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2.xml"/>
  <Override ContentType="application/vnd.openxmlformats-officedocument.presentationml.notesSlide+xml" PartName="/ppt/notesSlides/notesSlide9.xml"/>
  <Override ContentType="application/vnd.openxmlformats-officedocument.presentationml.notesSlide+xml" PartName="/ppt/notesSlides/notesSlide15.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19.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24.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11.xml"/>
  <Override ContentType="application/vnd.openxmlformats-officedocument.presentationml.slide+xml" PartName="/ppt/slides/slide22.xml"/>
  <Override ContentType="application/vnd.openxmlformats-officedocument.presentationml.slide+xml" PartName="/ppt/slides/slide1.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23.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6"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 id="269" r:id="rId18"/>
    <p:sldId id="270" r:id="rId19"/>
    <p:sldId id="271" r:id="rId20"/>
    <p:sldId id="272" r:id="rId21"/>
    <p:sldId id="273" r:id="rId22"/>
    <p:sldId id="274" r:id="rId23"/>
    <p:sldId id="275" r:id="rId24"/>
    <p:sldId id="276" r:id="rId25"/>
    <p:sldId id="277" r:id="rId26"/>
    <p:sldId id="278" r:id="rId27"/>
    <p:sldId id="279" r:id="rId28"/>
  </p:sldIdLst>
  <p:sldSz cy="5143500" cx="9144000"/>
  <p:notesSz cx="6858000" cy="9144000"/>
  <p:embeddedFontLst>
    <p:embeddedFont>
      <p:font typeface="Patrick Hand"/>
      <p:regular r:id="rId29"/>
    </p:embeddedFont>
    <p:embeddedFont>
      <p:font typeface="Raleway"/>
      <p:regular r:id="rId30"/>
      <p:bold r:id="rId31"/>
      <p:italic r:id="rId32"/>
      <p:boldItalic r:id="rId33"/>
    </p:embeddedFont>
    <p:embeddedFont>
      <p:font typeface="Sriracha"/>
      <p:regular r:id="rId34"/>
    </p:embeddedFont>
    <p:embeddedFont>
      <p:font typeface="Nanum Gothic"/>
      <p:regular r:id="rId35"/>
      <p:bold r:id="rId36"/>
    </p:embeddedFont>
    <p:embeddedFont>
      <p:font typeface="NanumGothic ExtraBold"/>
      <p:bold r:id="rId3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20" Type="http://schemas.openxmlformats.org/officeDocument/2006/relationships/slide" Target="slides/slide16.xml"/><Relationship Id="rId22" Type="http://schemas.openxmlformats.org/officeDocument/2006/relationships/slide" Target="slides/slide18.xml"/><Relationship Id="rId21" Type="http://schemas.openxmlformats.org/officeDocument/2006/relationships/slide" Target="slides/slide17.xml"/><Relationship Id="rId24" Type="http://schemas.openxmlformats.org/officeDocument/2006/relationships/slide" Target="slides/slide20.xml"/><Relationship Id="rId23" Type="http://schemas.openxmlformats.org/officeDocument/2006/relationships/slide" Target="slides/slide1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26" Type="http://schemas.openxmlformats.org/officeDocument/2006/relationships/slide" Target="slides/slide22.xml"/><Relationship Id="rId25" Type="http://schemas.openxmlformats.org/officeDocument/2006/relationships/slide" Target="slides/slide21.xml"/><Relationship Id="rId28" Type="http://schemas.openxmlformats.org/officeDocument/2006/relationships/slide" Target="slides/slide24.xml"/><Relationship Id="rId27" Type="http://schemas.openxmlformats.org/officeDocument/2006/relationships/slide" Target="slides/slide23.xml"/><Relationship Id="rId5" Type="http://schemas.openxmlformats.org/officeDocument/2006/relationships/slide" Target="slides/slide1.xml"/><Relationship Id="rId6" Type="http://schemas.openxmlformats.org/officeDocument/2006/relationships/slide" Target="slides/slide2.xml"/><Relationship Id="rId29" Type="http://schemas.openxmlformats.org/officeDocument/2006/relationships/font" Target="fonts/PatrickHand-regular.fntdata"/><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font" Target="fonts/Raleway-bold.fntdata"/><Relationship Id="rId30" Type="http://schemas.openxmlformats.org/officeDocument/2006/relationships/font" Target="fonts/Raleway-regular.fntdata"/><Relationship Id="rId11" Type="http://schemas.openxmlformats.org/officeDocument/2006/relationships/slide" Target="slides/slide7.xml"/><Relationship Id="rId33" Type="http://schemas.openxmlformats.org/officeDocument/2006/relationships/font" Target="fonts/Raleway-boldItalic.fntdata"/><Relationship Id="rId10" Type="http://schemas.openxmlformats.org/officeDocument/2006/relationships/slide" Target="slides/slide6.xml"/><Relationship Id="rId32" Type="http://schemas.openxmlformats.org/officeDocument/2006/relationships/font" Target="fonts/Raleway-italic.fntdata"/><Relationship Id="rId13" Type="http://schemas.openxmlformats.org/officeDocument/2006/relationships/slide" Target="slides/slide9.xml"/><Relationship Id="rId35" Type="http://schemas.openxmlformats.org/officeDocument/2006/relationships/font" Target="fonts/NanumGothic-regular.fntdata"/><Relationship Id="rId12" Type="http://schemas.openxmlformats.org/officeDocument/2006/relationships/slide" Target="slides/slide8.xml"/><Relationship Id="rId34" Type="http://schemas.openxmlformats.org/officeDocument/2006/relationships/font" Target="fonts/Sriracha-regular.fntdata"/><Relationship Id="rId15" Type="http://schemas.openxmlformats.org/officeDocument/2006/relationships/slide" Target="slides/slide11.xml"/><Relationship Id="rId37" Type="http://schemas.openxmlformats.org/officeDocument/2006/relationships/font" Target="fonts/NanumGothicExtraBold-bold.fntdata"/><Relationship Id="rId14" Type="http://schemas.openxmlformats.org/officeDocument/2006/relationships/slide" Target="slides/slide10.xml"/><Relationship Id="rId36" Type="http://schemas.openxmlformats.org/officeDocument/2006/relationships/font" Target="fonts/NanumGothic-bold.fntdata"/><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slide" Target="slides/slide15.xml"/><Relationship Id="rId18"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75" name="Shape 12275"/>
        <p:cNvGrpSpPr/>
        <p:nvPr/>
      </p:nvGrpSpPr>
      <p:grpSpPr>
        <a:xfrm>
          <a:off x="0" y="0"/>
          <a:ext cx="0" cy="0"/>
          <a:chOff x="0" y="0"/>
          <a:chExt cx="0" cy="0"/>
        </a:xfrm>
      </p:grpSpPr>
      <p:sp>
        <p:nvSpPr>
          <p:cNvPr id="12276" name="Google Shape;12276;gc3084a572b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77" name="Google Shape;12277;gc3084a572b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48" name="Shape 12448"/>
        <p:cNvGrpSpPr/>
        <p:nvPr/>
      </p:nvGrpSpPr>
      <p:grpSpPr>
        <a:xfrm>
          <a:off x="0" y="0"/>
          <a:ext cx="0" cy="0"/>
          <a:chOff x="0" y="0"/>
          <a:chExt cx="0" cy="0"/>
        </a:xfrm>
      </p:grpSpPr>
      <p:sp>
        <p:nvSpPr>
          <p:cNvPr id="12449" name="Google Shape;12449;gd22ff84ff8_0_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50" name="Google Shape;12450;gd22ff84ff8_0_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54" name="Shape 12454"/>
        <p:cNvGrpSpPr/>
        <p:nvPr/>
      </p:nvGrpSpPr>
      <p:grpSpPr>
        <a:xfrm>
          <a:off x="0" y="0"/>
          <a:ext cx="0" cy="0"/>
          <a:chOff x="0" y="0"/>
          <a:chExt cx="0" cy="0"/>
        </a:xfrm>
      </p:grpSpPr>
      <p:sp>
        <p:nvSpPr>
          <p:cNvPr id="12455" name="Google Shape;12455;gcdcba09d09_1_1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56" name="Google Shape;12456;gcdcba09d09_1_1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83" name="Shape 12483"/>
        <p:cNvGrpSpPr/>
        <p:nvPr/>
      </p:nvGrpSpPr>
      <p:grpSpPr>
        <a:xfrm>
          <a:off x="0" y="0"/>
          <a:ext cx="0" cy="0"/>
          <a:chOff x="0" y="0"/>
          <a:chExt cx="0" cy="0"/>
        </a:xfrm>
      </p:grpSpPr>
      <p:sp>
        <p:nvSpPr>
          <p:cNvPr id="12484" name="Google Shape;12484;gcdcba09d09_1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85" name="Google Shape;12485;gcdcba09d09_1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49" name="Shape 12549"/>
        <p:cNvGrpSpPr/>
        <p:nvPr/>
      </p:nvGrpSpPr>
      <p:grpSpPr>
        <a:xfrm>
          <a:off x="0" y="0"/>
          <a:ext cx="0" cy="0"/>
          <a:chOff x="0" y="0"/>
          <a:chExt cx="0" cy="0"/>
        </a:xfrm>
      </p:grpSpPr>
      <p:sp>
        <p:nvSpPr>
          <p:cNvPr id="12550" name="Google Shape;12550;gd22ff84ff8_0_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51" name="Google Shape;12551;gd22ff84ff8_0_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56" name="Shape 12556"/>
        <p:cNvGrpSpPr/>
        <p:nvPr/>
      </p:nvGrpSpPr>
      <p:grpSpPr>
        <a:xfrm>
          <a:off x="0" y="0"/>
          <a:ext cx="0" cy="0"/>
          <a:chOff x="0" y="0"/>
          <a:chExt cx="0" cy="0"/>
        </a:xfrm>
      </p:grpSpPr>
      <p:sp>
        <p:nvSpPr>
          <p:cNvPr id="12557" name="Google Shape;12557;gd22ff84ff8_0_5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58" name="Google Shape;12558;gd22ff84ff8_0_5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78" name="Shape 12578"/>
        <p:cNvGrpSpPr/>
        <p:nvPr/>
      </p:nvGrpSpPr>
      <p:grpSpPr>
        <a:xfrm>
          <a:off x="0" y="0"/>
          <a:ext cx="0" cy="0"/>
          <a:chOff x="0" y="0"/>
          <a:chExt cx="0" cy="0"/>
        </a:xfrm>
      </p:grpSpPr>
      <p:sp>
        <p:nvSpPr>
          <p:cNvPr id="12579" name="Google Shape;12579;gd22ff84ff8_0_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80" name="Google Shape;12580;gd22ff84ff8_0_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0" name="Shape 12600"/>
        <p:cNvGrpSpPr/>
        <p:nvPr/>
      </p:nvGrpSpPr>
      <p:grpSpPr>
        <a:xfrm>
          <a:off x="0" y="0"/>
          <a:ext cx="0" cy="0"/>
          <a:chOff x="0" y="0"/>
          <a:chExt cx="0" cy="0"/>
        </a:xfrm>
      </p:grpSpPr>
      <p:sp>
        <p:nvSpPr>
          <p:cNvPr id="12601" name="Google Shape;12601;gc4d6cd5c9a_1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02" name="Google Shape;12602;gc4d6cd5c9a_1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7" name="Shape 12607"/>
        <p:cNvGrpSpPr/>
        <p:nvPr/>
      </p:nvGrpSpPr>
      <p:grpSpPr>
        <a:xfrm>
          <a:off x="0" y="0"/>
          <a:ext cx="0" cy="0"/>
          <a:chOff x="0" y="0"/>
          <a:chExt cx="0" cy="0"/>
        </a:xfrm>
      </p:grpSpPr>
      <p:sp>
        <p:nvSpPr>
          <p:cNvPr id="12608" name="Google Shape;12608;gd22ff84ff8_0_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09" name="Google Shape;12609;gd22ff84ff8_0_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14" name="Shape 12614"/>
        <p:cNvGrpSpPr/>
        <p:nvPr/>
      </p:nvGrpSpPr>
      <p:grpSpPr>
        <a:xfrm>
          <a:off x="0" y="0"/>
          <a:ext cx="0" cy="0"/>
          <a:chOff x="0" y="0"/>
          <a:chExt cx="0" cy="0"/>
        </a:xfrm>
      </p:grpSpPr>
      <p:sp>
        <p:nvSpPr>
          <p:cNvPr id="12615" name="Google Shape;12615;gc4d6cd5c9a_1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16" name="Google Shape;12616;gc4d6cd5c9a_1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21" name="Shape 12621"/>
        <p:cNvGrpSpPr/>
        <p:nvPr/>
      </p:nvGrpSpPr>
      <p:grpSpPr>
        <a:xfrm>
          <a:off x="0" y="0"/>
          <a:ext cx="0" cy="0"/>
          <a:chOff x="0" y="0"/>
          <a:chExt cx="0" cy="0"/>
        </a:xfrm>
      </p:grpSpPr>
      <p:sp>
        <p:nvSpPr>
          <p:cNvPr id="12622" name="Google Shape;12622;gd22ff84ff8_0_3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23" name="Google Shape;12623;gd22ff84ff8_0_3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81" name="Shape 12281"/>
        <p:cNvGrpSpPr/>
        <p:nvPr/>
      </p:nvGrpSpPr>
      <p:grpSpPr>
        <a:xfrm>
          <a:off x="0" y="0"/>
          <a:ext cx="0" cy="0"/>
          <a:chOff x="0" y="0"/>
          <a:chExt cx="0" cy="0"/>
        </a:xfrm>
      </p:grpSpPr>
      <p:sp>
        <p:nvSpPr>
          <p:cNvPr id="12282" name="Google Shape;12282;gcdcba09d09_0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83" name="Google Shape;12283;gcdcba09d09_0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45" name="Shape 12745"/>
        <p:cNvGrpSpPr/>
        <p:nvPr/>
      </p:nvGrpSpPr>
      <p:grpSpPr>
        <a:xfrm>
          <a:off x="0" y="0"/>
          <a:ext cx="0" cy="0"/>
          <a:chOff x="0" y="0"/>
          <a:chExt cx="0" cy="0"/>
        </a:xfrm>
      </p:grpSpPr>
      <p:sp>
        <p:nvSpPr>
          <p:cNvPr id="12746" name="Google Shape;12746;gcdcba09d09_0_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47" name="Google Shape;12747;gcdcba09d09_0_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52" name="Shape 12752"/>
        <p:cNvGrpSpPr/>
        <p:nvPr/>
      </p:nvGrpSpPr>
      <p:grpSpPr>
        <a:xfrm>
          <a:off x="0" y="0"/>
          <a:ext cx="0" cy="0"/>
          <a:chOff x="0" y="0"/>
          <a:chExt cx="0" cy="0"/>
        </a:xfrm>
      </p:grpSpPr>
      <p:sp>
        <p:nvSpPr>
          <p:cNvPr id="12753" name="Google Shape;12753;gcdcba09d0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54" name="Google Shape;12754;gcdcba09d0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82" name="Shape 12782"/>
        <p:cNvGrpSpPr/>
        <p:nvPr/>
      </p:nvGrpSpPr>
      <p:grpSpPr>
        <a:xfrm>
          <a:off x="0" y="0"/>
          <a:ext cx="0" cy="0"/>
          <a:chOff x="0" y="0"/>
          <a:chExt cx="0" cy="0"/>
        </a:xfrm>
      </p:grpSpPr>
      <p:sp>
        <p:nvSpPr>
          <p:cNvPr id="12783" name="Google Shape;12783;gcdcba09d09_0_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84" name="Google Shape;12784;gcdcba09d09_0_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88" name="Shape 12788"/>
        <p:cNvGrpSpPr/>
        <p:nvPr/>
      </p:nvGrpSpPr>
      <p:grpSpPr>
        <a:xfrm>
          <a:off x="0" y="0"/>
          <a:ext cx="0" cy="0"/>
          <a:chOff x="0" y="0"/>
          <a:chExt cx="0" cy="0"/>
        </a:xfrm>
      </p:grpSpPr>
      <p:sp>
        <p:nvSpPr>
          <p:cNvPr id="12789" name="Google Shape;12789;gcdcba09d09_0_1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90" name="Google Shape;12790;gcdcba09d09_0_1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65" name="Shape 12965"/>
        <p:cNvGrpSpPr/>
        <p:nvPr/>
      </p:nvGrpSpPr>
      <p:grpSpPr>
        <a:xfrm>
          <a:off x="0" y="0"/>
          <a:ext cx="0" cy="0"/>
          <a:chOff x="0" y="0"/>
          <a:chExt cx="0" cy="0"/>
        </a:xfrm>
      </p:grpSpPr>
      <p:sp>
        <p:nvSpPr>
          <p:cNvPr id="12966" name="Google Shape;12966;gc4d6cd5c9a_1_120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67" name="Google Shape;12967;gc4d6cd5c9a_1_120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13" name="Shape 12313"/>
        <p:cNvGrpSpPr/>
        <p:nvPr/>
      </p:nvGrpSpPr>
      <p:grpSpPr>
        <a:xfrm>
          <a:off x="0" y="0"/>
          <a:ext cx="0" cy="0"/>
          <a:chOff x="0" y="0"/>
          <a:chExt cx="0" cy="0"/>
        </a:xfrm>
      </p:grpSpPr>
      <p:sp>
        <p:nvSpPr>
          <p:cNvPr id="12314" name="Google Shape;12314;gcdcba09d09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15" name="Google Shape;12315;gcdcba09d09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8" name="Shape 12328"/>
        <p:cNvGrpSpPr/>
        <p:nvPr/>
      </p:nvGrpSpPr>
      <p:grpSpPr>
        <a:xfrm>
          <a:off x="0" y="0"/>
          <a:ext cx="0" cy="0"/>
          <a:chOff x="0" y="0"/>
          <a:chExt cx="0" cy="0"/>
        </a:xfrm>
      </p:grpSpPr>
      <p:sp>
        <p:nvSpPr>
          <p:cNvPr id="12329" name="Google Shape;12329;gcdcba09d09_0_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30" name="Google Shape;12330;gcdcba09d09_0_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97" name="Shape 12397"/>
        <p:cNvGrpSpPr/>
        <p:nvPr/>
      </p:nvGrpSpPr>
      <p:grpSpPr>
        <a:xfrm>
          <a:off x="0" y="0"/>
          <a:ext cx="0" cy="0"/>
          <a:chOff x="0" y="0"/>
          <a:chExt cx="0" cy="0"/>
        </a:xfrm>
      </p:grpSpPr>
      <p:sp>
        <p:nvSpPr>
          <p:cNvPr id="12398" name="Google Shape;12398;gcdcba09d09_0_1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99" name="Google Shape;12399;gcdcba09d09_0_1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04" name="Shape 12404"/>
        <p:cNvGrpSpPr/>
        <p:nvPr/>
      </p:nvGrpSpPr>
      <p:grpSpPr>
        <a:xfrm>
          <a:off x="0" y="0"/>
          <a:ext cx="0" cy="0"/>
          <a:chOff x="0" y="0"/>
          <a:chExt cx="0" cy="0"/>
        </a:xfrm>
      </p:grpSpPr>
      <p:sp>
        <p:nvSpPr>
          <p:cNvPr id="12405" name="Google Shape;12405;gcdcba09d09_0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06" name="Google Shape;12406;gcdcba09d09_0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29" name="Shape 12429"/>
        <p:cNvGrpSpPr/>
        <p:nvPr/>
      </p:nvGrpSpPr>
      <p:grpSpPr>
        <a:xfrm>
          <a:off x="0" y="0"/>
          <a:ext cx="0" cy="0"/>
          <a:chOff x="0" y="0"/>
          <a:chExt cx="0" cy="0"/>
        </a:xfrm>
      </p:grpSpPr>
      <p:sp>
        <p:nvSpPr>
          <p:cNvPr id="12430" name="Google Shape;12430;gd22ff84ff8_0_3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31" name="Google Shape;12431;gd22ff84ff8_0_3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36" name="Shape 12436"/>
        <p:cNvGrpSpPr/>
        <p:nvPr/>
      </p:nvGrpSpPr>
      <p:grpSpPr>
        <a:xfrm>
          <a:off x="0" y="0"/>
          <a:ext cx="0" cy="0"/>
          <a:chOff x="0" y="0"/>
          <a:chExt cx="0" cy="0"/>
        </a:xfrm>
      </p:grpSpPr>
      <p:sp>
        <p:nvSpPr>
          <p:cNvPr id="12437" name="Google Shape;12437;gcdcba09d09_0_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38" name="Google Shape;12438;gcdcba09d09_0_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42" name="Shape 12442"/>
        <p:cNvGrpSpPr/>
        <p:nvPr/>
      </p:nvGrpSpPr>
      <p:grpSpPr>
        <a:xfrm>
          <a:off x="0" y="0"/>
          <a:ext cx="0" cy="0"/>
          <a:chOff x="0" y="0"/>
          <a:chExt cx="0" cy="0"/>
        </a:xfrm>
      </p:grpSpPr>
      <p:sp>
        <p:nvSpPr>
          <p:cNvPr id="12443" name="Google Shape;12443;gc4d6cd5c9a_1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44" name="Google Shape;12444;gc4d6cd5c9a_1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4308175" y="633213"/>
            <a:ext cx="4087800" cy="2216700"/>
          </a:xfrm>
          <a:prstGeom prst="rect">
            <a:avLst/>
          </a:prstGeom>
        </p:spPr>
        <p:txBody>
          <a:bodyPr anchorCtr="0" anchor="ctr" bIns="91425" lIns="91425" spcFirstLastPara="1" rIns="91425" wrap="square" tIns="91425">
            <a:noAutofit/>
          </a:bodyPr>
          <a:lstStyle>
            <a:lvl1pPr lvl="0" algn="r">
              <a:lnSpc>
                <a:spcPct val="80000"/>
              </a:lnSpc>
              <a:spcBef>
                <a:spcPts val="0"/>
              </a:spcBef>
              <a:spcAft>
                <a:spcPts val="0"/>
              </a:spcAft>
              <a:buSzPts val="5200"/>
              <a:buNone/>
              <a:defRPr sz="57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2973775" y="2849925"/>
            <a:ext cx="5422200" cy="363900"/>
          </a:xfrm>
          <a:prstGeom prst="rect">
            <a:avLst/>
          </a:prstGeom>
        </p:spPr>
        <p:txBody>
          <a:bodyPr anchorCtr="0" anchor="ctr" bIns="91425" lIns="91425" spcFirstLastPara="1" rIns="91425" wrap="square" tIns="91425">
            <a:noAutofit/>
          </a:bodyPr>
          <a:lstStyle>
            <a:lvl1pPr lvl="0" algn="r">
              <a:lnSpc>
                <a:spcPct val="100000"/>
              </a:lnSpc>
              <a:spcBef>
                <a:spcPts val="0"/>
              </a:spcBef>
              <a:spcAft>
                <a:spcPts val="0"/>
              </a:spcAft>
              <a:buSzPts val="2800"/>
              <a:buNone/>
              <a:defRPr sz="18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1" name="Google Shape;11;p2"/>
          <p:cNvSpPr/>
          <p:nvPr/>
        </p:nvSpPr>
        <p:spPr>
          <a:xfrm>
            <a:off x="-88363" y="1938701"/>
            <a:ext cx="8367739" cy="3640652"/>
          </a:xfrm>
          <a:custGeom>
            <a:rect b="b" l="l" r="r" t="t"/>
            <a:pathLst>
              <a:path extrusionOk="0" h="27280" w="62702">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flipH="1">
            <a:off x="-428487" y="3166476"/>
            <a:ext cx="7332685" cy="2017272"/>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 name="Google Shape;13;p2"/>
          <p:cNvGrpSpPr/>
          <p:nvPr/>
        </p:nvGrpSpPr>
        <p:grpSpPr>
          <a:xfrm rot="1702839">
            <a:off x="1408345" y="3512247"/>
            <a:ext cx="935657" cy="1541793"/>
            <a:chOff x="10360252" y="-2712448"/>
            <a:chExt cx="236654" cy="389949"/>
          </a:xfrm>
        </p:grpSpPr>
        <p:sp>
          <p:nvSpPr>
            <p:cNvPr id="14" name="Google Shape;14;p2"/>
            <p:cNvSpPr/>
            <p:nvPr/>
          </p:nvSpPr>
          <p:spPr>
            <a:xfrm>
              <a:off x="10442022" y="-2522139"/>
              <a:ext cx="130858" cy="199640"/>
            </a:xfrm>
            <a:custGeom>
              <a:rect b="b" l="l" r="r" t="t"/>
              <a:pathLst>
                <a:path extrusionOk="0" h="3274" w="2146">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10360252" y="-2712448"/>
              <a:ext cx="236654" cy="228483"/>
            </a:xfrm>
            <a:custGeom>
              <a:rect b="b" l="l" r="r" t="t"/>
              <a:pathLst>
                <a:path extrusionOk="0" h="3747" w="3881">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0435680" y="-2640190"/>
              <a:ext cx="86161" cy="80246"/>
            </a:xfrm>
            <a:custGeom>
              <a:rect b="b" l="l" r="r" t="t"/>
              <a:pathLst>
                <a:path extrusionOk="0" h="1316" w="1413">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0453668" y="-2691715"/>
              <a:ext cx="19452" cy="47136"/>
            </a:xfrm>
            <a:custGeom>
              <a:rect b="b" l="l" r="r" t="t"/>
              <a:pathLst>
                <a:path extrusionOk="0" h="773" w="319">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0435680" y="-2562567"/>
              <a:ext cx="26098" cy="47501"/>
            </a:xfrm>
            <a:custGeom>
              <a:rect b="b" l="l" r="r" t="t"/>
              <a:pathLst>
                <a:path extrusionOk="0" h="779" w="428">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0398972" y="-2642446"/>
              <a:ext cx="50124" cy="31891"/>
            </a:xfrm>
            <a:custGeom>
              <a:rect b="b" l="l" r="r" t="t"/>
              <a:pathLst>
                <a:path extrusionOk="0" h="523" w="822">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0520133" y="-2659337"/>
              <a:ext cx="33721" cy="53294"/>
            </a:xfrm>
            <a:custGeom>
              <a:rect b="b" l="l" r="r" t="t"/>
              <a:pathLst>
                <a:path extrusionOk="0" h="874" w="553">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0410314" y="-2594092"/>
              <a:ext cx="40428" cy="16952"/>
            </a:xfrm>
            <a:custGeom>
              <a:rect b="b" l="l" r="r" t="t"/>
              <a:pathLst>
                <a:path extrusionOk="0" h="278" w="663">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0518792" y="-2587933"/>
              <a:ext cx="37745" cy="14269"/>
            </a:xfrm>
            <a:custGeom>
              <a:rect b="b" l="l" r="r" t="t"/>
              <a:pathLst>
                <a:path extrusionOk="0" h="234" w="619">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0383240" y="-2600616"/>
              <a:ext cx="50124" cy="7927"/>
            </a:xfrm>
            <a:custGeom>
              <a:rect b="b" l="l" r="r" t="t"/>
              <a:pathLst>
                <a:path extrusionOk="0" h="130" w="822">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10422997" y="-2651654"/>
              <a:ext cx="15061" cy="18781"/>
            </a:xfrm>
            <a:custGeom>
              <a:rect b="b" l="l" r="r" t="t"/>
              <a:pathLst>
                <a:path extrusionOk="0" h="308" w="247">
                  <a:moveTo>
                    <a:pt x="28" y="0"/>
                  </a:moveTo>
                  <a:lnTo>
                    <a:pt x="0" y="28"/>
                  </a:lnTo>
                  <a:lnTo>
                    <a:pt x="197" y="307"/>
                  </a:lnTo>
                  <a:lnTo>
                    <a:pt x="247" y="263"/>
                  </a:lnTo>
                  <a:lnTo>
                    <a:pt x="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0493730" y="-2679703"/>
              <a:ext cx="21403" cy="33477"/>
            </a:xfrm>
            <a:custGeom>
              <a:rect b="b" l="l" r="r" t="t"/>
              <a:pathLst>
                <a:path extrusionOk="0" h="549" w="351">
                  <a:moveTo>
                    <a:pt x="351" y="1"/>
                  </a:moveTo>
                  <a:cubicBezTo>
                    <a:pt x="258" y="198"/>
                    <a:pt x="116" y="367"/>
                    <a:pt x="1" y="548"/>
                  </a:cubicBezTo>
                  <a:cubicBezTo>
                    <a:pt x="198" y="433"/>
                    <a:pt x="329" y="225"/>
                    <a:pt x="3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0446351" y="-2677691"/>
              <a:ext cx="9086" cy="17744"/>
            </a:xfrm>
            <a:custGeom>
              <a:rect b="b" l="l" r="r" t="t"/>
              <a:pathLst>
                <a:path extrusionOk="0" h="291" w="149">
                  <a:moveTo>
                    <a:pt x="55" y="1"/>
                  </a:moveTo>
                  <a:lnTo>
                    <a:pt x="0" y="11"/>
                  </a:lnTo>
                  <a:lnTo>
                    <a:pt x="104" y="291"/>
                  </a:lnTo>
                  <a:lnTo>
                    <a:pt x="148" y="274"/>
                  </a:lnTo>
                  <a:lnTo>
                    <a:pt x="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10507084" y="-2572262"/>
              <a:ext cx="54453" cy="25123"/>
            </a:xfrm>
            <a:custGeom>
              <a:rect b="b" l="l" r="r" t="t"/>
              <a:pathLst>
                <a:path extrusionOk="0" h="412" w="893">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10492755" y="-2559091"/>
              <a:ext cx="8415" cy="42989"/>
            </a:xfrm>
            <a:custGeom>
              <a:rect b="b" l="l" r="r" t="t"/>
              <a:pathLst>
                <a:path extrusionOk="0" h="705" w="138">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10406655" y="-2574213"/>
              <a:ext cx="37074" cy="19391"/>
            </a:xfrm>
            <a:custGeom>
              <a:rect b="b" l="l" r="r" t="t"/>
              <a:pathLst>
                <a:path extrusionOk="0" h="318" w="608">
                  <a:moveTo>
                    <a:pt x="608" y="0"/>
                  </a:moveTo>
                  <a:cubicBezTo>
                    <a:pt x="361" y="28"/>
                    <a:pt x="148" y="115"/>
                    <a:pt x="0" y="318"/>
                  </a:cubicBezTo>
                  <a:cubicBezTo>
                    <a:pt x="192" y="197"/>
                    <a:pt x="394" y="88"/>
                    <a:pt x="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10522084" y="-2601897"/>
              <a:ext cx="46465" cy="13842"/>
            </a:xfrm>
            <a:custGeom>
              <a:rect b="b" l="l" r="r" t="t"/>
              <a:pathLst>
                <a:path extrusionOk="0" h="227" w="762">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10511779" y="-2652324"/>
              <a:ext cx="29757" cy="30794"/>
            </a:xfrm>
            <a:custGeom>
              <a:rect b="b" l="l" r="r" t="t"/>
              <a:pathLst>
                <a:path extrusionOk="0" h="505" w="488">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0468999" y="-2610636"/>
              <a:ext cx="26170" cy="23576"/>
            </a:xfrm>
            <a:custGeom>
              <a:rect b="b" l="l" r="r" t="t"/>
              <a:pathLst>
                <a:path extrusionOk="0" h="218" w="242">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10506413" y="-2568969"/>
              <a:ext cx="36465" cy="52563"/>
            </a:xfrm>
            <a:custGeom>
              <a:rect b="b" l="l" r="r" t="t"/>
              <a:pathLst>
                <a:path extrusionOk="0" h="862" w="598">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0480376" y="-2689032"/>
              <a:ext cx="26769" cy="47501"/>
            </a:xfrm>
            <a:custGeom>
              <a:rect b="b" l="l" r="r" t="t"/>
              <a:pathLst>
                <a:path extrusionOk="0" h="779" w="439">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 name="Google Shape;35;p2"/>
          <p:cNvGrpSpPr/>
          <p:nvPr/>
        </p:nvGrpSpPr>
        <p:grpSpPr>
          <a:xfrm>
            <a:off x="-42389" y="2966333"/>
            <a:ext cx="1290591" cy="2216570"/>
            <a:chOff x="14253922" y="-1754319"/>
            <a:chExt cx="417938" cy="717824"/>
          </a:xfrm>
        </p:grpSpPr>
        <p:sp>
          <p:nvSpPr>
            <p:cNvPr id="36" name="Google Shape;36;p2"/>
            <p:cNvSpPr/>
            <p:nvPr/>
          </p:nvSpPr>
          <p:spPr>
            <a:xfrm>
              <a:off x="14417096" y="-1754319"/>
              <a:ext cx="241044" cy="219336"/>
            </a:xfrm>
            <a:custGeom>
              <a:rect b="b" l="l" r="r" t="t"/>
              <a:pathLst>
                <a:path extrusionOk="0" h="3597" w="3953">
                  <a:moveTo>
                    <a:pt x="415" y="0"/>
                  </a:moveTo>
                  <a:cubicBezTo>
                    <a:pt x="403" y="0"/>
                    <a:pt x="390" y="1"/>
                    <a:pt x="379" y="3"/>
                  </a:cubicBezTo>
                  <a:cubicBezTo>
                    <a:pt x="1" y="69"/>
                    <a:pt x="56" y="764"/>
                    <a:pt x="127" y="1032"/>
                  </a:cubicBezTo>
                  <a:cubicBezTo>
                    <a:pt x="236" y="1453"/>
                    <a:pt x="603" y="1776"/>
                    <a:pt x="751" y="2192"/>
                  </a:cubicBezTo>
                  <a:cubicBezTo>
                    <a:pt x="888" y="2587"/>
                    <a:pt x="828" y="3041"/>
                    <a:pt x="1041" y="3408"/>
                  </a:cubicBezTo>
                  <a:cubicBezTo>
                    <a:pt x="1068" y="3451"/>
                    <a:pt x="1096" y="3490"/>
                    <a:pt x="1134" y="3517"/>
                  </a:cubicBezTo>
                  <a:cubicBezTo>
                    <a:pt x="1202" y="3574"/>
                    <a:pt x="1273" y="3597"/>
                    <a:pt x="1344" y="3597"/>
                  </a:cubicBezTo>
                  <a:cubicBezTo>
                    <a:pt x="1513" y="3597"/>
                    <a:pt x="1683" y="3467"/>
                    <a:pt x="1818" y="3347"/>
                  </a:cubicBezTo>
                  <a:cubicBezTo>
                    <a:pt x="2409" y="2811"/>
                    <a:pt x="3225" y="2253"/>
                    <a:pt x="3871" y="1705"/>
                  </a:cubicBezTo>
                  <a:cubicBezTo>
                    <a:pt x="3953" y="1640"/>
                    <a:pt x="3920" y="1508"/>
                    <a:pt x="3816" y="1481"/>
                  </a:cubicBezTo>
                  <a:cubicBezTo>
                    <a:pt x="3466" y="1388"/>
                    <a:pt x="3225" y="999"/>
                    <a:pt x="3006" y="819"/>
                  </a:cubicBezTo>
                  <a:cubicBezTo>
                    <a:pt x="2858" y="676"/>
                    <a:pt x="2689" y="561"/>
                    <a:pt x="2508" y="474"/>
                  </a:cubicBezTo>
                  <a:cubicBezTo>
                    <a:pt x="2201" y="342"/>
                    <a:pt x="1857" y="364"/>
                    <a:pt x="1528" y="331"/>
                  </a:cubicBezTo>
                  <a:cubicBezTo>
                    <a:pt x="1320" y="310"/>
                    <a:pt x="1118" y="266"/>
                    <a:pt x="926" y="195"/>
                  </a:cubicBezTo>
                  <a:cubicBezTo>
                    <a:pt x="784" y="149"/>
                    <a:pt x="572" y="0"/>
                    <a:pt x="41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14404413" y="-1697488"/>
              <a:ext cx="260069" cy="170615"/>
            </a:xfrm>
            <a:custGeom>
              <a:rect b="b" l="l" r="r" t="t"/>
              <a:pathLst>
                <a:path extrusionOk="0" h="2798" w="4265">
                  <a:moveTo>
                    <a:pt x="884" y="0"/>
                  </a:moveTo>
                  <a:cubicBezTo>
                    <a:pt x="779" y="0"/>
                    <a:pt x="683" y="60"/>
                    <a:pt x="587" y="105"/>
                  </a:cubicBezTo>
                  <a:cubicBezTo>
                    <a:pt x="477" y="160"/>
                    <a:pt x="362" y="204"/>
                    <a:pt x="242" y="226"/>
                  </a:cubicBezTo>
                  <a:cubicBezTo>
                    <a:pt x="78" y="264"/>
                    <a:pt x="1" y="456"/>
                    <a:pt x="105" y="587"/>
                  </a:cubicBezTo>
                  <a:cubicBezTo>
                    <a:pt x="313" y="866"/>
                    <a:pt x="548" y="1113"/>
                    <a:pt x="641" y="1501"/>
                  </a:cubicBezTo>
                  <a:cubicBezTo>
                    <a:pt x="696" y="1731"/>
                    <a:pt x="707" y="1977"/>
                    <a:pt x="784" y="2207"/>
                  </a:cubicBezTo>
                  <a:cubicBezTo>
                    <a:pt x="855" y="2437"/>
                    <a:pt x="992" y="2662"/>
                    <a:pt x="1216" y="2755"/>
                  </a:cubicBezTo>
                  <a:cubicBezTo>
                    <a:pt x="1291" y="2785"/>
                    <a:pt x="1369" y="2798"/>
                    <a:pt x="1448" y="2798"/>
                  </a:cubicBezTo>
                  <a:cubicBezTo>
                    <a:pt x="1630" y="2798"/>
                    <a:pt x="1817" y="2728"/>
                    <a:pt x="1977" y="2629"/>
                  </a:cubicBezTo>
                  <a:cubicBezTo>
                    <a:pt x="2201" y="2492"/>
                    <a:pt x="2398" y="2306"/>
                    <a:pt x="2634" y="2185"/>
                  </a:cubicBezTo>
                  <a:cubicBezTo>
                    <a:pt x="2880" y="2054"/>
                    <a:pt x="3170" y="1988"/>
                    <a:pt x="3378" y="1802"/>
                  </a:cubicBezTo>
                  <a:cubicBezTo>
                    <a:pt x="3515" y="1682"/>
                    <a:pt x="3586" y="1507"/>
                    <a:pt x="3690" y="1359"/>
                  </a:cubicBezTo>
                  <a:cubicBezTo>
                    <a:pt x="3816" y="1189"/>
                    <a:pt x="4041" y="965"/>
                    <a:pt x="4205" y="751"/>
                  </a:cubicBezTo>
                  <a:cubicBezTo>
                    <a:pt x="4265" y="669"/>
                    <a:pt x="4227" y="554"/>
                    <a:pt x="4128" y="538"/>
                  </a:cubicBezTo>
                  <a:cubicBezTo>
                    <a:pt x="4041" y="521"/>
                    <a:pt x="3958" y="494"/>
                    <a:pt x="3876" y="450"/>
                  </a:cubicBezTo>
                  <a:cubicBezTo>
                    <a:pt x="3564" y="245"/>
                    <a:pt x="3186" y="98"/>
                    <a:pt x="2814" y="98"/>
                  </a:cubicBezTo>
                  <a:cubicBezTo>
                    <a:pt x="2690" y="98"/>
                    <a:pt x="2567" y="114"/>
                    <a:pt x="2448" y="149"/>
                  </a:cubicBezTo>
                  <a:cubicBezTo>
                    <a:pt x="2256" y="204"/>
                    <a:pt x="2081" y="303"/>
                    <a:pt x="1895" y="357"/>
                  </a:cubicBezTo>
                  <a:cubicBezTo>
                    <a:pt x="1808" y="384"/>
                    <a:pt x="1716" y="402"/>
                    <a:pt x="1626" y="402"/>
                  </a:cubicBezTo>
                  <a:cubicBezTo>
                    <a:pt x="1516" y="402"/>
                    <a:pt x="1410" y="376"/>
                    <a:pt x="1320" y="313"/>
                  </a:cubicBezTo>
                  <a:cubicBezTo>
                    <a:pt x="1178" y="215"/>
                    <a:pt x="1085" y="23"/>
                    <a:pt x="910" y="1"/>
                  </a:cubicBezTo>
                  <a:cubicBezTo>
                    <a:pt x="901" y="1"/>
                    <a:pt x="892" y="0"/>
                    <a:pt x="8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4447828" y="-1557913"/>
              <a:ext cx="84515" cy="60673"/>
            </a:xfrm>
            <a:custGeom>
              <a:rect b="b" l="l" r="r" t="t"/>
              <a:pathLst>
                <a:path extrusionOk="0" h="995" w="1386">
                  <a:moveTo>
                    <a:pt x="257" y="1"/>
                  </a:moveTo>
                  <a:cubicBezTo>
                    <a:pt x="190" y="1"/>
                    <a:pt x="133" y="31"/>
                    <a:pt x="94" y="115"/>
                  </a:cubicBezTo>
                  <a:cubicBezTo>
                    <a:pt x="1" y="307"/>
                    <a:pt x="176" y="739"/>
                    <a:pt x="247" y="909"/>
                  </a:cubicBezTo>
                  <a:cubicBezTo>
                    <a:pt x="257" y="964"/>
                    <a:pt x="303" y="995"/>
                    <a:pt x="350" y="995"/>
                  </a:cubicBezTo>
                  <a:cubicBezTo>
                    <a:pt x="378" y="995"/>
                    <a:pt x="407" y="983"/>
                    <a:pt x="427" y="958"/>
                  </a:cubicBezTo>
                  <a:cubicBezTo>
                    <a:pt x="767" y="750"/>
                    <a:pt x="1090" y="515"/>
                    <a:pt x="1385" y="241"/>
                  </a:cubicBezTo>
                  <a:lnTo>
                    <a:pt x="1385" y="241"/>
                  </a:lnTo>
                  <a:cubicBezTo>
                    <a:pt x="1312" y="255"/>
                    <a:pt x="1238" y="262"/>
                    <a:pt x="1164" y="262"/>
                  </a:cubicBezTo>
                  <a:cubicBezTo>
                    <a:pt x="1007" y="262"/>
                    <a:pt x="852" y="231"/>
                    <a:pt x="707" y="176"/>
                  </a:cubicBezTo>
                  <a:cubicBezTo>
                    <a:pt x="567" y="128"/>
                    <a:pt x="392" y="1"/>
                    <a:pt x="25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14447523" y="-1655292"/>
              <a:ext cx="29757" cy="83173"/>
            </a:xfrm>
            <a:custGeom>
              <a:rect b="b" l="l" r="r" t="t"/>
              <a:pathLst>
                <a:path extrusionOk="0" h="1364" w="488">
                  <a:moveTo>
                    <a:pt x="171" y="1"/>
                  </a:moveTo>
                  <a:cubicBezTo>
                    <a:pt x="161" y="1"/>
                    <a:pt x="152" y="2"/>
                    <a:pt x="142" y="5"/>
                  </a:cubicBezTo>
                  <a:cubicBezTo>
                    <a:pt x="0" y="92"/>
                    <a:pt x="110" y="530"/>
                    <a:pt x="181" y="787"/>
                  </a:cubicBezTo>
                  <a:cubicBezTo>
                    <a:pt x="219" y="924"/>
                    <a:pt x="246" y="1181"/>
                    <a:pt x="334" y="1335"/>
                  </a:cubicBezTo>
                  <a:cubicBezTo>
                    <a:pt x="347" y="1355"/>
                    <a:pt x="367" y="1364"/>
                    <a:pt x="387" y="1364"/>
                  </a:cubicBezTo>
                  <a:cubicBezTo>
                    <a:pt x="417" y="1364"/>
                    <a:pt x="446" y="1343"/>
                    <a:pt x="449" y="1307"/>
                  </a:cubicBezTo>
                  <a:cubicBezTo>
                    <a:pt x="487" y="935"/>
                    <a:pt x="449" y="552"/>
                    <a:pt x="339" y="196"/>
                  </a:cubicBezTo>
                  <a:cubicBezTo>
                    <a:pt x="315" y="107"/>
                    <a:pt x="254" y="1"/>
                    <a:pt x="17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14488195" y="-1643219"/>
              <a:ext cx="55490" cy="79881"/>
            </a:xfrm>
            <a:custGeom>
              <a:rect b="b" l="l" r="r" t="t"/>
              <a:pathLst>
                <a:path extrusionOk="0" h="1310" w="910">
                  <a:moveTo>
                    <a:pt x="790" y="0"/>
                  </a:moveTo>
                  <a:cubicBezTo>
                    <a:pt x="779" y="0"/>
                    <a:pt x="768" y="1"/>
                    <a:pt x="756" y="4"/>
                  </a:cubicBezTo>
                  <a:cubicBezTo>
                    <a:pt x="630" y="20"/>
                    <a:pt x="532" y="113"/>
                    <a:pt x="450" y="217"/>
                  </a:cubicBezTo>
                  <a:cubicBezTo>
                    <a:pt x="285" y="420"/>
                    <a:pt x="165" y="655"/>
                    <a:pt x="99" y="907"/>
                  </a:cubicBezTo>
                  <a:cubicBezTo>
                    <a:pt x="74" y="993"/>
                    <a:pt x="0" y="1310"/>
                    <a:pt x="96" y="1310"/>
                  </a:cubicBezTo>
                  <a:cubicBezTo>
                    <a:pt x="121" y="1310"/>
                    <a:pt x="160" y="1287"/>
                    <a:pt x="214" y="1230"/>
                  </a:cubicBezTo>
                  <a:cubicBezTo>
                    <a:pt x="450" y="983"/>
                    <a:pt x="652" y="704"/>
                    <a:pt x="816" y="409"/>
                  </a:cubicBezTo>
                  <a:cubicBezTo>
                    <a:pt x="871" y="327"/>
                    <a:pt x="899" y="234"/>
                    <a:pt x="904" y="141"/>
                  </a:cubicBezTo>
                  <a:cubicBezTo>
                    <a:pt x="909" y="86"/>
                    <a:pt x="882" y="37"/>
                    <a:pt x="838" y="9"/>
                  </a:cubicBezTo>
                  <a:cubicBezTo>
                    <a:pt x="822" y="3"/>
                    <a:pt x="806" y="0"/>
                    <a:pt x="79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4519659" y="-1636146"/>
              <a:ext cx="102137" cy="67258"/>
            </a:xfrm>
            <a:custGeom>
              <a:rect b="b" l="l" r="r" t="t"/>
              <a:pathLst>
                <a:path extrusionOk="0" h="1103" w="1675">
                  <a:moveTo>
                    <a:pt x="1569" y="0"/>
                  </a:moveTo>
                  <a:cubicBezTo>
                    <a:pt x="1563" y="0"/>
                    <a:pt x="1556" y="1"/>
                    <a:pt x="1548" y="3"/>
                  </a:cubicBezTo>
                  <a:cubicBezTo>
                    <a:pt x="1539" y="2"/>
                    <a:pt x="1530" y="2"/>
                    <a:pt x="1520" y="2"/>
                  </a:cubicBezTo>
                  <a:cubicBezTo>
                    <a:pt x="1356" y="2"/>
                    <a:pt x="1201" y="90"/>
                    <a:pt x="1067" y="189"/>
                  </a:cubicBezTo>
                  <a:cubicBezTo>
                    <a:pt x="859" y="337"/>
                    <a:pt x="662" y="506"/>
                    <a:pt x="476" y="692"/>
                  </a:cubicBezTo>
                  <a:cubicBezTo>
                    <a:pt x="427" y="747"/>
                    <a:pt x="0" y="1103"/>
                    <a:pt x="213" y="1103"/>
                  </a:cubicBezTo>
                  <a:cubicBezTo>
                    <a:pt x="215" y="1103"/>
                    <a:pt x="217" y="1103"/>
                    <a:pt x="218" y="1103"/>
                  </a:cubicBezTo>
                  <a:cubicBezTo>
                    <a:pt x="279" y="1092"/>
                    <a:pt x="333" y="1075"/>
                    <a:pt x="383" y="1043"/>
                  </a:cubicBezTo>
                  <a:cubicBezTo>
                    <a:pt x="788" y="807"/>
                    <a:pt x="1171" y="550"/>
                    <a:pt x="1543" y="271"/>
                  </a:cubicBezTo>
                  <a:cubicBezTo>
                    <a:pt x="1587" y="243"/>
                    <a:pt x="1625" y="205"/>
                    <a:pt x="1652" y="156"/>
                  </a:cubicBezTo>
                  <a:cubicBezTo>
                    <a:pt x="1674" y="107"/>
                    <a:pt x="1663" y="46"/>
                    <a:pt x="1620" y="14"/>
                  </a:cubicBezTo>
                  <a:cubicBezTo>
                    <a:pt x="1604" y="6"/>
                    <a:pt x="1588" y="0"/>
                    <a:pt x="156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14374412" y="-1517851"/>
              <a:ext cx="105186" cy="481356"/>
            </a:xfrm>
            <a:custGeom>
              <a:rect b="b" l="l" r="r" t="t"/>
              <a:pathLst>
                <a:path extrusionOk="0" h="7894" w="1725">
                  <a:moveTo>
                    <a:pt x="1528" y="0"/>
                  </a:moveTo>
                  <a:cubicBezTo>
                    <a:pt x="624" y="2540"/>
                    <a:pt x="115" y="5195"/>
                    <a:pt x="0" y="7882"/>
                  </a:cubicBezTo>
                  <a:lnTo>
                    <a:pt x="208" y="7893"/>
                  </a:lnTo>
                  <a:cubicBezTo>
                    <a:pt x="323" y="5222"/>
                    <a:pt x="832" y="2589"/>
                    <a:pt x="1725" y="66"/>
                  </a:cubicBezTo>
                  <a:lnTo>
                    <a:pt x="1528"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14253922" y="-1398702"/>
              <a:ext cx="186652" cy="232080"/>
            </a:xfrm>
            <a:custGeom>
              <a:rect b="b" l="l" r="r" t="t"/>
              <a:pathLst>
                <a:path extrusionOk="0" h="3806" w="3061">
                  <a:moveTo>
                    <a:pt x="579" y="0"/>
                  </a:moveTo>
                  <a:cubicBezTo>
                    <a:pt x="402" y="0"/>
                    <a:pt x="236" y="125"/>
                    <a:pt x="208" y="318"/>
                  </a:cubicBezTo>
                  <a:lnTo>
                    <a:pt x="0" y="1610"/>
                  </a:lnTo>
                  <a:cubicBezTo>
                    <a:pt x="0" y="3389"/>
                    <a:pt x="706" y="3684"/>
                    <a:pt x="1336" y="3788"/>
                  </a:cubicBezTo>
                  <a:cubicBezTo>
                    <a:pt x="1413" y="3801"/>
                    <a:pt x="1540" y="3805"/>
                    <a:pt x="1675" y="3805"/>
                  </a:cubicBezTo>
                  <a:cubicBezTo>
                    <a:pt x="1946" y="3805"/>
                    <a:pt x="2250" y="3788"/>
                    <a:pt x="2250" y="3788"/>
                  </a:cubicBezTo>
                  <a:lnTo>
                    <a:pt x="2639" y="3170"/>
                  </a:lnTo>
                  <a:cubicBezTo>
                    <a:pt x="3060" y="2502"/>
                    <a:pt x="2732" y="1309"/>
                    <a:pt x="1982" y="827"/>
                  </a:cubicBezTo>
                  <a:lnTo>
                    <a:pt x="783" y="61"/>
                  </a:lnTo>
                  <a:cubicBezTo>
                    <a:pt x="719" y="19"/>
                    <a:pt x="648" y="0"/>
                    <a:pt x="57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14292764" y="-1370470"/>
              <a:ext cx="101406" cy="207811"/>
            </a:xfrm>
            <a:custGeom>
              <a:rect b="b" l="l" r="r" t="t"/>
              <a:pathLst>
                <a:path extrusionOk="0" h="3408" w="1663">
                  <a:moveTo>
                    <a:pt x="46" y="0"/>
                  </a:moveTo>
                  <a:cubicBezTo>
                    <a:pt x="23" y="0"/>
                    <a:pt x="1" y="18"/>
                    <a:pt x="4" y="46"/>
                  </a:cubicBezTo>
                  <a:cubicBezTo>
                    <a:pt x="146" y="703"/>
                    <a:pt x="491" y="1289"/>
                    <a:pt x="830" y="1858"/>
                  </a:cubicBezTo>
                  <a:cubicBezTo>
                    <a:pt x="1120" y="2340"/>
                    <a:pt x="1416" y="2843"/>
                    <a:pt x="1580" y="3380"/>
                  </a:cubicBezTo>
                  <a:cubicBezTo>
                    <a:pt x="1586" y="3396"/>
                    <a:pt x="1602" y="3407"/>
                    <a:pt x="1619" y="3407"/>
                  </a:cubicBezTo>
                  <a:lnTo>
                    <a:pt x="1629" y="3407"/>
                  </a:lnTo>
                  <a:cubicBezTo>
                    <a:pt x="1651" y="3402"/>
                    <a:pt x="1662" y="3374"/>
                    <a:pt x="1657" y="3358"/>
                  </a:cubicBezTo>
                  <a:cubicBezTo>
                    <a:pt x="1487" y="2811"/>
                    <a:pt x="1186" y="2302"/>
                    <a:pt x="901" y="1814"/>
                  </a:cubicBezTo>
                  <a:cubicBezTo>
                    <a:pt x="568" y="1251"/>
                    <a:pt x="223" y="670"/>
                    <a:pt x="86" y="30"/>
                  </a:cubicBezTo>
                  <a:cubicBezTo>
                    <a:pt x="79" y="9"/>
                    <a:pt x="63" y="0"/>
                    <a:pt x="4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14330021" y="-1352421"/>
              <a:ext cx="13720" cy="74941"/>
            </a:xfrm>
            <a:custGeom>
              <a:rect b="b" l="l" r="r" t="t"/>
              <a:pathLst>
                <a:path extrusionOk="0" h="1229" w="225">
                  <a:moveTo>
                    <a:pt x="88" y="1"/>
                  </a:moveTo>
                  <a:cubicBezTo>
                    <a:pt x="85" y="1"/>
                    <a:pt x="81" y="1"/>
                    <a:pt x="77" y="2"/>
                  </a:cubicBezTo>
                  <a:cubicBezTo>
                    <a:pt x="55" y="2"/>
                    <a:pt x="44" y="24"/>
                    <a:pt x="50" y="51"/>
                  </a:cubicBezTo>
                  <a:cubicBezTo>
                    <a:pt x="99" y="232"/>
                    <a:pt x="126" y="424"/>
                    <a:pt x="132" y="615"/>
                  </a:cubicBezTo>
                  <a:cubicBezTo>
                    <a:pt x="143" y="807"/>
                    <a:pt x="104" y="993"/>
                    <a:pt x="17" y="1163"/>
                  </a:cubicBezTo>
                  <a:cubicBezTo>
                    <a:pt x="0" y="1190"/>
                    <a:pt x="22" y="1223"/>
                    <a:pt x="50" y="1228"/>
                  </a:cubicBezTo>
                  <a:cubicBezTo>
                    <a:pt x="66" y="1223"/>
                    <a:pt x="82" y="1217"/>
                    <a:pt x="88" y="1201"/>
                  </a:cubicBezTo>
                  <a:cubicBezTo>
                    <a:pt x="181" y="1020"/>
                    <a:pt x="225" y="818"/>
                    <a:pt x="214" y="615"/>
                  </a:cubicBezTo>
                  <a:cubicBezTo>
                    <a:pt x="208" y="418"/>
                    <a:pt x="176" y="221"/>
                    <a:pt x="126" y="30"/>
                  </a:cubicBezTo>
                  <a:cubicBezTo>
                    <a:pt x="122" y="11"/>
                    <a:pt x="106" y="1"/>
                    <a:pt x="8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14274593" y="-1273151"/>
              <a:ext cx="74515" cy="19025"/>
            </a:xfrm>
            <a:custGeom>
              <a:rect b="b" l="l" r="r" t="t"/>
              <a:pathLst>
                <a:path extrusionOk="0" h="312" w="1222">
                  <a:moveTo>
                    <a:pt x="49" y="1"/>
                  </a:moveTo>
                  <a:cubicBezTo>
                    <a:pt x="34" y="1"/>
                    <a:pt x="20" y="11"/>
                    <a:pt x="12" y="27"/>
                  </a:cubicBezTo>
                  <a:cubicBezTo>
                    <a:pt x="1" y="43"/>
                    <a:pt x="12" y="71"/>
                    <a:pt x="34" y="82"/>
                  </a:cubicBezTo>
                  <a:cubicBezTo>
                    <a:pt x="214" y="164"/>
                    <a:pt x="400" y="229"/>
                    <a:pt x="592" y="279"/>
                  </a:cubicBezTo>
                  <a:cubicBezTo>
                    <a:pt x="685" y="300"/>
                    <a:pt x="789" y="311"/>
                    <a:pt x="887" y="311"/>
                  </a:cubicBezTo>
                  <a:cubicBezTo>
                    <a:pt x="991" y="311"/>
                    <a:pt x="1090" y="295"/>
                    <a:pt x="1189" y="268"/>
                  </a:cubicBezTo>
                  <a:cubicBezTo>
                    <a:pt x="1210" y="257"/>
                    <a:pt x="1221" y="235"/>
                    <a:pt x="1216" y="213"/>
                  </a:cubicBezTo>
                  <a:cubicBezTo>
                    <a:pt x="1208" y="197"/>
                    <a:pt x="1194" y="187"/>
                    <a:pt x="1179" y="187"/>
                  </a:cubicBezTo>
                  <a:cubicBezTo>
                    <a:pt x="1173" y="187"/>
                    <a:pt x="1167" y="188"/>
                    <a:pt x="1161" y="191"/>
                  </a:cubicBezTo>
                  <a:cubicBezTo>
                    <a:pt x="1068" y="216"/>
                    <a:pt x="972" y="229"/>
                    <a:pt x="877" y="229"/>
                  </a:cubicBezTo>
                  <a:cubicBezTo>
                    <a:pt x="786" y="229"/>
                    <a:pt x="696" y="218"/>
                    <a:pt x="608" y="196"/>
                  </a:cubicBezTo>
                  <a:cubicBezTo>
                    <a:pt x="422" y="147"/>
                    <a:pt x="242" y="87"/>
                    <a:pt x="66" y="5"/>
                  </a:cubicBezTo>
                  <a:cubicBezTo>
                    <a:pt x="61" y="2"/>
                    <a:pt x="55" y="1"/>
                    <a:pt x="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14361363" y="-1308700"/>
              <a:ext cx="12439" cy="85917"/>
            </a:xfrm>
            <a:custGeom>
              <a:rect b="b" l="l" r="r" t="t"/>
              <a:pathLst>
                <a:path extrusionOk="0" h="1409" w="204">
                  <a:moveTo>
                    <a:pt x="98" y="1"/>
                  </a:moveTo>
                  <a:cubicBezTo>
                    <a:pt x="71" y="1"/>
                    <a:pt x="42" y="24"/>
                    <a:pt x="56" y="57"/>
                  </a:cubicBezTo>
                  <a:cubicBezTo>
                    <a:pt x="116" y="281"/>
                    <a:pt x="121" y="511"/>
                    <a:pt x="116" y="790"/>
                  </a:cubicBezTo>
                  <a:cubicBezTo>
                    <a:pt x="110" y="1004"/>
                    <a:pt x="99" y="1195"/>
                    <a:pt x="12" y="1349"/>
                  </a:cubicBezTo>
                  <a:cubicBezTo>
                    <a:pt x="1" y="1371"/>
                    <a:pt x="6" y="1393"/>
                    <a:pt x="23" y="1403"/>
                  </a:cubicBezTo>
                  <a:cubicBezTo>
                    <a:pt x="34" y="1409"/>
                    <a:pt x="39" y="1409"/>
                    <a:pt x="45" y="1409"/>
                  </a:cubicBezTo>
                  <a:cubicBezTo>
                    <a:pt x="61" y="1409"/>
                    <a:pt x="72" y="1403"/>
                    <a:pt x="83" y="1393"/>
                  </a:cubicBezTo>
                  <a:lnTo>
                    <a:pt x="99" y="1360"/>
                  </a:lnTo>
                  <a:cubicBezTo>
                    <a:pt x="99" y="1354"/>
                    <a:pt x="105" y="1354"/>
                    <a:pt x="105" y="1349"/>
                  </a:cubicBezTo>
                  <a:cubicBezTo>
                    <a:pt x="187" y="1185"/>
                    <a:pt x="198" y="998"/>
                    <a:pt x="198" y="790"/>
                  </a:cubicBezTo>
                  <a:cubicBezTo>
                    <a:pt x="203" y="566"/>
                    <a:pt x="203" y="292"/>
                    <a:pt x="138" y="35"/>
                  </a:cubicBezTo>
                  <a:cubicBezTo>
                    <a:pt x="133" y="11"/>
                    <a:pt x="116" y="1"/>
                    <a:pt x="9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14428133" y="-1476082"/>
              <a:ext cx="243727" cy="168664"/>
            </a:xfrm>
            <a:custGeom>
              <a:rect b="b" l="l" r="r" t="t"/>
              <a:pathLst>
                <a:path extrusionOk="0" h="2766" w="3997">
                  <a:moveTo>
                    <a:pt x="1865" y="0"/>
                  </a:moveTo>
                  <a:cubicBezTo>
                    <a:pt x="539" y="0"/>
                    <a:pt x="235" y="601"/>
                    <a:pt x="88" y="1149"/>
                  </a:cubicBezTo>
                  <a:cubicBezTo>
                    <a:pt x="28" y="1368"/>
                    <a:pt x="1" y="2058"/>
                    <a:pt x="1" y="2058"/>
                  </a:cubicBezTo>
                  <a:lnTo>
                    <a:pt x="586" y="2506"/>
                  </a:lnTo>
                  <a:cubicBezTo>
                    <a:pt x="813" y="2683"/>
                    <a:pt x="1120" y="2766"/>
                    <a:pt x="1445" y="2766"/>
                  </a:cubicBezTo>
                  <a:cubicBezTo>
                    <a:pt x="2008" y="2766"/>
                    <a:pt x="2626" y="2516"/>
                    <a:pt x="2973" y="2068"/>
                  </a:cubicBezTo>
                  <a:lnTo>
                    <a:pt x="3810" y="1001"/>
                  </a:lnTo>
                  <a:cubicBezTo>
                    <a:pt x="3996" y="760"/>
                    <a:pt x="3876" y="410"/>
                    <a:pt x="3586" y="333"/>
                  </a:cubicBezTo>
                  <a:lnTo>
                    <a:pt x="2382" y="27"/>
                  </a:lnTo>
                  <a:cubicBezTo>
                    <a:pt x="2194" y="9"/>
                    <a:pt x="2022" y="0"/>
                    <a:pt x="186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14422828" y="-1429129"/>
              <a:ext cx="217446" cy="81222"/>
            </a:xfrm>
            <a:custGeom>
              <a:rect b="b" l="l" r="r" t="t"/>
              <a:pathLst>
                <a:path extrusionOk="0" h="1332" w="3566">
                  <a:moveTo>
                    <a:pt x="3513" y="0"/>
                  </a:moveTo>
                  <a:cubicBezTo>
                    <a:pt x="3510" y="0"/>
                    <a:pt x="3507" y="1"/>
                    <a:pt x="3503" y="1"/>
                  </a:cubicBezTo>
                  <a:cubicBezTo>
                    <a:pt x="2841" y="78"/>
                    <a:pt x="2222" y="368"/>
                    <a:pt x="1626" y="647"/>
                  </a:cubicBezTo>
                  <a:cubicBezTo>
                    <a:pt x="1117" y="888"/>
                    <a:pt x="591" y="1134"/>
                    <a:pt x="38" y="1249"/>
                  </a:cubicBezTo>
                  <a:cubicBezTo>
                    <a:pt x="16" y="1255"/>
                    <a:pt x="0" y="1277"/>
                    <a:pt x="6" y="1298"/>
                  </a:cubicBezTo>
                  <a:cubicBezTo>
                    <a:pt x="11" y="1320"/>
                    <a:pt x="27" y="1331"/>
                    <a:pt x="44" y="1331"/>
                  </a:cubicBezTo>
                  <a:lnTo>
                    <a:pt x="55" y="1331"/>
                  </a:lnTo>
                  <a:cubicBezTo>
                    <a:pt x="613" y="1216"/>
                    <a:pt x="1144" y="965"/>
                    <a:pt x="1659" y="724"/>
                  </a:cubicBezTo>
                  <a:cubicBezTo>
                    <a:pt x="2250" y="445"/>
                    <a:pt x="2863" y="160"/>
                    <a:pt x="3514" y="78"/>
                  </a:cubicBezTo>
                  <a:cubicBezTo>
                    <a:pt x="3565" y="73"/>
                    <a:pt x="3559" y="0"/>
                    <a:pt x="351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14541854" y="-1400226"/>
              <a:ext cx="75612" cy="16281"/>
            </a:xfrm>
            <a:custGeom>
              <a:rect b="b" l="l" r="r" t="t"/>
              <a:pathLst>
                <a:path extrusionOk="0" h="267" w="1240">
                  <a:moveTo>
                    <a:pt x="60" y="0"/>
                  </a:moveTo>
                  <a:cubicBezTo>
                    <a:pt x="26" y="0"/>
                    <a:pt x="0" y="52"/>
                    <a:pt x="40" y="75"/>
                  </a:cubicBezTo>
                  <a:cubicBezTo>
                    <a:pt x="210" y="184"/>
                    <a:pt x="407" y="250"/>
                    <a:pt x="610" y="261"/>
                  </a:cubicBezTo>
                  <a:cubicBezTo>
                    <a:pt x="653" y="266"/>
                    <a:pt x="703" y="266"/>
                    <a:pt x="747" y="266"/>
                  </a:cubicBezTo>
                  <a:cubicBezTo>
                    <a:pt x="900" y="261"/>
                    <a:pt x="1053" y="250"/>
                    <a:pt x="1201" y="228"/>
                  </a:cubicBezTo>
                  <a:cubicBezTo>
                    <a:pt x="1223" y="222"/>
                    <a:pt x="1239" y="201"/>
                    <a:pt x="1234" y="179"/>
                  </a:cubicBezTo>
                  <a:cubicBezTo>
                    <a:pt x="1234" y="160"/>
                    <a:pt x="1217" y="145"/>
                    <a:pt x="1198" y="145"/>
                  </a:cubicBezTo>
                  <a:cubicBezTo>
                    <a:pt x="1196" y="145"/>
                    <a:pt x="1193" y="145"/>
                    <a:pt x="1190" y="146"/>
                  </a:cubicBezTo>
                  <a:cubicBezTo>
                    <a:pt x="1040" y="172"/>
                    <a:pt x="889" y="180"/>
                    <a:pt x="739" y="180"/>
                  </a:cubicBezTo>
                  <a:cubicBezTo>
                    <a:pt x="698" y="180"/>
                    <a:pt x="656" y="180"/>
                    <a:pt x="615" y="179"/>
                  </a:cubicBezTo>
                  <a:cubicBezTo>
                    <a:pt x="429" y="168"/>
                    <a:pt x="243" y="107"/>
                    <a:pt x="84" y="9"/>
                  </a:cubicBezTo>
                  <a:cubicBezTo>
                    <a:pt x="76" y="3"/>
                    <a:pt x="68" y="0"/>
                    <a:pt x="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14518927" y="-1456325"/>
              <a:ext cx="26098" cy="72014"/>
            </a:xfrm>
            <a:custGeom>
              <a:rect b="b" l="l" r="r" t="t"/>
              <a:pathLst>
                <a:path extrusionOk="0" h="1181" w="428">
                  <a:moveTo>
                    <a:pt x="359" y="1"/>
                  </a:moveTo>
                  <a:cubicBezTo>
                    <a:pt x="347" y="1"/>
                    <a:pt x="337" y="6"/>
                    <a:pt x="334" y="20"/>
                  </a:cubicBezTo>
                  <a:cubicBezTo>
                    <a:pt x="230" y="190"/>
                    <a:pt x="148" y="371"/>
                    <a:pt x="83" y="557"/>
                  </a:cubicBezTo>
                  <a:cubicBezTo>
                    <a:pt x="17" y="743"/>
                    <a:pt x="0" y="951"/>
                    <a:pt x="39" y="1148"/>
                  </a:cubicBezTo>
                  <a:cubicBezTo>
                    <a:pt x="39" y="1170"/>
                    <a:pt x="55" y="1181"/>
                    <a:pt x="77" y="1181"/>
                  </a:cubicBezTo>
                  <a:lnTo>
                    <a:pt x="83" y="1181"/>
                  </a:lnTo>
                  <a:cubicBezTo>
                    <a:pt x="104" y="1175"/>
                    <a:pt x="121" y="1153"/>
                    <a:pt x="115" y="1131"/>
                  </a:cubicBezTo>
                  <a:cubicBezTo>
                    <a:pt x="77" y="945"/>
                    <a:pt x="93" y="754"/>
                    <a:pt x="159" y="579"/>
                  </a:cubicBezTo>
                  <a:cubicBezTo>
                    <a:pt x="225" y="398"/>
                    <a:pt x="301" y="223"/>
                    <a:pt x="400" y="59"/>
                  </a:cubicBezTo>
                  <a:cubicBezTo>
                    <a:pt x="427" y="35"/>
                    <a:pt x="388" y="1"/>
                    <a:pt x="35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14463865" y="-1441325"/>
              <a:ext cx="32440" cy="82076"/>
            </a:xfrm>
            <a:custGeom>
              <a:rect b="b" l="l" r="r" t="t"/>
              <a:pathLst>
                <a:path extrusionOk="0" h="1346" w="532">
                  <a:moveTo>
                    <a:pt x="484" y="0"/>
                  </a:moveTo>
                  <a:cubicBezTo>
                    <a:pt x="471" y="0"/>
                    <a:pt x="459" y="7"/>
                    <a:pt x="449" y="21"/>
                  </a:cubicBezTo>
                  <a:cubicBezTo>
                    <a:pt x="241" y="327"/>
                    <a:pt x="0" y="798"/>
                    <a:pt x="55" y="1307"/>
                  </a:cubicBezTo>
                  <a:cubicBezTo>
                    <a:pt x="55" y="1329"/>
                    <a:pt x="77" y="1345"/>
                    <a:pt x="99" y="1345"/>
                  </a:cubicBezTo>
                  <a:cubicBezTo>
                    <a:pt x="121" y="1345"/>
                    <a:pt x="137" y="1323"/>
                    <a:pt x="137" y="1301"/>
                  </a:cubicBezTo>
                  <a:cubicBezTo>
                    <a:pt x="82" y="820"/>
                    <a:pt x="312" y="360"/>
                    <a:pt x="520" y="64"/>
                  </a:cubicBezTo>
                  <a:cubicBezTo>
                    <a:pt x="531" y="48"/>
                    <a:pt x="526" y="21"/>
                    <a:pt x="509" y="10"/>
                  </a:cubicBezTo>
                  <a:cubicBezTo>
                    <a:pt x="501" y="3"/>
                    <a:pt x="492" y="0"/>
                    <a:pt x="48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14484048" y="-1374555"/>
              <a:ext cx="87442" cy="17318"/>
            </a:xfrm>
            <a:custGeom>
              <a:rect b="b" l="l" r="r" t="t"/>
              <a:pathLst>
                <a:path extrusionOk="0" h="284" w="1434">
                  <a:moveTo>
                    <a:pt x="60" y="0"/>
                  </a:moveTo>
                  <a:cubicBezTo>
                    <a:pt x="26" y="0"/>
                    <a:pt x="1" y="49"/>
                    <a:pt x="36" y="75"/>
                  </a:cubicBezTo>
                  <a:lnTo>
                    <a:pt x="69" y="97"/>
                  </a:lnTo>
                  <a:cubicBezTo>
                    <a:pt x="69" y="97"/>
                    <a:pt x="74" y="102"/>
                    <a:pt x="80" y="102"/>
                  </a:cubicBezTo>
                  <a:cubicBezTo>
                    <a:pt x="233" y="196"/>
                    <a:pt x="419" y="223"/>
                    <a:pt x="627" y="250"/>
                  </a:cubicBezTo>
                  <a:cubicBezTo>
                    <a:pt x="780" y="267"/>
                    <a:pt x="934" y="278"/>
                    <a:pt x="1087" y="283"/>
                  </a:cubicBezTo>
                  <a:cubicBezTo>
                    <a:pt x="1185" y="283"/>
                    <a:pt x="1284" y="272"/>
                    <a:pt x="1383" y="256"/>
                  </a:cubicBezTo>
                  <a:cubicBezTo>
                    <a:pt x="1434" y="245"/>
                    <a:pt x="1423" y="173"/>
                    <a:pt x="1376" y="173"/>
                  </a:cubicBezTo>
                  <a:cubicBezTo>
                    <a:pt x="1373" y="173"/>
                    <a:pt x="1370" y="173"/>
                    <a:pt x="1366" y="174"/>
                  </a:cubicBezTo>
                  <a:cubicBezTo>
                    <a:pt x="1272" y="192"/>
                    <a:pt x="1177" y="198"/>
                    <a:pt x="1080" y="198"/>
                  </a:cubicBezTo>
                  <a:cubicBezTo>
                    <a:pt x="940" y="198"/>
                    <a:pt x="794" y="184"/>
                    <a:pt x="633" y="168"/>
                  </a:cubicBezTo>
                  <a:cubicBezTo>
                    <a:pt x="419" y="146"/>
                    <a:pt x="233" y="113"/>
                    <a:pt x="85" y="9"/>
                  </a:cubicBezTo>
                  <a:cubicBezTo>
                    <a:pt x="77" y="3"/>
                    <a:pt x="68" y="0"/>
                    <a:pt x="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 name="Google Shape;54;p2"/>
          <p:cNvGrpSpPr/>
          <p:nvPr/>
        </p:nvGrpSpPr>
        <p:grpSpPr>
          <a:xfrm>
            <a:off x="818842" y="3595618"/>
            <a:ext cx="912735" cy="1587279"/>
            <a:chOff x="272217" y="3453993"/>
            <a:chExt cx="912735" cy="1587279"/>
          </a:xfrm>
        </p:grpSpPr>
        <p:sp>
          <p:nvSpPr>
            <p:cNvPr id="55" name="Google Shape;55;p2"/>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735561" y="4103160"/>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 name="Google Shape;62;p2"/>
          <p:cNvGrpSpPr/>
          <p:nvPr/>
        </p:nvGrpSpPr>
        <p:grpSpPr>
          <a:xfrm>
            <a:off x="7454819" y="3754713"/>
            <a:ext cx="1221255" cy="1269098"/>
            <a:chOff x="2785514" y="3607713"/>
            <a:chExt cx="1570544" cy="1632070"/>
          </a:xfrm>
        </p:grpSpPr>
        <p:sp>
          <p:nvSpPr>
            <p:cNvPr id="63" name="Google Shape;63;p2"/>
            <p:cNvSpPr/>
            <p:nvPr/>
          </p:nvSpPr>
          <p:spPr>
            <a:xfrm>
              <a:off x="3399872" y="4636001"/>
              <a:ext cx="954450" cy="602203"/>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3409183" y="4745679"/>
              <a:ext cx="946875" cy="49252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2785514"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203713"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 name="Google Shape;88;p2"/>
          <p:cNvGrpSpPr/>
          <p:nvPr/>
        </p:nvGrpSpPr>
        <p:grpSpPr>
          <a:xfrm rot="7029438">
            <a:off x="-671502" y="-1889856"/>
            <a:ext cx="3720311" cy="4823605"/>
            <a:chOff x="-681551" y="1515677"/>
            <a:chExt cx="3439497" cy="4459513"/>
          </a:xfrm>
        </p:grpSpPr>
        <p:sp>
          <p:nvSpPr>
            <p:cNvPr id="89" name="Google Shape;89;p2"/>
            <p:cNvSpPr/>
            <p:nvPr/>
          </p:nvSpPr>
          <p:spPr>
            <a:xfrm rot="-6541634">
              <a:off x="2159572" y="3552326"/>
              <a:ext cx="379993" cy="303348"/>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rot="-6541634">
              <a:off x="2184570" y="3656069"/>
              <a:ext cx="270389" cy="221145"/>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rot="-6541634">
              <a:off x="2252748" y="3561668"/>
              <a:ext cx="299858" cy="354401"/>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rot="-6541634">
              <a:off x="2256650" y="3662311"/>
              <a:ext cx="209513" cy="274138"/>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rot="-6541634">
              <a:off x="2337121" y="3650340"/>
              <a:ext cx="266641" cy="378183"/>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rot="-6541634">
              <a:off x="2323007" y="3724515"/>
              <a:ext cx="181983" cy="293783"/>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rot="-6541634">
              <a:off x="2185232" y="3786417"/>
              <a:ext cx="278144" cy="206411"/>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rot="-6541634">
              <a:off x="2521591" y="4436433"/>
              <a:ext cx="132480" cy="314205"/>
            </a:xfrm>
            <a:custGeom>
              <a:rect b="b" l="l" r="r" t="t"/>
              <a:pathLst>
                <a:path extrusionOk="0" h="2431" w="1025">
                  <a:moveTo>
                    <a:pt x="827" y="0"/>
                  </a:moveTo>
                  <a:cubicBezTo>
                    <a:pt x="1" y="690"/>
                    <a:pt x="61" y="2431"/>
                    <a:pt x="61" y="2431"/>
                  </a:cubicBezTo>
                  <a:cubicBezTo>
                    <a:pt x="61" y="2431"/>
                    <a:pt x="548" y="1670"/>
                    <a:pt x="784" y="1177"/>
                  </a:cubicBezTo>
                  <a:cubicBezTo>
                    <a:pt x="1025" y="685"/>
                    <a:pt x="827" y="0"/>
                    <a:pt x="82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rot="-6541634">
              <a:off x="2427036" y="4527523"/>
              <a:ext cx="153031" cy="298566"/>
            </a:xfrm>
            <a:custGeom>
              <a:rect b="b" l="l" r="r" t="t"/>
              <a:pathLst>
                <a:path extrusionOk="0" h="2310" w="1184">
                  <a:moveTo>
                    <a:pt x="1079" y="0"/>
                  </a:moveTo>
                  <a:cubicBezTo>
                    <a:pt x="170" y="575"/>
                    <a:pt x="1" y="2310"/>
                    <a:pt x="1" y="2310"/>
                  </a:cubicBezTo>
                  <a:cubicBezTo>
                    <a:pt x="1" y="2310"/>
                    <a:pt x="581" y="1620"/>
                    <a:pt x="882" y="1160"/>
                  </a:cubicBezTo>
                  <a:cubicBezTo>
                    <a:pt x="1183" y="701"/>
                    <a:pt x="1079" y="0"/>
                    <a:pt x="107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rot="-6541634">
              <a:off x="2294917" y="4610387"/>
              <a:ext cx="153677" cy="299341"/>
            </a:xfrm>
            <a:custGeom>
              <a:rect b="b" l="l" r="r" t="t"/>
              <a:pathLst>
                <a:path extrusionOk="0" h="2316" w="1189">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rot="-6541634">
              <a:off x="2159697" y="4689327"/>
              <a:ext cx="160786" cy="29365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rot="-6541634">
              <a:off x="2475327" y="4243354"/>
              <a:ext cx="268968" cy="191935"/>
            </a:xfrm>
            <a:custGeom>
              <a:rect b="b" l="l" r="r" t="t"/>
              <a:pathLst>
                <a:path extrusionOk="0" h="1485" w="2081">
                  <a:moveTo>
                    <a:pt x="0" y="1"/>
                  </a:moveTo>
                  <a:cubicBezTo>
                    <a:pt x="0" y="1"/>
                    <a:pt x="258" y="663"/>
                    <a:pt x="745" y="915"/>
                  </a:cubicBezTo>
                  <a:cubicBezTo>
                    <a:pt x="1232" y="1167"/>
                    <a:pt x="2080" y="1484"/>
                    <a:pt x="2080" y="1484"/>
                  </a:cubicBezTo>
                  <a:cubicBezTo>
                    <a:pt x="2080" y="1484"/>
                    <a:pt x="1079" y="55"/>
                    <a:pt x="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rot="-6541634">
              <a:off x="2365480" y="4330653"/>
              <a:ext cx="268968" cy="191806"/>
            </a:xfrm>
            <a:custGeom>
              <a:rect b="b" l="l" r="r" t="t"/>
              <a:pathLst>
                <a:path extrusionOk="0" h="1484" w="2081">
                  <a:moveTo>
                    <a:pt x="0" y="0"/>
                  </a:moveTo>
                  <a:cubicBezTo>
                    <a:pt x="0" y="0"/>
                    <a:pt x="257" y="668"/>
                    <a:pt x="744" y="920"/>
                  </a:cubicBezTo>
                  <a:cubicBezTo>
                    <a:pt x="1232" y="1171"/>
                    <a:pt x="2080" y="1483"/>
                    <a:pt x="2080" y="1483"/>
                  </a:cubicBezTo>
                  <a:cubicBezTo>
                    <a:pt x="2080" y="1483"/>
                    <a:pt x="1078" y="55"/>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rot="-6541634">
              <a:off x="2231857" y="4417210"/>
              <a:ext cx="295205" cy="147603"/>
            </a:xfrm>
            <a:custGeom>
              <a:rect b="b" l="l" r="r" t="t"/>
              <a:pathLst>
                <a:path extrusionOk="0" h="1142" w="2284">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 name="Google Shape;103;p2"/>
            <p:cNvGrpSpPr/>
            <p:nvPr/>
          </p:nvGrpSpPr>
          <p:grpSpPr>
            <a:xfrm>
              <a:off x="-681551" y="1515677"/>
              <a:ext cx="3373735" cy="4459513"/>
              <a:chOff x="-852776" y="1751165"/>
              <a:chExt cx="3373735" cy="4459513"/>
            </a:xfrm>
          </p:grpSpPr>
          <p:sp>
            <p:nvSpPr>
              <p:cNvPr id="104" name="Google Shape;104;p2"/>
              <p:cNvSpPr/>
              <p:nvPr/>
            </p:nvSpPr>
            <p:spPr>
              <a:xfrm rot="-6541634">
                <a:off x="1599601" y="3991948"/>
                <a:ext cx="297144" cy="915601"/>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rot="-6541634">
                <a:off x="1909500" y="4116044"/>
                <a:ext cx="220111" cy="112188"/>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rot="-6541634">
                <a:off x="1798821" y="4486231"/>
                <a:ext cx="329068" cy="1066177"/>
              </a:xfrm>
              <a:custGeom>
                <a:rect b="b" l="l" r="r" t="t"/>
                <a:pathLst>
                  <a:path extrusionOk="0" h="8249" w="2546">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rot="-6541634">
                <a:off x="-898898" y="2331214"/>
                <a:ext cx="1022878" cy="195813"/>
              </a:xfrm>
              <a:custGeom>
                <a:rect b="b" l="l" r="r" t="t"/>
                <a:pathLst>
                  <a:path extrusionOk="0" h="1515" w="7914">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rot="-6541634">
                <a:off x="-661042" y="2073725"/>
                <a:ext cx="242730" cy="51570"/>
              </a:xfrm>
              <a:custGeom>
                <a:rect b="b" l="l" r="r" t="t"/>
                <a:pathLst>
                  <a:path extrusionOk="0" h="399" w="1878">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rot="-6541634">
                <a:off x="-489985" y="2032058"/>
                <a:ext cx="202404" cy="259145"/>
              </a:xfrm>
              <a:custGeom>
                <a:rect b="b" l="l" r="r" t="t"/>
                <a:pathLst>
                  <a:path extrusionOk="0" h="2005" w="1566">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rot="-6541634">
                <a:off x="-685080" y="2262714"/>
                <a:ext cx="266124" cy="121365"/>
              </a:xfrm>
              <a:custGeom>
                <a:rect b="b" l="l" r="r" t="t"/>
                <a:pathLst>
                  <a:path extrusionOk="0" h="939" w="2059">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rot="-6541634">
                <a:off x="-466481" y="2297245"/>
                <a:ext cx="208867" cy="224377"/>
              </a:xfrm>
              <a:custGeom>
                <a:rect b="b" l="l" r="r" t="t"/>
                <a:pathLst>
                  <a:path extrusionOk="0" h="1736" w="1616">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rot="-6541634">
                <a:off x="-562321" y="2538255"/>
                <a:ext cx="165697" cy="111542"/>
              </a:xfrm>
              <a:custGeom>
                <a:rect b="b" l="l" r="r" t="t"/>
                <a:pathLst>
                  <a:path extrusionOk="0" h="863" w="1282">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rot="-6541634">
                <a:off x="-568947" y="1812157"/>
                <a:ext cx="249192" cy="168541"/>
              </a:xfrm>
              <a:custGeom>
                <a:rect b="b" l="l" r="r" t="t"/>
                <a:pathLst>
                  <a:path extrusionOk="0" h="1304" w="1928">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rot="-6541634">
                <a:off x="-743818" y="1925661"/>
                <a:ext cx="298049" cy="122399"/>
              </a:xfrm>
              <a:custGeom>
                <a:rect b="b" l="l" r="r" t="t"/>
                <a:pathLst>
                  <a:path extrusionOk="0" h="947" w="2306">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rot="-6541634">
                <a:off x="-783817" y="2133730"/>
                <a:ext cx="295851" cy="126018"/>
              </a:xfrm>
              <a:custGeom>
                <a:rect b="b" l="l" r="r" t="t"/>
                <a:pathLst>
                  <a:path extrusionOk="0" h="975" w="2289">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rot="-6541634">
                <a:off x="-748821" y="2379641"/>
                <a:ext cx="289518" cy="130800"/>
              </a:xfrm>
              <a:custGeom>
                <a:rect b="b" l="l" r="r" t="t"/>
                <a:pathLst>
                  <a:path extrusionOk="0" h="1012" w="224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rot="-6541634">
                <a:off x="-438434" y="1996287"/>
                <a:ext cx="199561" cy="239240"/>
              </a:xfrm>
              <a:custGeom>
                <a:rect b="b" l="l" r="r" t="t"/>
                <a:pathLst>
                  <a:path extrusionOk="0" h="1851" w="1544">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rot="-6541634">
                <a:off x="-388762" y="2195126"/>
                <a:ext cx="209513" cy="221533"/>
              </a:xfrm>
              <a:custGeom>
                <a:rect b="b" l="l" r="r" t="t"/>
                <a:pathLst>
                  <a:path extrusionOk="0" h="1714" w="1621">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rot="-6541634">
                <a:off x="-409917" y="2499879"/>
                <a:ext cx="209513" cy="225152"/>
              </a:xfrm>
              <a:custGeom>
                <a:rect b="b" l="l" r="r" t="t"/>
                <a:pathLst>
                  <a:path extrusionOk="0" h="1742" w="1621">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rot="-6541634">
                <a:off x="-331917" y="2397960"/>
                <a:ext cx="210288" cy="221533"/>
              </a:xfrm>
              <a:custGeom>
                <a:rect b="b" l="l" r="r" t="t"/>
                <a:pathLst>
                  <a:path extrusionOk="0" h="1714" w="1627">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rot="-6541634">
                <a:off x="-740969" y="4142946"/>
                <a:ext cx="1555902" cy="738659"/>
              </a:xfrm>
              <a:custGeom>
                <a:rect b="b" l="l" r="r" t="t"/>
                <a:pathLst>
                  <a:path extrusionOk="0" h="5715" w="12038">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rot="-6541634">
                <a:off x="-499459" y="4286206"/>
                <a:ext cx="1176038" cy="435311"/>
              </a:xfrm>
              <a:custGeom>
                <a:rect b="b" l="l" r="r" t="t"/>
                <a:pathLst>
                  <a:path extrusionOk="0" h="3368" w="9099">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rot="-6541634">
                <a:off x="-343004" y="4098813"/>
                <a:ext cx="290164" cy="310198"/>
              </a:xfrm>
              <a:custGeom>
                <a:rect b="b" l="l" r="r" t="t"/>
                <a:pathLst>
                  <a:path extrusionOk="0" h="2400" w="2245">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rot="-6541634">
                <a:off x="-227590" y="4253392"/>
                <a:ext cx="373659" cy="476413"/>
              </a:xfrm>
              <a:custGeom>
                <a:rect b="b" l="l" r="r" t="t"/>
                <a:pathLst>
                  <a:path extrusionOk="0" h="3686" w="2891">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rot="-6541634">
                <a:off x="17409" y="4532623"/>
                <a:ext cx="298436" cy="514541"/>
              </a:xfrm>
              <a:custGeom>
                <a:rect b="b" l="l" r="r" t="t"/>
                <a:pathLst>
                  <a:path extrusionOk="0" h="3981" w="2309">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rot="-6541634">
                <a:off x="-1083256" y="3020425"/>
                <a:ext cx="1627377" cy="672613"/>
              </a:xfrm>
              <a:custGeom>
                <a:rect b="b" l="l" r="r" t="t"/>
                <a:pathLst>
                  <a:path extrusionOk="0" h="5204" w="12591">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rot="-6541634">
                <a:off x="-862955" y="3328598"/>
                <a:ext cx="1364613" cy="139460"/>
              </a:xfrm>
              <a:custGeom>
                <a:rect b="b" l="l" r="r" t="t"/>
                <a:pathLst>
                  <a:path extrusionOk="0" h="1079" w="10558">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rot="-6541634">
                <a:off x="-473215" y="2863270"/>
                <a:ext cx="262634" cy="319246"/>
              </a:xfrm>
              <a:custGeom>
                <a:rect b="b" l="l" r="r" t="t"/>
                <a:pathLst>
                  <a:path extrusionOk="0" h="2470" w="2032">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rot="-6541634">
                <a:off x="-414051" y="3071201"/>
                <a:ext cx="319246" cy="497092"/>
              </a:xfrm>
              <a:custGeom>
                <a:rect b="b" l="l" r="r" t="t"/>
                <a:pathLst>
                  <a:path extrusionOk="0" h="3846" w="247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rot="-6541634">
                <a:off x="-301805" y="3404082"/>
                <a:ext cx="284994" cy="529275"/>
              </a:xfrm>
              <a:custGeom>
                <a:rect b="b" l="l" r="r" t="t"/>
                <a:pathLst>
                  <a:path extrusionOk="0" h="4095" w="2205">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rot="-6541634">
                <a:off x="-86210" y="3102839"/>
                <a:ext cx="263410" cy="274267"/>
              </a:xfrm>
              <a:custGeom>
                <a:rect b="b" l="l" r="r" t="t"/>
                <a:pathLst>
                  <a:path extrusionOk="0" h="2122" w="2038">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rot="-6541634">
                <a:off x="-90886" y="3119653"/>
                <a:ext cx="177718" cy="215588"/>
              </a:xfrm>
              <a:custGeom>
                <a:rect b="b" l="l" r="r" t="t"/>
                <a:pathLst>
                  <a:path extrusionOk="0" h="1668" w="1375">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rot="-6541634">
                <a:off x="-202600" y="2883263"/>
                <a:ext cx="289001" cy="270002"/>
              </a:xfrm>
              <a:custGeom>
                <a:rect b="b" l="l" r="r" t="t"/>
                <a:pathLst>
                  <a:path extrusionOk="0" h="2089" w="2236">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rot="-6541634">
                <a:off x="-183615" y="2971145"/>
                <a:ext cx="194908" cy="196717"/>
              </a:xfrm>
              <a:custGeom>
                <a:rect b="b" l="l" r="r" t="t"/>
                <a:pathLst>
                  <a:path extrusionOk="0" h="1522" w="1508">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rot="-6541634">
                <a:off x="-449439" y="2945322"/>
                <a:ext cx="313429" cy="246866"/>
              </a:xfrm>
              <a:custGeom>
                <a:rect b="b" l="l" r="r" t="t"/>
                <a:pathLst>
                  <a:path extrusionOk="0" h="1910" w="2425">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rot="-6541634">
                <a:off x="-370270" y="3024547"/>
                <a:ext cx="234329" cy="177847"/>
              </a:xfrm>
              <a:custGeom>
                <a:rect b="b" l="l" r="r" t="t"/>
                <a:pathLst>
                  <a:path extrusionOk="0" h="1376" w="1813">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rot="-6541634">
                <a:off x="-415221" y="3144521"/>
                <a:ext cx="263410" cy="286028"/>
              </a:xfrm>
              <a:custGeom>
                <a:rect b="b" l="l" r="r" t="t"/>
                <a:pathLst>
                  <a:path extrusionOk="0" h="2213" w="2038">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rot="-6541634">
                <a:off x="-332472" y="3147205"/>
                <a:ext cx="179915" cy="222309"/>
              </a:xfrm>
              <a:custGeom>
                <a:rect b="b" l="l" r="r" t="t"/>
                <a:pathLst>
                  <a:path extrusionOk="0" h="1720" w="1392">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rot="-6541634">
                <a:off x="-292546" y="3241408"/>
                <a:ext cx="322735" cy="255009"/>
              </a:xfrm>
              <a:custGeom>
                <a:rect b="b" l="l" r="r" t="t"/>
                <a:pathLst>
                  <a:path extrusionOk="0" h="1973" w="2497">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rot="-6541634">
                <a:off x="-254363" y="3236342"/>
                <a:ext cx="241308" cy="174745"/>
              </a:xfrm>
              <a:custGeom>
                <a:rect b="b" l="l" r="r" t="t"/>
                <a:pathLst>
                  <a:path extrusionOk="0" h="1352" w="1867">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rot="-6541634">
                <a:off x="-203952" y="3134738"/>
                <a:ext cx="132351" cy="132351"/>
              </a:xfrm>
              <a:custGeom>
                <a:rect b="b" l="l" r="r" t="t"/>
                <a:pathLst>
                  <a:path extrusionOk="0" h="1024" w="1024">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rot="-6541634">
                <a:off x="-320359" y="3564187"/>
                <a:ext cx="1403775" cy="28990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rot="-6541634">
                <a:off x="104891" y="2822339"/>
                <a:ext cx="379993" cy="190772"/>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rot="-6541634">
                <a:off x="236711" y="2933958"/>
                <a:ext cx="279566" cy="319892"/>
              </a:xfrm>
              <a:custGeom>
                <a:rect b="b" l="l" r="r" t="t"/>
                <a:pathLst>
                  <a:path extrusionOk="0" h="2475" w="2163">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rot="-6541634">
                <a:off x="-31269" y="3068402"/>
                <a:ext cx="418250" cy="108569"/>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rot="-6541634">
                <a:off x="-40717" y="3266303"/>
                <a:ext cx="407652" cy="133902"/>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rot="-6541634">
                <a:off x="-38176" y="3453389"/>
                <a:ext cx="390591" cy="170997"/>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rot="-6541634">
                <a:off x="-27737" y="3582829"/>
                <a:ext cx="364483" cy="2168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rot="-6541634">
                <a:off x="11895" y="3779039"/>
                <a:ext cx="365129" cy="216751"/>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rot="-6541634">
                <a:off x="64074" y="3962049"/>
                <a:ext cx="356728" cy="229288"/>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rot="-6541634">
                <a:off x="111722" y="4115279"/>
                <a:ext cx="338374" cy="256947"/>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rot="-6541634">
                <a:off x="242586" y="3129641"/>
                <a:ext cx="278920" cy="319116"/>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rot="-6541634">
                <a:off x="258804" y="3308822"/>
                <a:ext cx="278920" cy="319246"/>
              </a:xfrm>
              <a:custGeom>
                <a:rect b="b" l="l" r="r" t="t"/>
                <a:pathLst>
                  <a:path extrusionOk="0" h="2470" w="2158">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rot="-6541634">
                <a:off x="332306" y="3458288"/>
                <a:ext cx="226574" cy="360218"/>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rot="-6541634">
                <a:off x="361014" y="3621885"/>
                <a:ext cx="227220" cy="359571"/>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rot="-6541634">
                <a:off x="370675" y="3842889"/>
                <a:ext cx="221662" cy="280988"/>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rot="-6541634">
                <a:off x="415524" y="3980540"/>
                <a:ext cx="220887" cy="280988"/>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rot="-6541634">
                <a:off x="922418" y="4374523"/>
                <a:ext cx="1332301" cy="1122658"/>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rot="-6541634">
                <a:off x="1169399" y="4540506"/>
                <a:ext cx="938220" cy="1113223"/>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rot="-6541634">
                <a:off x="1239100" y="4556424"/>
                <a:ext cx="810909" cy="851235"/>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rot="-6541634">
                <a:off x="1102511" y="3566992"/>
                <a:ext cx="472794" cy="930594"/>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rot="-6541634">
                <a:off x="1319822" y="3696177"/>
                <a:ext cx="380639" cy="165180"/>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rot="-6541634">
                <a:off x="1670278" y="3702067"/>
                <a:ext cx="58162" cy="218819"/>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rot="-6541634">
                <a:off x="1107762" y="3890943"/>
                <a:ext cx="410495" cy="147990"/>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rot="-6541634">
                <a:off x="1521182" y="3904963"/>
                <a:ext cx="73026" cy="300504"/>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rot="-6541634">
                <a:off x="1383850" y="4022158"/>
                <a:ext cx="172935" cy="420448"/>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rot="-6541634">
                <a:off x="1630449" y="3569948"/>
                <a:ext cx="178235" cy="134031"/>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rot="-6541634">
                <a:off x="1736949" y="3671104"/>
                <a:ext cx="179010" cy="134161"/>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rot="-6541634">
                <a:off x="1636961" y="3893449"/>
                <a:ext cx="178881" cy="134031"/>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rot="-6541634">
                <a:off x="1444986" y="3500745"/>
                <a:ext cx="178235" cy="134031"/>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rot="-6541634">
                <a:off x="1225849" y="3699232"/>
                <a:ext cx="178105" cy="133644"/>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rot="-6541634">
                <a:off x="1560523" y="4111050"/>
                <a:ext cx="178235" cy="134161"/>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rot="-6541634">
                <a:off x="239832" y="4616733"/>
                <a:ext cx="1202793" cy="1546596"/>
              </a:xfrm>
              <a:custGeom>
                <a:rect b="b" l="l" r="r" t="t"/>
                <a:pathLst>
                  <a:path extrusionOk="0" h="11966" w="9306">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rot="-6541634">
                <a:off x="373937" y="4793902"/>
                <a:ext cx="921934" cy="1150835"/>
              </a:xfrm>
              <a:custGeom>
                <a:rect b="b" l="l" r="r" t="t"/>
                <a:pathLst>
                  <a:path extrusionOk="0" h="8904" w="7133">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rot="-6541634">
                <a:off x="1109686" y="5430994"/>
                <a:ext cx="319375" cy="364224"/>
              </a:xfrm>
              <a:custGeom>
                <a:rect b="b" l="l" r="r" t="t"/>
                <a:pathLst>
                  <a:path extrusionOk="0" h="2818" w="2471">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rot="-6541634">
                <a:off x="726871" y="5293003"/>
                <a:ext cx="482229" cy="472923"/>
              </a:xfrm>
              <a:custGeom>
                <a:rect b="b" l="l" r="r" t="t"/>
                <a:pathLst>
                  <a:path extrusionOk="0" h="3659" w="3731">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rot="-6541634">
                <a:off x="295516" y="5209717"/>
                <a:ext cx="528500" cy="383482"/>
              </a:xfrm>
              <a:custGeom>
                <a:rect b="b" l="l" r="r" t="t"/>
                <a:pathLst>
                  <a:path extrusionOk="0" h="2967" w="4089">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rot="-6541634">
                <a:off x="345853" y="3200224"/>
                <a:ext cx="1085435" cy="121894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rot="-6541634">
                <a:off x="452622" y="3385318"/>
                <a:ext cx="883677" cy="893241"/>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rot="-6541634">
                <a:off x="895353" y="3264578"/>
                <a:ext cx="264702" cy="310198"/>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rot="-6541634">
                <a:off x="706231" y="3446930"/>
                <a:ext cx="386197" cy="402611"/>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rot="-6541634">
                <a:off x="505003" y="3801013"/>
                <a:ext cx="431305" cy="344708"/>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rot="-6541634">
                <a:off x="1064353" y="4042494"/>
                <a:ext cx="263539" cy="274267"/>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rot="-6541634">
                <a:off x="1059947" y="4059888"/>
                <a:ext cx="177071" cy="215329"/>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rot="-6541634">
                <a:off x="948537" y="3822940"/>
                <a:ext cx="289001" cy="269743"/>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rot="-6541634">
                <a:off x="967252" y="3911590"/>
                <a:ext cx="194520" cy="196200"/>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rot="-6541634">
                <a:off x="701009" y="3885577"/>
                <a:ext cx="314205" cy="246478"/>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rot="-6541634">
                <a:off x="780317" y="3963832"/>
                <a:ext cx="234329" cy="17875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rot="-6541634">
                <a:off x="735611" y="4084368"/>
                <a:ext cx="263410" cy="285641"/>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rot="-6541634">
                <a:off x="818177" y="4087180"/>
                <a:ext cx="179915" cy="221792"/>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rot="-6541634">
                <a:off x="857945" y="4181215"/>
                <a:ext cx="323381" cy="255396"/>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rot="-6541634">
                <a:off x="896407" y="4176274"/>
                <a:ext cx="241308" cy="174228"/>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rot="-6541634">
                <a:off x="937652" y="4074217"/>
                <a:ext cx="150188" cy="132093"/>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rot="-6541634">
                <a:off x="764351" y="4217995"/>
                <a:ext cx="384387" cy="276206"/>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rot="-6541634">
                <a:off x="650237" y="4976786"/>
                <a:ext cx="305804" cy="348327"/>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rot="-6541634">
                <a:off x="964348" y="4687475"/>
                <a:ext cx="377925" cy="287321"/>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rot="-6541634">
                <a:off x="305191" y="4235618"/>
                <a:ext cx="317824" cy="336565"/>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rot="-6541634">
                <a:off x="236405" y="4726614"/>
                <a:ext cx="365129" cy="251648"/>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rot="-6541634">
                <a:off x="241960" y="4222399"/>
                <a:ext cx="1127182" cy="967172"/>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rot="-6541634">
                <a:off x="892564" y="4473693"/>
                <a:ext cx="426005" cy="14463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rot="-6541634">
                <a:off x="828398" y="4801187"/>
                <a:ext cx="295851" cy="324286"/>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rot="-6541634">
                <a:off x="406738" y="4899308"/>
                <a:ext cx="367972" cy="215717"/>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rot="-6541634">
                <a:off x="240742" y="4508233"/>
                <a:ext cx="372108" cy="213261"/>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rot="-6541634">
                <a:off x="571145" y="4096191"/>
                <a:ext cx="230064" cy="394856"/>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rot="-6541634">
                <a:off x="712521" y="4319297"/>
                <a:ext cx="335014" cy="271294"/>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rot="-6541634">
                <a:off x="783151" y="4592019"/>
                <a:ext cx="396924" cy="160398"/>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rot="-6541634">
                <a:off x="727001" y="4813142"/>
                <a:ext cx="191806" cy="406876"/>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rot="-6541634">
                <a:off x="306417" y="4749566"/>
                <a:ext cx="410495" cy="105855"/>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rot="-6541634">
                <a:off x="500568" y="4259792"/>
                <a:ext cx="157813" cy="340442"/>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rot="-6541634">
                <a:off x="469116" y="4441978"/>
                <a:ext cx="284865" cy="267158"/>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rot="-6541634">
                <a:off x="583667" y="4781759"/>
                <a:ext cx="234975" cy="230968"/>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rot="-6541634">
                <a:off x="775047" y="4705475"/>
                <a:ext cx="231485" cy="261083"/>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rot="-6541634">
                <a:off x="714811" y="4535662"/>
                <a:ext cx="246090" cy="196588"/>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rot="-6541634">
                <a:off x="519097" y="4596393"/>
                <a:ext cx="254362" cy="16569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rot="-6541634">
                <a:off x="674316" y="4691479"/>
                <a:ext cx="187153" cy="235621"/>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rot="-6541634">
                <a:off x="714963" y="4363968"/>
                <a:ext cx="183405" cy="246090"/>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rot="-6541634">
                <a:off x="792271" y="4643075"/>
                <a:ext cx="40455" cy="3412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rot="-6541634">
                <a:off x="782500" y="4589432"/>
                <a:ext cx="39680" cy="3412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rot="-6541634">
                <a:off x="688482" y="4614270"/>
                <a:ext cx="39680" cy="34251"/>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rot="-6541634">
                <a:off x="807508" y="4744889"/>
                <a:ext cx="33993" cy="3412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rot="-6541634">
                <a:off x="842913" y="4710755"/>
                <a:ext cx="39809" cy="33993"/>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rot="-6541634">
                <a:off x="738795" y="4632166"/>
                <a:ext cx="39809" cy="3412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rot="-6541634">
                <a:off x="695987" y="4674027"/>
                <a:ext cx="40455" cy="34251"/>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rot="-6541634">
                <a:off x="643221" y="4672075"/>
                <a:ext cx="33993" cy="3412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rot="-6541634">
                <a:off x="707935" y="4722877"/>
                <a:ext cx="39680" cy="3412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rot="-6541634">
                <a:off x="731208" y="4777946"/>
                <a:ext cx="34122" cy="3412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rot="-6541634">
                <a:off x="658612" y="4733806"/>
                <a:ext cx="39680" cy="34251"/>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rot="-6541634">
                <a:off x="762849" y="4728889"/>
                <a:ext cx="40455" cy="33993"/>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rot="-6541634">
                <a:off x="804350" y="4692442"/>
                <a:ext cx="39680" cy="34510"/>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rot="-6541634">
                <a:off x="846203" y="4657259"/>
                <a:ext cx="39809" cy="33993"/>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rot="-6541634">
                <a:off x="753468" y="4683250"/>
                <a:ext cx="39680" cy="3412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rot="-6541634">
                <a:off x="204028" y="4279035"/>
                <a:ext cx="329715" cy="229547"/>
              </a:xfrm>
              <a:custGeom>
                <a:rect b="b" l="l" r="r" t="t"/>
                <a:pathLst>
                  <a:path extrusionOk="0" h="1776" w="2551">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rot="-6541634">
                <a:off x="211837" y="4263480"/>
                <a:ext cx="223860" cy="174616"/>
              </a:xfrm>
              <a:custGeom>
                <a:rect b="b" l="l" r="r" t="t"/>
                <a:pathLst>
                  <a:path extrusionOk="0" h="1351" w="1732">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rot="-6541634">
                <a:off x="49875" y="4346231"/>
                <a:ext cx="369523" cy="186377"/>
              </a:xfrm>
              <a:custGeom>
                <a:rect b="b" l="l" r="r" t="t"/>
                <a:pathLst>
                  <a:path extrusionOk="0" h="1442" w="2859">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rot="-6541634">
                <a:off x="105922" y="4342157"/>
                <a:ext cx="268192" cy="92930"/>
              </a:xfrm>
              <a:custGeom>
                <a:rect b="b" l="l" r="r" t="t"/>
                <a:pathLst>
                  <a:path extrusionOk="0" h="719" w="2075">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rot="-6541634">
                <a:off x="-35750" y="4274677"/>
                <a:ext cx="252424" cy="294947"/>
              </a:xfrm>
              <a:custGeom>
                <a:rect b="b" l="l" r="r" t="t"/>
                <a:pathLst>
                  <a:path extrusionOk="0" h="2282" w="1953">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rot="-6541634">
                <a:off x="38618" y="4269435"/>
                <a:ext cx="173582" cy="206411"/>
              </a:xfrm>
              <a:custGeom>
                <a:rect b="b" l="l" r="r" t="t"/>
                <a:pathLst>
                  <a:path extrusionOk="0" h="1597" w="1343">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rot="-6541634">
                <a:off x="-111979" y="4105028"/>
                <a:ext cx="275430" cy="301280"/>
              </a:xfrm>
              <a:custGeom>
                <a:rect b="b" l="l" r="r" t="t"/>
                <a:pathLst>
                  <a:path extrusionOk="0" h="2331" w="2131">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rot="-6541634">
                <a:off x="-3087" y="4145150"/>
                <a:ext cx="145922" cy="231615"/>
              </a:xfrm>
              <a:custGeom>
                <a:rect b="b" l="l" r="r" t="t"/>
                <a:pathLst>
                  <a:path extrusionOk="0" h="1792" w="1129">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rot="-6541634">
                <a:off x="-116193" y="4036270"/>
                <a:ext cx="375081" cy="169316"/>
              </a:xfrm>
              <a:custGeom>
                <a:rect b="b" l="l" r="r" t="t"/>
                <a:pathLst>
                  <a:path extrusionOk="0" h="1310" w="2902">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rot="-6541634">
                <a:off x="-34373" y="4108339"/>
                <a:ext cx="271682" cy="115420"/>
              </a:xfrm>
              <a:custGeom>
                <a:rect b="b" l="l" r="r" t="t"/>
                <a:pathLst>
                  <a:path extrusionOk="0" h="893" w="2102">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rot="-6541634">
                <a:off x="114502" y="3989570"/>
                <a:ext cx="296368" cy="240533"/>
              </a:xfrm>
              <a:custGeom>
                <a:rect b="b" l="l" r="r" t="t"/>
                <a:pathLst>
                  <a:path extrusionOk="0" h="1861" w="2293">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rot="-6541634">
                <a:off x="117288" y="4066491"/>
                <a:ext cx="221404" cy="151092"/>
              </a:xfrm>
              <a:custGeom>
                <a:rect b="b" l="l" r="r" t="t"/>
                <a:pathLst>
                  <a:path extrusionOk="0" h="1169" w="1713">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rot="-6541634">
                <a:off x="207639" y="4007292"/>
                <a:ext cx="254362" cy="326096"/>
              </a:xfrm>
              <a:custGeom>
                <a:rect b="b" l="l" r="r" t="t"/>
                <a:pathLst>
                  <a:path extrusionOk="0" h="2523" w="1968">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rot="-6541634">
                <a:off x="247342" y="4077253"/>
                <a:ext cx="92155" cy="242213"/>
              </a:xfrm>
              <a:custGeom>
                <a:rect b="b" l="l" r="r" t="t"/>
                <a:pathLst>
                  <a:path extrusionOk="0" h="1874" w="713">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rot="-6541634">
                <a:off x="127626" y="4206678"/>
                <a:ext cx="123950" cy="106372"/>
              </a:xfrm>
              <a:custGeom>
                <a:rect b="b" l="l" r="r" t="t"/>
                <a:pathLst>
                  <a:path extrusionOk="0" h="823" w="959">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rot="-6541634">
                <a:off x="-166929" y="2683019"/>
                <a:ext cx="180561" cy="125630"/>
              </a:xfrm>
              <a:custGeom>
                <a:rect b="b" l="l" r="r" t="t"/>
                <a:pathLst>
                  <a:path extrusionOk="0" h="972" w="1397">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rot="-6541634">
                <a:off x="-162610" y="2674971"/>
                <a:ext cx="122399" cy="95644"/>
              </a:xfrm>
              <a:custGeom>
                <a:rect b="b" l="l" r="r" t="t"/>
                <a:pathLst>
                  <a:path extrusionOk="0" h="740" w="947">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rot="-6541634">
                <a:off x="-251527" y="2719499"/>
                <a:ext cx="202016" cy="101978"/>
              </a:xfrm>
              <a:custGeom>
                <a:rect b="b" l="l" r="r" t="t"/>
                <a:pathLst>
                  <a:path extrusionOk="0" h="789" w="1563">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rot="-6541634">
                <a:off x="-220135" y="2717690"/>
                <a:ext cx="146310" cy="50795"/>
              </a:xfrm>
              <a:custGeom>
                <a:rect b="b" l="l" r="r" t="t"/>
                <a:pathLst>
                  <a:path extrusionOk="0" h="393" w="1132">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rot="-6541634">
                <a:off x="-297851" y="2680893"/>
                <a:ext cx="137521" cy="160786"/>
              </a:xfrm>
              <a:custGeom>
                <a:rect b="b" l="l" r="r" t="t"/>
                <a:pathLst>
                  <a:path extrusionOk="0" h="1244" w="1064">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rot="-6541634">
                <a:off x="-257206" y="2678020"/>
                <a:ext cx="94998" cy="112835"/>
              </a:xfrm>
              <a:custGeom>
                <a:rect b="b" l="l" r="r" t="t"/>
                <a:pathLst>
                  <a:path extrusionOk="0" h="873" w="735">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rot="-6541634">
                <a:off x="-339587" y="2587708"/>
                <a:ext cx="151222" cy="165051"/>
              </a:xfrm>
              <a:custGeom>
                <a:rect b="b" l="l" r="r" t="t"/>
                <a:pathLst>
                  <a:path extrusionOk="0" h="1277" w="117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rot="-6541634">
                <a:off x="-279969" y="2610324"/>
                <a:ext cx="79876" cy="126276"/>
              </a:xfrm>
              <a:custGeom>
                <a:rect b="b" l="l" r="r" t="t"/>
                <a:pathLst>
                  <a:path extrusionOk="0" h="977" w="618">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rot="-6541634">
                <a:off x="-341546" y="2550466"/>
                <a:ext cx="205118" cy="92284"/>
              </a:xfrm>
              <a:custGeom>
                <a:rect b="b" l="l" r="r" t="t"/>
                <a:pathLst>
                  <a:path extrusionOk="0" h="714" w="1587">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rot="-6541634">
                <a:off x="-297075" y="2589519"/>
                <a:ext cx="148895" cy="63461"/>
              </a:xfrm>
              <a:custGeom>
                <a:rect b="b" l="l" r="r" t="t"/>
                <a:pathLst>
                  <a:path extrusionOk="0" h="491" w="1152">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rot="-6541634">
                <a:off x="-215956" y="2524651"/>
                <a:ext cx="162595" cy="131705"/>
              </a:xfrm>
              <a:custGeom>
                <a:rect b="b" l="l" r="r" t="t"/>
                <a:pathLst>
                  <a:path extrusionOk="0" h="1019" w="1258">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rot="-6541634">
                <a:off x="-214371" y="2566895"/>
                <a:ext cx="121494" cy="82719"/>
              </a:xfrm>
              <a:custGeom>
                <a:rect b="b" l="l" r="r" t="t"/>
                <a:pathLst>
                  <a:path extrusionOk="0" h="640" w="94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rot="-6541634">
                <a:off x="-164504" y="2534755"/>
                <a:ext cx="138943" cy="178364"/>
              </a:xfrm>
              <a:custGeom>
                <a:rect b="b" l="l" r="r" t="t"/>
                <a:pathLst>
                  <a:path extrusionOk="0" h="1380" w="1075">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rot="-6541634">
                <a:off x="-143113" y="2573209"/>
                <a:ext cx="50666" cy="132868"/>
              </a:xfrm>
              <a:custGeom>
                <a:rect b="b" l="l" r="r" t="t"/>
                <a:pathLst>
                  <a:path extrusionOk="0" h="1028" w="392">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rot="-6541634">
                <a:off x="-208680" y="2643110"/>
                <a:ext cx="67985" cy="58291"/>
              </a:xfrm>
              <a:custGeom>
                <a:rect b="b" l="l" r="r" t="t"/>
                <a:pathLst>
                  <a:path extrusionOk="0" h="451" w="526">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rot="-6541634">
                <a:off x="1812443" y="4477057"/>
                <a:ext cx="331524" cy="344708"/>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rot="-6541634">
                <a:off x="1806970" y="4498388"/>
                <a:ext cx="222955" cy="270260"/>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rot="-6541634">
                <a:off x="1667226" y="4202206"/>
                <a:ext cx="361898" cy="338116"/>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rot="-6541634">
                <a:off x="1690288" y="4312993"/>
                <a:ext cx="245056" cy="246478"/>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rot="-6541634">
                <a:off x="1355800" y="4279837"/>
                <a:ext cx="394856" cy="309035"/>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rot="-6541634">
                <a:off x="1456321" y="4379303"/>
                <a:ext cx="294430" cy="223472"/>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rot="-6541634">
                <a:off x="1399818" y="4528908"/>
                <a:ext cx="330749" cy="358796"/>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rot="-6541634">
                <a:off x="1504482" y="4532852"/>
                <a:ext cx="225023" cy="278274"/>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rot="-6541634">
                <a:off x="1553712" y="4651063"/>
                <a:ext cx="406101" cy="319633"/>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rot="-6541634">
                <a:off x="1601465" y="4644412"/>
                <a:ext cx="302960" cy="218819"/>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rot="-6541634">
                <a:off x="1665383" y="4516973"/>
                <a:ext cx="165568" cy="16569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rot="-6541634">
                <a:off x="635100" y="3258219"/>
                <a:ext cx="161432" cy="365904"/>
              </a:xfrm>
              <a:custGeom>
                <a:rect b="b" l="l" r="r" t="t"/>
                <a:pathLst>
                  <a:path extrusionOk="0" h="2831" w="1249">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rot="-6541634">
                <a:off x="577456" y="3362712"/>
                <a:ext cx="94869" cy="176296"/>
              </a:xfrm>
              <a:custGeom>
                <a:rect b="b" l="l" r="r" t="t"/>
                <a:pathLst>
                  <a:path extrusionOk="0" h="1364" w="734">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rot="-6541634">
                <a:off x="619731" y="3331356"/>
                <a:ext cx="83624" cy="240662"/>
              </a:xfrm>
              <a:custGeom>
                <a:rect b="b" l="l" r="r" t="t"/>
                <a:pathLst>
                  <a:path extrusionOk="0" h="1862" w="647">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rot="-6541634">
                <a:off x="632406" y="3358006"/>
                <a:ext cx="57516" cy="216880"/>
              </a:xfrm>
              <a:custGeom>
                <a:rect b="b" l="l" r="r" t="t"/>
                <a:pathLst>
                  <a:path extrusionOk="0" h="1678" w="445">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rot="-6541634">
                <a:off x="644646" y="3390418"/>
                <a:ext cx="31925" cy="186894"/>
              </a:xfrm>
              <a:custGeom>
                <a:rect b="b" l="l" r="r" t="t"/>
                <a:pathLst>
                  <a:path extrusionOk="0" h="1446" w="247">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rot="-6541634">
                <a:off x="655843" y="3425902"/>
                <a:ext cx="7238" cy="159235"/>
              </a:xfrm>
              <a:custGeom>
                <a:rect b="b" l="l" r="r" t="t"/>
                <a:pathLst>
                  <a:path extrusionOk="0" h="1232" w="56">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rot="-6541634">
                <a:off x="529072" y="3562250"/>
                <a:ext cx="322089" cy="207445"/>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rot="-6541634">
                <a:off x="572768" y="3521945"/>
                <a:ext cx="143079" cy="139331"/>
              </a:xfrm>
              <a:custGeom>
                <a:rect b="b" l="l" r="r" t="t"/>
                <a:pathLst>
                  <a:path extrusionOk="0" h="1078" w="1107">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rot="-6541634">
                <a:off x="551810" y="3550597"/>
                <a:ext cx="207316" cy="149929"/>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rot="-6541634">
                <a:off x="544877" y="3571016"/>
                <a:ext cx="192581" cy="118134"/>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rot="-6541634">
                <a:off x="536467" y="3595169"/>
                <a:ext cx="172031" cy="80393"/>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rot="-6541634">
                <a:off x="527208" y="3615413"/>
                <a:ext cx="152902" cy="47693"/>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rot="-6541634">
                <a:off x="315275" y="3610948"/>
                <a:ext cx="299341" cy="236914"/>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rot="-6541634">
                <a:off x="424537" y="3615585"/>
                <a:ext cx="179786" cy="8646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rot="-6541634">
                <a:off x="380253" y="3609418"/>
                <a:ext cx="211710" cy="143079"/>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rot="-6541634">
                <a:off x="388812" y="3599388"/>
                <a:ext cx="176942" cy="140106"/>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rot="-6541634">
                <a:off x="397970" y="3586215"/>
                <a:ext cx="134548" cy="134290"/>
              </a:xfrm>
              <a:custGeom>
                <a:rect b="b" l="l" r="r" t="t"/>
                <a:pathLst>
                  <a:path extrusionOk="0" h="1039" w="1041">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rot="-6541634">
                <a:off x="406508" y="3572819"/>
                <a:ext cx="97066" cy="128474"/>
              </a:xfrm>
              <a:custGeom>
                <a:rect b="b" l="l" r="r" t="t"/>
                <a:pathLst>
                  <a:path extrusionOk="0" h="994" w="751">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rot="-6541634">
                <a:off x="288532" y="3266544"/>
                <a:ext cx="376503" cy="155099"/>
              </a:xfrm>
              <a:custGeom>
                <a:rect b="b" l="l" r="r" t="t"/>
                <a:pathLst>
                  <a:path extrusionOk="0" h="1200" w="2913">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rot="-6541634">
                <a:off x="436398" y="3386616"/>
                <a:ext cx="190384" cy="60359"/>
              </a:xfrm>
              <a:custGeom>
                <a:rect b="b" l="l" r="r" t="t"/>
                <a:pathLst>
                  <a:path extrusionOk="0" h="467" w="1473">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rot="-6541634">
                <a:off x="380432" y="3371402"/>
                <a:ext cx="252682" cy="42006"/>
              </a:xfrm>
              <a:custGeom>
                <a:rect b="b" l="l" r="r" t="t"/>
                <a:pathLst>
                  <a:path extrusionOk="0" h="325" w="1955">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rot="-6541634">
                <a:off x="384705" y="3393384"/>
                <a:ext cx="223730" cy="20938"/>
              </a:xfrm>
              <a:custGeom>
                <a:rect b="b" l="l" r="r" t="t"/>
                <a:pathLst>
                  <a:path extrusionOk="0" h="162" w="1731">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rot="-6541634">
                <a:off x="388028" y="3409167"/>
                <a:ext cx="188962" cy="20809"/>
              </a:xfrm>
              <a:custGeom>
                <a:rect b="b" l="l" r="r" t="t"/>
                <a:pathLst>
                  <a:path extrusionOk="0" h="161" w="1462">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rot="-6541634">
                <a:off x="391886" y="3416910"/>
                <a:ext cx="155745" cy="37224"/>
              </a:xfrm>
              <a:custGeom>
                <a:rect b="b" l="l" r="r" t="t"/>
                <a:pathLst>
                  <a:path extrusionOk="0" h="288" w="1205">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rot="-6541634">
                <a:off x="242294" y="3370365"/>
                <a:ext cx="185473" cy="346000"/>
              </a:xfrm>
              <a:custGeom>
                <a:rect b="b" l="l" r="r" t="t"/>
                <a:pathLst>
                  <a:path extrusionOk="0" h="2677" w="1435">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rot="-6541634">
                <a:off x="357651" y="3430248"/>
                <a:ext cx="118263" cy="160011"/>
              </a:xfrm>
              <a:custGeom>
                <a:rect b="b" l="l" r="r" t="t"/>
                <a:pathLst>
                  <a:path extrusionOk="0" h="1238" w="915">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rot="-6541634">
                <a:off x="325058" y="3415050"/>
                <a:ext cx="120331" cy="225023"/>
              </a:xfrm>
              <a:custGeom>
                <a:rect b="b" l="l" r="r" t="t"/>
                <a:pathLst>
                  <a:path extrusionOk="0" h="1741" w="931">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rot="-6541634">
                <a:off x="346792" y="3437194"/>
                <a:ext cx="90733" cy="205894"/>
              </a:xfrm>
              <a:custGeom>
                <a:rect b="b" l="l" r="r" t="t"/>
                <a:pathLst>
                  <a:path extrusionOk="0" h="1593" w="702">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rot="-6541634">
                <a:off x="374061" y="3466898"/>
                <a:ext cx="55965" cy="180820"/>
              </a:xfrm>
              <a:custGeom>
                <a:rect b="b" l="l" r="r" t="t"/>
                <a:pathLst>
                  <a:path extrusionOk="0" h="1399" w="433">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rot="-6541634">
                <a:off x="399856" y="3494369"/>
                <a:ext cx="26238" cy="157167"/>
              </a:xfrm>
              <a:custGeom>
                <a:rect b="b" l="l" r="r" t="t"/>
                <a:pathLst>
                  <a:path extrusionOk="0" h="1216" w="203">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rot="-6541634">
                <a:off x="485696" y="3485315"/>
                <a:ext cx="99134" cy="99134"/>
              </a:xfrm>
              <a:custGeom>
                <a:rect b="b" l="l" r="r" t="t"/>
                <a:pathLst>
                  <a:path extrusionOk="0" h="767" w="767">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04" name="Google Shape;304;p2"/>
          <p:cNvSpPr/>
          <p:nvPr/>
        </p:nvSpPr>
        <p:spPr>
          <a:xfrm>
            <a:off x="-628731"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4371094"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230" name="Shape 3230"/>
        <p:cNvGrpSpPr/>
        <p:nvPr/>
      </p:nvGrpSpPr>
      <p:grpSpPr>
        <a:xfrm>
          <a:off x="0" y="0"/>
          <a:ext cx="0" cy="0"/>
          <a:chOff x="0" y="0"/>
          <a:chExt cx="0" cy="0"/>
        </a:xfrm>
      </p:grpSpPr>
      <p:sp>
        <p:nvSpPr>
          <p:cNvPr id="3231" name="Google Shape;3231;p11"/>
          <p:cNvSpPr txBox="1"/>
          <p:nvPr>
            <p:ph hasCustomPrompt="1" type="title"/>
          </p:nvPr>
        </p:nvSpPr>
        <p:spPr>
          <a:xfrm>
            <a:off x="3614575" y="1532250"/>
            <a:ext cx="4816200" cy="1438500"/>
          </a:xfrm>
          <a:prstGeom prst="rect">
            <a:avLst/>
          </a:prstGeom>
        </p:spPr>
        <p:txBody>
          <a:bodyPr anchorCtr="0" anchor="ctr" bIns="91425" lIns="91425" spcFirstLastPara="1" rIns="91425" wrap="square" tIns="91425">
            <a:noAutofit/>
          </a:bodyPr>
          <a:lstStyle>
            <a:lvl1pPr lvl="0">
              <a:spcBef>
                <a:spcPts val="0"/>
              </a:spcBef>
              <a:spcAft>
                <a:spcPts val="0"/>
              </a:spcAft>
              <a:buSzPts val="12000"/>
              <a:buNone/>
              <a:defRPr b="1"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232" name="Google Shape;3232;p11"/>
          <p:cNvSpPr txBox="1"/>
          <p:nvPr>
            <p:ph idx="1" type="body"/>
          </p:nvPr>
        </p:nvSpPr>
        <p:spPr>
          <a:xfrm>
            <a:off x="3614575" y="2970750"/>
            <a:ext cx="4816200" cy="6405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SzPts val="1400"/>
              <a:buChar char="●"/>
              <a:defRPr sz="1600"/>
            </a:lvl1pPr>
            <a:lvl2pPr indent="-317500" lvl="1" marL="914400" algn="ctr">
              <a:spcBef>
                <a:spcPts val="0"/>
              </a:spcBef>
              <a:spcAft>
                <a:spcPts val="0"/>
              </a:spcAft>
              <a:buSzPts val="1400"/>
              <a:buChar char="○"/>
              <a:defRPr/>
            </a:lvl2pPr>
            <a:lvl3pPr indent="-317500" lvl="2" marL="1371600" algn="ctr">
              <a:spcBef>
                <a:spcPts val="0"/>
              </a:spcBef>
              <a:spcAft>
                <a:spcPts val="0"/>
              </a:spcAft>
              <a:buSzPts val="1400"/>
              <a:buChar char="■"/>
              <a:defRPr/>
            </a:lvl3pPr>
            <a:lvl4pPr indent="-317500" lvl="3" marL="1828800" algn="ctr">
              <a:spcBef>
                <a:spcPts val="0"/>
              </a:spcBef>
              <a:spcAft>
                <a:spcPts val="0"/>
              </a:spcAft>
              <a:buSzPts val="1400"/>
              <a:buChar char="●"/>
              <a:defRPr/>
            </a:lvl4pPr>
            <a:lvl5pPr indent="-317500" lvl="4" marL="2286000" algn="ctr">
              <a:spcBef>
                <a:spcPts val="0"/>
              </a:spcBef>
              <a:spcAft>
                <a:spcPts val="0"/>
              </a:spcAft>
              <a:buSzPts val="1400"/>
              <a:buChar char="○"/>
              <a:defRPr/>
            </a:lvl5pPr>
            <a:lvl6pPr indent="-317500" lvl="5" marL="2743200" algn="ctr">
              <a:spcBef>
                <a:spcPts val="0"/>
              </a:spcBef>
              <a:spcAft>
                <a:spcPts val="0"/>
              </a:spcAft>
              <a:buSzPts val="1400"/>
              <a:buChar char="■"/>
              <a:defRPr/>
            </a:lvl6pPr>
            <a:lvl7pPr indent="-317500" lvl="6" marL="3200400" algn="ctr">
              <a:spcBef>
                <a:spcPts val="0"/>
              </a:spcBef>
              <a:spcAft>
                <a:spcPts val="0"/>
              </a:spcAft>
              <a:buSzPts val="1400"/>
              <a:buChar char="●"/>
              <a:defRPr/>
            </a:lvl7pPr>
            <a:lvl8pPr indent="-317500" lvl="7" marL="3657600" algn="ctr">
              <a:spcBef>
                <a:spcPts val="0"/>
              </a:spcBef>
              <a:spcAft>
                <a:spcPts val="0"/>
              </a:spcAft>
              <a:buSzPts val="1400"/>
              <a:buChar char="○"/>
              <a:defRPr/>
            </a:lvl8pPr>
            <a:lvl9pPr indent="-317500" lvl="8" marL="4114800" algn="ctr">
              <a:spcBef>
                <a:spcPts val="0"/>
              </a:spcBef>
              <a:spcAft>
                <a:spcPts val="0"/>
              </a:spcAft>
              <a:buSzPts val="1400"/>
              <a:buChar char="■"/>
              <a:defRPr/>
            </a:lvl9pPr>
          </a:lstStyle>
          <a:p/>
        </p:txBody>
      </p:sp>
      <p:grpSp>
        <p:nvGrpSpPr>
          <p:cNvPr id="3233" name="Google Shape;3233;p11"/>
          <p:cNvGrpSpPr/>
          <p:nvPr/>
        </p:nvGrpSpPr>
        <p:grpSpPr>
          <a:xfrm rot="5688354">
            <a:off x="-350978" y="-567751"/>
            <a:ext cx="2940040" cy="3465184"/>
            <a:chOff x="-681551" y="1515677"/>
            <a:chExt cx="3783680" cy="4459513"/>
          </a:xfrm>
        </p:grpSpPr>
        <p:sp>
          <p:nvSpPr>
            <p:cNvPr id="3234" name="Google Shape;3234;p11"/>
            <p:cNvSpPr/>
            <p:nvPr/>
          </p:nvSpPr>
          <p:spPr>
            <a:xfrm rot="-6541634">
              <a:off x="2159572" y="3552326"/>
              <a:ext cx="379993" cy="303348"/>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1"/>
            <p:cNvSpPr/>
            <p:nvPr/>
          </p:nvSpPr>
          <p:spPr>
            <a:xfrm rot="-6541634">
              <a:off x="2184570" y="3656069"/>
              <a:ext cx="270389" cy="221145"/>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1"/>
            <p:cNvSpPr/>
            <p:nvPr/>
          </p:nvSpPr>
          <p:spPr>
            <a:xfrm rot="-6541634">
              <a:off x="2252748" y="3561668"/>
              <a:ext cx="299858" cy="354401"/>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1"/>
            <p:cNvSpPr/>
            <p:nvPr/>
          </p:nvSpPr>
          <p:spPr>
            <a:xfrm rot="-6541634">
              <a:off x="2256650" y="3662311"/>
              <a:ext cx="209513" cy="274138"/>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1"/>
            <p:cNvSpPr/>
            <p:nvPr/>
          </p:nvSpPr>
          <p:spPr>
            <a:xfrm rot="-6541634">
              <a:off x="2337121" y="3650340"/>
              <a:ext cx="266641" cy="378183"/>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1"/>
            <p:cNvSpPr/>
            <p:nvPr/>
          </p:nvSpPr>
          <p:spPr>
            <a:xfrm rot="-6541634">
              <a:off x="2323007" y="3724515"/>
              <a:ext cx="181983" cy="293783"/>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1"/>
            <p:cNvSpPr/>
            <p:nvPr/>
          </p:nvSpPr>
          <p:spPr>
            <a:xfrm rot="-6541634">
              <a:off x="2185232" y="3786417"/>
              <a:ext cx="278144" cy="206411"/>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1"/>
            <p:cNvSpPr/>
            <p:nvPr/>
          </p:nvSpPr>
          <p:spPr>
            <a:xfrm rot="-6541634">
              <a:off x="2521591" y="4436433"/>
              <a:ext cx="132480" cy="314205"/>
            </a:xfrm>
            <a:custGeom>
              <a:rect b="b" l="l" r="r" t="t"/>
              <a:pathLst>
                <a:path extrusionOk="0" h="2431" w="1025">
                  <a:moveTo>
                    <a:pt x="827" y="0"/>
                  </a:moveTo>
                  <a:cubicBezTo>
                    <a:pt x="1" y="690"/>
                    <a:pt x="61" y="2431"/>
                    <a:pt x="61" y="2431"/>
                  </a:cubicBezTo>
                  <a:cubicBezTo>
                    <a:pt x="61" y="2431"/>
                    <a:pt x="548" y="1670"/>
                    <a:pt x="784" y="1177"/>
                  </a:cubicBezTo>
                  <a:cubicBezTo>
                    <a:pt x="1025" y="685"/>
                    <a:pt x="827" y="0"/>
                    <a:pt x="82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1"/>
            <p:cNvSpPr/>
            <p:nvPr/>
          </p:nvSpPr>
          <p:spPr>
            <a:xfrm rot="-6541634">
              <a:off x="2427036" y="4527523"/>
              <a:ext cx="153031" cy="298566"/>
            </a:xfrm>
            <a:custGeom>
              <a:rect b="b" l="l" r="r" t="t"/>
              <a:pathLst>
                <a:path extrusionOk="0" h="2310" w="1184">
                  <a:moveTo>
                    <a:pt x="1079" y="0"/>
                  </a:moveTo>
                  <a:cubicBezTo>
                    <a:pt x="170" y="575"/>
                    <a:pt x="1" y="2310"/>
                    <a:pt x="1" y="2310"/>
                  </a:cubicBezTo>
                  <a:cubicBezTo>
                    <a:pt x="1" y="2310"/>
                    <a:pt x="581" y="1620"/>
                    <a:pt x="882" y="1160"/>
                  </a:cubicBezTo>
                  <a:cubicBezTo>
                    <a:pt x="1183" y="701"/>
                    <a:pt x="1079" y="0"/>
                    <a:pt x="107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1"/>
            <p:cNvSpPr/>
            <p:nvPr/>
          </p:nvSpPr>
          <p:spPr>
            <a:xfrm rot="-6541634">
              <a:off x="2294917" y="4610387"/>
              <a:ext cx="153677" cy="299341"/>
            </a:xfrm>
            <a:custGeom>
              <a:rect b="b" l="l" r="r" t="t"/>
              <a:pathLst>
                <a:path extrusionOk="0" h="2316" w="1189">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1"/>
            <p:cNvSpPr/>
            <p:nvPr/>
          </p:nvSpPr>
          <p:spPr>
            <a:xfrm rot="-6541634">
              <a:off x="2159697" y="4689327"/>
              <a:ext cx="160786" cy="29365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1"/>
            <p:cNvSpPr/>
            <p:nvPr/>
          </p:nvSpPr>
          <p:spPr>
            <a:xfrm rot="-6541634">
              <a:off x="2475327" y="4243354"/>
              <a:ext cx="268968" cy="191935"/>
            </a:xfrm>
            <a:custGeom>
              <a:rect b="b" l="l" r="r" t="t"/>
              <a:pathLst>
                <a:path extrusionOk="0" h="1485" w="2081">
                  <a:moveTo>
                    <a:pt x="0" y="1"/>
                  </a:moveTo>
                  <a:cubicBezTo>
                    <a:pt x="0" y="1"/>
                    <a:pt x="258" y="663"/>
                    <a:pt x="745" y="915"/>
                  </a:cubicBezTo>
                  <a:cubicBezTo>
                    <a:pt x="1232" y="1167"/>
                    <a:pt x="2080" y="1484"/>
                    <a:pt x="2080" y="1484"/>
                  </a:cubicBezTo>
                  <a:cubicBezTo>
                    <a:pt x="2080" y="1484"/>
                    <a:pt x="1079" y="55"/>
                    <a:pt x="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1"/>
            <p:cNvSpPr/>
            <p:nvPr/>
          </p:nvSpPr>
          <p:spPr>
            <a:xfrm rot="-6541634">
              <a:off x="2365480" y="4330653"/>
              <a:ext cx="268968" cy="191806"/>
            </a:xfrm>
            <a:custGeom>
              <a:rect b="b" l="l" r="r" t="t"/>
              <a:pathLst>
                <a:path extrusionOk="0" h="1484" w="2081">
                  <a:moveTo>
                    <a:pt x="0" y="0"/>
                  </a:moveTo>
                  <a:cubicBezTo>
                    <a:pt x="0" y="0"/>
                    <a:pt x="257" y="668"/>
                    <a:pt x="744" y="920"/>
                  </a:cubicBezTo>
                  <a:cubicBezTo>
                    <a:pt x="1232" y="1171"/>
                    <a:pt x="2080" y="1483"/>
                    <a:pt x="2080" y="1483"/>
                  </a:cubicBezTo>
                  <a:cubicBezTo>
                    <a:pt x="2080" y="1483"/>
                    <a:pt x="1078" y="55"/>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1"/>
            <p:cNvSpPr/>
            <p:nvPr/>
          </p:nvSpPr>
          <p:spPr>
            <a:xfrm rot="-6541634">
              <a:off x="2231857" y="4417210"/>
              <a:ext cx="295205" cy="147603"/>
            </a:xfrm>
            <a:custGeom>
              <a:rect b="b" l="l" r="r" t="t"/>
              <a:pathLst>
                <a:path extrusionOk="0" h="1142" w="2284">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8" name="Google Shape;3248;p11"/>
            <p:cNvGrpSpPr/>
            <p:nvPr/>
          </p:nvGrpSpPr>
          <p:grpSpPr>
            <a:xfrm>
              <a:off x="-681551" y="1515677"/>
              <a:ext cx="3783680" cy="4459513"/>
              <a:chOff x="-852776" y="1751165"/>
              <a:chExt cx="3783680" cy="4459513"/>
            </a:xfrm>
          </p:grpSpPr>
          <p:sp>
            <p:nvSpPr>
              <p:cNvPr id="3249" name="Google Shape;3249;p11"/>
              <p:cNvSpPr/>
              <p:nvPr/>
            </p:nvSpPr>
            <p:spPr>
              <a:xfrm rot="-6541634">
                <a:off x="1743664" y="3752599"/>
                <a:ext cx="297144" cy="915601"/>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1"/>
              <p:cNvSpPr/>
              <p:nvPr/>
            </p:nvSpPr>
            <p:spPr>
              <a:xfrm rot="-6541634">
                <a:off x="1869166" y="4044609"/>
                <a:ext cx="220111" cy="112188"/>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1"/>
              <p:cNvSpPr/>
              <p:nvPr/>
            </p:nvSpPr>
            <p:spPr>
              <a:xfrm rot="-6541634">
                <a:off x="2208766" y="4031817"/>
                <a:ext cx="329068" cy="1066177"/>
              </a:xfrm>
              <a:custGeom>
                <a:rect b="b" l="l" r="r" t="t"/>
                <a:pathLst>
                  <a:path extrusionOk="0" h="8249" w="2546">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1"/>
              <p:cNvSpPr/>
              <p:nvPr/>
            </p:nvSpPr>
            <p:spPr>
              <a:xfrm rot="-6541634">
                <a:off x="-898898" y="2331214"/>
                <a:ext cx="1022878" cy="195813"/>
              </a:xfrm>
              <a:custGeom>
                <a:rect b="b" l="l" r="r" t="t"/>
                <a:pathLst>
                  <a:path extrusionOk="0" h="1515" w="7914">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1"/>
              <p:cNvSpPr/>
              <p:nvPr/>
            </p:nvSpPr>
            <p:spPr>
              <a:xfrm rot="-6541634">
                <a:off x="-661042" y="2073725"/>
                <a:ext cx="242730" cy="51570"/>
              </a:xfrm>
              <a:custGeom>
                <a:rect b="b" l="l" r="r" t="t"/>
                <a:pathLst>
                  <a:path extrusionOk="0" h="399" w="1878">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1"/>
              <p:cNvSpPr/>
              <p:nvPr/>
            </p:nvSpPr>
            <p:spPr>
              <a:xfrm rot="-6541634">
                <a:off x="-489985" y="2032058"/>
                <a:ext cx="202404" cy="259145"/>
              </a:xfrm>
              <a:custGeom>
                <a:rect b="b" l="l" r="r" t="t"/>
                <a:pathLst>
                  <a:path extrusionOk="0" h="2005" w="1566">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1"/>
              <p:cNvSpPr/>
              <p:nvPr/>
            </p:nvSpPr>
            <p:spPr>
              <a:xfrm rot="-6541634">
                <a:off x="-685080" y="2262714"/>
                <a:ext cx="266124" cy="121365"/>
              </a:xfrm>
              <a:custGeom>
                <a:rect b="b" l="l" r="r" t="t"/>
                <a:pathLst>
                  <a:path extrusionOk="0" h="939" w="2059">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1"/>
              <p:cNvSpPr/>
              <p:nvPr/>
            </p:nvSpPr>
            <p:spPr>
              <a:xfrm rot="-6541634">
                <a:off x="-466481" y="2297245"/>
                <a:ext cx="208867" cy="224377"/>
              </a:xfrm>
              <a:custGeom>
                <a:rect b="b" l="l" r="r" t="t"/>
                <a:pathLst>
                  <a:path extrusionOk="0" h="1736" w="1616">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1"/>
              <p:cNvSpPr/>
              <p:nvPr/>
            </p:nvSpPr>
            <p:spPr>
              <a:xfrm rot="-6541634">
                <a:off x="-562321" y="2538255"/>
                <a:ext cx="165697" cy="111542"/>
              </a:xfrm>
              <a:custGeom>
                <a:rect b="b" l="l" r="r" t="t"/>
                <a:pathLst>
                  <a:path extrusionOk="0" h="863" w="1282">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1"/>
              <p:cNvSpPr/>
              <p:nvPr/>
            </p:nvSpPr>
            <p:spPr>
              <a:xfrm rot="-6541634">
                <a:off x="-568947" y="1812157"/>
                <a:ext cx="249192" cy="168541"/>
              </a:xfrm>
              <a:custGeom>
                <a:rect b="b" l="l" r="r" t="t"/>
                <a:pathLst>
                  <a:path extrusionOk="0" h="1304" w="1928">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1"/>
              <p:cNvSpPr/>
              <p:nvPr/>
            </p:nvSpPr>
            <p:spPr>
              <a:xfrm rot="-6541634">
                <a:off x="-743818" y="1925661"/>
                <a:ext cx="298049" cy="122399"/>
              </a:xfrm>
              <a:custGeom>
                <a:rect b="b" l="l" r="r" t="t"/>
                <a:pathLst>
                  <a:path extrusionOk="0" h="947" w="2306">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1"/>
              <p:cNvSpPr/>
              <p:nvPr/>
            </p:nvSpPr>
            <p:spPr>
              <a:xfrm rot="-6541634">
                <a:off x="-783817" y="2133730"/>
                <a:ext cx="295851" cy="126018"/>
              </a:xfrm>
              <a:custGeom>
                <a:rect b="b" l="l" r="r" t="t"/>
                <a:pathLst>
                  <a:path extrusionOk="0" h="975" w="2289">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1"/>
              <p:cNvSpPr/>
              <p:nvPr/>
            </p:nvSpPr>
            <p:spPr>
              <a:xfrm rot="-6541634">
                <a:off x="-748821" y="2379641"/>
                <a:ext cx="289518" cy="130800"/>
              </a:xfrm>
              <a:custGeom>
                <a:rect b="b" l="l" r="r" t="t"/>
                <a:pathLst>
                  <a:path extrusionOk="0" h="1012" w="224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1"/>
              <p:cNvSpPr/>
              <p:nvPr/>
            </p:nvSpPr>
            <p:spPr>
              <a:xfrm rot="-6541634">
                <a:off x="-438434" y="1996287"/>
                <a:ext cx="199561" cy="239240"/>
              </a:xfrm>
              <a:custGeom>
                <a:rect b="b" l="l" r="r" t="t"/>
                <a:pathLst>
                  <a:path extrusionOk="0" h="1851" w="1544">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1"/>
              <p:cNvSpPr/>
              <p:nvPr/>
            </p:nvSpPr>
            <p:spPr>
              <a:xfrm rot="-6541634">
                <a:off x="-388762" y="2195126"/>
                <a:ext cx="209513" cy="221533"/>
              </a:xfrm>
              <a:custGeom>
                <a:rect b="b" l="l" r="r" t="t"/>
                <a:pathLst>
                  <a:path extrusionOk="0" h="1714" w="1621">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1"/>
              <p:cNvSpPr/>
              <p:nvPr/>
            </p:nvSpPr>
            <p:spPr>
              <a:xfrm rot="-6541634">
                <a:off x="-409917" y="2499879"/>
                <a:ext cx="209513" cy="225152"/>
              </a:xfrm>
              <a:custGeom>
                <a:rect b="b" l="l" r="r" t="t"/>
                <a:pathLst>
                  <a:path extrusionOk="0" h="1742" w="1621">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1"/>
              <p:cNvSpPr/>
              <p:nvPr/>
            </p:nvSpPr>
            <p:spPr>
              <a:xfrm rot="-6541634">
                <a:off x="-331917" y="2397960"/>
                <a:ext cx="210288" cy="221533"/>
              </a:xfrm>
              <a:custGeom>
                <a:rect b="b" l="l" r="r" t="t"/>
                <a:pathLst>
                  <a:path extrusionOk="0" h="1714" w="1627">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1"/>
              <p:cNvSpPr/>
              <p:nvPr/>
            </p:nvSpPr>
            <p:spPr>
              <a:xfrm rot="-6541634">
                <a:off x="-740969" y="4142946"/>
                <a:ext cx="1555902" cy="738659"/>
              </a:xfrm>
              <a:custGeom>
                <a:rect b="b" l="l" r="r" t="t"/>
                <a:pathLst>
                  <a:path extrusionOk="0" h="5715" w="12038">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1"/>
              <p:cNvSpPr/>
              <p:nvPr/>
            </p:nvSpPr>
            <p:spPr>
              <a:xfrm rot="-6541634">
                <a:off x="-499459" y="4286206"/>
                <a:ext cx="1176038" cy="435311"/>
              </a:xfrm>
              <a:custGeom>
                <a:rect b="b" l="l" r="r" t="t"/>
                <a:pathLst>
                  <a:path extrusionOk="0" h="3368" w="9099">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1"/>
              <p:cNvSpPr/>
              <p:nvPr/>
            </p:nvSpPr>
            <p:spPr>
              <a:xfrm rot="-6541634">
                <a:off x="-343004" y="4098813"/>
                <a:ext cx="290164" cy="310198"/>
              </a:xfrm>
              <a:custGeom>
                <a:rect b="b" l="l" r="r" t="t"/>
                <a:pathLst>
                  <a:path extrusionOk="0" h="2400" w="2245">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1"/>
              <p:cNvSpPr/>
              <p:nvPr/>
            </p:nvSpPr>
            <p:spPr>
              <a:xfrm rot="-6541634">
                <a:off x="-227590" y="4253392"/>
                <a:ext cx="373659" cy="476413"/>
              </a:xfrm>
              <a:custGeom>
                <a:rect b="b" l="l" r="r" t="t"/>
                <a:pathLst>
                  <a:path extrusionOk="0" h="3686" w="2891">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1"/>
              <p:cNvSpPr/>
              <p:nvPr/>
            </p:nvSpPr>
            <p:spPr>
              <a:xfrm rot="-6541634">
                <a:off x="17409" y="4532623"/>
                <a:ext cx="298436" cy="514541"/>
              </a:xfrm>
              <a:custGeom>
                <a:rect b="b" l="l" r="r" t="t"/>
                <a:pathLst>
                  <a:path extrusionOk="0" h="3981" w="2309">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1"/>
              <p:cNvSpPr/>
              <p:nvPr/>
            </p:nvSpPr>
            <p:spPr>
              <a:xfrm rot="-6541634">
                <a:off x="-1083256" y="3020425"/>
                <a:ext cx="1627377" cy="672613"/>
              </a:xfrm>
              <a:custGeom>
                <a:rect b="b" l="l" r="r" t="t"/>
                <a:pathLst>
                  <a:path extrusionOk="0" h="5204" w="12591">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1"/>
              <p:cNvSpPr/>
              <p:nvPr/>
            </p:nvSpPr>
            <p:spPr>
              <a:xfrm rot="-6541634">
                <a:off x="-862955" y="3328598"/>
                <a:ext cx="1364613" cy="139460"/>
              </a:xfrm>
              <a:custGeom>
                <a:rect b="b" l="l" r="r" t="t"/>
                <a:pathLst>
                  <a:path extrusionOk="0" h="1079" w="10558">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1"/>
              <p:cNvSpPr/>
              <p:nvPr/>
            </p:nvSpPr>
            <p:spPr>
              <a:xfrm rot="-6541634">
                <a:off x="-473215" y="2863270"/>
                <a:ext cx="262634" cy="319246"/>
              </a:xfrm>
              <a:custGeom>
                <a:rect b="b" l="l" r="r" t="t"/>
                <a:pathLst>
                  <a:path extrusionOk="0" h="2470" w="2032">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1"/>
              <p:cNvSpPr/>
              <p:nvPr/>
            </p:nvSpPr>
            <p:spPr>
              <a:xfrm rot="-6541634">
                <a:off x="-414051" y="3071201"/>
                <a:ext cx="319246" cy="497092"/>
              </a:xfrm>
              <a:custGeom>
                <a:rect b="b" l="l" r="r" t="t"/>
                <a:pathLst>
                  <a:path extrusionOk="0" h="3846" w="247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1"/>
              <p:cNvSpPr/>
              <p:nvPr/>
            </p:nvSpPr>
            <p:spPr>
              <a:xfrm rot="-6541634">
                <a:off x="-301805" y="3404082"/>
                <a:ext cx="284994" cy="529275"/>
              </a:xfrm>
              <a:custGeom>
                <a:rect b="b" l="l" r="r" t="t"/>
                <a:pathLst>
                  <a:path extrusionOk="0" h="4095" w="2205">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1"/>
              <p:cNvSpPr/>
              <p:nvPr/>
            </p:nvSpPr>
            <p:spPr>
              <a:xfrm rot="-6541634">
                <a:off x="-86210" y="3102839"/>
                <a:ext cx="263410" cy="274267"/>
              </a:xfrm>
              <a:custGeom>
                <a:rect b="b" l="l" r="r" t="t"/>
                <a:pathLst>
                  <a:path extrusionOk="0" h="2122" w="2038">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1"/>
              <p:cNvSpPr/>
              <p:nvPr/>
            </p:nvSpPr>
            <p:spPr>
              <a:xfrm rot="-6541634">
                <a:off x="-90886" y="3119653"/>
                <a:ext cx="177718" cy="215588"/>
              </a:xfrm>
              <a:custGeom>
                <a:rect b="b" l="l" r="r" t="t"/>
                <a:pathLst>
                  <a:path extrusionOk="0" h="1668" w="1375">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1"/>
              <p:cNvSpPr/>
              <p:nvPr/>
            </p:nvSpPr>
            <p:spPr>
              <a:xfrm rot="-6541634">
                <a:off x="-202600" y="2883263"/>
                <a:ext cx="289001" cy="270002"/>
              </a:xfrm>
              <a:custGeom>
                <a:rect b="b" l="l" r="r" t="t"/>
                <a:pathLst>
                  <a:path extrusionOk="0" h="2089" w="2236">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1"/>
              <p:cNvSpPr/>
              <p:nvPr/>
            </p:nvSpPr>
            <p:spPr>
              <a:xfrm rot="-6541634">
                <a:off x="-183615" y="2971145"/>
                <a:ext cx="194908" cy="196717"/>
              </a:xfrm>
              <a:custGeom>
                <a:rect b="b" l="l" r="r" t="t"/>
                <a:pathLst>
                  <a:path extrusionOk="0" h="1522" w="1508">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1"/>
              <p:cNvSpPr/>
              <p:nvPr/>
            </p:nvSpPr>
            <p:spPr>
              <a:xfrm rot="-6541634">
                <a:off x="-449439" y="2945322"/>
                <a:ext cx="313429" cy="246866"/>
              </a:xfrm>
              <a:custGeom>
                <a:rect b="b" l="l" r="r" t="t"/>
                <a:pathLst>
                  <a:path extrusionOk="0" h="1910" w="2425">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1"/>
              <p:cNvSpPr/>
              <p:nvPr/>
            </p:nvSpPr>
            <p:spPr>
              <a:xfrm rot="-6541634">
                <a:off x="-370270" y="3024547"/>
                <a:ext cx="234329" cy="177847"/>
              </a:xfrm>
              <a:custGeom>
                <a:rect b="b" l="l" r="r" t="t"/>
                <a:pathLst>
                  <a:path extrusionOk="0" h="1376" w="1813">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1"/>
              <p:cNvSpPr/>
              <p:nvPr/>
            </p:nvSpPr>
            <p:spPr>
              <a:xfrm rot="-6541634">
                <a:off x="-415221" y="3144521"/>
                <a:ext cx="263410" cy="286028"/>
              </a:xfrm>
              <a:custGeom>
                <a:rect b="b" l="l" r="r" t="t"/>
                <a:pathLst>
                  <a:path extrusionOk="0" h="2213" w="2038">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1"/>
              <p:cNvSpPr/>
              <p:nvPr/>
            </p:nvSpPr>
            <p:spPr>
              <a:xfrm rot="-6541634">
                <a:off x="-332472" y="3147205"/>
                <a:ext cx="179915" cy="222309"/>
              </a:xfrm>
              <a:custGeom>
                <a:rect b="b" l="l" r="r" t="t"/>
                <a:pathLst>
                  <a:path extrusionOk="0" h="1720" w="1392">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1"/>
              <p:cNvSpPr/>
              <p:nvPr/>
            </p:nvSpPr>
            <p:spPr>
              <a:xfrm rot="-6541634">
                <a:off x="-292546" y="3241408"/>
                <a:ext cx="322735" cy="255009"/>
              </a:xfrm>
              <a:custGeom>
                <a:rect b="b" l="l" r="r" t="t"/>
                <a:pathLst>
                  <a:path extrusionOk="0" h="1973" w="2497">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1"/>
              <p:cNvSpPr/>
              <p:nvPr/>
            </p:nvSpPr>
            <p:spPr>
              <a:xfrm rot="-6541634">
                <a:off x="-254363" y="3236342"/>
                <a:ext cx="241308" cy="174745"/>
              </a:xfrm>
              <a:custGeom>
                <a:rect b="b" l="l" r="r" t="t"/>
                <a:pathLst>
                  <a:path extrusionOk="0" h="1352" w="1867">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1"/>
              <p:cNvSpPr/>
              <p:nvPr/>
            </p:nvSpPr>
            <p:spPr>
              <a:xfrm rot="-6541634">
                <a:off x="-203952" y="3134738"/>
                <a:ext cx="132351" cy="132351"/>
              </a:xfrm>
              <a:custGeom>
                <a:rect b="b" l="l" r="r" t="t"/>
                <a:pathLst>
                  <a:path extrusionOk="0" h="1024" w="1024">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1"/>
              <p:cNvSpPr/>
              <p:nvPr/>
            </p:nvSpPr>
            <p:spPr>
              <a:xfrm rot="-6541634">
                <a:off x="-320359" y="3564187"/>
                <a:ext cx="1403775" cy="28990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1"/>
              <p:cNvSpPr/>
              <p:nvPr/>
            </p:nvSpPr>
            <p:spPr>
              <a:xfrm rot="-6541634">
                <a:off x="104891" y="2822339"/>
                <a:ext cx="379993" cy="190772"/>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1"/>
              <p:cNvSpPr/>
              <p:nvPr/>
            </p:nvSpPr>
            <p:spPr>
              <a:xfrm rot="-6541634">
                <a:off x="236711" y="2933958"/>
                <a:ext cx="279566" cy="319892"/>
              </a:xfrm>
              <a:custGeom>
                <a:rect b="b" l="l" r="r" t="t"/>
                <a:pathLst>
                  <a:path extrusionOk="0" h="2475" w="2163">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1"/>
              <p:cNvSpPr/>
              <p:nvPr/>
            </p:nvSpPr>
            <p:spPr>
              <a:xfrm rot="-6541634">
                <a:off x="-31269" y="3068402"/>
                <a:ext cx="418250" cy="108569"/>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1"/>
              <p:cNvSpPr/>
              <p:nvPr/>
            </p:nvSpPr>
            <p:spPr>
              <a:xfrm rot="-6541634">
                <a:off x="-40717" y="3266303"/>
                <a:ext cx="407652" cy="133902"/>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1"/>
              <p:cNvSpPr/>
              <p:nvPr/>
            </p:nvSpPr>
            <p:spPr>
              <a:xfrm rot="-6541634">
                <a:off x="-38176" y="3453389"/>
                <a:ext cx="390591" cy="170997"/>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1"/>
              <p:cNvSpPr/>
              <p:nvPr/>
            </p:nvSpPr>
            <p:spPr>
              <a:xfrm rot="-6541634">
                <a:off x="-27737" y="3582829"/>
                <a:ext cx="364483" cy="2168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1"/>
              <p:cNvSpPr/>
              <p:nvPr/>
            </p:nvSpPr>
            <p:spPr>
              <a:xfrm rot="-6541634">
                <a:off x="11895" y="3779039"/>
                <a:ext cx="365129" cy="216751"/>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1"/>
              <p:cNvSpPr/>
              <p:nvPr/>
            </p:nvSpPr>
            <p:spPr>
              <a:xfrm rot="-6541634">
                <a:off x="64074" y="3962049"/>
                <a:ext cx="356728" cy="229288"/>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1"/>
              <p:cNvSpPr/>
              <p:nvPr/>
            </p:nvSpPr>
            <p:spPr>
              <a:xfrm rot="-6541634">
                <a:off x="111722" y="4115279"/>
                <a:ext cx="338374" cy="256947"/>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1"/>
              <p:cNvSpPr/>
              <p:nvPr/>
            </p:nvSpPr>
            <p:spPr>
              <a:xfrm rot="-6541634">
                <a:off x="242586" y="3129641"/>
                <a:ext cx="278920" cy="319116"/>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1"/>
              <p:cNvSpPr/>
              <p:nvPr/>
            </p:nvSpPr>
            <p:spPr>
              <a:xfrm rot="-6541634">
                <a:off x="258804" y="3308822"/>
                <a:ext cx="278920" cy="319246"/>
              </a:xfrm>
              <a:custGeom>
                <a:rect b="b" l="l" r="r" t="t"/>
                <a:pathLst>
                  <a:path extrusionOk="0" h="2470" w="2158">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1"/>
              <p:cNvSpPr/>
              <p:nvPr/>
            </p:nvSpPr>
            <p:spPr>
              <a:xfrm rot="-6541634">
                <a:off x="332306" y="3458288"/>
                <a:ext cx="226574" cy="360218"/>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1"/>
              <p:cNvSpPr/>
              <p:nvPr/>
            </p:nvSpPr>
            <p:spPr>
              <a:xfrm rot="-6541634">
                <a:off x="361014" y="3621885"/>
                <a:ext cx="227220" cy="359571"/>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1"/>
              <p:cNvSpPr/>
              <p:nvPr/>
            </p:nvSpPr>
            <p:spPr>
              <a:xfrm rot="-6541634">
                <a:off x="370675" y="3842889"/>
                <a:ext cx="221662" cy="280988"/>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1"/>
              <p:cNvSpPr/>
              <p:nvPr/>
            </p:nvSpPr>
            <p:spPr>
              <a:xfrm rot="-6541634">
                <a:off x="415524" y="3980540"/>
                <a:ext cx="220887" cy="280988"/>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1"/>
              <p:cNvSpPr/>
              <p:nvPr/>
            </p:nvSpPr>
            <p:spPr>
              <a:xfrm rot="-6541634">
                <a:off x="922418" y="4374523"/>
                <a:ext cx="1332301" cy="1122658"/>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1"/>
              <p:cNvSpPr/>
              <p:nvPr/>
            </p:nvSpPr>
            <p:spPr>
              <a:xfrm rot="-6541634">
                <a:off x="1169399" y="4540506"/>
                <a:ext cx="938220" cy="1113223"/>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1"/>
              <p:cNvSpPr/>
              <p:nvPr/>
            </p:nvSpPr>
            <p:spPr>
              <a:xfrm rot="-6541634">
                <a:off x="1239100" y="4556424"/>
                <a:ext cx="810909" cy="851235"/>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1"/>
              <p:cNvSpPr/>
              <p:nvPr/>
            </p:nvSpPr>
            <p:spPr>
              <a:xfrm rot="-6541634">
                <a:off x="1102511" y="3566992"/>
                <a:ext cx="472794" cy="930594"/>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1"/>
              <p:cNvSpPr/>
              <p:nvPr/>
            </p:nvSpPr>
            <p:spPr>
              <a:xfrm rot="-6541634">
                <a:off x="1319822" y="3696177"/>
                <a:ext cx="380639" cy="165180"/>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1"/>
              <p:cNvSpPr/>
              <p:nvPr/>
            </p:nvSpPr>
            <p:spPr>
              <a:xfrm rot="-6541634">
                <a:off x="1670278" y="3702067"/>
                <a:ext cx="58162" cy="218819"/>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1"/>
              <p:cNvSpPr/>
              <p:nvPr/>
            </p:nvSpPr>
            <p:spPr>
              <a:xfrm rot="-6541634">
                <a:off x="1107762" y="3890943"/>
                <a:ext cx="410495" cy="147990"/>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1"/>
              <p:cNvSpPr/>
              <p:nvPr/>
            </p:nvSpPr>
            <p:spPr>
              <a:xfrm rot="-6541634">
                <a:off x="1521182" y="3904963"/>
                <a:ext cx="73026" cy="300504"/>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1"/>
              <p:cNvSpPr/>
              <p:nvPr/>
            </p:nvSpPr>
            <p:spPr>
              <a:xfrm rot="-6541634">
                <a:off x="1383850" y="4022158"/>
                <a:ext cx="172935" cy="420448"/>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1"/>
              <p:cNvSpPr/>
              <p:nvPr/>
            </p:nvSpPr>
            <p:spPr>
              <a:xfrm rot="-6541634">
                <a:off x="1630449" y="3569948"/>
                <a:ext cx="178235" cy="134031"/>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1"/>
              <p:cNvSpPr/>
              <p:nvPr/>
            </p:nvSpPr>
            <p:spPr>
              <a:xfrm rot="-6541634">
                <a:off x="1736949" y="3671104"/>
                <a:ext cx="179010" cy="134161"/>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1"/>
              <p:cNvSpPr/>
              <p:nvPr/>
            </p:nvSpPr>
            <p:spPr>
              <a:xfrm rot="-6541634">
                <a:off x="1636961" y="3893449"/>
                <a:ext cx="178881" cy="134031"/>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1"/>
              <p:cNvSpPr/>
              <p:nvPr/>
            </p:nvSpPr>
            <p:spPr>
              <a:xfrm rot="-6541634">
                <a:off x="1444986" y="3500745"/>
                <a:ext cx="178235" cy="134031"/>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1"/>
              <p:cNvSpPr/>
              <p:nvPr/>
            </p:nvSpPr>
            <p:spPr>
              <a:xfrm rot="-6541634">
                <a:off x="1225849" y="3699232"/>
                <a:ext cx="178105" cy="133644"/>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1"/>
              <p:cNvSpPr/>
              <p:nvPr/>
            </p:nvSpPr>
            <p:spPr>
              <a:xfrm rot="-6541634">
                <a:off x="1560523" y="4111050"/>
                <a:ext cx="178235" cy="134161"/>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1"/>
              <p:cNvSpPr/>
              <p:nvPr/>
            </p:nvSpPr>
            <p:spPr>
              <a:xfrm rot="-6541634">
                <a:off x="239832" y="4616733"/>
                <a:ext cx="1202793" cy="1546596"/>
              </a:xfrm>
              <a:custGeom>
                <a:rect b="b" l="l" r="r" t="t"/>
                <a:pathLst>
                  <a:path extrusionOk="0" h="11966" w="9306">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1"/>
              <p:cNvSpPr/>
              <p:nvPr/>
            </p:nvSpPr>
            <p:spPr>
              <a:xfrm rot="-6541634">
                <a:off x="373937" y="4793902"/>
                <a:ext cx="921934" cy="1150835"/>
              </a:xfrm>
              <a:custGeom>
                <a:rect b="b" l="l" r="r" t="t"/>
                <a:pathLst>
                  <a:path extrusionOk="0" h="8904" w="7133">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1"/>
              <p:cNvSpPr/>
              <p:nvPr/>
            </p:nvSpPr>
            <p:spPr>
              <a:xfrm rot="-6541634">
                <a:off x="1109686" y="5430994"/>
                <a:ext cx="319375" cy="364224"/>
              </a:xfrm>
              <a:custGeom>
                <a:rect b="b" l="l" r="r" t="t"/>
                <a:pathLst>
                  <a:path extrusionOk="0" h="2818" w="2471">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1"/>
              <p:cNvSpPr/>
              <p:nvPr/>
            </p:nvSpPr>
            <p:spPr>
              <a:xfrm rot="-6541634">
                <a:off x="726871" y="5293003"/>
                <a:ext cx="482229" cy="472923"/>
              </a:xfrm>
              <a:custGeom>
                <a:rect b="b" l="l" r="r" t="t"/>
                <a:pathLst>
                  <a:path extrusionOk="0" h="3659" w="3731">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1"/>
              <p:cNvSpPr/>
              <p:nvPr/>
            </p:nvSpPr>
            <p:spPr>
              <a:xfrm rot="-6541634">
                <a:off x="295516" y="5209717"/>
                <a:ext cx="528500" cy="383482"/>
              </a:xfrm>
              <a:custGeom>
                <a:rect b="b" l="l" r="r" t="t"/>
                <a:pathLst>
                  <a:path extrusionOk="0" h="2967" w="4089">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1"/>
              <p:cNvSpPr/>
              <p:nvPr/>
            </p:nvSpPr>
            <p:spPr>
              <a:xfrm rot="-6541634">
                <a:off x="345853" y="3200224"/>
                <a:ext cx="1085435" cy="121894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1"/>
              <p:cNvSpPr/>
              <p:nvPr/>
            </p:nvSpPr>
            <p:spPr>
              <a:xfrm rot="-6541634">
                <a:off x="452622" y="3385318"/>
                <a:ext cx="883677" cy="893241"/>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1"/>
              <p:cNvSpPr/>
              <p:nvPr/>
            </p:nvSpPr>
            <p:spPr>
              <a:xfrm rot="-6541634">
                <a:off x="895353" y="3264578"/>
                <a:ext cx="264702" cy="310198"/>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1"/>
              <p:cNvSpPr/>
              <p:nvPr/>
            </p:nvSpPr>
            <p:spPr>
              <a:xfrm rot="-6541634">
                <a:off x="706231" y="3446930"/>
                <a:ext cx="386197" cy="402611"/>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1"/>
              <p:cNvSpPr/>
              <p:nvPr/>
            </p:nvSpPr>
            <p:spPr>
              <a:xfrm rot="-6541634">
                <a:off x="505003" y="3801013"/>
                <a:ext cx="431305" cy="344708"/>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1"/>
              <p:cNvSpPr/>
              <p:nvPr/>
            </p:nvSpPr>
            <p:spPr>
              <a:xfrm rot="-6541634">
                <a:off x="1064353" y="4042494"/>
                <a:ext cx="263539" cy="274267"/>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1"/>
              <p:cNvSpPr/>
              <p:nvPr/>
            </p:nvSpPr>
            <p:spPr>
              <a:xfrm rot="-6541634">
                <a:off x="1059947" y="4059888"/>
                <a:ext cx="177071" cy="215329"/>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1"/>
              <p:cNvSpPr/>
              <p:nvPr/>
            </p:nvSpPr>
            <p:spPr>
              <a:xfrm rot="-6541634">
                <a:off x="948537" y="3822940"/>
                <a:ext cx="289001" cy="269743"/>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1"/>
              <p:cNvSpPr/>
              <p:nvPr/>
            </p:nvSpPr>
            <p:spPr>
              <a:xfrm rot="-6541634">
                <a:off x="967252" y="3911590"/>
                <a:ext cx="194520" cy="196200"/>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1"/>
              <p:cNvSpPr/>
              <p:nvPr/>
            </p:nvSpPr>
            <p:spPr>
              <a:xfrm rot="-6541634">
                <a:off x="701009" y="3885577"/>
                <a:ext cx="314205" cy="246478"/>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1"/>
              <p:cNvSpPr/>
              <p:nvPr/>
            </p:nvSpPr>
            <p:spPr>
              <a:xfrm rot="-6541634">
                <a:off x="780317" y="3963832"/>
                <a:ext cx="234329" cy="17875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1"/>
              <p:cNvSpPr/>
              <p:nvPr/>
            </p:nvSpPr>
            <p:spPr>
              <a:xfrm rot="-6541634">
                <a:off x="735611" y="4084368"/>
                <a:ext cx="263410" cy="285641"/>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1"/>
              <p:cNvSpPr/>
              <p:nvPr/>
            </p:nvSpPr>
            <p:spPr>
              <a:xfrm rot="-6541634">
                <a:off x="818177" y="4087180"/>
                <a:ext cx="179915" cy="221792"/>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1"/>
              <p:cNvSpPr/>
              <p:nvPr/>
            </p:nvSpPr>
            <p:spPr>
              <a:xfrm rot="-6541634">
                <a:off x="857945" y="4181215"/>
                <a:ext cx="323381" cy="255396"/>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1"/>
              <p:cNvSpPr/>
              <p:nvPr/>
            </p:nvSpPr>
            <p:spPr>
              <a:xfrm rot="-6541634">
                <a:off x="896407" y="4176274"/>
                <a:ext cx="241308" cy="174228"/>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1"/>
              <p:cNvSpPr/>
              <p:nvPr/>
            </p:nvSpPr>
            <p:spPr>
              <a:xfrm rot="-6541634">
                <a:off x="937652" y="4074217"/>
                <a:ext cx="150188" cy="132093"/>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1"/>
              <p:cNvSpPr/>
              <p:nvPr/>
            </p:nvSpPr>
            <p:spPr>
              <a:xfrm rot="-6541634">
                <a:off x="764351" y="4217995"/>
                <a:ext cx="384387" cy="276206"/>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1"/>
              <p:cNvSpPr/>
              <p:nvPr/>
            </p:nvSpPr>
            <p:spPr>
              <a:xfrm rot="-6541634">
                <a:off x="650237" y="4976786"/>
                <a:ext cx="305804" cy="348327"/>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1"/>
              <p:cNvSpPr/>
              <p:nvPr/>
            </p:nvSpPr>
            <p:spPr>
              <a:xfrm rot="-6541634">
                <a:off x="964348" y="4687475"/>
                <a:ext cx="377925" cy="287321"/>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1"/>
              <p:cNvSpPr/>
              <p:nvPr/>
            </p:nvSpPr>
            <p:spPr>
              <a:xfrm rot="-6541634">
                <a:off x="305191" y="4235618"/>
                <a:ext cx="317824" cy="336565"/>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1"/>
              <p:cNvSpPr/>
              <p:nvPr/>
            </p:nvSpPr>
            <p:spPr>
              <a:xfrm rot="-6541634">
                <a:off x="236405" y="4726614"/>
                <a:ext cx="365129" cy="251648"/>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1"/>
              <p:cNvSpPr/>
              <p:nvPr/>
            </p:nvSpPr>
            <p:spPr>
              <a:xfrm rot="-6541634">
                <a:off x="241960" y="4222399"/>
                <a:ext cx="1127182" cy="967172"/>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1"/>
              <p:cNvSpPr/>
              <p:nvPr/>
            </p:nvSpPr>
            <p:spPr>
              <a:xfrm rot="-6541634">
                <a:off x="892564" y="4473693"/>
                <a:ext cx="426005" cy="14463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1"/>
              <p:cNvSpPr/>
              <p:nvPr/>
            </p:nvSpPr>
            <p:spPr>
              <a:xfrm rot="-6541634">
                <a:off x="828398" y="4801187"/>
                <a:ext cx="295851" cy="324286"/>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1"/>
              <p:cNvSpPr/>
              <p:nvPr/>
            </p:nvSpPr>
            <p:spPr>
              <a:xfrm rot="-6541634">
                <a:off x="406738" y="4899308"/>
                <a:ext cx="367972" cy="215717"/>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1"/>
              <p:cNvSpPr/>
              <p:nvPr/>
            </p:nvSpPr>
            <p:spPr>
              <a:xfrm rot="-6541634">
                <a:off x="240742" y="4508233"/>
                <a:ext cx="372108" cy="213261"/>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1"/>
              <p:cNvSpPr/>
              <p:nvPr/>
            </p:nvSpPr>
            <p:spPr>
              <a:xfrm rot="-6541634">
                <a:off x="571145" y="4096191"/>
                <a:ext cx="230064" cy="394856"/>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1"/>
              <p:cNvSpPr/>
              <p:nvPr/>
            </p:nvSpPr>
            <p:spPr>
              <a:xfrm rot="-6541634">
                <a:off x="712521" y="4319297"/>
                <a:ext cx="335014" cy="271294"/>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1"/>
              <p:cNvSpPr/>
              <p:nvPr/>
            </p:nvSpPr>
            <p:spPr>
              <a:xfrm rot="-6541634">
                <a:off x="783151" y="4592019"/>
                <a:ext cx="396924" cy="160398"/>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1"/>
              <p:cNvSpPr/>
              <p:nvPr/>
            </p:nvSpPr>
            <p:spPr>
              <a:xfrm rot="-6541634">
                <a:off x="727001" y="4813142"/>
                <a:ext cx="191806" cy="406876"/>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1"/>
              <p:cNvSpPr/>
              <p:nvPr/>
            </p:nvSpPr>
            <p:spPr>
              <a:xfrm rot="-6541634">
                <a:off x="306417" y="4749566"/>
                <a:ext cx="410495" cy="105855"/>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1"/>
              <p:cNvSpPr/>
              <p:nvPr/>
            </p:nvSpPr>
            <p:spPr>
              <a:xfrm rot="-6541634">
                <a:off x="500568" y="4259792"/>
                <a:ext cx="157813" cy="340442"/>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1"/>
              <p:cNvSpPr/>
              <p:nvPr/>
            </p:nvSpPr>
            <p:spPr>
              <a:xfrm rot="-6541634">
                <a:off x="469116" y="4441978"/>
                <a:ext cx="284865" cy="267158"/>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1"/>
              <p:cNvSpPr/>
              <p:nvPr/>
            </p:nvSpPr>
            <p:spPr>
              <a:xfrm rot="-6541634">
                <a:off x="583667" y="4781759"/>
                <a:ext cx="234975" cy="230968"/>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1"/>
              <p:cNvSpPr/>
              <p:nvPr/>
            </p:nvSpPr>
            <p:spPr>
              <a:xfrm rot="-6541634">
                <a:off x="775047" y="4705475"/>
                <a:ext cx="231485" cy="261083"/>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1"/>
              <p:cNvSpPr/>
              <p:nvPr/>
            </p:nvSpPr>
            <p:spPr>
              <a:xfrm rot="-6541634">
                <a:off x="714811" y="4535662"/>
                <a:ext cx="246090" cy="196588"/>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1"/>
              <p:cNvSpPr/>
              <p:nvPr/>
            </p:nvSpPr>
            <p:spPr>
              <a:xfrm rot="-6541634">
                <a:off x="519097" y="4596393"/>
                <a:ext cx="254362" cy="16569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1"/>
              <p:cNvSpPr/>
              <p:nvPr/>
            </p:nvSpPr>
            <p:spPr>
              <a:xfrm rot="-6541634">
                <a:off x="674316" y="4691479"/>
                <a:ext cx="187153" cy="235621"/>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1"/>
              <p:cNvSpPr/>
              <p:nvPr/>
            </p:nvSpPr>
            <p:spPr>
              <a:xfrm rot="-6541634">
                <a:off x="714963" y="4363968"/>
                <a:ext cx="183405" cy="246090"/>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1"/>
              <p:cNvSpPr/>
              <p:nvPr/>
            </p:nvSpPr>
            <p:spPr>
              <a:xfrm rot="-6541634">
                <a:off x="792271" y="4643075"/>
                <a:ext cx="40455" cy="3412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1"/>
              <p:cNvSpPr/>
              <p:nvPr/>
            </p:nvSpPr>
            <p:spPr>
              <a:xfrm rot="-6541634">
                <a:off x="782500" y="4589432"/>
                <a:ext cx="39680" cy="3412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1"/>
              <p:cNvSpPr/>
              <p:nvPr/>
            </p:nvSpPr>
            <p:spPr>
              <a:xfrm rot="-6541634">
                <a:off x="688482" y="4614270"/>
                <a:ext cx="39680" cy="34251"/>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1"/>
              <p:cNvSpPr/>
              <p:nvPr/>
            </p:nvSpPr>
            <p:spPr>
              <a:xfrm rot="-6541634">
                <a:off x="807508" y="4744889"/>
                <a:ext cx="33993" cy="3412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1"/>
              <p:cNvSpPr/>
              <p:nvPr/>
            </p:nvSpPr>
            <p:spPr>
              <a:xfrm rot="-6541634">
                <a:off x="842913" y="4710755"/>
                <a:ext cx="39809" cy="33993"/>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1"/>
              <p:cNvSpPr/>
              <p:nvPr/>
            </p:nvSpPr>
            <p:spPr>
              <a:xfrm rot="-6541634">
                <a:off x="738795" y="4632166"/>
                <a:ext cx="39809" cy="3412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1"/>
              <p:cNvSpPr/>
              <p:nvPr/>
            </p:nvSpPr>
            <p:spPr>
              <a:xfrm rot="-6541634">
                <a:off x="695987" y="4674027"/>
                <a:ext cx="40455" cy="34251"/>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1"/>
              <p:cNvSpPr/>
              <p:nvPr/>
            </p:nvSpPr>
            <p:spPr>
              <a:xfrm rot="-6541634">
                <a:off x="643221" y="4672075"/>
                <a:ext cx="33993" cy="3412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1"/>
              <p:cNvSpPr/>
              <p:nvPr/>
            </p:nvSpPr>
            <p:spPr>
              <a:xfrm rot="-6541634">
                <a:off x="707935" y="4722877"/>
                <a:ext cx="39680" cy="3412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1"/>
              <p:cNvSpPr/>
              <p:nvPr/>
            </p:nvSpPr>
            <p:spPr>
              <a:xfrm rot="-6541634">
                <a:off x="731208" y="4777946"/>
                <a:ext cx="34122" cy="3412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1"/>
              <p:cNvSpPr/>
              <p:nvPr/>
            </p:nvSpPr>
            <p:spPr>
              <a:xfrm rot="-6541634">
                <a:off x="658612" y="4733806"/>
                <a:ext cx="39680" cy="34251"/>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1"/>
              <p:cNvSpPr/>
              <p:nvPr/>
            </p:nvSpPr>
            <p:spPr>
              <a:xfrm rot="-6541634">
                <a:off x="762849" y="4728889"/>
                <a:ext cx="40455" cy="33993"/>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1"/>
              <p:cNvSpPr/>
              <p:nvPr/>
            </p:nvSpPr>
            <p:spPr>
              <a:xfrm rot="-6541634">
                <a:off x="804350" y="4692442"/>
                <a:ext cx="39680" cy="34510"/>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1"/>
              <p:cNvSpPr/>
              <p:nvPr/>
            </p:nvSpPr>
            <p:spPr>
              <a:xfrm rot="-6541634">
                <a:off x="846203" y="4657259"/>
                <a:ext cx="39809" cy="33993"/>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1"/>
              <p:cNvSpPr/>
              <p:nvPr/>
            </p:nvSpPr>
            <p:spPr>
              <a:xfrm rot="-6541634">
                <a:off x="753468" y="4683250"/>
                <a:ext cx="39680" cy="3412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1"/>
              <p:cNvSpPr/>
              <p:nvPr/>
            </p:nvSpPr>
            <p:spPr>
              <a:xfrm rot="-6541634">
                <a:off x="204028" y="4279035"/>
                <a:ext cx="329715" cy="229547"/>
              </a:xfrm>
              <a:custGeom>
                <a:rect b="b" l="l" r="r" t="t"/>
                <a:pathLst>
                  <a:path extrusionOk="0" h="1776" w="2551">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1"/>
              <p:cNvSpPr/>
              <p:nvPr/>
            </p:nvSpPr>
            <p:spPr>
              <a:xfrm rot="-6541634">
                <a:off x="211837" y="4263480"/>
                <a:ext cx="223860" cy="174616"/>
              </a:xfrm>
              <a:custGeom>
                <a:rect b="b" l="l" r="r" t="t"/>
                <a:pathLst>
                  <a:path extrusionOk="0" h="1351" w="1732">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1"/>
              <p:cNvSpPr/>
              <p:nvPr/>
            </p:nvSpPr>
            <p:spPr>
              <a:xfrm rot="-6541634">
                <a:off x="49875" y="4346231"/>
                <a:ext cx="369523" cy="186377"/>
              </a:xfrm>
              <a:custGeom>
                <a:rect b="b" l="l" r="r" t="t"/>
                <a:pathLst>
                  <a:path extrusionOk="0" h="1442" w="2859">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1"/>
              <p:cNvSpPr/>
              <p:nvPr/>
            </p:nvSpPr>
            <p:spPr>
              <a:xfrm rot="-6541634">
                <a:off x="105922" y="4342157"/>
                <a:ext cx="268192" cy="92930"/>
              </a:xfrm>
              <a:custGeom>
                <a:rect b="b" l="l" r="r" t="t"/>
                <a:pathLst>
                  <a:path extrusionOk="0" h="719" w="2075">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1"/>
              <p:cNvSpPr/>
              <p:nvPr/>
            </p:nvSpPr>
            <p:spPr>
              <a:xfrm rot="-6541634">
                <a:off x="-35750" y="4274677"/>
                <a:ext cx="252424" cy="294947"/>
              </a:xfrm>
              <a:custGeom>
                <a:rect b="b" l="l" r="r" t="t"/>
                <a:pathLst>
                  <a:path extrusionOk="0" h="2282" w="1953">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1"/>
              <p:cNvSpPr/>
              <p:nvPr/>
            </p:nvSpPr>
            <p:spPr>
              <a:xfrm rot="-6541634">
                <a:off x="38618" y="4269435"/>
                <a:ext cx="173582" cy="206411"/>
              </a:xfrm>
              <a:custGeom>
                <a:rect b="b" l="l" r="r" t="t"/>
                <a:pathLst>
                  <a:path extrusionOk="0" h="1597" w="1343">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1"/>
              <p:cNvSpPr/>
              <p:nvPr/>
            </p:nvSpPr>
            <p:spPr>
              <a:xfrm rot="-6541634">
                <a:off x="-111979" y="4105028"/>
                <a:ext cx="275430" cy="301280"/>
              </a:xfrm>
              <a:custGeom>
                <a:rect b="b" l="l" r="r" t="t"/>
                <a:pathLst>
                  <a:path extrusionOk="0" h="2331" w="2131">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1"/>
              <p:cNvSpPr/>
              <p:nvPr/>
            </p:nvSpPr>
            <p:spPr>
              <a:xfrm rot="-6541634">
                <a:off x="-3087" y="4145150"/>
                <a:ext cx="145922" cy="231615"/>
              </a:xfrm>
              <a:custGeom>
                <a:rect b="b" l="l" r="r" t="t"/>
                <a:pathLst>
                  <a:path extrusionOk="0" h="1792" w="1129">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1"/>
              <p:cNvSpPr/>
              <p:nvPr/>
            </p:nvSpPr>
            <p:spPr>
              <a:xfrm rot="-6541634">
                <a:off x="-116193" y="4036270"/>
                <a:ext cx="375081" cy="169316"/>
              </a:xfrm>
              <a:custGeom>
                <a:rect b="b" l="l" r="r" t="t"/>
                <a:pathLst>
                  <a:path extrusionOk="0" h="1310" w="2902">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1"/>
              <p:cNvSpPr/>
              <p:nvPr/>
            </p:nvSpPr>
            <p:spPr>
              <a:xfrm rot="-6541634">
                <a:off x="-34373" y="4108339"/>
                <a:ext cx="271682" cy="115420"/>
              </a:xfrm>
              <a:custGeom>
                <a:rect b="b" l="l" r="r" t="t"/>
                <a:pathLst>
                  <a:path extrusionOk="0" h="893" w="2102">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1"/>
              <p:cNvSpPr/>
              <p:nvPr/>
            </p:nvSpPr>
            <p:spPr>
              <a:xfrm rot="-6541634">
                <a:off x="114502" y="3989570"/>
                <a:ext cx="296368" cy="240533"/>
              </a:xfrm>
              <a:custGeom>
                <a:rect b="b" l="l" r="r" t="t"/>
                <a:pathLst>
                  <a:path extrusionOk="0" h="1861" w="2293">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1"/>
              <p:cNvSpPr/>
              <p:nvPr/>
            </p:nvSpPr>
            <p:spPr>
              <a:xfrm rot="-6541634">
                <a:off x="117288" y="4066491"/>
                <a:ext cx="221404" cy="151092"/>
              </a:xfrm>
              <a:custGeom>
                <a:rect b="b" l="l" r="r" t="t"/>
                <a:pathLst>
                  <a:path extrusionOk="0" h="1169" w="1713">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1"/>
              <p:cNvSpPr/>
              <p:nvPr/>
            </p:nvSpPr>
            <p:spPr>
              <a:xfrm rot="-6541634">
                <a:off x="207639" y="4007292"/>
                <a:ext cx="254362" cy="326096"/>
              </a:xfrm>
              <a:custGeom>
                <a:rect b="b" l="l" r="r" t="t"/>
                <a:pathLst>
                  <a:path extrusionOk="0" h="2523" w="1968">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1"/>
              <p:cNvSpPr/>
              <p:nvPr/>
            </p:nvSpPr>
            <p:spPr>
              <a:xfrm rot="-6541634">
                <a:off x="247342" y="4077253"/>
                <a:ext cx="92155" cy="242213"/>
              </a:xfrm>
              <a:custGeom>
                <a:rect b="b" l="l" r="r" t="t"/>
                <a:pathLst>
                  <a:path extrusionOk="0" h="1874" w="713">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1"/>
              <p:cNvSpPr/>
              <p:nvPr/>
            </p:nvSpPr>
            <p:spPr>
              <a:xfrm rot="-6541634">
                <a:off x="127626" y="4206678"/>
                <a:ext cx="123950" cy="106372"/>
              </a:xfrm>
              <a:custGeom>
                <a:rect b="b" l="l" r="r" t="t"/>
                <a:pathLst>
                  <a:path extrusionOk="0" h="823" w="959">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1"/>
              <p:cNvSpPr/>
              <p:nvPr/>
            </p:nvSpPr>
            <p:spPr>
              <a:xfrm rot="-6541634">
                <a:off x="-166929" y="2683019"/>
                <a:ext cx="180561" cy="125630"/>
              </a:xfrm>
              <a:custGeom>
                <a:rect b="b" l="l" r="r" t="t"/>
                <a:pathLst>
                  <a:path extrusionOk="0" h="972" w="1397">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1"/>
              <p:cNvSpPr/>
              <p:nvPr/>
            </p:nvSpPr>
            <p:spPr>
              <a:xfrm rot="-6541634">
                <a:off x="-162610" y="2674971"/>
                <a:ext cx="122399" cy="95644"/>
              </a:xfrm>
              <a:custGeom>
                <a:rect b="b" l="l" r="r" t="t"/>
                <a:pathLst>
                  <a:path extrusionOk="0" h="740" w="947">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1"/>
              <p:cNvSpPr/>
              <p:nvPr/>
            </p:nvSpPr>
            <p:spPr>
              <a:xfrm rot="-6541634">
                <a:off x="-251527" y="2719499"/>
                <a:ext cx="202016" cy="101978"/>
              </a:xfrm>
              <a:custGeom>
                <a:rect b="b" l="l" r="r" t="t"/>
                <a:pathLst>
                  <a:path extrusionOk="0" h="789" w="1563">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1"/>
              <p:cNvSpPr/>
              <p:nvPr/>
            </p:nvSpPr>
            <p:spPr>
              <a:xfrm rot="-6541634">
                <a:off x="-220135" y="2717690"/>
                <a:ext cx="146310" cy="50795"/>
              </a:xfrm>
              <a:custGeom>
                <a:rect b="b" l="l" r="r" t="t"/>
                <a:pathLst>
                  <a:path extrusionOk="0" h="393" w="1132">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1"/>
              <p:cNvSpPr/>
              <p:nvPr/>
            </p:nvSpPr>
            <p:spPr>
              <a:xfrm rot="-6541634">
                <a:off x="-297851" y="2680893"/>
                <a:ext cx="137521" cy="160786"/>
              </a:xfrm>
              <a:custGeom>
                <a:rect b="b" l="l" r="r" t="t"/>
                <a:pathLst>
                  <a:path extrusionOk="0" h="1244" w="1064">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1"/>
              <p:cNvSpPr/>
              <p:nvPr/>
            </p:nvSpPr>
            <p:spPr>
              <a:xfrm rot="-6541634">
                <a:off x="-257206" y="2678020"/>
                <a:ext cx="94998" cy="112835"/>
              </a:xfrm>
              <a:custGeom>
                <a:rect b="b" l="l" r="r" t="t"/>
                <a:pathLst>
                  <a:path extrusionOk="0" h="873" w="735">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11"/>
              <p:cNvSpPr/>
              <p:nvPr/>
            </p:nvSpPr>
            <p:spPr>
              <a:xfrm rot="-6541634">
                <a:off x="-339587" y="2587708"/>
                <a:ext cx="151222" cy="165051"/>
              </a:xfrm>
              <a:custGeom>
                <a:rect b="b" l="l" r="r" t="t"/>
                <a:pathLst>
                  <a:path extrusionOk="0" h="1277" w="117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11"/>
              <p:cNvSpPr/>
              <p:nvPr/>
            </p:nvSpPr>
            <p:spPr>
              <a:xfrm rot="-6541634">
                <a:off x="-279969" y="2610324"/>
                <a:ext cx="79876" cy="126276"/>
              </a:xfrm>
              <a:custGeom>
                <a:rect b="b" l="l" r="r" t="t"/>
                <a:pathLst>
                  <a:path extrusionOk="0" h="977" w="618">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1"/>
              <p:cNvSpPr/>
              <p:nvPr/>
            </p:nvSpPr>
            <p:spPr>
              <a:xfrm rot="-6541634">
                <a:off x="-341546" y="2550466"/>
                <a:ext cx="205118" cy="92284"/>
              </a:xfrm>
              <a:custGeom>
                <a:rect b="b" l="l" r="r" t="t"/>
                <a:pathLst>
                  <a:path extrusionOk="0" h="714" w="1587">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1"/>
              <p:cNvSpPr/>
              <p:nvPr/>
            </p:nvSpPr>
            <p:spPr>
              <a:xfrm rot="-6541634">
                <a:off x="-297075" y="2589519"/>
                <a:ext cx="148895" cy="63461"/>
              </a:xfrm>
              <a:custGeom>
                <a:rect b="b" l="l" r="r" t="t"/>
                <a:pathLst>
                  <a:path extrusionOk="0" h="491" w="1152">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1"/>
              <p:cNvSpPr/>
              <p:nvPr/>
            </p:nvSpPr>
            <p:spPr>
              <a:xfrm rot="-6541634">
                <a:off x="-215956" y="2524651"/>
                <a:ext cx="162595" cy="131705"/>
              </a:xfrm>
              <a:custGeom>
                <a:rect b="b" l="l" r="r" t="t"/>
                <a:pathLst>
                  <a:path extrusionOk="0" h="1019" w="1258">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1"/>
              <p:cNvSpPr/>
              <p:nvPr/>
            </p:nvSpPr>
            <p:spPr>
              <a:xfrm rot="-6541634">
                <a:off x="-214371" y="2566895"/>
                <a:ext cx="121494" cy="82719"/>
              </a:xfrm>
              <a:custGeom>
                <a:rect b="b" l="l" r="r" t="t"/>
                <a:pathLst>
                  <a:path extrusionOk="0" h="640" w="94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1"/>
              <p:cNvSpPr/>
              <p:nvPr/>
            </p:nvSpPr>
            <p:spPr>
              <a:xfrm rot="-6541634">
                <a:off x="-164504" y="2534755"/>
                <a:ext cx="138943" cy="178364"/>
              </a:xfrm>
              <a:custGeom>
                <a:rect b="b" l="l" r="r" t="t"/>
                <a:pathLst>
                  <a:path extrusionOk="0" h="1380" w="1075">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1"/>
              <p:cNvSpPr/>
              <p:nvPr/>
            </p:nvSpPr>
            <p:spPr>
              <a:xfrm rot="-6541634">
                <a:off x="-143113" y="2573209"/>
                <a:ext cx="50666" cy="132868"/>
              </a:xfrm>
              <a:custGeom>
                <a:rect b="b" l="l" r="r" t="t"/>
                <a:pathLst>
                  <a:path extrusionOk="0" h="1028" w="392">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1"/>
              <p:cNvSpPr/>
              <p:nvPr/>
            </p:nvSpPr>
            <p:spPr>
              <a:xfrm rot="-6541634">
                <a:off x="-208680" y="2643110"/>
                <a:ext cx="67985" cy="58291"/>
              </a:xfrm>
              <a:custGeom>
                <a:rect b="b" l="l" r="r" t="t"/>
                <a:pathLst>
                  <a:path extrusionOk="0" h="451" w="526">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1"/>
              <p:cNvSpPr/>
              <p:nvPr/>
            </p:nvSpPr>
            <p:spPr>
              <a:xfrm rot="-6541634">
                <a:off x="1812443" y="4477057"/>
                <a:ext cx="331524" cy="344708"/>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1"/>
              <p:cNvSpPr/>
              <p:nvPr/>
            </p:nvSpPr>
            <p:spPr>
              <a:xfrm rot="-6541634">
                <a:off x="1806970" y="4498388"/>
                <a:ext cx="222955" cy="270260"/>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1"/>
              <p:cNvSpPr/>
              <p:nvPr/>
            </p:nvSpPr>
            <p:spPr>
              <a:xfrm rot="-6541634">
                <a:off x="1667226" y="4202206"/>
                <a:ext cx="361898" cy="338116"/>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1"/>
              <p:cNvSpPr/>
              <p:nvPr/>
            </p:nvSpPr>
            <p:spPr>
              <a:xfrm rot="-6541634">
                <a:off x="1690288" y="4312993"/>
                <a:ext cx="245056" cy="246478"/>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1"/>
              <p:cNvSpPr/>
              <p:nvPr/>
            </p:nvSpPr>
            <p:spPr>
              <a:xfrm rot="-6541634">
                <a:off x="1355800" y="4279837"/>
                <a:ext cx="394856" cy="309035"/>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1"/>
              <p:cNvSpPr/>
              <p:nvPr/>
            </p:nvSpPr>
            <p:spPr>
              <a:xfrm rot="-6541634">
                <a:off x="1456321" y="4379303"/>
                <a:ext cx="294430" cy="223472"/>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1"/>
              <p:cNvSpPr/>
              <p:nvPr/>
            </p:nvSpPr>
            <p:spPr>
              <a:xfrm rot="-6541634">
                <a:off x="1399818" y="4528908"/>
                <a:ext cx="330749" cy="358796"/>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1"/>
              <p:cNvSpPr/>
              <p:nvPr/>
            </p:nvSpPr>
            <p:spPr>
              <a:xfrm rot="-6541634">
                <a:off x="1504482" y="4532852"/>
                <a:ext cx="225023" cy="278274"/>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1"/>
              <p:cNvSpPr/>
              <p:nvPr/>
            </p:nvSpPr>
            <p:spPr>
              <a:xfrm rot="-6541634">
                <a:off x="1553712" y="4651063"/>
                <a:ext cx="406101" cy="319633"/>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1"/>
              <p:cNvSpPr/>
              <p:nvPr/>
            </p:nvSpPr>
            <p:spPr>
              <a:xfrm rot="-6541634">
                <a:off x="1601465" y="4644412"/>
                <a:ext cx="302960" cy="218819"/>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1"/>
              <p:cNvSpPr/>
              <p:nvPr/>
            </p:nvSpPr>
            <p:spPr>
              <a:xfrm rot="-6541634">
                <a:off x="1665383" y="4516973"/>
                <a:ext cx="165568" cy="16569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1"/>
              <p:cNvSpPr/>
              <p:nvPr/>
            </p:nvSpPr>
            <p:spPr>
              <a:xfrm rot="-6541634">
                <a:off x="635100" y="3258219"/>
                <a:ext cx="161432" cy="365904"/>
              </a:xfrm>
              <a:custGeom>
                <a:rect b="b" l="l" r="r" t="t"/>
                <a:pathLst>
                  <a:path extrusionOk="0" h="2831" w="1249">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1"/>
              <p:cNvSpPr/>
              <p:nvPr/>
            </p:nvSpPr>
            <p:spPr>
              <a:xfrm rot="-6541634">
                <a:off x="577456" y="3362712"/>
                <a:ext cx="94869" cy="176296"/>
              </a:xfrm>
              <a:custGeom>
                <a:rect b="b" l="l" r="r" t="t"/>
                <a:pathLst>
                  <a:path extrusionOk="0" h="1364" w="734">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1"/>
              <p:cNvSpPr/>
              <p:nvPr/>
            </p:nvSpPr>
            <p:spPr>
              <a:xfrm rot="-6541634">
                <a:off x="619731" y="3331356"/>
                <a:ext cx="83624" cy="240662"/>
              </a:xfrm>
              <a:custGeom>
                <a:rect b="b" l="l" r="r" t="t"/>
                <a:pathLst>
                  <a:path extrusionOk="0" h="1862" w="647">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1"/>
              <p:cNvSpPr/>
              <p:nvPr/>
            </p:nvSpPr>
            <p:spPr>
              <a:xfrm rot="-6541634">
                <a:off x="632406" y="3358006"/>
                <a:ext cx="57516" cy="216880"/>
              </a:xfrm>
              <a:custGeom>
                <a:rect b="b" l="l" r="r" t="t"/>
                <a:pathLst>
                  <a:path extrusionOk="0" h="1678" w="445">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1"/>
              <p:cNvSpPr/>
              <p:nvPr/>
            </p:nvSpPr>
            <p:spPr>
              <a:xfrm rot="-6541634">
                <a:off x="644646" y="3390418"/>
                <a:ext cx="31925" cy="186894"/>
              </a:xfrm>
              <a:custGeom>
                <a:rect b="b" l="l" r="r" t="t"/>
                <a:pathLst>
                  <a:path extrusionOk="0" h="1446" w="247">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1"/>
              <p:cNvSpPr/>
              <p:nvPr/>
            </p:nvSpPr>
            <p:spPr>
              <a:xfrm rot="-6541634">
                <a:off x="655843" y="3425902"/>
                <a:ext cx="7238" cy="159235"/>
              </a:xfrm>
              <a:custGeom>
                <a:rect b="b" l="l" r="r" t="t"/>
                <a:pathLst>
                  <a:path extrusionOk="0" h="1232" w="56">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1"/>
              <p:cNvSpPr/>
              <p:nvPr/>
            </p:nvSpPr>
            <p:spPr>
              <a:xfrm rot="-6541634">
                <a:off x="529072" y="3562250"/>
                <a:ext cx="322089" cy="207445"/>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1"/>
              <p:cNvSpPr/>
              <p:nvPr/>
            </p:nvSpPr>
            <p:spPr>
              <a:xfrm rot="-6541634">
                <a:off x="572768" y="3521945"/>
                <a:ext cx="143079" cy="139331"/>
              </a:xfrm>
              <a:custGeom>
                <a:rect b="b" l="l" r="r" t="t"/>
                <a:pathLst>
                  <a:path extrusionOk="0" h="1078" w="1107">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1"/>
              <p:cNvSpPr/>
              <p:nvPr/>
            </p:nvSpPr>
            <p:spPr>
              <a:xfrm rot="-6541634">
                <a:off x="551810" y="3550597"/>
                <a:ext cx="207316" cy="149929"/>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1"/>
              <p:cNvSpPr/>
              <p:nvPr/>
            </p:nvSpPr>
            <p:spPr>
              <a:xfrm rot="-6541634">
                <a:off x="544877" y="3571016"/>
                <a:ext cx="192581" cy="118134"/>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1"/>
              <p:cNvSpPr/>
              <p:nvPr/>
            </p:nvSpPr>
            <p:spPr>
              <a:xfrm rot="-6541634">
                <a:off x="536467" y="3595169"/>
                <a:ext cx="172031" cy="80393"/>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1"/>
              <p:cNvSpPr/>
              <p:nvPr/>
            </p:nvSpPr>
            <p:spPr>
              <a:xfrm rot="-6541634">
                <a:off x="527208" y="3615413"/>
                <a:ext cx="152902" cy="47693"/>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1"/>
              <p:cNvSpPr/>
              <p:nvPr/>
            </p:nvSpPr>
            <p:spPr>
              <a:xfrm rot="-6541634">
                <a:off x="315275" y="3610948"/>
                <a:ext cx="299341" cy="236914"/>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1"/>
              <p:cNvSpPr/>
              <p:nvPr/>
            </p:nvSpPr>
            <p:spPr>
              <a:xfrm rot="-6541634">
                <a:off x="424537" y="3615585"/>
                <a:ext cx="179786" cy="8646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1"/>
              <p:cNvSpPr/>
              <p:nvPr/>
            </p:nvSpPr>
            <p:spPr>
              <a:xfrm rot="-6541634">
                <a:off x="380253" y="3609418"/>
                <a:ext cx="211710" cy="143079"/>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1"/>
              <p:cNvSpPr/>
              <p:nvPr/>
            </p:nvSpPr>
            <p:spPr>
              <a:xfrm rot="-6541634">
                <a:off x="388812" y="3599388"/>
                <a:ext cx="176942" cy="140106"/>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1"/>
              <p:cNvSpPr/>
              <p:nvPr/>
            </p:nvSpPr>
            <p:spPr>
              <a:xfrm rot="-6541634">
                <a:off x="397970" y="3586215"/>
                <a:ext cx="134548" cy="134290"/>
              </a:xfrm>
              <a:custGeom>
                <a:rect b="b" l="l" r="r" t="t"/>
                <a:pathLst>
                  <a:path extrusionOk="0" h="1039" w="1041">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1"/>
              <p:cNvSpPr/>
              <p:nvPr/>
            </p:nvSpPr>
            <p:spPr>
              <a:xfrm rot="-6541634">
                <a:off x="406508" y="3572819"/>
                <a:ext cx="97066" cy="128474"/>
              </a:xfrm>
              <a:custGeom>
                <a:rect b="b" l="l" r="r" t="t"/>
                <a:pathLst>
                  <a:path extrusionOk="0" h="994" w="751">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1"/>
              <p:cNvSpPr/>
              <p:nvPr/>
            </p:nvSpPr>
            <p:spPr>
              <a:xfrm rot="-6541634">
                <a:off x="288532" y="3266544"/>
                <a:ext cx="376503" cy="155099"/>
              </a:xfrm>
              <a:custGeom>
                <a:rect b="b" l="l" r="r" t="t"/>
                <a:pathLst>
                  <a:path extrusionOk="0" h="1200" w="2913">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1"/>
              <p:cNvSpPr/>
              <p:nvPr/>
            </p:nvSpPr>
            <p:spPr>
              <a:xfrm rot="-6541634">
                <a:off x="436398" y="3386616"/>
                <a:ext cx="190384" cy="60359"/>
              </a:xfrm>
              <a:custGeom>
                <a:rect b="b" l="l" r="r" t="t"/>
                <a:pathLst>
                  <a:path extrusionOk="0" h="467" w="1473">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1"/>
              <p:cNvSpPr/>
              <p:nvPr/>
            </p:nvSpPr>
            <p:spPr>
              <a:xfrm rot="-6541634">
                <a:off x="380432" y="3371402"/>
                <a:ext cx="252682" cy="42006"/>
              </a:xfrm>
              <a:custGeom>
                <a:rect b="b" l="l" r="r" t="t"/>
                <a:pathLst>
                  <a:path extrusionOk="0" h="325" w="1955">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1"/>
              <p:cNvSpPr/>
              <p:nvPr/>
            </p:nvSpPr>
            <p:spPr>
              <a:xfrm rot="-6541634">
                <a:off x="384705" y="3393384"/>
                <a:ext cx="223730" cy="20938"/>
              </a:xfrm>
              <a:custGeom>
                <a:rect b="b" l="l" r="r" t="t"/>
                <a:pathLst>
                  <a:path extrusionOk="0" h="162" w="1731">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1"/>
              <p:cNvSpPr/>
              <p:nvPr/>
            </p:nvSpPr>
            <p:spPr>
              <a:xfrm rot="-6541634">
                <a:off x="388028" y="3409167"/>
                <a:ext cx="188962" cy="20809"/>
              </a:xfrm>
              <a:custGeom>
                <a:rect b="b" l="l" r="r" t="t"/>
                <a:pathLst>
                  <a:path extrusionOk="0" h="161" w="1462">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11"/>
              <p:cNvSpPr/>
              <p:nvPr/>
            </p:nvSpPr>
            <p:spPr>
              <a:xfrm rot="-6541634">
                <a:off x="391886" y="3416910"/>
                <a:ext cx="155745" cy="37224"/>
              </a:xfrm>
              <a:custGeom>
                <a:rect b="b" l="l" r="r" t="t"/>
                <a:pathLst>
                  <a:path extrusionOk="0" h="288" w="1205">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11"/>
              <p:cNvSpPr/>
              <p:nvPr/>
            </p:nvSpPr>
            <p:spPr>
              <a:xfrm rot="-6541634">
                <a:off x="242294" y="3370365"/>
                <a:ext cx="185473" cy="346000"/>
              </a:xfrm>
              <a:custGeom>
                <a:rect b="b" l="l" r="r" t="t"/>
                <a:pathLst>
                  <a:path extrusionOk="0" h="2677" w="1435">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1"/>
              <p:cNvSpPr/>
              <p:nvPr/>
            </p:nvSpPr>
            <p:spPr>
              <a:xfrm rot="-6541634">
                <a:off x="357651" y="3430248"/>
                <a:ext cx="118263" cy="160011"/>
              </a:xfrm>
              <a:custGeom>
                <a:rect b="b" l="l" r="r" t="t"/>
                <a:pathLst>
                  <a:path extrusionOk="0" h="1238" w="915">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1"/>
              <p:cNvSpPr/>
              <p:nvPr/>
            </p:nvSpPr>
            <p:spPr>
              <a:xfrm rot="-6541634">
                <a:off x="325058" y="3415050"/>
                <a:ext cx="120331" cy="225023"/>
              </a:xfrm>
              <a:custGeom>
                <a:rect b="b" l="l" r="r" t="t"/>
                <a:pathLst>
                  <a:path extrusionOk="0" h="1741" w="931">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1"/>
              <p:cNvSpPr/>
              <p:nvPr/>
            </p:nvSpPr>
            <p:spPr>
              <a:xfrm rot="-6541634">
                <a:off x="346792" y="3437194"/>
                <a:ext cx="90733" cy="205894"/>
              </a:xfrm>
              <a:custGeom>
                <a:rect b="b" l="l" r="r" t="t"/>
                <a:pathLst>
                  <a:path extrusionOk="0" h="1593" w="702">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1"/>
              <p:cNvSpPr/>
              <p:nvPr/>
            </p:nvSpPr>
            <p:spPr>
              <a:xfrm rot="-6541634">
                <a:off x="374061" y="3466898"/>
                <a:ext cx="55965" cy="180820"/>
              </a:xfrm>
              <a:custGeom>
                <a:rect b="b" l="l" r="r" t="t"/>
                <a:pathLst>
                  <a:path extrusionOk="0" h="1399" w="433">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1"/>
              <p:cNvSpPr/>
              <p:nvPr/>
            </p:nvSpPr>
            <p:spPr>
              <a:xfrm rot="-6541634">
                <a:off x="399856" y="3494369"/>
                <a:ext cx="26238" cy="157167"/>
              </a:xfrm>
              <a:custGeom>
                <a:rect b="b" l="l" r="r" t="t"/>
                <a:pathLst>
                  <a:path extrusionOk="0" h="1216" w="203">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1"/>
              <p:cNvSpPr/>
              <p:nvPr/>
            </p:nvSpPr>
            <p:spPr>
              <a:xfrm rot="-6541634">
                <a:off x="485696" y="3485315"/>
                <a:ext cx="99134" cy="99134"/>
              </a:xfrm>
              <a:custGeom>
                <a:rect b="b" l="l" r="r" t="t"/>
                <a:pathLst>
                  <a:path extrusionOk="0" h="767" w="767">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49" name="Google Shape;3449;p11"/>
          <p:cNvGrpSpPr/>
          <p:nvPr/>
        </p:nvGrpSpPr>
        <p:grpSpPr>
          <a:xfrm rot="-5400000">
            <a:off x="-1984986" y="-530412"/>
            <a:ext cx="2300223" cy="2076471"/>
            <a:chOff x="-885266" y="3661100"/>
            <a:chExt cx="3052312" cy="2755402"/>
          </a:xfrm>
        </p:grpSpPr>
        <p:sp>
          <p:nvSpPr>
            <p:cNvPr id="3450" name="Google Shape;3450;p11"/>
            <p:cNvSpPr/>
            <p:nvPr/>
          </p:nvSpPr>
          <p:spPr>
            <a:xfrm>
              <a:off x="1248239" y="4232598"/>
              <a:ext cx="539023" cy="1040908"/>
            </a:xfrm>
            <a:custGeom>
              <a:rect b="b" l="l" r="r" t="t"/>
              <a:pathLst>
                <a:path extrusionOk="0" h="4007" w="2075">
                  <a:moveTo>
                    <a:pt x="1037" y="1"/>
                  </a:moveTo>
                  <a:cubicBezTo>
                    <a:pt x="1030" y="1"/>
                    <a:pt x="1021" y="7"/>
                    <a:pt x="1021" y="16"/>
                  </a:cubicBezTo>
                  <a:cubicBezTo>
                    <a:pt x="1051" y="300"/>
                    <a:pt x="1123" y="592"/>
                    <a:pt x="1101" y="881"/>
                  </a:cubicBezTo>
                  <a:cubicBezTo>
                    <a:pt x="1072" y="1280"/>
                    <a:pt x="1042" y="1670"/>
                    <a:pt x="936" y="2060"/>
                  </a:cubicBezTo>
                  <a:cubicBezTo>
                    <a:pt x="889" y="2225"/>
                    <a:pt x="843" y="2395"/>
                    <a:pt x="788" y="2560"/>
                  </a:cubicBezTo>
                  <a:cubicBezTo>
                    <a:pt x="775" y="2327"/>
                    <a:pt x="766" y="2132"/>
                    <a:pt x="745" y="1945"/>
                  </a:cubicBezTo>
                  <a:cubicBezTo>
                    <a:pt x="720" y="1687"/>
                    <a:pt x="660" y="1301"/>
                    <a:pt x="639" y="1229"/>
                  </a:cubicBezTo>
                  <a:cubicBezTo>
                    <a:pt x="630" y="1190"/>
                    <a:pt x="609" y="1166"/>
                    <a:pt x="592" y="1166"/>
                  </a:cubicBezTo>
                  <a:cubicBezTo>
                    <a:pt x="577" y="1166"/>
                    <a:pt x="565" y="1185"/>
                    <a:pt x="567" y="1229"/>
                  </a:cubicBezTo>
                  <a:cubicBezTo>
                    <a:pt x="575" y="1326"/>
                    <a:pt x="643" y="1776"/>
                    <a:pt x="652" y="1984"/>
                  </a:cubicBezTo>
                  <a:cubicBezTo>
                    <a:pt x="665" y="2191"/>
                    <a:pt x="711" y="2476"/>
                    <a:pt x="728" y="2717"/>
                  </a:cubicBezTo>
                  <a:cubicBezTo>
                    <a:pt x="694" y="2815"/>
                    <a:pt x="652" y="2908"/>
                    <a:pt x="605" y="3002"/>
                  </a:cubicBezTo>
                  <a:cubicBezTo>
                    <a:pt x="533" y="3133"/>
                    <a:pt x="465" y="3273"/>
                    <a:pt x="393" y="3413"/>
                  </a:cubicBezTo>
                  <a:cubicBezTo>
                    <a:pt x="389" y="3396"/>
                    <a:pt x="385" y="3375"/>
                    <a:pt x="380" y="3358"/>
                  </a:cubicBezTo>
                  <a:cubicBezTo>
                    <a:pt x="334" y="3163"/>
                    <a:pt x="274" y="2929"/>
                    <a:pt x="236" y="2781"/>
                  </a:cubicBezTo>
                  <a:cubicBezTo>
                    <a:pt x="185" y="2599"/>
                    <a:pt x="122" y="2425"/>
                    <a:pt x="45" y="2251"/>
                  </a:cubicBezTo>
                  <a:cubicBezTo>
                    <a:pt x="42" y="2239"/>
                    <a:pt x="34" y="2234"/>
                    <a:pt x="26" y="2234"/>
                  </a:cubicBezTo>
                  <a:cubicBezTo>
                    <a:pt x="13" y="2234"/>
                    <a:pt x="0" y="2246"/>
                    <a:pt x="3" y="2264"/>
                  </a:cubicBezTo>
                  <a:cubicBezTo>
                    <a:pt x="75" y="2527"/>
                    <a:pt x="164" y="2785"/>
                    <a:pt x="219" y="3057"/>
                  </a:cubicBezTo>
                  <a:cubicBezTo>
                    <a:pt x="228" y="3086"/>
                    <a:pt x="342" y="3540"/>
                    <a:pt x="308" y="3570"/>
                  </a:cubicBezTo>
                  <a:cubicBezTo>
                    <a:pt x="300" y="3574"/>
                    <a:pt x="296" y="3583"/>
                    <a:pt x="296" y="3591"/>
                  </a:cubicBezTo>
                  <a:cubicBezTo>
                    <a:pt x="219" y="3731"/>
                    <a:pt x="130" y="3858"/>
                    <a:pt x="24" y="3977"/>
                  </a:cubicBezTo>
                  <a:cubicBezTo>
                    <a:pt x="11" y="3990"/>
                    <a:pt x="24" y="4006"/>
                    <a:pt x="38" y="4006"/>
                  </a:cubicBezTo>
                  <a:cubicBezTo>
                    <a:pt x="42" y="4006"/>
                    <a:pt x="46" y="4005"/>
                    <a:pt x="50" y="4003"/>
                  </a:cubicBezTo>
                  <a:cubicBezTo>
                    <a:pt x="304" y="3790"/>
                    <a:pt x="486" y="3477"/>
                    <a:pt x="635" y="3184"/>
                  </a:cubicBezTo>
                  <a:cubicBezTo>
                    <a:pt x="711" y="3120"/>
                    <a:pt x="788" y="3057"/>
                    <a:pt x="864" y="2997"/>
                  </a:cubicBezTo>
                  <a:lnTo>
                    <a:pt x="877" y="2997"/>
                  </a:lnTo>
                  <a:cubicBezTo>
                    <a:pt x="1064" y="2912"/>
                    <a:pt x="1266" y="2866"/>
                    <a:pt x="1469" y="2866"/>
                  </a:cubicBezTo>
                  <a:cubicBezTo>
                    <a:pt x="1478" y="2866"/>
                    <a:pt x="1487" y="2866"/>
                    <a:pt x="1496" y="2866"/>
                  </a:cubicBezTo>
                  <a:cubicBezTo>
                    <a:pt x="1683" y="2874"/>
                    <a:pt x="1797" y="2879"/>
                    <a:pt x="2001" y="2891"/>
                  </a:cubicBezTo>
                  <a:cubicBezTo>
                    <a:pt x="2018" y="2891"/>
                    <a:pt x="2018" y="2862"/>
                    <a:pt x="2001" y="2857"/>
                  </a:cubicBezTo>
                  <a:cubicBezTo>
                    <a:pt x="1828" y="2819"/>
                    <a:pt x="1641" y="2786"/>
                    <a:pt x="1458" y="2786"/>
                  </a:cubicBezTo>
                  <a:cubicBezTo>
                    <a:pt x="1317" y="2786"/>
                    <a:pt x="1178" y="2806"/>
                    <a:pt x="1051" y="2857"/>
                  </a:cubicBezTo>
                  <a:cubicBezTo>
                    <a:pt x="1203" y="2743"/>
                    <a:pt x="1305" y="2633"/>
                    <a:pt x="1475" y="2531"/>
                  </a:cubicBezTo>
                  <a:cubicBezTo>
                    <a:pt x="1691" y="2408"/>
                    <a:pt x="1890" y="2251"/>
                    <a:pt x="2068" y="2068"/>
                  </a:cubicBezTo>
                  <a:cubicBezTo>
                    <a:pt x="2075" y="2062"/>
                    <a:pt x="2062" y="2053"/>
                    <a:pt x="2049" y="2053"/>
                  </a:cubicBezTo>
                  <a:cubicBezTo>
                    <a:pt x="2045" y="2053"/>
                    <a:pt x="2042" y="2054"/>
                    <a:pt x="2039" y="2056"/>
                  </a:cubicBezTo>
                  <a:cubicBezTo>
                    <a:pt x="1602" y="2374"/>
                    <a:pt x="1084" y="2633"/>
                    <a:pt x="711" y="3031"/>
                  </a:cubicBezTo>
                  <a:cubicBezTo>
                    <a:pt x="792" y="2857"/>
                    <a:pt x="872" y="2717"/>
                    <a:pt x="928" y="2539"/>
                  </a:cubicBezTo>
                  <a:cubicBezTo>
                    <a:pt x="1093" y="2331"/>
                    <a:pt x="1275" y="2018"/>
                    <a:pt x="1390" y="1839"/>
                  </a:cubicBezTo>
                  <a:cubicBezTo>
                    <a:pt x="1500" y="1661"/>
                    <a:pt x="1661" y="1386"/>
                    <a:pt x="1683" y="1118"/>
                  </a:cubicBezTo>
                  <a:cubicBezTo>
                    <a:pt x="1683" y="1111"/>
                    <a:pt x="1677" y="1106"/>
                    <a:pt x="1671" y="1106"/>
                  </a:cubicBezTo>
                  <a:cubicBezTo>
                    <a:pt x="1667" y="1106"/>
                    <a:pt x="1663" y="1109"/>
                    <a:pt x="1661" y="1114"/>
                  </a:cubicBezTo>
                  <a:cubicBezTo>
                    <a:pt x="1462" y="1560"/>
                    <a:pt x="1220" y="1988"/>
                    <a:pt x="940" y="2391"/>
                  </a:cubicBezTo>
                  <a:cubicBezTo>
                    <a:pt x="970" y="2289"/>
                    <a:pt x="1004" y="2183"/>
                    <a:pt x="1034" y="2081"/>
                  </a:cubicBezTo>
                  <a:cubicBezTo>
                    <a:pt x="1144" y="1725"/>
                    <a:pt x="1182" y="1330"/>
                    <a:pt x="1195" y="961"/>
                  </a:cubicBezTo>
                  <a:cubicBezTo>
                    <a:pt x="1203" y="652"/>
                    <a:pt x="1182" y="342"/>
                    <a:pt x="1046" y="7"/>
                  </a:cubicBezTo>
                  <a:cubicBezTo>
                    <a:pt x="1045" y="3"/>
                    <a:pt x="1041" y="1"/>
                    <a:pt x="10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1"/>
            <p:cNvSpPr/>
            <p:nvPr/>
          </p:nvSpPr>
          <p:spPr>
            <a:xfrm>
              <a:off x="1250058" y="4307672"/>
              <a:ext cx="243664" cy="319260"/>
            </a:xfrm>
            <a:custGeom>
              <a:rect b="b" l="l" r="r" t="t"/>
              <a:pathLst>
                <a:path extrusionOk="0" h="1229" w="938">
                  <a:moveTo>
                    <a:pt x="289" y="1"/>
                  </a:moveTo>
                  <a:cubicBezTo>
                    <a:pt x="190" y="1"/>
                    <a:pt x="112" y="48"/>
                    <a:pt x="76" y="96"/>
                  </a:cubicBezTo>
                  <a:cubicBezTo>
                    <a:pt x="0" y="193"/>
                    <a:pt x="38" y="537"/>
                    <a:pt x="204" y="778"/>
                  </a:cubicBezTo>
                  <a:cubicBezTo>
                    <a:pt x="322" y="948"/>
                    <a:pt x="471" y="1101"/>
                    <a:pt x="641" y="1228"/>
                  </a:cubicBezTo>
                  <a:cubicBezTo>
                    <a:pt x="641" y="1228"/>
                    <a:pt x="938" y="588"/>
                    <a:pt x="679" y="244"/>
                  </a:cubicBezTo>
                  <a:cubicBezTo>
                    <a:pt x="540" y="60"/>
                    <a:pt x="400" y="1"/>
                    <a:pt x="28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1"/>
            <p:cNvSpPr/>
            <p:nvPr/>
          </p:nvSpPr>
          <p:spPr>
            <a:xfrm>
              <a:off x="1250058" y="4308192"/>
              <a:ext cx="166513" cy="318741"/>
            </a:xfrm>
            <a:custGeom>
              <a:rect b="b" l="l" r="r" t="t"/>
              <a:pathLst>
                <a:path extrusionOk="0" h="1227" w="641">
                  <a:moveTo>
                    <a:pt x="276" y="0"/>
                  </a:moveTo>
                  <a:cubicBezTo>
                    <a:pt x="199" y="0"/>
                    <a:pt x="127" y="34"/>
                    <a:pt x="76" y="94"/>
                  </a:cubicBezTo>
                  <a:cubicBezTo>
                    <a:pt x="0" y="191"/>
                    <a:pt x="38" y="535"/>
                    <a:pt x="204" y="776"/>
                  </a:cubicBezTo>
                  <a:cubicBezTo>
                    <a:pt x="322" y="946"/>
                    <a:pt x="471" y="1099"/>
                    <a:pt x="641" y="1226"/>
                  </a:cubicBezTo>
                  <a:cubicBezTo>
                    <a:pt x="585" y="840"/>
                    <a:pt x="378" y="272"/>
                    <a:pt x="276"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1"/>
            <p:cNvSpPr/>
            <p:nvPr/>
          </p:nvSpPr>
          <p:spPr>
            <a:xfrm>
              <a:off x="1346952" y="3997505"/>
              <a:ext cx="272499" cy="351732"/>
            </a:xfrm>
            <a:custGeom>
              <a:rect b="b" l="l" r="r" t="t"/>
              <a:pathLst>
                <a:path extrusionOk="0" h="1354" w="1049">
                  <a:moveTo>
                    <a:pt x="455" y="1"/>
                  </a:moveTo>
                  <a:cubicBezTo>
                    <a:pt x="361" y="1"/>
                    <a:pt x="269" y="37"/>
                    <a:pt x="195" y="98"/>
                  </a:cubicBezTo>
                  <a:cubicBezTo>
                    <a:pt x="0" y="250"/>
                    <a:pt x="140" y="679"/>
                    <a:pt x="272" y="861"/>
                  </a:cubicBezTo>
                  <a:cubicBezTo>
                    <a:pt x="408" y="1048"/>
                    <a:pt x="569" y="1213"/>
                    <a:pt x="751" y="1353"/>
                  </a:cubicBezTo>
                  <a:cubicBezTo>
                    <a:pt x="751" y="1353"/>
                    <a:pt x="1048" y="709"/>
                    <a:pt x="870" y="327"/>
                  </a:cubicBezTo>
                  <a:cubicBezTo>
                    <a:pt x="763" y="93"/>
                    <a:pt x="605" y="1"/>
                    <a:pt x="45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1"/>
            <p:cNvSpPr/>
            <p:nvPr/>
          </p:nvSpPr>
          <p:spPr>
            <a:xfrm>
              <a:off x="1346952" y="4002960"/>
              <a:ext cx="195347" cy="346277"/>
            </a:xfrm>
            <a:custGeom>
              <a:rect b="b" l="l" r="r" t="t"/>
              <a:pathLst>
                <a:path extrusionOk="0" h="1333" w="752">
                  <a:moveTo>
                    <a:pt x="331" y="0"/>
                  </a:moveTo>
                  <a:cubicBezTo>
                    <a:pt x="280" y="17"/>
                    <a:pt x="234" y="43"/>
                    <a:pt x="195" y="77"/>
                  </a:cubicBezTo>
                  <a:cubicBezTo>
                    <a:pt x="0" y="229"/>
                    <a:pt x="140" y="658"/>
                    <a:pt x="272" y="840"/>
                  </a:cubicBezTo>
                  <a:cubicBezTo>
                    <a:pt x="408" y="1027"/>
                    <a:pt x="569" y="1192"/>
                    <a:pt x="751" y="1332"/>
                  </a:cubicBezTo>
                  <a:cubicBezTo>
                    <a:pt x="662" y="900"/>
                    <a:pt x="416" y="229"/>
                    <a:pt x="3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1"/>
            <p:cNvSpPr/>
            <p:nvPr/>
          </p:nvSpPr>
          <p:spPr>
            <a:xfrm>
              <a:off x="1105625" y="4611865"/>
              <a:ext cx="244963" cy="281593"/>
            </a:xfrm>
            <a:custGeom>
              <a:rect b="b" l="l" r="r" t="t"/>
              <a:pathLst>
                <a:path extrusionOk="0" h="1084" w="943">
                  <a:moveTo>
                    <a:pt x="403" y="1"/>
                  </a:moveTo>
                  <a:cubicBezTo>
                    <a:pt x="316" y="1"/>
                    <a:pt x="232" y="32"/>
                    <a:pt x="166" y="83"/>
                  </a:cubicBezTo>
                  <a:cubicBezTo>
                    <a:pt x="1" y="210"/>
                    <a:pt x="132" y="553"/>
                    <a:pt x="255" y="698"/>
                  </a:cubicBezTo>
                  <a:cubicBezTo>
                    <a:pt x="382" y="846"/>
                    <a:pt x="531" y="977"/>
                    <a:pt x="692" y="1084"/>
                  </a:cubicBezTo>
                  <a:cubicBezTo>
                    <a:pt x="692" y="1084"/>
                    <a:pt x="942" y="562"/>
                    <a:pt x="777" y="256"/>
                  </a:cubicBezTo>
                  <a:cubicBezTo>
                    <a:pt x="677" y="72"/>
                    <a:pt x="536" y="1"/>
                    <a:pt x="40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1"/>
            <p:cNvSpPr/>
            <p:nvPr/>
          </p:nvSpPr>
          <p:spPr>
            <a:xfrm>
              <a:off x="1105625" y="4616541"/>
              <a:ext cx="179761" cy="276917"/>
            </a:xfrm>
            <a:custGeom>
              <a:rect b="b" l="l" r="r" t="t"/>
              <a:pathLst>
                <a:path extrusionOk="0" h="1066" w="692">
                  <a:moveTo>
                    <a:pt x="285" y="1"/>
                  </a:moveTo>
                  <a:cubicBezTo>
                    <a:pt x="242" y="14"/>
                    <a:pt x="200" y="35"/>
                    <a:pt x="166" y="65"/>
                  </a:cubicBezTo>
                  <a:cubicBezTo>
                    <a:pt x="1" y="192"/>
                    <a:pt x="132" y="535"/>
                    <a:pt x="255" y="680"/>
                  </a:cubicBezTo>
                  <a:cubicBezTo>
                    <a:pt x="382" y="828"/>
                    <a:pt x="531" y="959"/>
                    <a:pt x="692" y="1066"/>
                  </a:cubicBezTo>
                  <a:cubicBezTo>
                    <a:pt x="603" y="718"/>
                    <a:pt x="365" y="183"/>
                    <a:pt x="28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1"/>
            <p:cNvSpPr/>
            <p:nvPr/>
          </p:nvSpPr>
          <p:spPr>
            <a:xfrm>
              <a:off x="1633480" y="4274421"/>
              <a:ext cx="235871" cy="298479"/>
            </a:xfrm>
            <a:custGeom>
              <a:rect b="b" l="l" r="r" t="t"/>
              <a:pathLst>
                <a:path extrusionOk="0" h="1149" w="908">
                  <a:moveTo>
                    <a:pt x="467" y="1"/>
                  </a:moveTo>
                  <a:cubicBezTo>
                    <a:pt x="273" y="1"/>
                    <a:pt x="74" y="234"/>
                    <a:pt x="38" y="487"/>
                  </a:cubicBezTo>
                  <a:cubicBezTo>
                    <a:pt x="0" y="758"/>
                    <a:pt x="115" y="1148"/>
                    <a:pt x="115" y="1148"/>
                  </a:cubicBezTo>
                  <a:cubicBezTo>
                    <a:pt x="115" y="1148"/>
                    <a:pt x="700" y="881"/>
                    <a:pt x="798" y="584"/>
                  </a:cubicBezTo>
                  <a:cubicBezTo>
                    <a:pt x="908" y="249"/>
                    <a:pt x="708" y="29"/>
                    <a:pt x="501" y="3"/>
                  </a:cubicBezTo>
                  <a:cubicBezTo>
                    <a:pt x="489" y="1"/>
                    <a:pt x="478" y="1"/>
                    <a:pt x="46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1"/>
            <p:cNvSpPr/>
            <p:nvPr/>
          </p:nvSpPr>
          <p:spPr>
            <a:xfrm>
              <a:off x="1663094" y="4286111"/>
              <a:ext cx="199763" cy="286789"/>
            </a:xfrm>
            <a:custGeom>
              <a:rect b="b" l="l" r="r" t="t"/>
              <a:pathLst>
                <a:path extrusionOk="0" h="1104" w="769">
                  <a:moveTo>
                    <a:pt x="510" y="0"/>
                  </a:moveTo>
                  <a:cubicBezTo>
                    <a:pt x="281" y="365"/>
                    <a:pt x="64" y="921"/>
                    <a:pt x="1" y="1095"/>
                  </a:cubicBezTo>
                  <a:lnTo>
                    <a:pt x="1" y="1103"/>
                  </a:lnTo>
                  <a:cubicBezTo>
                    <a:pt x="1" y="1103"/>
                    <a:pt x="582" y="836"/>
                    <a:pt x="679" y="539"/>
                  </a:cubicBezTo>
                  <a:cubicBezTo>
                    <a:pt x="768" y="276"/>
                    <a:pt x="662" y="85"/>
                    <a:pt x="51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1"/>
            <p:cNvSpPr/>
            <p:nvPr/>
          </p:nvSpPr>
          <p:spPr>
            <a:xfrm>
              <a:off x="1685174" y="4634205"/>
              <a:ext cx="298735" cy="217170"/>
            </a:xfrm>
            <a:custGeom>
              <a:rect b="b" l="l" r="r" t="t"/>
              <a:pathLst>
                <a:path extrusionOk="0" h="836" w="1150">
                  <a:moveTo>
                    <a:pt x="748" y="0"/>
                  </a:moveTo>
                  <a:cubicBezTo>
                    <a:pt x="595" y="0"/>
                    <a:pt x="416" y="81"/>
                    <a:pt x="297" y="217"/>
                  </a:cubicBezTo>
                  <a:cubicBezTo>
                    <a:pt x="115" y="425"/>
                    <a:pt x="1" y="811"/>
                    <a:pt x="1" y="811"/>
                  </a:cubicBezTo>
                  <a:cubicBezTo>
                    <a:pt x="1" y="811"/>
                    <a:pt x="159" y="835"/>
                    <a:pt x="347" y="835"/>
                  </a:cubicBezTo>
                  <a:cubicBezTo>
                    <a:pt x="535" y="835"/>
                    <a:pt x="753" y="811"/>
                    <a:pt x="874" y="713"/>
                  </a:cubicBezTo>
                  <a:cubicBezTo>
                    <a:pt x="1150" y="493"/>
                    <a:pt x="1103" y="200"/>
                    <a:pt x="946" y="64"/>
                  </a:cubicBezTo>
                  <a:cubicBezTo>
                    <a:pt x="894" y="21"/>
                    <a:pt x="824" y="0"/>
                    <a:pt x="7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1"/>
            <p:cNvSpPr/>
            <p:nvPr/>
          </p:nvSpPr>
          <p:spPr>
            <a:xfrm>
              <a:off x="1685174" y="4677327"/>
              <a:ext cx="288864" cy="174048"/>
            </a:xfrm>
            <a:custGeom>
              <a:rect b="b" l="l" r="r" t="t"/>
              <a:pathLst>
                <a:path extrusionOk="0" h="670" w="1112">
                  <a:moveTo>
                    <a:pt x="1027" y="0"/>
                  </a:moveTo>
                  <a:cubicBezTo>
                    <a:pt x="637" y="178"/>
                    <a:pt x="149" y="526"/>
                    <a:pt x="1" y="636"/>
                  </a:cubicBezTo>
                  <a:lnTo>
                    <a:pt x="1" y="645"/>
                  </a:lnTo>
                  <a:cubicBezTo>
                    <a:pt x="1" y="645"/>
                    <a:pt x="159" y="669"/>
                    <a:pt x="347" y="669"/>
                  </a:cubicBezTo>
                  <a:cubicBezTo>
                    <a:pt x="536" y="669"/>
                    <a:pt x="755" y="645"/>
                    <a:pt x="878" y="547"/>
                  </a:cubicBezTo>
                  <a:cubicBezTo>
                    <a:pt x="1095" y="369"/>
                    <a:pt x="1112" y="153"/>
                    <a:pt x="102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1"/>
            <p:cNvSpPr/>
            <p:nvPr/>
          </p:nvSpPr>
          <p:spPr>
            <a:xfrm>
              <a:off x="1655301" y="4903589"/>
              <a:ext cx="319517" cy="198466"/>
            </a:xfrm>
            <a:custGeom>
              <a:rect b="b" l="l" r="r" t="t"/>
              <a:pathLst>
                <a:path extrusionOk="0" h="764" w="123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1"/>
            <p:cNvSpPr/>
            <p:nvPr/>
          </p:nvSpPr>
          <p:spPr>
            <a:xfrm>
              <a:off x="1655301" y="4964895"/>
              <a:ext cx="311204" cy="137420"/>
            </a:xfrm>
            <a:custGeom>
              <a:rect b="b" l="l" r="r" t="t"/>
              <a:pathLst>
                <a:path extrusionOk="0" h="529" w="1198">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1"/>
            <p:cNvSpPr/>
            <p:nvPr/>
          </p:nvSpPr>
          <p:spPr>
            <a:xfrm>
              <a:off x="-727845" y="5856692"/>
              <a:ext cx="1009206" cy="285230"/>
            </a:xfrm>
            <a:custGeom>
              <a:rect b="b" l="l" r="r" t="t"/>
              <a:pathLst>
                <a:path extrusionOk="0" h="1098" w="3885">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1"/>
            <p:cNvSpPr/>
            <p:nvPr/>
          </p:nvSpPr>
          <p:spPr>
            <a:xfrm>
              <a:off x="-885266" y="5845521"/>
              <a:ext cx="349650" cy="143394"/>
            </a:xfrm>
            <a:custGeom>
              <a:rect b="b" l="l" r="r" t="t"/>
              <a:pathLst>
                <a:path extrusionOk="0" h="552" w="1346">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1"/>
            <p:cNvSpPr/>
            <p:nvPr/>
          </p:nvSpPr>
          <p:spPr>
            <a:xfrm>
              <a:off x="-648355" y="5740314"/>
              <a:ext cx="266784" cy="200025"/>
            </a:xfrm>
            <a:custGeom>
              <a:rect b="b" l="l" r="r" t="t"/>
              <a:pathLst>
                <a:path extrusionOk="0" h="770" w="1027">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1"/>
            <p:cNvSpPr/>
            <p:nvPr/>
          </p:nvSpPr>
          <p:spPr>
            <a:xfrm>
              <a:off x="-312211" y="5763953"/>
              <a:ext cx="296657" cy="138978"/>
            </a:xfrm>
            <a:custGeom>
              <a:rect b="b" l="l" r="r" t="t"/>
              <a:pathLst>
                <a:path extrusionOk="0" h="535" w="1142">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1"/>
            <p:cNvSpPr/>
            <p:nvPr/>
          </p:nvSpPr>
          <p:spPr>
            <a:xfrm>
              <a:off x="-550162" y="6083732"/>
              <a:ext cx="296398" cy="108585"/>
            </a:xfrm>
            <a:custGeom>
              <a:rect b="b" l="l" r="r" t="t"/>
              <a:pathLst>
                <a:path extrusionOk="0" h="418" w="1141">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1"/>
            <p:cNvSpPr/>
            <p:nvPr/>
          </p:nvSpPr>
          <p:spPr>
            <a:xfrm>
              <a:off x="984831" y="3714093"/>
              <a:ext cx="493043" cy="1659946"/>
            </a:xfrm>
            <a:custGeom>
              <a:rect b="b" l="l" r="r" t="t"/>
              <a:pathLst>
                <a:path extrusionOk="0" h="6390" w="1898">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1"/>
            <p:cNvSpPr/>
            <p:nvPr/>
          </p:nvSpPr>
          <p:spPr>
            <a:xfrm>
              <a:off x="974441" y="3661100"/>
              <a:ext cx="148848" cy="125210"/>
            </a:xfrm>
            <a:custGeom>
              <a:rect b="b" l="l" r="r" t="t"/>
              <a:pathLst>
                <a:path extrusionOk="0" h="482" w="573">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1"/>
            <p:cNvSpPr/>
            <p:nvPr/>
          </p:nvSpPr>
          <p:spPr>
            <a:xfrm>
              <a:off x="1161736" y="3736953"/>
              <a:ext cx="155083" cy="130406"/>
            </a:xfrm>
            <a:custGeom>
              <a:rect b="b" l="l" r="r" t="t"/>
              <a:pathLst>
                <a:path extrusionOk="0" h="502" w="597">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1"/>
            <p:cNvSpPr/>
            <p:nvPr/>
          </p:nvSpPr>
          <p:spPr>
            <a:xfrm>
              <a:off x="926123" y="3893336"/>
              <a:ext cx="151706" cy="128328"/>
            </a:xfrm>
            <a:custGeom>
              <a:rect b="b" l="l" r="r" t="t"/>
              <a:pathLst>
                <a:path extrusionOk="0" h="494" w="584">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1"/>
            <p:cNvSpPr/>
            <p:nvPr/>
          </p:nvSpPr>
          <p:spPr>
            <a:xfrm>
              <a:off x="1236809" y="4180124"/>
              <a:ext cx="119234" cy="100272"/>
            </a:xfrm>
            <a:custGeom>
              <a:rect b="b" l="l" r="r" t="t"/>
              <a:pathLst>
                <a:path extrusionOk="0" h="386" w="459">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1"/>
            <p:cNvSpPr/>
            <p:nvPr/>
          </p:nvSpPr>
          <p:spPr>
            <a:xfrm>
              <a:off x="1366695" y="4193632"/>
              <a:ext cx="113000" cy="94557"/>
            </a:xfrm>
            <a:custGeom>
              <a:rect b="b" l="l" r="r" t="t"/>
              <a:pathLst>
                <a:path extrusionOk="0" h="364" w="435">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1"/>
            <p:cNvSpPr/>
            <p:nvPr/>
          </p:nvSpPr>
          <p:spPr>
            <a:xfrm>
              <a:off x="1404102" y="4306893"/>
              <a:ext cx="147030" cy="105208"/>
            </a:xfrm>
            <a:custGeom>
              <a:rect b="b" l="l" r="r" t="t"/>
              <a:pathLst>
                <a:path extrusionOk="0" h="405" w="566">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1"/>
            <p:cNvSpPr/>
            <p:nvPr/>
          </p:nvSpPr>
          <p:spPr>
            <a:xfrm>
              <a:off x="1129784" y="4391578"/>
              <a:ext cx="127807" cy="107806"/>
            </a:xfrm>
            <a:custGeom>
              <a:rect b="b" l="l" r="r" t="t"/>
              <a:pathLst>
                <a:path extrusionOk="0" h="415" w="492">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1"/>
            <p:cNvSpPr/>
            <p:nvPr/>
          </p:nvSpPr>
          <p:spPr>
            <a:xfrm>
              <a:off x="988208" y="4280396"/>
              <a:ext cx="165993" cy="120015"/>
            </a:xfrm>
            <a:custGeom>
              <a:rect b="b" l="l" r="r" t="t"/>
              <a:pathLst>
                <a:path extrusionOk="0" h="462" w="639">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1"/>
            <p:cNvSpPr/>
            <p:nvPr/>
          </p:nvSpPr>
          <p:spPr>
            <a:xfrm>
              <a:off x="953659" y="4432622"/>
              <a:ext cx="133522" cy="112741"/>
            </a:xfrm>
            <a:custGeom>
              <a:rect b="b" l="l" r="r" t="t"/>
              <a:pathLst>
                <a:path extrusionOk="0" h="434" w="514">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1"/>
            <p:cNvSpPr/>
            <p:nvPr/>
          </p:nvSpPr>
          <p:spPr>
            <a:xfrm>
              <a:off x="-304673" y="5754861"/>
              <a:ext cx="1168186" cy="661641"/>
            </a:xfrm>
            <a:custGeom>
              <a:rect b="b" l="l" r="r" t="t"/>
              <a:pathLst>
                <a:path extrusionOk="0" h="2547" w="4497">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1"/>
            <p:cNvSpPr/>
            <p:nvPr/>
          </p:nvSpPr>
          <p:spPr>
            <a:xfrm>
              <a:off x="-304673" y="5762394"/>
              <a:ext cx="1159354" cy="626311"/>
            </a:xfrm>
            <a:custGeom>
              <a:rect b="b" l="l" r="r" t="t"/>
              <a:pathLst>
                <a:path extrusionOk="0" h="2411" w="4463">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1"/>
            <p:cNvSpPr/>
            <p:nvPr/>
          </p:nvSpPr>
          <p:spPr>
            <a:xfrm>
              <a:off x="1273177" y="5434303"/>
              <a:ext cx="893869" cy="557732"/>
            </a:xfrm>
            <a:custGeom>
              <a:rect b="b" l="l" r="r" t="t"/>
              <a:pathLst>
                <a:path extrusionOk="0" h="2147" w="3441">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1"/>
            <p:cNvSpPr/>
            <p:nvPr/>
          </p:nvSpPr>
          <p:spPr>
            <a:xfrm>
              <a:off x="1041721" y="5574060"/>
              <a:ext cx="957772" cy="222885"/>
            </a:xfrm>
            <a:custGeom>
              <a:rect b="b" l="l" r="r" t="t"/>
              <a:pathLst>
                <a:path extrusionOk="0" h="858" w="3687">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1"/>
            <p:cNvSpPr/>
            <p:nvPr/>
          </p:nvSpPr>
          <p:spPr>
            <a:xfrm>
              <a:off x="1243304" y="4839165"/>
              <a:ext cx="784765" cy="831012"/>
            </a:xfrm>
            <a:custGeom>
              <a:rect b="b" l="l" r="r" t="t"/>
              <a:pathLst>
                <a:path extrusionOk="0" h="3199" w="3021">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1"/>
            <p:cNvSpPr/>
            <p:nvPr/>
          </p:nvSpPr>
          <p:spPr>
            <a:xfrm>
              <a:off x="1946245" y="4745647"/>
              <a:ext cx="169890" cy="174307"/>
            </a:xfrm>
            <a:custGeom>
              <a:rect b="b" l="l" r="r" t="t"/>
              <a:pathLst>
                <a:path extrusionOk="0" h="671" w="654">
                  <a:moveTo>
                    <a:pt x="43" y="263"/>
                  </a:moveTo>
                  <a:cubicBezTo>
                    <a:pt x="111" y="30"/>
                    <a:pt x="429" y="0"/>
                    <a:pt x="539" y="216"/>
                  </a:cubicBezTo>
                  <a:cubicBezTo>
                    <a:pt x="654" y="429"/>
                    <a:pt x="450" y="670"/>
                    <a:pt x="221" y="602"/>
                  </a:cubicBezTo>
                  <a:cubicBezTo>
                    <a:pt x="77" y="556"/>
                    <a:pt x="1" y="403"/>
                    <a:pt x="43"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11"/>
            <p:cNvSpPr/>
            <p:nvPr/>
          </p:nvSpPr>
          <p:spPr>
            <a:xfrm>
              <a:off x="1972741" y="4780717"/>
              <a:ext cx="49876" cy="46759"/>
            </a:xfrm>
            <a:custGeom>
              <a:rect b="b" l="l" r="r" t="t"/>
              <a:pathLst>
                <a:path extrusionOk="0" h="180" w="192">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11"/>
            <p:cNvSpPr/>
            <p:nvPr/>
          </p:nvSpPr>
          <p:spPr>
            <a:xfrm>
              <a:off x="1655301" y="4946191"/>
              <a:ext cx="171188" cy="174307"/>
            </a:xfrm>
            <a:custGeom>
              <a:rect b="b" l="l" r="r" t="t"/>
              <a:pathLst>
                <a:path extrusionOk="0" h="671" w="659">
                  <a:moveTo>
                    <a:pt x="48" y="263"/>
                  </a:moveTo>
                  <a:cubicBezTo>
                    <a:pt x="116" y="30"/>
                    <a:pt x="429" y="0"/>
                    <a:pt x="544" y="212"/>
                  </a:cubicBezTo>
                  <a:cubicBezTo>
                    <a:pt x="658" y="428"/>
                    <a:pt x="455" y="670"/>
                    <a:pt x="226" y="598"/>
                  </a:cubicBezTo>
                  <a:cubicBezTo>
                    <a:pt x="82" y="556"/>
                    <a:pt x="1" y="403"/>
                    <a:pt x="48"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1"/>
            <p:cNvSpPr/>
            <p:nvPr/>
          </p:nvSpPr>
          <p:spPr>
            <a:xfrm>
              <a:off x="1680758" y="4981261"/>
              <a:ext cx="50915" cy="46499"/>
            </a:xfrm>
            <a:custGeom>
              <a:rect b="b" l="l" r="r" t="t"/>
              <a:pathLst>
                <a:path extrusionOk="0" h="179" w="196">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1"/>
            <p:cNvSpPr/>
            <p:nvPr/>
          </p:nvSpPr>
          <p:spPr>
            <a:xfrm>
              <a:off x="1379943" y="5265711"/>
              <a:ext cx="171188" cy="174307"/>
            </a:xfrm>
            <a:custGeom>
              <a:rect b="b" l="l" r="r" t="t"/>
              <a:pathLst>
                <a:path extrusionOk="0" h="671" w="659">
                  <a:moveTo>
                    <a:pt x="47" y="263"/>
                  </a:moveTo>
                  <a:cubicBezTo>
                    <a:pt x="115" y="30"/>
                    <a:pt x="429" y="0"/>
                    <a:pt x="544" y="216"/>
                  </a:cubicBezTo>
                  <a:cubicBezTo>
                    <a:pt x="658" y="428"/>
                    <a:pt x="454" y="670"/>
                    <a:pt x="225" y="602"/>
                  </a:cubicBezTo>
                  <a:cubicBezTo>
                    <a:pt x="81" y="556"/>
                    <a:pt x="1" y="403"/>
                    <a:pt x="47"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1"/>
            <p:cNvSpPr/>
            <p:nvPr/>
          </p:nvSpPr>
          <p:spPr>
            <a:xfrm>
              <a:off x="1406440" y="5300780"/>
              <a:ext cx="50915" cy="46499"/>
            </a:xfrm>
            <a:custGeom>
              <a:rect b="b" l="l" r="r" t="t"/>
              <a:pathLst>
                <a:path extrusionOk="0" h="179" w="196">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1"/>
            <p:cNvSpPr/>
            <p:nvPr/>
          </p:nvSpPr>
          <p:spPr>
            <a:xfrm>
              <a:off x="1608022" y="5419755"/>
              <a:ext cx="169890" cy="174567"/>
            </a:xfrm>
            <a:custGeom>
              <a:rect b="b" l="l" r="r" t="t"/>
              <a:pathLst>
                <a:path extrusionOk="0" h="672" w="654">
                  <a:moveTo>
                    <a:pt x="43" y="264"/>
                  </a:moveTo>
                  <a:cubicBezTo>
                    <a:pt x="115" y="31"/>
                    <a:pt x="429" y="1"/>
                    <a:pt x="544" y="213"/>
                  </a:cubicBezTo>
                  <a:cubicBezTo>
                    <a:pt x="654" y="429"/>
                    <a:pt x="454" y="671"/>
                    <a:pt x="221" y="599"/>
                  </a:cubicBezTo>
                  <a:cubicBezTo>
                    <a:pt x="81" y="557"/>
                    <a:pt x="1" y="404"/>
                    <a:pt x="43" y="264"/>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1"/>
            <p:cNvSpPr/>
            <p:nvPr/>
          </p:nvSpPr>
          <p:spPr>
            <a:xfrm>
              <a:off x="1633480" y="5455084"/>
              <a:ext cx="50915" cy="46499"/>
            </a:xfrm>
            <a:custGeom>
              <a:rect b="b" l="l" r="r" t="t"/>
              <a:pathLst>
                <a:path extrusionOk="0" h="179" w="196">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1"/>
            <p:cNvSpPr/>
            <p:nvPr/>
          </p:nvSpPr>
          <p:spPr>
            <a:xfrm>
              <a:off x="1868053" y="5111406"/>
              <a:ext cx="169890" cy="174307"/>
            </a:xfrm>
            <a:custGeom>
              <a:rect b="b" l="l" r="r" t="t"/>
              <a:pathLst>
                <a:path extrusionOk="0" h="671" w="654">
                  <a:moveTo>
                    <a:pt x="43" y="259"/>
                  </a:moveTo>
                  <a:cubicBezTo>
                    <a:pt x="111" y="30"/>
                    <a:pt x="429" y="0"/>
                    <a:pt x="539" y="212"/>
                  </a:cubicBezTo>
                  <a:cubicBezTo>
                    <a:pt x="654" y="424"/>
                    <a:pt x="450" y="670"/>
                    <a:pt x="221" y="598"/>
                  </a:cubicBezTo>
                  <a:cubicBezTo>
                    <a:pt x="77" y="552"/>
                    <a:pt x="1" y="403"/>
                    <a:pt x="43" y="25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1"/>
            <p:cNvSpPr/>
            <p:nvPr/>
          </p:nvSpPr>
          <p:spPr>
            <a:xfrm>
              <a:off x="1893511" y="5146735"/>
              <a:ext cx="50915" cy="46499"/>
            </a:xfrm>
            <a:custGeom>
              <a:rect b="b" l="l" r="r" t="t"/>
              <a:pathLst>
                <a:path extrusionOk="0" h="179" w="196">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1"/>
            <p:cNvSpPr/>
            <p:nvPr/>
          </p:nvSpPr>
          <p:spPr>
            <a:xfrm>
              <a:off x="1555289" y="5127772"/>
              <a:ext cx="138977" cy="142615"/>
            </a:xfrm>
            <a:custGeom>
              <a:rect b="b" l="l" r="r" t="t"/>
              <a:pathLst>
                <a:path extrusionOk="0" h="549" w="535">
                  <a:moveTo>
                    <a:pt x="38" y="213"/>
                  </a:moveTo>
                  <a:cubicBezTo>
                    <a:pt x="93" y="22"/>
                    <a:pt x="352" y="1"/>
                    <a:pt x="445" y="175"/>
                  </a:cubicBezTo>
                  <a:cubicBezTo>
                    <a:pt x="534" y="349"/>
                    <a:pt x="369" y="548"/>
                    <a:pt x="182" y="489"/>
                  </a:cubicBezTo>
                  <a:cubicBezTo>
                    <a:pt x="68" y="451"/>
                    <a:pt x="0" y="328"/>
                    <a:pt x="38" y="21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1"/>
            <p:cNvSpPr/>
            <p:nvPr/>
          </p:nvSpPr>
          <p:spPr>
            <a:xfrm>
              <a:off x="1575031" y="5156607"/>
              <a:ext cx="42083" cy="37667"/>
            </a:xfrm>
            <a:custGeom>
              <a:rect b="b" l="l" r="r" t="t"/>
              <a:pathLst>
                <a:path extrusionOk="0" h="145" w="162">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1"/>
            <p:cNvSpPr/>
            <p:nvPr/>
          </p:nvSpPr>
          <p:spPr>
            <a:xfrm>
              <a:off x="1739207" y="5298702"/>
              <a:ext cx="138977" cy="143394"/>
            </a:xfrm>
            <a:custGeom>
              <a:rect b="b" l="l" r="r" t="t"/>
              <a:pathLst>
                <a:path extrusionOk="0" h="552" w="535">
                  <a:moveTo>
                    <a:pt x="34" y="217"/>
                  </a:moveTo>
                  <a:cubicBezTo>
                    <a:pt x="94" y="26"/>
                    <a:pt x="352" y="0"/>
                    <a:pt x="441" y="178"/>
                  </a:cubicBezTo>
                  <a:cubicBezTo>
                    <a:pt x="535" y="352"/>
                    <a:pt x="369" y="552"/>
                    <a:pt x="183" y="492"/>
                  </a:cubicBezTo>
                  <a:cubicBezTo>
                    <a:pt x="64" y="454"/>
                    <a:pt x="0" y="331"/>
                    <a:pt x="34" y="217"/>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1"/>
            <p:cNvSpPr/>
            <p:nvPr/>
          </p:nvSpPr>
          <p:spPr>
            <a:xfrm>
              <a:off x="1759989" y="5327277"/>
              <a:ext cx="42343" cy="37667"/>
            </a:xfrm>
            <a:custGeom>
              <a:rect b="b" l="l" r="r" t="t"/>
              <a:pathLst>
                <a:path extrusionOk="0" h="145" w="163">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1"/>
            <p:cNvSpPr/>
            <p:nvPr/>
          </p:nvSpPr>
          <p:spPr>
            <a:xfrm>
              <a:off x="1800773" y="4821501"/>
              <a:ext cx="148069" cy="152486"/>
            </a:xfrm>
            <a:custGeom>
              <a:rect b="b" l="l" r="r" t="t"/>
              <a:pathLst>
                <a:path extrusionOk="0" h="587" w="570">
                  <a:moveTo>
                    <a:pt x="39" y="230"/>
                  </a:moveTo>
                  <a:cubicBezTo>
                    <a:pt x="98" y="26"/>
                    <a:pt x="374" y="1"/>
                    <a:pt x="472" y="187"/>
                  </a:cubicBezTo>
                  <a:cubicBezTo>
                    <a:pt x="569" y="374"/>
                    <a:pt x="395" y="586"/>
                    <a:pt x="192" y="523"/>
                  </a:cubicBezTo>
                  <a:cubicBezTo>
                    <a:pt x="69" y="484"/>
                    <a:pt x="1" y="353"/>
                    <a:pt x="39" y="23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1"/>
            <p:cNvSpPr/>
            <p:nvPr/>
          </p:nvSpPr>
          <p:spPr>
            <a:xfrm>
              <a:off x="1822853" y="4852414"/>
              <a:ext cx="44421" cy="41044"/>
            </a:xfrm>
            <a:custGeom>
              <a:rect b="b" l="l" r="r" t="t"/>
              <a:pathLst>
                <a:path extrusionOk="0" h="158" w="171">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1"/>
            <p:cNvSpPr/>
            <p:nvPr/>
          </p:nvSpPr>
          <p:spPr>
            <a:xfrm>
              <a:off x="1945205" y="4947230"/>
              <a:ext cx="147809" cy="151188"/>
            </a:xfrm>
            <a:custGeom>
              <a:rect b="b" l="l" r="r" t="t"/>
              <a:pathLst>
                <a:path extrusionOk="0" h="582" w="569">
                  <a:moveTo>
                    <a:pt x="39" y="225"/>
                  </a:moveTo>
                  <a:cubicBezTo>
                    <a:pt x="98" y="26"/>
                    <a:pt x="374" y="0"/>
                    <a:pt x="471" y="183"/>
                  </a:cubicBezTo>
                  <a:cubicBezTo>
                    <a:pt x="569" y="369"/>
                    <a:pt x="395" y="581"/>
                    <a:pt x="196" y="522"/>
                  </a:cubicBezTo>
                  <a:cubicBezTo>
                    <a:pt x="68" y="480"/>
                    <a:pt x="0" y="348"/>
                    <a:pt x="39" y="225"/>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1"/>
            <p:cNvSpPr/>
            <p:nvPr/>
          </p:nvSpPr>
          <p:spPr>
            <a:xfrm>
              <a:off x="1967286" y="4976844"/>
              <a:ext cx="44161" cy="41044"/>
            </a:xfrm>
            <a:custGeom>
              <a:rect b="b" l="l" r="r" t="t"/>
              <a:pathLst>
                <a:path extrusionOk="0" h="158" w="17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1"/>
            <p:cNvSpPr/>
            <p:nvPr/>
          </p:nvSpPr>
          <p:spPr>
            <a:xfrm>
              <a:off x="-614320" y="6036714"/>
              <a:ext cx="356145" cy="258214"/>
            </a:xfrm>
            <a:custGeom>
              <a:rect b="b" l="l" r="r" t="t"/>
              <a:pathLst>
                <a:path extrusionOk="0" h="994" w="1371">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1"/>
            <p:cNvSpPr/>
            <p:nvPr/>
          </p:nvSpPr>
          <p:spPr>
            <a:xfrm>
              <a:off x="-527297" y="6128413"/>
              <a:ext cx="236391" cy="110663"/>
            </a:xfrm>
            <a:custGeom>
              <a:rect b="b" l="l" r="r" t="t"/>
              <a:pathLst>
                <a:path extrusionOk="0" h="426" w="91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1"/>
            <p:cNvSpPr/>
            <p:nvPr/>
          </p:nvSpPr>
          <p:spPr>
            <a:xfrm>
              <a:off x="-585745" y="6103994"/>
              <a:ext cx="262627" cy="61047"/>
            </a:xfrm>
            <a:custGeom>
              <a:rect b="b" l="l" r="r" t="t"/>
              <a:pathLst>
                <a:path extrusionOk="0" h="235" w="1011">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1"/>
            <p:cNvSpPr/>
            <p:nvPr/>
          </p:nvSpPr>
          <p:spPr>
            <a:xfrm>
              <a:off x="-587823" y="6070224"/>
              <a:ext cx="272499" cy="52734"/>
            </a:xfrm>
            <a:custGeom>
              <a:rect b="b" l="l" r="r" t="t"/>
              <a:pathLst>
                <a:path extrusionOk="0" h="203" w="1049">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1"/>
            <p:cNvSpPr/>
            <p:nvPr/>
          </p:nvSpPr>
          <p:spPr>
            <a:xfrm>
              <a:off x="-520543" y="6188680"/>
              <a:ext cx="196906" cy="89362"/>
            </a:xfrm>
            <a:custGeom>
              <a:rect b="b" l="l" r="r" t="t"/>
              <a:pathLst>
                <a:path extrusionOk="0" h="344" w="758">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1"/>
            <p:cNvSpPr/>
            <p:nvPr/>
          </p:nvSpPr>
          <p:spPr>
            <a:xfrm>
              <a:off x="-591200" y="6119321"/>
              <a:ext cx="284188" cy="103909"/>
            </a:xfrm>
            <a:custGeom>
              <a:rect b="b" l="l" r="r" t="t"/>
              <a:pathLst>
                <a:path extrusionOk="0" h="400" w="1094">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1"/>
            <p:cNvSpPr/>
            <p:nvPr/>
          </p:nvSpPr>
          <p:spPr>
            <a:xfrm>
              <a:off x="-593278" y="6096981"/>
              <a:ext cx="205218" cy="56890"/>
            </a:xfrm>
            <a:custGeom>
              <a:rect b="b" l="l" r="r" t="t"/>
              <a:pathLst>
                <a:path extrusionOk="0" h="219" w="79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1"/>
            <p:cNvSpPr/>
            <p:nvPr/>
          </p:nvSpPr>
          <p:spPr>
            <a:xfrm>
              <a:off x="-561327" y="6033337"/>
              <a:ext cx="205218" cy="53253"/>
            </a:xfrm>
            <a:custGeom>
              <a:rect b="b" l="l" r="r" t="t"/>
              <a:pathLst>
                <a:path extrusionOk="0" h="205" w="79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1"/>
            <p:cNvSpPr/>
            <p:nvPr/>
          </p:nvSpPr>
          <p:spPr>
            <a:xfrm>
              <a:off x="-401567" y="5846301"/>
              <a:ext cx="580846" cy="363422"/>
            </a:xfrm>
            <a:custGeom>
              <a:rect b="b" l="l" r="r" t="t"/>
              <a:pathLst>
                <a:path extrusionOk="0" h="1399" w="2236">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1"/>
            <p:cNvSpPr/>
            <p:nvPr/>
          </p:nvSpPr>
          <p:spPr>
            <a:xfrm>
              <a:off x="-191153" y="5376114"/>
              <a:ext cx="856202" cy="874134"/>
            </a:xfrm>
            <a:custGeom>
              <a:rect b="b" l="l" r="r" t="t"/>
              <a:pathLst>
                <a:path extrusionOk="0" h="3365" w="3296">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1"/>
            <p:cNvSpPr/>
            <p:nvPr/>
          </p:nvSpPr>
          <p:spPr>
            <a:xfrm>
              <a:off x="-72697" y="5516910"/>
              <a:ext cx="622149" cy="593840"/>
            </a:xfrm>
            <a:custGeom>
              <a:rect b="b" l="l" r="r" t="t"/>
              <a:pathLst>
                <a:path extrusionOk="0" h="2286" w="2395">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1"/>
            <p:cNvSpPr/>
            <p:nvPr/>
          </p:nvSpPr>
          <p:spPr>
            <a:xfrm>
              <a:off x="112780" y="5670435"/>
              <a:ext cx="249379" cy="260812"/>
            </a:xfrm>
            <a:custGeom>
              <a:rect b="b" l="l" r="r" t="t"/>
              <a:pathLst>
                <a:path extrusionOk="0" h="1004" w="96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1"/>
            <p:cNvSpPr/>
            <p:nvPr/>
          </p:nvSpPr>
          <p:spPr>
            <a:xfrm>
              <a:off x="142653" y="5713557"/>
              <a:ext cx="182099" cy="179763"/>
            </a:xfrm>
            <a:custGeom>
              <a:rect b="b" l="l" r="r" t="t"/>
              <a:pathLst>
                <a:path extrusionOk="0" h="692" w="701">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1"/>
            <p:cNvSpPr/>
            <p:nvPr/>
          </p:nvSpPr>
          <p:spPr>
            <a:xfrm>
              <a:off x="222663" y="5791229"/>
              <a:ext cx="1818" cy="2078"/>
            </a:xfrm>
            <a:custGeom>
              <a:rect b="b" l="l" r="r" t="t"/>
              <a:pathLst>
                <a:path extrusionOk="0" h="8" w="7">
                  <a:moveTo>
                    <a:pt x="6" y="0"/>
                  </a:moveTo>
                  <a:cubicBezTo>
                    <a:pt x="2" y="0"/>
                    <a:pt x="2" y="4"/>
                    <a:pt x="2" y="4"/>
                  </a:cubicBezTo>
                  <a:cubicBezTo>
                    <a:pt x="0" y="6"/>
                    <a:pt x="0" y="7"/>
                    <a:pt x="1" y="7"/>
                  </a:cubicBezTo>
                  <a:cubicBezTo>
                    <a:pt x="1" y="7"/>
                    <a:pt x="4" y="5"/>
                    <a:pt x="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1"/>
            <p:cNvSpPr/>
            <p:nvPr/>
          </p:nvSpPr>
          <p:spPr>
            <a:xfrm>
              <a:off x="189932" y="5763693"/>
              <a:ext cx="40005" cy="37407"/>
            </a:xfrm>
            <a:custGeom>
              <a:rect b="b" l="l" r="r" t="t"/>
              <a:pathLst>
                <a:path extrusionOk="0" h="144" w="154">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1"/>
            <p:cNvSpPr/>
            <p:nvPr/>
          </p:nvSpPr>
          <p:spPr>
            <a:xfrm>
              <a:off x="227598" y="5739275"/>
              <a:ext cx="36628" cy="35589"/>
            </a:xfrm>
            <a:custGeom>
              <a:rect b="b" l="l" r="r" t="t"/>
              <a:pathLst>
                <a:path extrusionOk="0" h="137" w="141">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1"/>
            <p:cNvSpPr/>
            <p:nvPr/>
          </p:nvSpPr>
          <p:spPr>
            <a:xfrm>
              <a:off x="260070" y="5767850"/>
              <a:ext cx="31952" cy="24938"/>
            </a:xfrm>
            <a:custGeom>
              <a:rect b="b" l="l" r="r" t="t"/>
              <a:pathLst>
                <a:path extrusionOk="0" h="96" w="123">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1"/>
            <p:cNvSpPr/>
            <p:nvPr/>
          </p:nvSpPr>
          <p:spPr>
            <a:xfrm>
              <a:off x="224741" y="5793307"/>
              <a:ext cx="31172" cy="24678"/>
            </a:xfrm>
            <a:custGeom>
              <a:rect b="b" l="l" r="r" t="t"/>
              <a:pathLst>
                <a:path extrusionOk="0" h="95" w="12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1"/>
            <p:cNvSpPr/>
            <p:nvPr/>
          </p:nvSpPr>
          <p:spPr>
            <a:xfrm>
              <a:off x="250978" y="5810712"/>
              <a:ext cx="42862" cy="38706"/>
            </a:xfrm>
            <a:custGeom>
              <a:rect b="b" l="l" r="r" t="t"/>
              <a:pathLst>
                <a:path extrusionOk="0" h="149" w="165">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1"/>
            <p:cNvSpPr/>
            <p:nvPr/>
          </p:nvSpPr>
          <p:spPr>
            <a:xfrm>
              <a:off x="195906" y="5823441"/>
              <a:ext cx="34549" cy="23899"/>
            </a:xfrm>
            <a:custGeom>
              <a:rect b="b" l="l" r="r" t="t"/>
              <a:pathLst>
                <a:path extrusionOk="0" h="92" w="133">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1"/>
            <p:cNvSpPr/>
            <p:nvPr/>
          </p:nvSpPr>
          <p:spPr>
            <a:xfrm>
              <a:off x="188893" y="5732261"/>
              <a:ext cx="26756" cy="20002"/>
            </a:xfrm>
            <a:custGeom>
              <a:rect b="b" l="l" r="r" t="t"/>
              <a:pathLst>
                <a:path extrusionOk="0" h="77" w="103">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1"/>
            <p:cNvSpPr/>
            <p:nvPr/>
          </p:nvSpPr>
          <p:spPr>
            <a:xfrm>
              <a:off x="153304" y="5794346"/>
              <a:ext cx="31952" cy="24678"/>
            </a:xfrm>
            <a:custGeom>
              <a:rect b="b" l="l" r="r" t="t"/>
              <a:pathLst>
                <a:path extrusionOk="0" h="95" w="123">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1"/>
            <p:cNvSpPr/>
            <p:nvPr/>
          </p:nvSpPr>
          <p:spPr>
            <a:xfrm>
              <a:off x="996521" y="5487036"/>
              <a:ext cx="605264" cy="154045"/>
            </a:xfrm>
            <a:custGeom>
              <a:rect b="b" l="l" r="r" t="t"/>
              <a:pathLst>
                <a:path extrusionOk="0" h="593" w="233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1"/>
            <p:cNvSpPr/>
            <p:nvPr/>
          </p:nvSpPr>
          <p:spPr>
            <a:xfrm>
              <a:off x="1018602" y="5519508"/>
              <a:ext cx="460832" cy="88323"/>
            </a:xfrm>
            <a:custGeom>
              <a:rect b="b" l="l" r="r" t="t"/>
              <a:pathLst>
                <a:path extrusionOk="0" h="340" w="1774">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1"/>
            <p:cNvSpPr/>
            <p:nvPr/>
          </p:nvSpPr>
          <p:spPr>
            <a:xfrm>
              <a:off x="995482" y="5576917"/>
              <a:ext cx="558765" cy="307311"/>
            </a:xfrm>
            <a:custGeom>
              <a:rect b="b" l="l" r="r" t="t"/>
              <a:pathLst>
                <a:path extrusionOk="0" h="1183" w="2151">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1"/>
            <p:cNvSpPr/>
            <p:nvPr/>
          </p:nvSpPr>
          <p:spPr>
            <a:xfrm>
              <a:off x="1007951" y="5591205"/>
              <a:ext cx="407319" cy="246524"/>
            </a:xfrm>
            <a:custGeom>
              <a:rect b="b" l="l" r="r" t="t"/>
              <a:pathLst>
                <a:path extrusionOk="0" h="949" w="1568">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1"/>
            <p:cNvSpPr/>
            <p:nvPr/>
          </p:nvSpPr>
          <p:spPr>
            <a:xfrm>
              <a:off x="953659" y="5549641"/>
              <a:ext cx="308607" cy="543444"/>
            </a:xfrm>
            <a:custGeom>
              <a:rect b="b" l="l" r="r" t="t"/>
              <a:pathLst>
                <a:path extrusionOk="0" h="2092" w="1188">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1"/>
            <p:cNvSpPr/>
            <p:nvPr/>
          </p:nvSpPr>
          <p:spPr>
            <a:xfrm>
              <a:off x="962491" y="5566267"/>
              <a:ext cx="200283" cy="421871"/>
            </a:xfrm>
            <a:custGeom>
              <a:rect b="b" l="l" r="r" t="t"/>
              <a:pathLst>
                <a:path extrusionOk="0" h="1624" w="771">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1"/>
            <p:cNvSpPr/>
            <p:nvPr/>
          </p:nvSpPr>
          <p:spPr>
            <a:xfrm>
              <a:off x="810265" y="5575878"/>
              <a:ext cx="194308" cy="557991"/>
            </a:xfrm>
            <a:custGeom>
              <a:rect b="b" l="l" r="r" t="t"/>
              <a:pathLst>
                <a:path extrusionOk="0" h="2148" w="748">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1"/>
            <p:cNvSpPr/>
            <p:nvPr/>
          </p:nvSpPr>
          <p:spPr>
            <a:xfrm>
              <a:off x="871052" y="5577956"/>
              <a:ext cx="104947" cy="445250"/>
            </a:xfrm>
            <a:custGeom>
              <a:rect b="b" l="l" r="r" t="t"/>
              <a:pathLst>
                <a:path extrusionOk="0" h="1714" w="404">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1"/>
            <p:cNvSpPr/>
            <p:nvPr/>
          </p:nvSpPr>
          <p:spPr>
            <a:xfrm>
              <a:off x="586602" y="5527821"/>
              <a:ext cx="404202" cy="495126"/>
            </a:xfrm>
            <a:custGeom>
              <a:rect b="b" l="l" r="r" t="t"/>
              <a:pathLst>
                <a:path extrusionOk="0" h="1906" w="1556">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1"/>
            <p:cNvSpPr/>
            <p:nvPr/>
          </p:nvSpPr>
          <p:spPr>
            <a:xfrm>
              <a:off x="698304" y="5541329"/>
              <a:ext cx="258471" cy="394075"/>
            </a:xfrm>
            <a:custGeom>
              <a:rect b="b" l="l" r="r" t="t"/>
              <a:pathLst>
                <a:path extrusionOk="0" h="1517" w="995">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1"/>
            <p:cNvSpPr/>
            <p:nvPr/>
          </p:nvSpPr>
          <p:spPr>
            <a:xfrm>
              <a:off x="401645" y="5531457"/>
              <a:ext cx="539023" cy="303155"/>
            </a:xfrm>
            <a:custGeom>
              <a:rect b="b" l="l" r="r" t="t"/>
              <a:pathLst>
                <a:path extrusionOk="0" h="1167" w="2075">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1"/>
            <p:cNvSpPr/>
            <p:nvPr/>
          </p:nvSpPr>
          <p:spPr>
            <a:xfrm>
              <a:off x="503735" y="5550940"/>
              <a:ext cx="422646" cy="231977"/>
            </a:xfrm>
            <a:custGeom>
              <a:rect b="b" l="l" r="r" t="t"/>
              <a:pathLst>
                <a:path extrusionOk="0" h="893" w="1627">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1"/>
            <p:cNvSpPr/>
            <p:nvPr/>
          </p:nvSpPr>
          <p:spPr>
            <a:xfrm>
              <a:off x="342158" y="5392739"/>
              <a:ext cx="608381" cy="173788"/>
            </a:xfrm>
            <a:custGeom>
              <a:rect b="b" l="l" r="r" t="t"/>
              <a:pathLst>
                <a:path extrusionOk="0" h="669" w="2342">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1"/>
            <p:cNvSpPr/>
            <p:nvPr/>
          </p:nvSpPr>
          <p:spPr>
            <a:xfrm>
              <a:off x="467627" y="5430666"/>
              <a:ext cx="459793" cy="103649"/>
            </a:xfrm>
            <a:custGeom>
              <a:rect b="b" l="l" r="r" t="t"/>
              <a:pathLst>
                <a:path extrusionOk="0" h="399" w="177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1"/>
            <p:cNvSpPr/>
            <p:nvPr/>
          </p:nvSpPr>
          <p:spPr>
            <a:xfrm>
              <a:off x="420349" y="5140241"/>
              <a:ext cx="522397" cy="376930"/>
            </a:xfrm>
            <a:custGeom>
              <a:rect b="b" l="l" r="r" t="t"/>
              <a:pathLst>
                <a:path extrusionOk="0" h="1451" w="2011">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1"/>
            <p:cNvSpPr/>
            <p:nvPr/>
          </p:nvSpPr>
          <p:spPr>
            <a:xfrm>
              <a:off x="553871" y="5198690"/>
              <a:ext cx="369653" cy="308870"/>
            </a:xfrm>
            <a:custGeom>
              <a:rect b="b" l="l" r="r" t="t"/>
              <a:pathLst>
                <a:path extrusionOk="0" h="1189" w="1423">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1"/>
            <p:cNvSpPr/>
            <p:nvPr/>
          </p:nvSpPr>
          <p:spPr>
            <a:xfrm>
              <a:off x="964050" y="4992431"/>
              <a:ext cx="383161" cy="508375"/>
            </a:xfrm>
            <a:custGeom>
              <a:rect b="b" l="l" r="r" t="t"/>
              <a:pathLst>
                <a:path extrusionOk="0" h="1957" w="1475">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1"/>
            <p:cNvSpPr/>
            <p:nvPr/>
          </p:nvSpPr>
          <p:spPr>
            <a:xfrm>
              <a:off x="996781" y="5082572"/>
              <a:ext cx="242106" cy="405245"/>
            </a:xfrm>
            <a:custGeom>
              <a:rect b="b" l="l" r="r" t="t"/>
              <a:pathLst>
                <a:path extrusionOk="0" h="1560" w="932">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1"/>
            <p:cNvSpPr/>
            <p:nvPr/>
          </p:nvSpPr>
          <p:spPr>
            <a:xfrm>
              <a:off x="604267" y="4988534"/>
              <a:ext cx="347312" cy="527338"/>
            </a:xfrm>
            <a:custGeom>
              <a:rect b="b" l="l" r="r" t="t"/>
              <a:pathLst>
                <a:path extrusionOk="0" h="2030" w="1337">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1"/>
            <p:cNvSpPr/>
            <p:nvPr/>
          </p:nvSpPr>
          <p:spPr>
            <a:xfrm>
              <a:off x="710773" y="5092183"/>
              <a:ext cx="227559" cy="406024"/>
            </a:xfrm>
            <a:custGeom>
              <a:rect b="b" l="l" r="r" t="t"/>
              <a:pathLst>
                <a:path extrusionOk="0" h="1563" w="876">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1"/>
            <p:cNvSpPr/>
            <p:nvPr/>
          </p:nvSpPr>
          <p:spPr>
            <a:xfrm>
              <a:off x="1005353" y="5197650"/>
              <a:ext cx="524735" cy="334067"/>
            </a:xfrm>
            <a:custGeom>
              <a:rect b="b" l="l" r="r" t="t"/>
              <a:pathLst>
                <a:path extrusionOk="0" h="1286" w="202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1"/>
            <p:cNvSpPr/>
            <p:nvPr/>
          </p:nvSpPr>
          <p:spPr>
            <a:xfrm>
              <a:off x="1020940" y="5254281"/>
              <a:ext cx="407060" cy="260812"/>
            </a:xfrm>
            <a:custGeom>
              <a:rect b="b" l="l" r="r" t="t"/>
              <a:pathLst>
                <a:path extrusionOk="0" h="1004" w="1567">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1"/>
            <p:cNvSpPr/>
            <p:nvPr/>
          </p:nvSpPr>
          <p:spPr>
            <a:xfrm>
              <a:off x="906121" y="4924630"/>
              <a:ext cx="165733" cy="562927"/>
            </a:xfrm>
            <a:custGeom>
              <a:rect b="b" l="l" r="r" t="t"/>
              <a:pathLst>
                <a:path extrusionOk="0" h="2167" w="638">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1"/>
            <p:cNvSpPr/>
            <p:nvPr/>
          </p:nvSpPr>
          <p:spPr>
            <a:xfrm>
              <a:off x="931578" y="5033475"/>
              <a:ext cx="91699" cy="451744"/>
            </a:xfrm>
            <a:custGeom>
              <a:rect b="b" l="l" r="r" t="t"/>
              <a:pathLst>
                <a:path extrusionOk="0" h="1739" w="353">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1"/>
            <p:cNvSpPr/>
            <p:nvPr/>
          </p:nvSpPr>
          <p:spPr>
            <a:xfrm>
              <a:off x="942489" y="5604973"/>
              <a:ext cx="64163" cy="139498"/>
            </a:xfrm>
            <a:custGeom>
              <a:rect b="b" l="l" r="r" t="t"/>
              <a:pathLst>
                <a:path extrusionOk="0" h="537" w="247">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1"/>
            <p:cNvSpPr/>
            <p:nvPr/>
          </p:nvSpPr>
          <p:spPr>
            <a:xfrm>
              <a:off x="781431" y="5567566"/>
              <a:ext cx="171188" cy="81049"/>
            </a:xfrm>
            <a:custGeom>
              <a:rect b="b" l="l" r="r" t="t"/>
              <a:pathLst>
                <a:path extrusionOk="0" h="312" w="659">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1"/>
            <p:cNvSpPr/>
            <p:nvPr/>
          </p:nvSpPr>
          <p:spPr>
            <a:xfrm>
              <a:off x="750258" y="5487816"/>
              <a:ext cx="204439" cy="76633"/>
            </a:xfrm>
            <a:custGeom>
              <a:rect b="b" l="l" r="r" t="t"/>
              <a:pathLst>
                <a:path extrusionOk="0" h="295" w="787">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1"/>
            <p:cNvSpPr/>
            <p:nvPr/>
          </p:nvSpPr>
          <p:spPr>
            <a:xfrm>
              <a:off x="776755" y="5396376"/>
              <a:ext cx="138457" cy="113001"/>
            </a:xfrm>
            <a:custGeom>
              <a:rect b="b" l="l" r="r" t="t"/>
              <a:pathLst>
                <a:path extrusionOk="0" h="435" w="533">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1"/>
            <p:cNvSpPr/>
            <p:nvPr/>
          </p:nvSpPr>
          <p:spPr>
            <a:xfrm>
              <a:off x="860921" y="5330394"/>
              <a:ext cx="79749" cy="131445"/>
            </a:xfrm>
            <a:custGeom>
              <a:rect b="b" l="l" r="r" t="t"/>
              <a:pathLst>
                <a:path extrusionOk="0" h="506" w="307">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1"/>
            <p:cNvSpPr/>
            <p:nvPr/>
          </p:nvSpPr>
          <p:spPr>
            <a:xfrm>
              <a:off x="979896" y="5330654"/>
              <a:ext cx="65462" cy="152746"/>
            </a:xfrm>
            <a:custGeom>
              <a:rect b="b" l="l" r="r" t="t"/>
              <a:pathLst>
                <a:path extrusionOk="0" h="588" w="252">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1"/>
            <p:cNvSpPr/>
            <p:nvPr/>
          </p:nvSpPr>
          <p:spPr>
            <a:xfrm>
              <a:off x="1034967" y="5375334"/>
              <a:ext cx="117676" cy="139758"/>
            </a:xfrm>
            <a:custGeom>
              <a:rect b="b" l="l" r="r" t="t"/>
              <a:pathLst>
                <a:path extrusionOk="0" h="538" w="453">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1"/>
            <p:cNvSpPr/>
            <p:nvPr/>
          </p:nvSpPr>
          <p:spPr>
            <a:xfrm>
              <a:off x="1025356" y="5545225"/>
              <a:ext cx="169370" cy="73256"/>
            </a:xfrm>
            <a:custGeom>
              <a:rect b="b" l="l" r="r" t="t"/>
              <a:pathLst>
                <a:path extrusionOk="0" h="282" w="652">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1"/>
            <p:cNvSpPr/>
            <p:nvPr/>
          </p:nvSpPr>
          <p:spPr>
            <a:xfrm>
              <a:off x="1008471" y="5587048"/>
              <a:ext cx="121053" cy="113780"/>
            </a:xfrm>
            <a:custGeom>
              <a:rect b="b" l="l" r="r" t="t"/>
              <a:pathLst>
                <a:path extrusionOk="0" h="438" w="466">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1"/>
            <p:cNvSpPr/>
            <p:nvPr/>
          </p:nvSpPr>
          <p:spPr>
            <a:xfrm>
              <a:off x="1065880" y="5434562"/>
              <a:ext cx="147290" cy="82608"/>
            </a:xfrm>
            <a:custGeom>
              <a:rect b="b" l="l" r="r" t="t"/>
              <a:pathLst>
                <a:path extrusionOk="0" h="318" w="567">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1"/>
            <p:cNvSpPr/>
            <p:nvPr/>
          </p:nvSpPr>
          <p:spPr>
            <a:xfrm>
              <a:off x="852088" y="5614065"/>
              <a:ext cx="84165" cy="119755"/>
            </a:xfrm>
            <a:custGeom>
              <a:rect b="b" l="l" r="r" t="t"/>
              <a:pathLst>
                <a:path extrusionOk="0" h="461" w="324">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1"/>
            <p:cNvSpPr/>
            <p:nvPr/>
          </p:nvSpPr>
          <p:spPr>
            <a:xfrm>
              <a:off x="817019" y="5386245"/>
              <a:ext cx="322894" cy="297180"/>
            </a:xfrm>
            <a:custGeom>
              <a:rect b="b" l="l" r="r" t="t"/>
              <a:pathLst>
                <a:path extrusionOk="0" h="1144" w="1243">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1"/>
            <p:cNvSpPr/>
            <p:nvPr/>
          </p:nvSpPr>
          <p:spPr>
            <a:xfrm>
              <a:off x="858842" y="5556915"/>
              <a:ext cx="51954" cy="49876"/>
            </a:xfrm>
            <a:custGeom>
              <a:rect b="b" l="l" r="r" t="t"/>
              <a:pathLst>
                <a:path extrusionOk="0" h="192" w="20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1"/>
            <p:cNvSpPr/>
            <p:nvPr/>
          </p:nvSpPr>
          <p:spPr>
            <a:xfrm>
              <a:off x="906121" y="5597180"/>
              <a:ext cx="41823" cy="37667"/>
            </a:xfrm>
            <a:custGeom>
              <a:rect b="b" l="l" r="r" t="t"/>
              <a:pathLst>
                <a:path extrusionOk="0" h="145" w="161">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1"/>
            <p:cNvSpPr/>
            <p:nvPr/>
          </p:nvSpPr>
          <p:spPr>
            <a:xfrm>
              <a:off x="844815" y="5509117"/>
              <a:ext cx="49616" cy="31432"/>
            </a:xfrm>
            <a:custGeom>
              <a:rect b="b" l="l" r="r" t="t"/>
              <a:pathLst>
                <a:path extrusionOk="0" h="121" w="191">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1"/>
            <p:cNvSpPr/>
            <p:nvPr/>
          </p:nvSpPr>
          <p:spPr>
            <a:xfrm>
              <a:off x="851569" y="5456903"/>
              <a:ext cx="58188" cy="49357"/>
            </a:xfrm>
            <a:custGeom>
              <a:rect b="b" l="l" r="r" t="t"/>
              <a:pathLst>
                <a:path extrusionOk="0" h="190" w="224">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1"/>
            <p:cNvSpPr/>
            <p:nvPr/>
          </p:nvSpPr>
          <p:spPr>
            <a:xfrm>
              <a:off x="901705" y="5437420"/>
              <a:ext cx="36628" cy="26497"/>
            </a:xfrm>
            <a:custGeom>
              <a:rect b="b" l="l" r="r" t="t"/>
              <a:pathLst>
                <a:path extrusionOk="0" h="102" w="141">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1"/>
            <p:cNvSpPr/>
            <p:nvPr/>
          </p:nvSpPr>
          <p:spPr>
            <a:xfrm>
              <a:off x="935994" y="5417417"/>
              <a:ext cx="46759" cy="40525"/>
            </a:xfrm>
            <a:custGeom>
              <a:rect b="b" l="l" r="r" t="t"/>
              <a:pathLst>
                <a:path extrusionOk="0" h="156" w="18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1"/>
            <p:cNvSpPr/>
            <p:nvPr/>
          </p:nvSpPr>
          <p:spPr>
            <a:xfrm>
              <a:off x="987429" y="5421054"/>
              <a:ext cx="57929" cy="48837"/>
            </a:xfrm>
            <a:custGeom>
              <a:rect b="b" l="l" r="r" t="t"/>
              <a:pathLst>
                <a:path extrusionOk="0" h="188" w="223">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1"/>
            <p:cNvSpPr/>
            <p:nvPr/>
          </p:nvSpPr>
          <p:spPr>
            <a:xfrm>
              <a:off x="1033928" y="5458202"/>
              <a:ext cx="37926" cy="33511"/>
            </a:xfrm>
            <a:custGeom>
              <a:rect b="b" l="l" r="r" t="t"/>
              <a:pathLst>
                <a:path extrusionOk="0" h="129" w="146">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1"/>
            <p:cNvSpPr/>
            <p:nvPr/>
          </p:nvSpPr>
          <p:spPr>
            <a:xfrm>
              <a:off x="1040682" y="5492232"/>
              <a:ext cx="60786" cy="53773"/>
            </a:xfrm>
            <a:custGeom>
              <a:rect b="b" l="l" r="r" t="t"/>
              <a:pathLst>
                <a:path extrusionOk="0" h="207" w="234">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1"/>
            <p:cNvSpPr/>
            <p:nvPr/>
          </p:nvSpPr>
          <p:spPr>
            <a:xfrm>
              <a:off x="952620" y="5617702"/>
              <a:ext cx="36368" cy="30653"/>
            </a:xfrm>
            <a:custGeom>
              <a:rect b="b" l="l" r="r" t="t"/>
              <a:pathLst>
                <a:path extrusionOk="0" h="118" w="14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1"/>
            <p:cNvSpPr/>
            <p:nvPr/>
          </p:nvSpPr>
          <p:spPr>
            <a:xfrm>
              <a:off x="986650" y="5601336"/>
              <a:ext cx="65722" cy="44941"/>
            </a:xfrm>
            <a:custGeom>
              <a:rect b="b" l="l" r="r" t="t"/>
              <a:pathLst>
                <a:path extrusionOk="0" h="173" w="253">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1"/>
            <p:cNvSpPr/>
            <p:nvPr/>
          </p:nvSpPr>
          <p:spPr>
            <a:xfrm>
              <a:off x="1043799" y="5566786"/>
              <a:ext cx="41044" cy="31692"/>
            </a:xfrm>
            <a:custGeom>
              <a:rect b="b" l="l" r="r" t="t"/>
              <a:pathLst>
                <a:path extrusionOk="0" h="122" w="158">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1"/>
            <p:cNvSpPr/>
            <p:nvPr/>
          </p:nvSpPr>
          <p:spPr>
            <a:xfrm>
              <a:off x="911836" y="5476645"/>
              <a:ext cx="129106" cy="121054"/>
            </a:xfrm>
            <a:custGeom>
              <a:rect b="b" l="l" r="r" t="t"/>
              <a:pathLst>
                <a:path extrusionOk="0" h="466" w="497">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1"/>
            <p:cNvSpPr/>
            <p:nvPr/>
          </p:nvSpPr>
          <p:spPr>
            <a:xfrm>
              <a:off x="946905" y="5549901"/>
              <a:ext cx="1299" cy="2338"/>
            </a:xfrm>
            <a:custGeom>
              <a:rect b="b" l="l" r="r" t="t"/>
              <a:pathLst>
                <a:path extrusionOk="0" h="9" w="5">
                  <a:moveTo>
                    <a:pt x="1" y="9"/>
                  </a:moveTo>
                  <a:lnTo>
                    <a:pt x="1" y="9"/>
                  </a:lnTo>
                  <a:cubicBezTo>
                    <a:pt x="5" y="0"/>
                    <a:pt x="5" y="0"/>
                    <a:pt x="1" y="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1"/>
            <p:cNvSpPr/>
            <p:nvPr/>
          </p:nvSpPr>
          <p:spPr>
            <a:xfrm>
              <a:off x="904043" y="5527821"/>
              <a:ext cx="48317" cy="36108"/>
            </a:xfrm>
            <a:custGeom>
              <a:rect b="b" l="l" r="r" t="t"/>
              <a:pathLst>
                <a:path extrusionOk="0" h="139" w="186">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1"/>
            <p:cNvSpPr/>
            <p:nvPr/>
          </p:nvSpPr>
          <p:spPr>
            <a:xfrm>
              <a:off x="953659" y="5558733"/>
              <a:ext cx="24678" cy="26757"/>
            </a:xfrm>
            <a:custGeom>
              <a:rect b="b" l="l" r="r" t="t"/>
              <a:pathLst>
                <a:path extrusionOk="0" h="103" w="95">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1"/>
            <p:cNvSpPr/>
            <p:nvPr/>
          </p:nvSpPr>
          <p:spPr>
            <a:xfrm>
              <a:off x="950282" y="5524963"/>
              <a:ext cx="45460" cy="35329"/>
            </a:xfrm>
            <a:custGeom>
              <a:rect b="b" l="l" r="r" t="t"/>
              <a:pathLst>
                <a:path extrusionOk="0" h="136" w="175">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1"/>
            <p:cNvSpPr/>
            <p:nvPr/>
          </p:nvSpPr>
          <p:spPr>
            <a:xfrm>
              <a:off x="915472" y="5502363"/>
              <a:ext cx="27016" cy="20262"/>
            </a:xfrm>
            <a:custGeom>
              <a:rect b="b" l="l" r="r" t="t"/>
              <a:pathLst>
                <a:path extrusionOk="0" h="78" w="104">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1"/>
            <p:cNvSpPr/>
            <p:nvPr/>
          </p:nvSpPr>
          <p:spPr>
            <a:xfrm>
              <a:off x="943788" y="5485218"/>
              <a:ext cx="37667" cy="37407"/>
            </a:xfrm>
            <a:custGeom>
              <a:rect b="b" l="l" r="r" t="t"/>
              <a:pathLst>
                <a:path extrusionOk="0" h="144" w="145">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1"/>
            <p:cNvSpPr/>
            <p:nvPr/>
          </p:nvSpPr>
          <p:spPr>
            <a:xfrm>
              <a:off x="979116" y="5501064"/>
              <a:ext cx="30913" cy="25977"/>
            </a:xfrm>
            <a:custGeom>
              <a:rect b="b" l="l" r="r" t="t"/>
              <a:pathLst>
                <a:path extrusionOk="0" h="100" w="119">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1"/>
            <p:cNvSpPr/>
            <p:nvPr/>
          </p:nvSpPr>
          <p:spPr>
            <a:xfrm>
              <a:off x="985611" y="5548602"/>
              <a:ext cx="35329" cy="35069"/>
            </a:xfrm>
            <a:custGeom>
              <a:rect b="b" l="l" r="r" t="t"/>
              <a:pathLst>
                <a:path extrusionOk="0" h="135" w="136">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1"/>
            <p:cNvSpPr/>
            <p:nvPr/>
          </p:nvSpPr>
          <p:spPr>
            <a:xfrm>
              <a:off x="1000937" y="5524443"/>
              <a:ext cx="30133" cy="25198"/>
            </a:xfrm>
            <a:custGeom>
              <a:rect b="b" l="l" r="r" t="t"/>
              <a:pathLst>
                <a:path extrusionOk="0" h="97" w="116">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1" name="Google Shape;3581;p11"/>
          <p:cNvGrpSpPr/>
          <p:nvPr/>
        </p:nvGrpSpPr>
        <p:grpSpPr>
          <a:xfrm>
            <a:off x="1570347" y="3206445"/>
            <a:ext cx="1863607" cy="1936614"/>
            <a:chOff x="2785514" y="3607713"/>
            <a:chExt cx="1570544" cy="1632070"/>
          </a:xfrm>
        </p:grpSpPr>
        <p:sp>
          <p:nvSpPr>
            <p:cNvPr id="3582" name="Google Shape;3582;p11"/>
            <p:cNvSpPr/>
            <p:nvPr/>
          </p:nvSpPr>
          <p:spPr>
            <a:xfrm>
              <a:off x="3399872" y="4636001"/>
              <a:ext cx="954450" cy="602203"/>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1"/>
            <p:cNvSpPr/>
            <p:nvPr/>
          </p:nvSpPr>
          <p:spPr>
            <a:xfrm>
              <a:off x="3409183" y="4745679"/>
              <a:ext cx="946875" cy="49252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1"/>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1"/>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1"/>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1"/>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1"/>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1"/>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1"/>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1"/>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1"/>
            <p:cNvSpPr/>
            <p:nvPr/>
          </p:nvSpPr>
          <p:spPr>
            <a:xfrm>
              <a:off x="2785514"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1"/>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1"/>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1"/>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1"/>
            <p:cNvSpPr/>
            <p:nvPr/>
          </p:nvSpPr>
          <p:spPr>
            <a:xfrm>
              <a:off x="3203713"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1"/>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1"/>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1"/>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1"/>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1"/>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1"/>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1"/>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1"/>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1"/>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1"/>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7" name="Google Shape;3607;p11"/>
          <p:cNvGrpSpPr/>
          <p:nvPr/>
        </p:nvGrpSpPr>
        <p:grpSpPr>
          <a:xfrm rot="1702902">
            <a:off x="2708424" y="3675480"/>
            <a:ext cx="769191" cy="1267547"/>
            <a:chOff x="10360252" y="-2712448"/>
            <a:chExt cx="236654" cy="389949"/>
          </a:xfrm>
        </p:grpSpPr>
        <p:sp>
          <p:nvSpPr>
            <p:cNvPr id="3608" name="Google Shape;3608;p11"/>
            <p:cNvSpPr/>
            <p:nvPr/>
          </p:nvSpPr>
          <p:spPr>
            <a:xfrm>
              <a:off x="10442022" y="-2522139"/>
              <a:ext cx="130858" cy="199640"/>
            </a:xfrm>
            <a:custGeom>
              <a:rect b="b" l="l" r="r" t="t"/>
              <a:pathLst>
                <a:path extrusionOk="0" h="3274" w="2146">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1"/>
            <p:cNvSpPr/>
            <p:nvPr/>
          </p:nvSpPr>
          <p:spPr>
            <a:xfrm>
              <a:off x="10360252" y="-2712448"/>
              <a:ext cx="236654" cy="228483"/>
            </a:xfrm>
            <a:custGeom>
              <a:rect b="b" l="l" r="r" t="t"/>
              <a:pathLst>
                <a:path extrusionOk="0" h="3747" w="3881">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1"/>
            <p:cNvSpPr/>
            <p:nvPr/>
          </p:nvSpPr>
          <p:spPr>
            <a:xfrm>
              <a:off x="10435680" y="-2640190"/>
              <a:ext cx="86161" cy="80246"/>
            </a:xfrm>
            <a:custGeom>
              <a:rect b="b" l="l" r="r" t="t"/>
              <a:pathLst>
                <a:path extrusionOk="0" h="1316" w="1413">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1"/>
            <p:cNvSpPr/>
            <p:nvPr/>
          </p:nvSpPr>
          <p:spPr>
            <a:xfrm>
              <a:off x="10453668" y="-2691715"/>
              <a:ext cx="19452" cy="47136"/>
            </a:xfrm>
            <a:custGeom>
              <a:rect b="b" l="l" r="r" t="t"/>
              <a:pathLst>
                <a:path extrusionOk="0" h="773" w="319">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1"/>
            <p:cNvSpPr/>
            <p:nvPr/>
          </p:nvSpPr>
          <p:spPr>
            <a:xfrm>
              <a:off x="10435680" y="-2562567"/>
              <a:ext cx="26098" cy="47501"/>
            </a:xfrm>
            <a:custGeom>
              <a:rect b="b" l="l" r="r" t="t"/>
              <a:pathLst>
                <a:path extrusionOk="0" h="779" w="428">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1"/>
            <p:cNvSpPr/>
            <p:nvPr/>
          </p:nvSpPr>
          <p:spPr>
            <a:xfrm>
              <a:off x="10398972" y="-2642446"/>
              <a:ext cx="50124" cy="31891"/>
            </a:xfrm>
            <a:custGeom>
              <a:rect b="b" l="l" r="r" t="t"/>
              <a:pathLst>
                <a:path extrusionOk="0" h="523" w="822">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1"/>
            <p:cNvSpPr/>
            <p:nvPr/>
          </p:nvSpPr>
          <p:spPr>
            <a:xfrm>
              <a:off x="10520133" y="-2659337"/>
              <a:ext cx="33721" cy="53294"/>
            </a:xfrm>
            <a:custGeom>
              <a:rect b="b" l="l" r="r" t="t"/>
              <a:pathLst>
                <a:path extrusionOk="0" h="874" w="553">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1"/>
            <p:cNvSpPr/>
            <p:nvPr/>
          </p:nvSpPr>
          <p:spPr>
            <a:xfrm>
              <a:off x="10410314" y="-2594092"/>
              <a:ext cx="40428" cy="16952"/>
            </a:xfrm>
            <a:custGeom>
              <a:rect b="b" l="l" r="r" t="t"/>
              <a:pathLst>
                <a:path extrusionOk="0" h="278" w="663">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1"/>
            <p:cNvSpPr/>
            <p:nvPr/>
          </p:nvSpPr>
          <p:spPr>
            <a:xfrm>
              <a:off x="10518792" y="-2587933"/>
              <a:ext cx="37745" cy="14269"/>
            </a:xfrm>
            <a:custGeom>
              <a:rect b="b" l="l" r="r" t="t"/>
              <a:pathLst>
                <a:path extrusionOk="0" h="234" w="619">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1"/>
            <p:cNvSpPr/>
            <p:nvPr/>
          </p:nvSpPr>
          <p:spPr>
            <a:xfrm>
              <a:off x="10383240" y="-2600616"/>
              <a:ext cx="50124" cy="7927"/>
            </a:xfrm>
            <a:custGeom>
              <a:rect b="b" l="l" r="r" t="t"/>
              <a:pathLst>
                <a:path extrusionOk="0" h="130" w="822">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1"/>
            <p:cNvSpPr/>
            <p:nvPr/>
          </p:nvSpPr>
          <p:spPr>
            <a:xfrm>
              <a:off x="10422997" y="-2651654"/>
              <a:ext cx="15061" cy="18781"/>
            </a:xfrm>
            <a:custGeom>
              <a:rect b="b" l="l" r="r" t="t"/>
              <a:pathLst>
                <a:path extrusionOk="0" h="308" w="247">
                  <a:moveTo>
                    <a:pt x="28" y="0"/>
                  </a:moveTo>
                  <a:lnTo>
                    <a:pt x="0" y="28"/>
                  </a:lnTo>
                  <a:lnTo>
                    <a:pt x="197" y="307"/>
                  </a:lnTo>
                  <a:lnTo>
                    <a:pt x="247" y="263"/>
                  </a:lnTo>
                  <a:lnTo>
                    <a:pt x="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1"/>
            <p:cNvSpPr/>
            <p:nvPr/>
          </p:nvSpPr>
          <p:spPr>
            <a:xfrm>
              <a:off x="10493730" y="-2679703"/>
              <a:ext cx="21403" cy="33477"/>
            </a:xfrm>
            <a:custGeom>
              <a:rect b="b" l="l" r="r" t="t"/>
              <a:pathLst>
                <a:path extrusionOk="0" h="549" w="351">
                  <a:moveTo>
                    <a:pt x="351" y="1"/>
                  </a:moveTo>
                  <a:cubicBezTo>
                    <a:pt x="258" y="198"/>
                    <a:pt x="116" y="367"/>
                    <a:pt x="1" y="548"/>
                  </a:cubicBezTo>
                  <a:cubicBezTo>
                    <a:pt x="198" y="433"/>
                    <a:pt x="329" y="225"/>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1"/>
            <p:cNvSpPr/>
            <p:nvPr/>
          </p:nvSpPr>
          <p:spPr>
            <a:xfrm>
              <a:off x="10446351" y="-2677691"/>
              <a:ext cx="9086" cy="17744"/>
            </a:xfrm>
            <a:custGeom>
              <a:rect b="b" l="l" r="r" t="t"/>
              <a:pathLst>
                <a:path extrusionOk="0" h="291" w="149">
                  <a:moveTo>
                    <a:pt x="55" y="1"/>
                  </a:moveTo>
                  <a:lnTo>
                    <a:pt x="0" y="11"/>
                  </a:lnTo>
                  <a:lnTo>
                    <a:pt x="104" y="291"/>
                  </a:lnTo>
                  <a:lnTo>
                    <a:pt x="148" y="274"/>
                  </a:lnTo>
                  <a:lnTo>
                    <a:pt x="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1"/>
            <p:cNvSpPr/>
            <p:nvPr/>
          </p:nvSpPr>
          <p:spPr>
            <a:xfrm>
              <a:off x="10507084" y="-2572262"/>
              <a:ext cx="54453" cy="25123"/>
            </a:xfrm>
            <a:custGeom>
              <a:rect b="b" l="l" r="r" t="t"/>
              <a:pathLst>
                <a:path extrusionOk="0" h="412" w="893">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1"/>
            <p:cNvSpPr/>
            <p:nvPr/>
          </p:nvSpPr>
          <p:spPr>
            <a:xfrm>
              <a:off x="10492755" y="-2559091"/>
              <a:ext cx="8415" cy="42989"/>
            </a:xfrm>
            <a:custGeom>
              <a:rect b="b" l="l" r="r" t="t"/>
              <a:pathLst>
                <a:path extrusionOk="0" h="705" w="138">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1"/>
            <p:cNvSpPr/>
            <p:nvPr/>
          </p:nvSpPr>
          <p:spPr>
            <a:xfrm>
              <a:off x="10406655" y="-2574213"/>
              <a:ext cx="37074" cy="19391"/>
            </a:xfrm>
            <a:custGeom>
              <a:rect b="b" l="l" r="r" t="t"/>
              <a:pathLst>
                <a:path extrusionOk="0" h="318" w="608">
                  <a:moveTo>
                    <a:pt x="608" y="0"/>
                  </a:moveTo>
                  <a:cubicBezTo>
                    <a:pt x="361" y="28"/>
                    <a:pt x="148" y="115"/>
                    <a:pt x="0" y="318"/>
                  </a:cubicBezTo>
                  <a:cubicBezTo>
                    <a:pt x="192" y="197"/>
                    <a:pt x="394" y="88"/>
                    <a:pt x="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1"/>
            <p:cNvSpPr/>
            <p:nvPr/>
          </p:nvSpPr>
          <p:spPr>
            <a:xfrm>
              <a:off x="10522084" y="-2601897"/>
              <a:ext cx="46465" cy="13842"/>
            </a:xfrm>
            <a:custGeom>
              <a:rect b="b" l="l" r="r" t="t"/>
              <a:pathLst>
                <a:path extrusionOk="0" h="227" w="762">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1"/>
            <p:cNvSpPr/>
            <p:nvPr/>
          </p:nvSpPr>
          <p:spPr>
            <a:xfrm>
              <a:off x="10511779" y="-2652324"/>
              <a:ext cx="29757" cy="30794"/>
            </a:xfrm>
            <a:custGeom>
              <a:rect b="b" l="l" r="r" t="t"/>
              <a:pathLst>
                <a:path extrusionOk="0" h="505" w="488">
                  <a:moveTo>
                    <a:pt x="487" y="1"/>
                  </a:moveTo>
                  <a:cubicBezTo>
                    <a:pt x="257" y="72"/>
                    <a:pt x="159" y="269"/>
                    <a:pt x="6" y="422"/>
                  </a:cubicBezTo>
                  <a:cubicBezTo>
                    <a:pt x="6" y="449"/>
                    <a:pt x="0" y="477"/>
                    <a:pt x="0" y="504"/>
                  </a:cubicBezTo>
                  <a:cubicBezTo>
                    <a:pt x="181" y="351"/>
                    <a:pt x="296" y="143"/>
                    <a:pt x="4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1"/>
            <p:cNvSpPr/>
            <p:nvPr/>
          </p:nvSpPr>
          <p:spPr>
            <a:xfrm>
              <a:off x="10468999" y="-2610636"/>
              <a:ext cx="26170" cy="23576"/>
            </a:xfrm>
            <a:custGeom>
              <a:rect b="b" l="l" r="r" t="t"/>
              <a:pathLst>
                <a:path extrusionOk="0" h="218" w="242">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1"/>
            <p:cNvSpPr/>
            <p:nvPr/>
          </p:nvSpPr>
          <p:spPr>
            <a:xfrm>
              <a:off x="10506413" y="-2568969"/>
              <a:ext cx="36465" cy="52563"/>
            </a:xfrm>
            <a:custGeom>
              <a:rect b="b" l="l" r="r" t="t"/>
              <a:pathLst>
                <a:path extrusionOk="0" h="862" w="598">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1"/>
            <p:cNvSpPr/>
            <p:nvPr/>
          </p:nvSpPr>
          <p:spPr>
            <a:xfrm>
              <a:off x="10480376" y="-2689032"/>
              <a:ext cx="26769" cy="47501"/>
            </a:xfrm>
            <a:custGeom>
              <a:rect b="b" l="l" r="r" t="t"/>
              <a:pathLst>
                <a:path extrusionOk="0" h="779" w="439">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29" name="Google Shape;3629;p11"/>
          <p:cNvSpPr/>
          <p:nvPr/>
        </p:nvSpPr>
        <p:spPr>
          <a:xfrm flipH="1">
            <a:off x="3292492" y="4512425"/>
            <a:ext cx="6083858"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1"/>
          <p:cNvSpPr/>
          <p:nvPr/>
        </p:nvSpPr>
        <p:spPr>
          <a:xfrm flipH="1">
            <a:off x="-2264301"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3631" name="Shape 363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spTree>
      <p:nvGrpSpPr>
        <p:cNvPr id="3632" name="Shape 3632"/>
        <p:cNvGrpSpPr/>
        <p:nvPr/>
      </p:nvGrpSpPr>
      <p:grpSpPr>
        <a:xfrm>
          <a:off x="0" y="0"/>
          <a:ext cx="0" cy="0"/>
          <a:chOff x="0" y="0"/>
          <a:chExt cx="0" cy="0"/>
        </a:xfrm>
      </p:grpSpPr>
      <p:sp>
        <p:nvSpPr>
          <p:cNvPr id="3633" name="Google Shape;3633;p13"/>
          <p:cNvSpPr txBox="1"/>
          <p:nvPr>
            <p:ph hasCustomPrompt="1" type="title"/>
          </p:nvPr>
        </p:nvSpPr>
        <p:spPr>
          <a:xfrm flipH="1">
            <a:off x="861238" y="947225"/>
            <a:ext cx="2294400" cy="79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b="1" sz="6000">
                <a:solidFill>
                  <a:schemeClr val="accent2"/>
                </a:solidFill>
              </a:defRPr>
            </a:lvl1pPr>
            <a:lvl2pPr lvl="1" rtl="0" algn="r">
              <a:lnSpc>
                <a:spcPct val="100000"/>
              </a:lnSpc>
              <a:spcBef>
                <a:spcPts val="0"/>
              </a:spcBef>
              <a:spcAft>
                <a:spcPts val="0"/>
              </a:spcAft>
              <a:buSzPts val="2500"/>
              <a:buNone/>
              <a:defRPr sz="2500"/>
            </a:lvl2pPr>
            <a:lvl3pPr lvl="2" rtl="0" algn="r">
              <a:lnSpc>
                <a:spcPct val="100000"/>
              </a:lnSpc>
              <a:spcBef>
                <a:spcPts val="0"/>
              </a:spcBef>
              <a:spcAft>
                <a:spcPts val="0"/>
              </a:spcAft>
              <a:buSzPts val="2500"/>
              <a:buNone/>
              <a:defRPr sz="2500"/>
            </a:lvl3pPr>
            <a:lvl4pPr lvl="3" rtl="0" algn="r">
              <a:lnSpc>
                <a:spcPct val="100000"/>
              </a:lnSpc>
              <a:spcBef>
                <a:spcPts val="0"/>
              </a:spcBef>
              <a:spcAft>
                <a:spcPts val="0"/>
              </a:spcAft>
              <a:buSzPts val="2500"/>
              <a:buNone/>
              <a:defRPr sz="2500"/>
            </a:lvl4pPr>
            <a:lvl5pPr lvl="4" rtl="0" algn="r">
              <a:lnSpc>
                <a:spcPct val="100000"/>
              </a:lnSpc>
              <a:spcBef>
                <a:spcPts val="0"/>
              </a:spcBef>
              <a:spcAft>
                <a:spcPts val="0"/>
              </a:spcAft>
              <a:buSzPts val="2500"/>
              <a:buNone/>
              <a:defRPr sz="2500"/>
            </a:lvl5pPr>
            <a:lvl6pPr lvl="5" rtl="0" algn="r">
              <a:lnSpc>
                <a:spcPct val="100000"/>
              </a:lnSpc>
              <a:spcBef>
                <a:spcPts val="0"/>
              </a:spcBef>
              <a:spcAft>
                <a:spcPts val="0"/>
              </a:spcAft>
              <a:buSzPts val="2500"/>
              <a:buNone/>
              <a:defRPr sz="2500"/>
            </a:lvl6pPr>
            <a:lvl7pPr lvl="6" rtl="0" algn="r">
              <a:lnSpc>
                <a:spcPct val="100000"/>
              </a:lnSpc>
              <a:spcBef>
                <a:spcPts val="0"/>
              </a:spcBef>
              <a:spcAft>
                <a:spcPts val="0"/>
              </a:spcAft>
              <a:buSzPts val="2500"/>
              <a:buNone/>
              <a:defRPr sz="2500"/>
            </a:lvl7pPr>
            <a:lvl8pPr lvl="7" rtl="0" algn="r">
              <a:lnSpc>
                <a:spcPct val="100000"/>
              </a:lnSpc>
              <a:spcBef>
                <a:spcPts val="0"/>
              </a:spcBef>
              <a:spcAft>
                <a:spcPts val="0"/>
              </a:spcAft>
              <a:buSzPts val="2500"/>
              <a:buNone/>
              <a:defRPr sz="2500"/>
            </a:lvl8pPr>
            <a:lvl9pPr lvl="8" rtl="0" algn="r">
              <a:lnSpc>
                <a:spcPct val="100000"/>
              </a:lnSpc>
              <a:spcBef>
                <a:spcPts val="0"/>
              </a:spcBef>
              <a:spcAft>
                <a:spcPts val="0"/>
              </a:spcAft>
              <a:buSzPts val="2500"/>
              <a:buNone/>
              <a:defRPr sz="2500"/>
            </a:lvl9pPr>
          </a:lstStyle>
          <a:p>
            <a:r>
              <a:t>xx%</a:t>
            </a:r>
          </a:p>
        </p:txBody>
      </p:sp>
      <p:sp>
        <p:nvSpPr>
          <p:cNvPr id="3634" name="Google Shape;3634;p13"/>
          <p:cNvSpPr txBox="1"/>
          <p:nvPr>
            <p:ph idx="1" type="subTitle"/>
          </p:nvPr>
        </p:nvSpPr>
        <p:spPr>
          <a:xfrm>
            <a:off x="861263" y="2207696"/>
            <a:ext cx="2294400" cy="54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r">
              <a:lnSpc>
                <a:spcPct val="100000"/>
              </a:lnSpc>
              <a:spcBef>
                <a:spcPts val="0"/>
              </a:spcBef>
              <a:spcAft>
                <a:spcPts val="0"/>
              </a:spcAft>
              <a:buClr>
                <a:schemeClr val="dk1"/>
              </a:buClr>
              <a:buSzPts val="1400"/>
              <a:buNone/>
              <a:defRPr>
                <a:solidFill>
                  <a:schemeClr val="dk1"/>
                </a:solidFill>
              </a:defRPr>
            </a:lvl2pPr>
            <a:lvl3pPr lvl="2" rtl="0" algn="r">
              <a:lnSpc>
                <a:spcPct val="100000"/>
              </a:lnSpc>
              <a:spcBef>
                <a:spcPts val="0"/>
              </a:spcBef>
              <a:spcAft>
                <a:spcPts val="0"/>
              </a:spcAft>
              <a:buClr>
                <a:schemeClr val="dk1"/>
              </a:buClr>
              <a:buSzPts val="1400"/>
              <a:buNone/>
              <a:defRPr>
                <a:solidFill>
                  <a:schemeClr val="dk1"/>
                </a:solidFill>
              </a:defRPr>
            </a:lvl3pPr>
            <a:lvl4pPr lvl="3" rtl="0" algn="r">
              <a:lnSpc>
                <a:spcPct val="100000"/>
              </a:lnSpc>
              <a:spcBef>
                <a:spcPts val="0"/>
              </a:spcBef>
              <a:spcAft>
                <a:spcPts val="0"/>
              </a:spcAft>
              <a:buClr>
                <a:schemeClr val="dk1"/>
              </a:buClr>
              <a:buSzPts val="1400"/>
              <a:buNone/>
              <a:defRPr>
                <a:solidFill>
                  <a:schemeClr val="dk1"/>
                </a:solidFill>
              </a:defRPr>
            </a:lvl4pPr>
            <a:lvl5pPr lvl="4" rtl="0" algn="r">
              <a:lnSpc>
                <a:spcPct val="100000"/>
              </a:lnSpc>
              <a:spcBef>
                <a:spcPts val="0"/>
              </a:spcBef>
              <a:spcAft>
                <a:spcPts val="0"/>
              </a:spcAft>
              <a:buClr>
                <a:schemeClr val="dk1"/>
              </a:buClr>
              <a:buSzPts val="1400"/>
              <a:buNone/>
              <a:defRPr>
                <a:solidFill>
                  <a:schemeClr val="dk1"/>
                </a:solidFill>
              </a:defRPr>
            </a:lvl5pPr>
            <a:lvl6pPr lvl="5" rtl="0" algn="r">
              <a:lnSpc>
                <a:spcPct val="100000"/>
              </a:lnSpc>
              <a:spcBef>
                <a:spcPts val="0"/>
              </a:spcBef>
              <a:spcAft>
                <a:spcPts val="0"/>
              </a:spcAft>
              <a:buClr>
                <a:schemeClr val="dk1"/>
              </a:buClr>
              <a:buSzPts val="1400"/>
              <a:buNone/>
              <a:defRPr>
                <a:solidFill>
                  <a:schemeClr val="dk1"/>
                </a:solidFill>
              </a:defRPr>
            </a:lvl6pPr>
            <a:lvl7pPr lvl="6" rtl="0" algn="r">
              <a:lnSpc>
                <a:spcPct val="100000"/>
              </a:lnSpc>
              <a:spcBef>
                <a:spcPts val="0"/>
              </a:spcBef>
              <a:spcAft>
                <a:spcPts val="0"/>
              </a:spcAft>
              <a:buClr>
                <a:schemeClr val="dk1"/>
              </a:buClr>
              <a:buSzPts val="1400"/>
              <a:buNone/>
              <a:defRPr>
                <a:solidFill>
                  <a:schemeClr val="dk1"/>
                </a:solidFill>
              </a:defRPr>
            </a:lvl7pPr>
            <a:lvl8pPr lvl="7" rtl="0" algn="r">
              <a:lnSpc>
                <a:spcPct val="100000"/>
              </a:lnSpc>
              <a:spcBef>
                <a:spcPts val="0"/>
              </a:spcBef>
              <a:spcAft>
                <a:spcPts val="0"/>
              </a:spcAft>
              <a:buClr>
                <a:schemeClr val="dk1"/>
              </a:buClr>
              <a:buSzPts val="1400"/>
              <a:buNone/>
              <a:defRPr>
                <a:solidFill>
                  <a:schemeClr val="dk1"/>
                </a:solidFill>
              </a:defRPr>
            </a:lvl8pPr>
            <a:lvl9pPr lvl="8" rtl="0" algn="r">
              <a:lnSpc>
                <a:spcPct val="100000"/>
              </a:lnSpc>
              <a:spcBef>
                <a:spcPts val="0"/>
              </a:spcBef>
              <a:spcAft>
                <a:spcPts val="0"/>
              </a:spcAft>
              <a:buClr>
                <a:schemeClr val="dk1"/>
              </a:buClr>
              <a:buSzPts val="1400"/>
              <a:buNone/>
              <a:defRPr>
                <a:solidFill>
                  <a:schemeClr val="dk1"/>
                </a:solidFill>
              </a:defRPr>
            </a:lvl9pPr>
          </a:lstStyle>
          <a:p/>
        </p:txBody>
      </p:sp>
      <p:sp>
        <p:nvSpPr>
          <p:cNvPr id="3635" name="Google Shape;3635;p13"/>
          <p:cNvSpPr txBox="1"/>
          <p:nvPr>
            <p:ph idx="2" type="subTitle"/>
          </p:nvPr>
        </p:nvSpPr>
        <p:spPr>
          <a:xfrm>
            <a:off x="861263" y="1869300"/>
            <a:ext cx="2294400" cy="33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b="1" sz="2500">
                <a:solidFill>
                  <a:schemeClr val="dk1"/>
                </a:solidFill>
                <a:latin typeface="Patrick Hand"/>
                <a:ea typeface="Patrick Hand"/>
                <a:cs typeface="Patrick Hand"/>
                <a:sym typeface="Patrick Hand"/>
              </a:defRPr>
            </a:lvl1pPr>
            <a:lvl2pPr lvl="1" rtl="0" algn="r">
              <a:lnSpc>
                <a:spcPct val="100000"/>
              </a:lnSpc>
              <a:spcBef>
                <a:spcPts val="0"/>
              </a:spcBef>
              <a:spcAft>
                <a:spcPts val="0"/>
              </a:spcAft>
              <a:buClr>
                <a:schemeClr val="dk1"/>
              </a:buClr>
              <a:buSzPts val="2000"/>
              <a:buNone/>
              <a:defRPr sz="2000">
                <a:solidFill>
                  <a:schemeClr val="dk1"/>
                </a:solidFill>
              </a:defRPr>
            </a:lvl2pPr>
            <a:lvl3pPr lvl="2" rtl="0" algn="r">
              <a:lnSpc>
                <a:spcPct val="100000"/>
              </a:lnSpc>
              <a:spcBef>
                <a:spcPts val="0"/>
              </a:spcBef>
              <a:spcAft>
                <a:spcPts val="0"/>
              </a:spcAft>
              <a:buClr>
                <a:schemeClr val="dk1"/>
              </a:buClr>
              <a:buSzPts val="2000"/>
              <a:buNone/>
              <a:defRPr sz="2000">
                <a:solidFill>
                  <a:schemeClr val="dk1"/>
                </a:solidFill>
              </a:defRPr>
            </a:lvl3pPr>
            <a:lvl4pPr lvl="3" rtl="0" algn="r">
              <a:lnSpc>
                <a:spcPct val="100000"/>
              </a:lnSpc>
              <a:spcBef>
                <a:spcPts val="0"/>
              </a:spcBef>
              <a:spcAft>
                <a:spcPts val="0"/>
              </a:spcAft>
              <a:buClr>
                <a:schemeClr val="dk1"/>
              </a:buClr>
              <a:buSzPts val="2000"/>
              <a:buNone/>
              <a:defRPr sz="2000">
                <a:solidFill>
                  <a:schemeClr val="dk1"/>
                </a:solidFill>
              </a:defRPr>
            </a:lvl4pPr>
            <a:lvl5pPr lvl="4" rtl="0" algn="r">
              <a:lnSpc>
                <a:spcPct val="100000"/>
              </a:lnSpc>
              <a:spcBef>
                <a:spcPts val="0"/>
              </a:spcBef>
              <a:spcAft>
                <a:spcPts val="0"/>
              </a:spcAft>
              <a:buClr>
                <a:schemeClr val="dk1"/>
              </a:buClr>
              <a:buSzPts val="2000"/>
              <a:buNone/>
              <a:defRPr sz="2000">
                <a:solidFill>
                  <a:schemeClr val="dk1"/>
                </a:solidFill>
              </a:defRPr>
            </a:lvl5pPr>
            <a:lvl6pPr lvl="5" rtl="0" algn="r">
              <a:lnSpc>
                <a:spcPct val="100000"/>
              </a:lnSpc>
              <a:spcBef>
                <a:spcPts val="0"/>
              </a:spcBef>
              <a:spcAft>
                <a:spcPts val="0"/>
              </a:spcAft>
              <a:buClr>
                <a:schemeClr val="dk1"/>
              </a:buClr>
              <a:buSzPts val="2000"/>
              <a:buNone/>
              <a:defRPr sz="2000">
                <a:solidFill>
                  <a:schemeClr val="dk1"/>
                </a:solidFill>
              </a:defRPr>
            </a:lvl6pPr>
            <a:lvl7pPr lvl="6" rtl="0" algn="r">
              <a:lnSpc>
                <a:spcPct val="100000"/>
              </a:lnSpc>
              <a:spcBef>
                <a:spcPts val="0"/>
              </a:spcBef>
              <a:spcAft>
                <a:spcPts val="0"/>
              </a:spcAft>
              <a:buClr>
                <a:schemeClr val="dk1"/>
              </a:buClr>
              <a:buSzPts val="2000"/>
              <a:buNone/>
              <a:defRPr sz="2000">
                <a:solidFill>
                  <a:schemeClr val="dk1"/>
                </a:solidFill>
              </a:defRPr>
            </a:lvl7pPr>
            <a:lvl8pPr lvl="7" rtl="0" algn="r">
              <a:lnSpc>
                <a:spcPct val="100000"/>
              </a:lnSpc>
              <a:spcBef>
                <a:spcPts val="0"/>
              </a:spcBef>
              <a:spcAft>
                <a:spcPts val="0"/>
              </a:spcAft>
              <a:buClr>
                <a:schemeClr val="dk1"/>
              </a:buClr>
              <a:buSzPts val="2000"/>
              <a:buNone/>
              <a:defRPr sz="2000">
                <a:solidFill>
                  <a:schemeClr val="dk1"/>
                </a:solidFill>
              </a:defRPr>
            </a:lvl8pPr>
            <a:lvl9pPr lvl="8" rtl="0" algn="r">
              <a:lnSpc>
                <a:spcPct val="100000"/>
              </a:lnSpc>
              <a:spcBef>
                <a:spcPts val="0"/>
              </a:spcBef>
              <a:spcAft>
                <a:spcPts val="0"/>
              </a:spcAft>
              <a:buClr>
                <a:schemeClr val="dk1"/>
              </a:buClr>
              <a:buSzPts val="2000"/>
              <a:buNone/>
              <a:defRPr sz="2000">
                <a:solidFill>
                  <a:schemeClr val="dk1"/>
                </a:solidFill>
              </a:defRPr>
            </a:lvl9pPr>
          </a:lstStyle>
          <a:p/>
        </p:txBody>
      </p:sp>
      <p:sp>
        <p:nvSpPr>
          <p:cNvPr id="3636" name="Google Shape;3636;p13"/>
          <p:cNvSpPr txBox="1"/>
          <p:nvPr>
            <p:ph hasCustomPrompt="1" idx="3" type="title"/>
          </p:nvPr>
        </p:nvSpPr>
        <p:spPr>
          <a:xfrm flipH="1">
            <a:off x="3424788" y="1974850"/>
            <a:ext cx="2294400" cy="79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b="1" sz="6000">
                <a:solidFill>
                  <a:schemeClr val="accent5"/>
                </a:solidFill>
              </a:defRPr>
            </a:lvl1pPr>
            <a:lvl2pPr lvl="1" rtl="0" algn="r">
              <a:lnSpc>
                <a:spcPct val="100000"/>
              </a:lnSpc>
              <a:spcBef>
                <a:spcPts val="0"/>
              </a:spcBef>
              <a:spcAft>
                <a:spcPts val="0"/>
              </a:spcAft>
              <a:buSzPts val="2500"/>
              <a:buNone/>
              <a:defRPr sz="2500"/>
            </a:lvl2pPr>
            <a:lvl3pPr lvl="2" rtl="0" algn="r">
              <a:lnSpc>
                <a:spcPct val="100000"/>
              </a:lnSpc>
              <a:spcBef>
                <a:spcPts val="0"/>
              </a:spcBef>
              <a:spcAft>
                <a:spcPts val="0"/>
              </a:spcAft>
              <a:buSzPts val="2500"/>
              <a:buNone/>
              <a:defRPr sz="2500"/>
            </a:lvl3pPr>
            <a:lvl4pPr lvl="3" rtl="0" algn="r">
              <a:lnSpc>
                <a:spcPct val="100000"/>
              </a:lnSpc>
              <a:spcBef>
                <a:spcPts val="0"/>
              </a:spcBef>
              <a:spcAft>
                <a:spcPts val="0"/>
              </a:spcAft>
              <a:buSzPts val="2500"/>
              <a:buNone/>
              <a:defRPr sz="2500"/>
            </a:lvl4pPr>
            <a:lvl5pPr lvl="4" rtl="0" algn="r">
              <a:lnSpc>
                <a:spcPct val="100000"/>
              </a:lnSpc>
              <a:spcBef>
                <a:spcPts val="0"/>
              </a:spcBef>
              <a:spcAft>
                <a:spcPts val="0"/>
              </a:spcAft>
              <a:buSzPts val="2500"/>
              <a:buNone/>
              <a:defRPr sz="2500"/>
            </a:lvl5pPr>
            <a:lvl6pPr lvl="5" rtl="0" algn="r">
              <a:lnSpc>
                <a:spcPct val="100000"/>
              </a:lnSpc>
              <a:spcBef>
                <a:spcPts val="0"/>
              </a:spcBef>
              <a:spcAft>
                <a:spcPts val="0"/>
              </a:spcAft>
              <a:buSzPts val="2500"/>
              <a:buNone/>
              <a:defRPr sz="2500"/>
            </a:lvl6pPr>
            <a:lvl7pPr lvl="6" rtl="0" algn="r">
              <a:lnSpc>
                <a:spcPct val="100000"/>
              </a:lnSpc>
              <a:spcBef>
                <a:spcPts val="0"/>
              </a:spcBef>
              <a:spcAft>
                <a:spcPts val="0"/>
              </a:spcAft>
              <a:buSzPts val="2500"/>
              <a:buNone/>
              <a:defRPr sz="2500"/>
            </a:lvl7pPr>
            <a:lvl8pPr lvl="7" rtl="0" algn="r">
              <a:lnSpc>
                <a:spcPct val="100000"/>
              </a:lnSpc>
              <a:spcBef>
                <a:spcPts val="0"/>
              </a:spcBef>
              <a:spcAft>
                <a:spcPts val="0"/>
              </a:spcAft>
              <a:buSzPts val="2500"/>
              <a:buNone/>
              <a:defRPr sz="2500"/>
            </a:lvl8pPr>
            <a:lvl9pPr lvl="8" rtl="0" algn="r">
              <a:lnSpc>
                <a:spcPct val="100000"/>
              </a:lnSpc>
              <a:spcBef>
                <a:spcPts val="0"/>
              </a:spcBef>
              <a:spcAft>
                <a:spcPts val="0"/>
              </a:spcAft>
              <a:buSzPts val="2500"/>
              <a:buNone/>
              <a:defRPr sz="2500"/>
            </a:lvl9pPr>
          </a:lstStyle>
          <a:p>
            <a:r>
              <a:t>xx%</a:t>
            </a:r>
          </a:p>
        </p:txBody>
      </p:sp>
      <p:sp>
        <p:nvSpPr>
          <p:cNvPr id="3637" name="Google Shape;3637;p13"/>
          <p:cNvSpPr txBox="1"/>
          <p:nvPr>
            <p:ph idx="4" type="subTitle"/>
          </p:nvPr>
        </p:nvSpPr>
        <p:spPr>
          <a:xfrm>
            <a:off x="3424813" y="3213571"/>
            <a:ext cx="2294400" cy="54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r">
              <a:lnSpc>
                <a:spcPct val="100000"/>
              </a:lnSpc>
              <a:spcBef>
                <a:spcPts val="0"/>
              </a:spcBef>
              <a:spcAft>
                <a:spcPts val="0"/>
              </a:spcAft>
              <a:buClr>
                <a:schemeClr val="dk1"/>
              </a:buClr>
              <a:buSzPts val="1400"/>
              <a:buNone/>
              <a:defRPr>
                <a:solidFill>
                  <a:schemeClr val="dk1"/>
                </a:solidFill>
              </a:defRPr>
            </a:lvl2pPr>
            <a:lvl3pPr lvl="2" rtl="0" algn="r">
              <a:lnSpc>
                <a:spcPct val="100000"/>
              </a:lnSpc>
              <a:spcBef>
                <a:spcPts val="0"/>
              </a:spcBef>
              <a:spcAft>
                <a:spcPts val="0"/>
              </a:spcAft>
              <a:buClr>
                <a:schemeClr val="dk1"/>
              </a:buClr>
              <a:buSzPts val="1400"/>
              <a:buNone/>
              <a:defRPr>
                <a:solidFill>
                  <a:schemeClr val="dk1"/>
                </a:solidFill>
              </a:defRPr>
            </a:lvl3pPr>
            <a:lvl4pPr lvl="3" rtl="0" algn="r">
              <a:lnSpc>
                <a:spcPct val="100000"/>
              </a:lnSpc>
              <a:spcBef>
                <a:spcPts val="0"/>
              </a:spcBef>
              <a:spcAft>
                <a:spcPts val="0"/>
              </a:spcAft>
              <a:buClr>
                <a:schemeClr val="dk1"/>
              </a:buClr>
              <a:buSzPts val="1400"/>
              <a:buNone/>
              <a:defRPr>
                <a:solidFill>
                  <a:schemeClr val="dk1"/>
                </a:solidFill>
              </a:defRPr>
            </a:lvl4pPr>
            <a:lvl5pPr lvl="4" rtl="0" algn="r">
              <a:lnSpc>
                <a:spcPct val="100000"/>
              </a:lnSpc>
              <a:spcBef>
                <a:spcPts val="0"/>
              </a:spcBef>
              <a:spcAft>
                <a:spcPts val="0"/>
              </a:spcAft>
              <a:buClr>
                <a:schemeClr val="dk1"/>
              </a:buClr>
              <a:buSzPts val="1400"/>
              <a:buNone/>
              <a:defRPr>
                <a:solidFill>
                  <a:schemeClr val="dk1"/>
                </a:solidFill>
              </a:defRPr>
            </a:lvl5pPr>
            <a:lvl6pPr lvl="5" rtl="0" algn="r">
              <a:lnSpc>
                <a:spcPct val="100000"/>
              </a:lnSpc>
              <a:spcBef>
                <a:spcPts val="0"/>
              </a:spcBef>
              <a:spcAft>
                <a:spcPts val="0"/>
              </a:spcAft>
              <a:buClr>
                <a:schemeClr val="dk1"/>
              </a:buClr>
              <a:buSzPts val="1400"/>
              <a:buNone/>
              <a:defRPr>
                <a:solidFill>
                  <a:schemeClr val="dk1"/>
                </a:solidFill>
              </a:defRPr>
            </a:lvl6pPr>
            <a:lvl7pPr lvl="6" rtl="0" algn="r">
              <a:lnSpc>
                <a:spcPct val="100000"/>
              </a:lnSpc>
              <a:spcBef>
                <a:spcPts val="0"/>
              </a:spcBef>
              <a:spcAft>
                <a:spcPts val="0"/>
              </a:spcAft>
              <a:buClr>
                <a:schemeClr val="dk1"/>
              </a:buClr>
              <a:buSzPts val="1400"/>
              <a:buNone/>
              <a:defRPr>
                <a:solidFill>
                  <a:schemeClr val="dk1"/>
                </a:solidFill>
              </a:defRPr>
            </a:lvl7pPr>
            <a:lvl8pPr lvl="7" rtl="0" algn="r">
              <a:lnSpc>
                <a:spcPct val="100000"/>
              </a:lnSpc>
              <a:spcBef>
                <a:spcPts val="0"/>
              </a:spcBef>
              <a:spcAft>
                <a:spcPts val="0"/>
              </a:spcAft>
              <a:buClr>
                <a:schemeClr val="dk1"/>
              </a:buClr>
              <a:buSzPts val="1400"/>
              <a:buNone/>
              <a:defRPr>
                <a:solidFill>
                  <a:schemeClr val="dk1"/>
                </a:solidFill>
              </a:defRPr>
            </a:lvl8pPr>
            <a:lvl9pPr lvl="8" rtl="0" algn="r">
              <a:lnSpc>
                <a:spcPct val="100000"/>
              </a:lnSpc>
              <a:spcBef>
                <a:spcPts val="0"/>
              </a:spcBef>
              <a:spcAft>
                <a:spcPts val="0"/>
              </a:spcAft>
              <a:buClr>
                <a:schemeClr val="dk1"/>
              </a:buClr>
              <a:buSzPts val="1400"/>
              <a:buNone/>
              <a:defRPr>
                <a:solidFill>
                  <a:schemeClr val="dk1"/>
                </a:solidFill>
              </a:defRPr>
            </a:lvl9pPr>
          </a:lstStyle>
          <a:p/>
        </p:txBody>
      </p:sp>
      <p:sp>
        <p:nvSpPr>
          <p:cNvPr id="3638" name="Google Shape;3638;p13"/>
          <p:cNvSpPr txBox="1"/>
          <p:nvPr>
            <p:ph idx="5" type="subTitle"/>
          </p:nvPr>
        </p:nvSpPr>
        <p:spPr>
          <a:xfrm>
            <a:off x="3424813" y="2875175"/>
            <a:ext cx="2294400" cy="33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b="1" sz="2500">
                <a:solidFill>
                  <a:schemeClr val="dk1"/>
                </a:solidFill>
                <a:latin typeface="Patrick Hand"/>
                <a:ea typeface="Patrick Hand"/>
                <a:cs typeface="Patrick Hand"/>
                <a:sym typeface="Patrick Hand"/>
              </a:defRPr>
            </a:lvl1pPr>
            <a:lvl2pPr lvl="1" rtl="0" algn="r">
              <a:lnSpc>
                <a:spcPct val="100000"/>
              </a:lnSpc>
              <a:spcBef>
                <a:spcPts val="0"/>
              </a:spcBef>
              <a:spcAft>
                <a:spcPts val="0"/>
              </a:spcAft>
              <a:buClr>
                <a:schemeClr val="dk1"/>
              </a:buClr>
              <a:buSzPts val="2000"/>
              <a:buNone/>
              <a:defRPr sz="2000">
                <a:solidFill>
                  <a:schemeClr val="dk1"/>
                </a:solidFill>
              </a:defRPr>
            </a:lvl2pPr>
            <a:lvl3pPr lvl="2" rtl="0" algn="r">
              <a:lnSpc>
                <a:spcPct val="100000"/>
              </a:lnSpc>
              <a:spcBef>
                <a:spcPts val="0"/>
              </a:spcBef>
              <a:spcAft>
                <a:spcPts val="0"/>
              </a:spcAft>
              <a:buClr>
                <a:schemeClr val="dk1"/>
              </a:buClr>
              <a:buSzPts val="2000"/>
              <a:buNone/>
              <a:defRPr sz="2000">
                <a:solidFill>
                  <a:schemeClr val="dk1"/>
                </a:solidFill>
              </a:defRPr>
            </a:lvl3pPr>
            <a:lvl4pPr lvl="3" rtl="0" algn="r">
              <a:lnSpc>
                <a:spcPct val="100000"/>
              </a:lnSpc>
              <a:spcBef>
                <a:spcPts val="0"/>
              </a:spcBef>
              <a:spcAft>
                <a:spcPts val="0"/>
              </a:spcAft>
              <a:buClr>
                <a:schemeClr val="dk1"/>
              </a:buClr>
              <a:buSzPts val="2000"/>
              <a:buNone/>
              <a:defRPr sz="2000">
                <a:solidFill>
                  <a:schemeClr val="dk1"/>
                </a:solidFill>
              </a:defRPr>
            </a:lvl4pPr>
            <a:lvl5pPr lvl="4" rtl="0" algn="r">
              <a:lnSpc>
                <a:spcPct val="100000"/>
              </a:lnSpc>
              <a:spcBef>
                <a:spcPts val="0"/>
              </a:spcBef>
              <a:spcAft>
                <a:spcPts val="0"/>
              </a:spcAft>
              <a:buClr>
                <a:schemeClr val="dk1"/>
              </a:buClr>
              <a:buSzPts val="2000"/>
              <a:buNone/>
              <a:defRPr sz="2000">
                <a:solidFill>
                  <a:schemeClr val="dk1"/>
                </a:solidFill>
              </a:defRPr>
            </a:lvl5pPr>
            <a:lvl6pPr lvl="5" rtl="0" algn="r">
              <a:lnSpc>
                <a:spcPct val="100000"/>
              </a:lnSpc>
              <a:spcBef>
                <a:spcPts val="0"/>
              </a:spcBef>
              <a:spcAft>
                <a:spcPts val="0"/>
              </a:spcAft>
              <a:buClr>
                <a:schemeClr val="dk1"/>
              </a:buClr>
              <a:buSzPts val="2000"/>
              <a:buNone/>
              <a:defRPr sz="2000">
                <a:solidFill>
                  <a:schemeClr val="dk1"/>
                </a:solidFill>
              </a:defRPr>
            </a:lvl6pPr>
            <a:lvl7pPr lvl="6" rtl="0" algn="r">
              <a:lnSpc>
                <a:spcPct val="100000"/>
              </a:lnSpc>
              <a:spcBef>
                <a:spcPts val="0"/>
              </a:spcBef>
              <a:spcAft>
                <a:spcPts val="0"/>
              </a:spcAft>
              <a:buClr>
                <a:schemeClr val="dk1"/>
              </a:buClr>
              <a:buSzPts val="2000"/>
              <a:buNone/>
              <a:defRPr sz="2000">
                <a:solidFill>
                  <a:schemeClr val="dk1"/>
                </a:solidFill>
              </a:defRPr>
            </a:lvl7pPr>
            <a:lvl8pPr lvl="7" rtl="0" algn="r">
              <a:lnSpc>
                <a:spcPct val="100000"/>
              </a:lnSpc>
              <a:spcBef>
                <a:spcPts val="0"/>
              </a:spcBef>
              <a:spcAft>
                <a:spcPts val="0"/>
              </a:spcAft>
              <a:buClr>
                <a:schemeClr val="dk1"/>
              </a:buClr>
              <a:buSzPts val="2000"/>
              <a:buNone/>
              <a:defRPr sz="2000">
                <a:solidFill>
                  <a:schemeClr val="dk1"/>
                </a:solidFill>
              </a:defRPr>
            </a:lvl8pPr>
            <a:lvl9pPr lvl="8" rtl="0" algn="r">
              <a:lnSpc>
                <a:spcPct val="100000"/>
              </a:lnSpc>
              <a:spcBef>
                <a:spcPts val="0"/>
              </a:spcBef>
              <a:spcAft>
                <a:spcPts val="0"/>
              </a:spcAft>
              <a:buClr>
                <a:schemeClr val="dk1"/>
              </a:buClr>
              <a:buSzPts val="2000"/>
              <a:buNone/>
              <a:defRPr sz="2000">
                <a:solidFill>
                  <a:schemeClr val="dk1"/>
                </a:solidFill>
              </a:defRPr>
            </a:lvl9pPr>
          </a:lstStyle>
          <a:p/>
        </p:txBody>
      </p:sp>
      <p:sp>
        <p:nvSpPr>
          <p:cNvPr id="3639" name="Google Shape;3639;p13"/>
          <p:cNvSpPr txBox="1"/>
          <p:nvPr>
            <p:ph hasCustomPrompt="1" idx="6" type="title"/>
          </p:nvPr>
        </p:nvSpPr>
        <p:spPr>
          <a:xfrm flipH="1">
            <a:off x="5988338" y="947225"/>
            <a:ext cx="2294400" cy="798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b="1" sz="6000">
                <a:solidFill>
                  <a:schemeClr val="accent2"/>
                </a:solidFill>
              </a:defRPr>
            </a:lvl1pPr>
            <a:lvl2pPr lvl="1" rtl="0" algn="r">
              <a:lnSpc>
                <a:spcPct val="100000"/>
              </a:lnSpc>
              <a:spcBef>
                <a:spcPts val="0"/>
              </a:spcBef>
              <a:spcAft>
                <a:spcPts val="0"/>
              </a:spcAft>
              <a:buSzPts val="2500"/>
              <a:buNone/>
              <a:defRPr sz="2500"/>
            </a:lvl2pPr>
            <a:lvl3pPr lvl="2" rtl="0" algn="r">
              <a:lnSpc>
                <a:spcPct val="100000"/>
              </a:lnSpc>
              <a:spcBef>
                <a:spcPts val="0"/>
              </a:spcBef>
              <a:spcAft>
                <a:spcPts val="0"/>
              </a:spcAft>
              <a:buSzPts val="2500"/>
              <a:buNone/>
              <a:defRPr sz="2500"/>
            </a:lvl3pPr>
            <a:lvl4pPr lvl="3" rtl="0" algn="r">
              <a:lnSpc>
                <a:spcPct val="100000"/>
              </a:lnSpc>
              <a:spcBef>
                <a:spcPts val="0"/>
              </a:spcBef>
              <a:spcAft>
                <a:spcPts val="0"/>
              </a:spcAft>
              <a:buSzPts val="2500"/>
              <a:buNone/>
              <a:defRPr sz="2500"/>
            </a:lvl4pPr>
            <a:lvl5pPr lvl="4" rtl="0" algn="r">
              <a:lnSpc>
                <a:spcPct val="100000"/>
              </a:lnSpc>
              <a:spcBef>
                <a:spcPts val="0"/>
              </a:spcBef>
              <a:spcAft>
                <a:spcPts val="0"/>
              </a:spcAft>
              <a:buSzPts val="2500"/>
              <a:buNone/>
              <a:defRPr sz="2500"/>
            </a:lvl5pPr>
            <a:lvl6pPr lvl="5" rtl="0" algn="r">
              <a:lnSpc>
                <a:spcPct val="100000"/>
              </a:lnSpc>
              <a:spcBef>
                <a:spcPts val="0"/>
              </a:spcBef>
              <a:spcAft>
                <a:spcPts val="0"/>
              </a:spcAft>
              <a:buSzPts val="2500"/>
              <a:buNone/>
              <a:defRPr sz="2500"/>
            </a:lvl6pPr>
            <a:lvl7pPr lvl="6" rtl="0" algn="r">
              <a:lnSpc>
                <a:spcPct val="100000"/>
              </a:lnSpc>
              <a:spcBef>
                <a:spcPts val="0"/>
              </a:spcBef>
              <a:spcAft>
                <a:spcPts val="0"/>
              </a:spcAft>
              <a:buSzPts val="2500"/>
              <a:buNone/>
              <a:defRPr sz="2500"/>
            </a:lvl7pPr>
            <a:lvl8pPr lvl="7" rtl="0" algn="r">
              <a:lnSpc>
                <a:spcPct val="100000"/>
              </a:lnSpc>
              <a:spcBef>
                <a:spcPts val="0"/>
              </a:spcBef>
              <a:spcAft>
                <a:spcPts val="0"/>
              </a:spcAft>
              <a:buSzPts val="2500"/>
              <a:buNone/>
              <a:defRPr sz="2500"/>
            </a:lvl8pPr>
            <a:lvl9pPr lvl="8" rtl="0" algn="r">
              <a:lnSpc>
                <a:spcPct val="100000"/>
              </a:lnSpc>
              <a:spcBef>
                <a:spcPts val="0"/>
              </a:spcBef>
              <a:spcAft>
                <a:spcPts val="0"/>
              </a:spcAft>
              <a:buSzPts val="2500"/>
              <a:buNone/>
              <a:defRPr sz="2500"/>
            </a:lvl9pPr>
          </a:lstStyle>
          <a:p>
            <a:r>
              <a:t>xx%</a:t>
            </a:r>
          </a:p>
        </p:txBody>
      </p:sp>
      <p:sp>
        <p:nvSpPr>
          <p:cNvPr id="3640" name="Google Shape;3640;p13"/>
          <p:cNvSpPr txBox="1"/>
          <p:nvPr>
            <p:ph idx="7" type="subTitle"/>
          </p:nvPr>
        </p:nvSpPr>
        <p:spPr>
          <a:xfrm>
            <a:off x="5988363" y="2207696"/>
            <a:ext cx="2294400" cy="5451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1400"/>
              <a:buNone/>
              <a:defRPr>
                <a:solidFill>
                  <a:schemeClr val="dk1"/>
                </a:solidFill>
              </a:defRPr>
            </a:lvl1pPr>
            <a:lvl2pPr lvl="1" rtl="0" algn="r">
              <a:lnSpc>
                <a:spcPct val="100000"/>
              </a:lnSpc>
              <a:spcBef>
                <a:spcPts val="0"/>
              </a:spcBef>
              <a:spcAft>
                <a:spcPts val="0"/>
              </a:spcAft>
              <a:buClr>
                <a:schemeClr val="dk1"/>
              </a:buClr>
              <a:buSzPts val="1400"/>
              <a:buNone/>
              <a:defRPr>
                <a:solidFill>
                  <a:schemeClr val="dk1"/>
                </a:solidFill>
              </a:defRPr>
            </a:lvl2pPr>
            <a:lvl3pPr lvl="2" rtl="0" algn="r">
              <a:lnSpc>
                <a:spcPct val="100000"/>
              </a:lnSpc>
              <a:spcBef>
                <a:spcPts val="0"/>
              </a:spcBef>
              <a:spcAft>
                <a:spcPts val="0"/>
              </a:spcAft>
              <a:buClr>
                <a:schemeClr val="dk1"/>
              </a:buClr>
              <a:buSzPts val="1400"/>
              <a:buNone/>
              <a:defRPr>
                <a:solidFill>
                  <a:schemeClr val="dk1"/>
                </a:solidFill>
              </a:defRPr>
            </a:lvl3pPr>
            <a:lvl4pPr lvl="3" rtl="0" algn="r">
              <a:lnSpc>
                <a:spcPct val="100000"/>
              </a:lnSpc>
              <a:spcBef>
                <a:spcPts val="0"/>
              </a:spcBef>
              <a:spcAft>
                <a:spcPts val="0"/>
              </a:spcAft>
              <a:buClr>
                <a:schemeClr val="dk1"/>
              </a:buClr>
              <a:buSzPts val="1400"/>
              <a:buNone/>
              <a:defRPr>
                <a:solidFill>
                  <a:schemeClr val="dk1"/>
                </a:solidFill>
              </a:defRPr>
            </a:lvl4pPr>
            <a:lvl5pPr lvl="4" rtl="0" algn="r">
              <a:lnSpc>
                <a:spcPct val="100000"/>
              </a:lnSpc>
              <a:spcBef>
                <a:spcPts val="0"/>
              </a:spcBef>
              <a:spcAft>
                <a:spcPts val="0"/>
              </a:spcAft>
              <a:buClr>
                <a:schemeClr val="dk1"/>
              </a:buClr>
              <a:buSzPts val="1400"/>
              <a:buNone/>
              <a:defRPr>
                <a:solidFill>
                  <a:schemeClr val="dk1"/>
                </a:solidFill>
              </a:defRPr>
            </a:lvl5pPr>
            <a:lvl6pPr lvl="5" rtl="0" algn="r">
              <a:lnSpc>
                <a:spcPct val="100000"/>
              </a:lnSpc>
              <a:spcBef>
                <a:spcPts val="0"/>
              </a:spcBef>
              <a:spcAft>
                <a:spcPts val="0"/>
              </a:spcAft>
              <a:buClr>
                <a:schemeClr val="dk1"/>
              </a:buClr>
              <a:buSzPts val="1400"/>
              <a:buNone/>
              <a:defRPr>
                <a:solidFill>
                  <a:schemeClr val="dk1"/>
                </a:solidFill>
              </a:defRPr>
            </a:lvl6pPr>
            <a:lvl7pPr lvl="6" rtl="0" algn="r">
              <a:lnSpc>
                <a:spcPct val="100000"/>
              </a:lnSpc>
              <a:spcBef>
                <a:spcPts val="0"/>
              </a:spcBef>
              <a:spcAft>
                <a:spcPts val="0"/>
              </a:spcAft>
              <a:buClr>
                <a:schemeClr val="dk1"/>
              </a:buClr>
              <a:buSzPts val="1400"/>
              <a:buNone/>
              <a:defRPr>
                <a:solidFill>
                  <a:schemeClr val="dk1"/>
                </a:solidFill>
              </a:defRPr>
            </a:lvl7pPr>
            <a:lvl8pPr lvl="7" rtl="0" algn="r">
              <a:lnSpc>
                <a:spcPct val="100000"/>
              </a:lnSpc>
              <a:spcBef>
                <a:spcPts val="0"/>
              </a:spcBef>
              <a:spcAft>
                <a:spcPts val="0"/>
              </a:spcAft>
              <a:buClr>
                <a:schemeClr val="dk1"/>
              </a:buClr>
              <a:buSzPts val="1400"/>
              <a:buNone/>
              <a:defRPr>
                <a:solidFill>
                  <a:schemeClr val="dk1"/>
                </a:solidFill>
              </a:defRPr>
            </a:lvl8pPr>
            <a:lvl9pPr lvl="8" rtl="0" algn="r">
              <a:lnSpc>
                <a:spcPct val="100000"/>
              </a:lnSpc>
              <a:spcBef>
                <a:spcPts val="0"/>
              </a:spcBef>
              <a:spcAft>
                <a:spcPts val="0"/>
              </a:spcAft>
              <a:buClr>
                <a:schemeClr val="dk1"/>
              </a:buClr>
              <a:buSzPts val="1400"/>
              <a:buNone/>
              <a:defRPr>
                <a:solidFill>
                  <a:schemeClr val="dk1"/>
                </a:solidFill>
              </a:defRPr>
            </a:lvl9pPr>
          </a:lstStyle>
          <a:p/>
        </p:txBody>
      </p:sp>
      <p:sp>
        <p:nvSpPr>
          <p:cNvPr id="3641" name="Google Shape;3641;p13"/>
          <p:cNvSpPr txBox="1"/>
          <p:nvPr>
            <p:ph idx="8" type="subTitle"/>
          </p:nvPr>
        </p:nvSpPr>
        <p:spPr>
          <a:xfrm>
            <a:off x="5988363" y="1869300"/>
            <a:ext cx="2294400" cy="33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dk1"/>
              </a:buClr>
              <a:buSzPts val="2000"/>
              <a:buNone/>
              <a:defRPr b="1" sz="2500">
                <a:solidFill>
                  <a:schemeClr val="dk1"/>
                </a:solidFill>
                <a:latin typeface="Patrick Hand"/>
                <a:ea typeface="Patrick Hand"/>
                <a:cs typeface="Patrick Hand"/>
                <a:sym typeface="Patrick Hand"/>
              </a:defRPr>
            </a:lvl1pPr>
            <a:lvl2pPr lvl="1" rtl="0" algn="r">
              <a:lnSpc>
                <a:spcPct val="100000"/>
              </a:lnSpc>
              <a:spcBef>
                <a:spcPts val="0"/>
              </a:spcBef>
              <a:spcAft>
                <a:spcPts val="0"/>
              </a:spcAft>
              <a:buClr>
                <a:schemeClr val="dk1"/>
              </a:buClr>
              <a:buSzPts val="2000"/>
              <a:buNone/>
              <a:defRPr sz="2000">
                <a:solidFill>
                  <a:schemeClr val="dk1"/>
                </a:solidFill>
              </a:defRPr>
            </a:lvl2pPr>
            <a:lvl3pPr lvl="2" rtl="0" algn="r">
              <a:lnSpc>
                <a:spcPct val="100000"/>
              </a:lnSpc>
              <a:spcBef>
                <a:spcPts val="0"/>
              </a:spcBef>
              <a:spcAft>
                <a:spcPts val="0"/>
              </a:spcAft>
              <a:buClr>
                <a:schemeClr val="dk1"/>
              </a:buClr>
              <a:buSzPts val="2000"/>
              <a:buNone/>
              <a:defRPr sz="2000">
                <a:solidFill>
                  <a:schemeClr val="dk1"/>
                </a:solidFill>
              </a:defRPr>
            </a:lvl3pPr>
            <a:lvl4pPr lvl="3" rtl="0" algn="r">
              <a:lnSpc>
                <a:spcPct val="100000"/>
              </a:lnSpc>
              <a:spcBef>
                <a:spcPts val="0"/>
              </a:spcBef>
              <a:spcAft>
                <a:spcPts val="0"/>
              </a:spcAft>
              <a:buClr>
                <a:schemeClr val="dk1"/>
              </a:buClr>
              <a:buSzPts val="2000"/>
              <a:buNone/>
              <a:defRPr sz="2000">
                <a:solidFill>
                  <a:schemeClr val="dk1"/>
                </a:solidFill>
              </a:defRPr>
            </a:lvl4pPr>
            <a:lvl5pPr lvl="4" rtl="0" algn="r">
              <a:lnSpc>
                <a:spcPct val="100000"/>
              </a:lnSpc>
              <a:spcBef>
                <a:spcPts val="0"/>
              </a:spcBef>
              <a:spcAft>
                <a:spcPts val="0"/>
              </a:spcAft>
              <a:buClr>
                <a:schemeClr val="dk1"/>
              </a:buClr>
              <a:buSzPts val="2000"/>
              <a:buNone/>
              <a:defRPr sz="2000">
                <a:solidFill>
                  <a:schemeClr val="dk1"/>
                </a:solidFill>
              </a:defRPr>
            </a:lvl5pPr>
            <a:lvl6pPr lvl="5" rtl="0" algn="r">
              <a:lnSpc>
                <a:spcPct val="100000"/>
              </a:lnSpc>
              <a:spcBef>
                <a:spcPts val="0"/>
              </a:spcBef>
              <a:spcAft>
                <a:spcPts val="0"/>
              </a:spcAft>
              <a:buClr>
                <a:schemeClr val="dk1"/>
              </a:buClr>
              <a:buSzPts val="2000"/>
              <a:buNone/>
              <a:defRPr sz="2000">
                <a:solidFill>
                  <a:schemeClr val="dk1"/>
                </a:solidFill>
              </a:defRPr>
            </a:lvl6pPr>
            <a:lvl7pPr lvl="6" rtl="0" algn="r">
              <a:lnSpc>
                <a:spcPct val="100000"/>
              </a:lnSpc>
              <a:spcBef>
                <a:spcPts val="0"/>
              </a:spcBef>
              <a:spcAft>
                <a:spcPts val="0"/>
              </a:spcAft>
              <a:buClr>
                <a:schemeClr val="dk1"/>
              </a:buClr>
              <a:buSzPts val="2000"/>
              <a:buNone/>
              <a:defRPr sz="2000">
                <a:solidFill>
                  <a:schemeClr val="dk1"/>
                </a:solidFill>
              </a:defRPr>
            </a:lvl7pPr>
            <a:lvl8pPr lvl="7" rtl="0" algn="r">
              <a:lnSpc>
                <a:spcPct val="100000"/>
              </a:lnSpc>
              <a:spcBef>
                <a:spcPts val="0"/>
              </a:spcBef>
              <a:spcAft>
                <a:spcPts val="0"/>
              </a:spcAft>
              <a:buClr>
                <a:schemeClr val="dk1"/>
              </a:buClr>
              <a:buSzPts val="2000"/>
              <a:buNone/>
              <a:defRPr sz="2000">
                <a:solidFill>
                  <a:schemeClr val="dk1"/>
                </a:solidFill>
              </a:defRPr>
            </a:lvl8pPr>
            <a:lvl9pPr lvl="8" rtl="0" algn="r">
              <a:lnSpc>
                <a:spcPct val="100000"/>
              </a:lnSpc>
              <a:spcBef>
                <a:spcPts val="0"/>
              </a:spcBef>
              <a:spcAft>
                <a:spcPts val="0"/>
              </a:spcAft>
              <a:buClr>
                <a:schemeClr val="dk1"/>
              </a:buClr>
              <a:buSzPts val="2000"/>
              <a:buNone/>
              <a:defRPr sz="2000">
                <a:solidFill>
                  <a:schemeClr val="dk1"/>
                </a:solidFill>
              </a:defRPr>
            </a:lvl9pPr>
          </a:lstStyle>
          <a:p/>
        </p:txBody>
      </p:sp>
      <p:grpSp>
        <p:nvGrpSpPr>
          <p:cNvPr id="3642" name="Google Shape;3642;p13"/>
          <p:cNvGrpSpPr/>
          <p:nvPr/>
        </p:nvGrpSpPr>
        <p:grpSpPr>
          <a:xfrm flipH="1">
            <a:off x="1065409" y="3610868"/>
            <a:ext cx="912735" cy="1587279"/>
            <a:chOff x="272217" y="3453993"/>
            <a:chExt cx="912735" cy="1587279"/>
          </a:xfrm>
        </p:grpSpPr>
        <p:sp>
          <p:nvSpPr>
            <p:cNvPr id="3643" name="Google Shape;3643;p13"/>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3"/>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3"/>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3"/>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3"/>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3"/>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3"/>
            <p:cNvSpPr/>
            <p:nvPr/>
          </p:nvSpPr>
          <p:spPr>
            <a:xfrm>
              <a:off x="740724" y="4110603"/>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0" name="Google Shape;3650;p13"/>
          <p:cNvGrpSpPr/>
          <p:nvPr/>
        </p:nvGrpSpPr>
        <p:grpSpPr>
          <a:xfrm>
            <a:off x="7606969" y="3719933"/>
            <a:ext cx="935620" cy="1423568"/>
            <a:chOff x="12382622" y="-3371156"/>
            <a:chExt cx="684684" cy="1041762"/>
          </a:xfrm>
        </p:grpSpPr>
        <p:sp>
          <p:nvSpPr>
            <p:cNvPr id="3651" name="Google Shape;3651;p13"/>
            <p:cNvSpPr/>
            <p:nvPr/>
          </p:nvSpPr>
          <p:spPr>
            <a:xfrm>
              <a:off x="12544877" y="-2842354"/>
              <a:ext cx="307462" cy="512961"/>
            </a:xfrm>
            <a:custGeom>
              <a:rect b="b" l="l" r="r" t="t"/>
              <a:pathLst>
                <a:path extrusionOk="0" h="2978" w="1785">
                  <a:moveTo>
                    <a:pt x="487" y="0"/>
                  </a:moveTo>
                  <a:lnTo>
                    <a:pt x="487" y="0"/>
                  </a:lnTo>
                  <a:cubicBezTo>
                    <a:pt x="630" y="345"/>
                    <a:pt x="772" y="679"/>
                    <a:pt x="821" y="1095"/>
                  </a:cubicBezTo>
                  <a:cubicBezTo>
                    <a:pt x="698" y="996"/>
                    <a:pt x="213" y="246"/>
                    <a:pt x="47" y="246"/>
                  </a:cubicBezTo>
                  <a:cubicBezTo>
                    <a:pt x="29" y="246"/>
                    <a:pt x="15" y="255"/>
                    <a:pt x="6" y="274"/>
                  </a:cubicBezTo>
                  <a:cubicBezTo>
                    <a:pt x="0" y="279"/>
                    <a:pt x="493" y="1133"/>
                    <a:pt x="553" y="1199"/>
                  </a:cubicBezTo>
                  <a:cubicBezTo>
                    <a:pt x="843" y="1478"/>
                    <a:pt x="964" y="1648"/>
                    <a:pt x="985" y="1976"/>
                  </a:cubicBezTo>
                  <a:cubicBezTo>
                    <a:pt x="920" y="1886"/>
                    <a:pt x="461" y="1287"/>
                    <a:pt x="304" y="1287"/>
                  </a:cubicBezTo>
                  <a:cubicBezTo>
                    <a:pt x="289" y="1287"/>
                    <a:pt x="277" y="1292"/>
                    <a:pt x="268" y="1303"/>
                  </a:cubicBezTo>
                  <a:cubicBezTo>
                    <a:pt x="49" y="1576"/>
                    <a:pt x="712" y="2080"/>
                    <a:pt x="860" y="2310"/>
                  </a:cubicBezTo>
                  <a:cubicBezTo>
                    <a:pt x="816" y="2529"/>
                    <a:pt x="788" y="2753"/>
                    <a:pt x="794" y="2978"/>
                  </a:cubicBezTo>
                  <a:cubicBezTo>
                    <a:pt x="936" y="2720"/>
                    <a:pt x="871" y="2403"/>
                    <a:pt x="1122" y="2195"/>
                  </a:cubicBezTo>
                  <a:cubicBezTo>
                    <a:pt x="1407" y="1971"/>
                    <a:pt x="1637" y="1801"/>
                    <a:pt x="1785" y="1440"/>
                  </a:cubicBezTo>
                  <a:lnTo>
                    <a:pt x="1785" y="1440"/>
                  </a:lnTo>
                  <a:cubicBezTo>
                    <a:pt x="1549" y="1560"/>
                    <a:pt x="1347" y="1735"/>
                    <a:pt x="1128" y="1888"/>
                  </a:cubicBezTo>
                  <a:cubicBezTo>
                    <a:pt x="1155" y="1615"/>
                    <a:pt x="969" y="1325"/>
                    <a:pt x="925" y="1089"/>
                  </a:cubicBezTo>
                  <a:cubicBezTo>
                    <a:pt x="887" y="909"/>
                    <a:pt x="892" y="952"/>
                    <a:pt x="975" y="766"/>
                  </a:cubicBezTo>
                  <a:cubicBezTo>
                    <a:pt x="1007" y="695"/>
                    <a:pt x="1325" y="389"/>
                    <a:pt x="1467" y="170"/>
                  </a:cubicBezTo>
                  <a:lnTo>
                    <a:pt x="1374" y="60"/>
                  </a:lnTo>
                  <a:cubicBezTo>
                    <a:pt x="1319" y="66"/>
                    <a:pt x="1265" y="66"/>
                    <a:pt x="1204" y="66"/>
                  </a:cubicBezTo>
                  <a:cubicBezTo>
                    <a:pt x="1040" y="208"/>
                    <a:pt x="898" y="367"/>
                    <a:pt x="772" y="536"/>
                  </a:cubicBezTo>
                  <a:cubicBezTo>
                    <a:pt x="706" y="378"/>
                    <a:pt x="673" y="208"/>
                    <a:pt x="679" y="33"/>
                  </a:cubicBezTo>
                  <a:cubicBezTo>
                    <a:pt x="613" y="27"/>
                    <a:pt x="553" y="16"/>
                    <a:pt x="4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3"/>
            <p:cNvSpPr/>
            <p:nvPr/>
          </p:nvSpPr>
          <p:spPr>
            <a:xfrm>
              <a:off x="12382622" y="-3371156"/>
              <a:ext cx="684684" cy="640598"/>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3"/>
            <p:cNvSpPr/>
            <p:nvPr/>
          </p:nvSpPr>
          <p:spPr>
            <a:xfrm>
              <a:off x="12516456" y="-3250754"/>
              <a:ext cx="389452" cy="357591"/>
            </a:xfrm>
            <a:custGeom>
              <a:rect b="b" l="l" r="r" t="t"/>
              <a:pathLst>
                <a:path extrusionOk="0" h="2076" w="2261">
                  <a:moveTo>
                    <a:pt x="908" y="0"/>
                  </a:moveTo>
                  <a:cubicBezTo>
                    <a:pt x="820" y="0"/>
                    <a:pt x="860" y="119"/>
                    <a:pt x="860" y="193"/>
                  </a:cubicBezTo>
                  <a:cubicBezTo>
                    <a:pt x="866" y="318"/>
                    <a:pt x="888" y="444"/>
                    <a:pt x="899" y="570"/>
                  </a:cubicBezTo>
                  <a:cubicBezTo>
                    <a:pt x="751" y="439"/>
                    <a:pt x="674" y="198"/>
                    <a:pt x="455" y="149"/>
                  </a:cubicBezTo>
                  <a:cubicBezTo>
                    <a:pt x="432" y="143"/>
                    <a:pt x="413" y="141"/>
                    <a:pt x="397" y="141"/>
                  </a:cubicBezTo>
                  <a:cubicBezTo>
                    <a:pt x="202" y="141"/>
                    <a:pt x="482" y="511"/>
                    <a:pt x="537" y="587"/>
                  </a:cubicBezTo>
                  <a:cubicBezTo>
                    <a:pt x="455" y="558"/>
                    <a:pt x="314" y="478"/>
                    <a:pt x="218" y="478"/>
                  </a:cubicBezTo>
                  <a:cubicBezTo>
                    <a:pt x="205" y="478"/>
                    <a:pt x="193" y="479"/>
                    <a:pt x="182" y="483"/>
                  </a:cubicBezTo>
                  <a:cubicBezTo>
                    <a:pt x="50" y="515"/>
                    <a:pt x="165" y="625"/>
                    <a:pt x="220" y="669"/>
                  </a:cubicBezTo>
                  <a:cubicBezTo>
                    <a:pt x="302" y="729"/>
                    <a:pt x="696" y="948"/>
                    <a:pt x="663" y="959"/>
                  </a:cubicBezTo>
                  <a:cubicBezTo>
                    <a:pt x="658" y="960"/>
                    <a:pt x="651" y="960"/>
                    <a:pt x="642" y="960"/>
                  </a:cubicBezTo>
                  <a:cubicBezTo>
                    <a:pt x="573" y="960"/>
                    <a:pt x="396" y="930"/>
                    <a:pt x="309" y="930"/>
                  </a:cubicBezTo>
                  <a:cubicBezTo>
                    <a:pt x="298" y="930"/>
                    <a:pt x="288" y="930"/>
                    <a:pt x="280" y="931"/>
                  </a:cubicBezTo>
                  <a:cubicBezTo>
                    <a:pt x="204" y="942"/>
                    <a:pt x="89" y="959"/>
                    <a:pt x="50" y="1035"/>
                  </a:cubicBezTo>
                  <a:cubicBezTo>
                    <a:pt x="1" y="1139"/>
                    <a:pt x="127" y="1134"/>
                    <a:pt x="198" y="1139"/>
                  </a:cubicBezTo>
                  <a:cubicBezTo>
                    <a:pt x="275" y="1150"/>
                    <a:pt x="346" y="1150"/>
                    <a:pt x="422" y="1161"/>
                  </a:cubicBezTo>
                  <a:cubicBezTo>
                    <a:pt x="440" y="1161"/>
                    <a:pt x="576" y="1143"/>
                    <a:pt x="655" y="1143"/>
                  </a:cubicBezTo>
                  <a:cubicBezTo>
                    <a:pt x="699" y="1143"/>
                    <a:pt x="725" y="1149"/>
                    <a:pt x="702" y="1167"/>
                  </a:cubicBezTo>
                  <a:cubicBezTo>
                    <a:pt x="674" y="1194"/>
                    <a:pt x="614" y="1194"/>
                    <a:pt x="576" y="1211"/>
                  </a:cubicBezTo>
                  <a:cubicBezTo>
                    <a:pt x="537" y="1227"/>
                    <a:pt x="505" y="1249"/>
                    <a:pt x="466" y="1265"/>
                  </a:cubicBezTo>
                  <a:cubicBezTo>
                    <a:pt x="390" y="1304"/>
                    <a:pt x="286" y="1331"/>
                    <a:pt x="225" y="1391"/>
                  </a:cubicBezTo>
                  <a:cubicBezTo>
                    <a:pt x="165" y="1451"/>
                    <a:pt x="143" y="1517"/>
                    <a:pt x="242" y="1534"/>
                  </a:cubicBezTo>
                  <a:cubicBezTo>
                    <a:pt x="265" y="1536"/>
                    <a:pt x="289" y="1537"/>
                    <a:pt x="313" y="1537"/>
                  </a:cubicBezTo>
                  <a:cubicBezTo>
                    <a:pt x="406" y="1537"/>
                    <a:pt x="501" y="1520"/>
                    <a:pt x="592" y="1490"/>
                  </a:cubicBezTo>
                  <a:cubicBezTo>
                    <a:pt x="628" y="1476"/>
                    <a:pt x="655" y="1467"/>
                    <a:pt x="670" y="1467"/>
                  </a:cubicBezTo>
                  <a:cubicBezTo>
                    <a:pt x="692" y="1467"/>
                    <a:pt x="690" y="1485"/>
                    <a:pt x="658" y="1534"/>
                  </a:cubicBezTo>
                  <a:cubicBezTo>
                    <a:pt x="603" y="1616"/>
                    <a:pt x="384" y="1961"/>
                    <a:pt x="625" y="1971"/>
                  </a:cubicBezTo>
                  <a:cubicBezTo>
                    <a:pt x="627" y="1972"/>
                    <a:pt x="629" y="1972"/>
                    <a:pt x="632" y="1972"/>
                  </a:cubicBezTo>
                  <a:cubicBezTo>
                    <a:pt x="782" y="1972"/>
                    <a:pt x="1012" y="1644"/>
                    <a:pt x="1060" y="1644"/>
                  </a:cubicBezTo>
                  <a:cubicBezTo>
                    <a:pt x="1065" y="1644"/>
                    <a:pt x="1067" y="1647"/>
                    <a:pt x="1068" y="1654"/>
                  </a:cubicBezTo>
                  <a:cubicBezTo>
                    <a:pt x="1090" y="1742"/>
                    <a:pt x="1118" y="1829"/>
                    <a:pt x="1134" y="1922"/>
                  </a:cubicBezTo>
                  <a:cubicBezTo>
                    <a:pt x="1169" y="1961"/>
                    <a:pt x="1217" y="2076"/>
                    <a:pt x="1279" y="2076"/>
                  </a:cubicBezTo>
                  <a:cubicBezTo>
                    <a:pt x="1295" y="2076"/>
                    <a:pt x="1313" y="2068"/>
                    <a:pt x="1331" y="2048"/>
                  </a:cubicBezTo>
                  <a:cubicBezTo>
                    <a:pt x="1397" y="1971"/>
                    <a:pt x="1353" y="1769"/>
                    <a:pt x="1331" y="1681"/>
                  </a:cubicBezTo>
                  <a:lnTo>
                    <a:pt x="1331" y="1681"/>
                  </a:lnTo>
                  <a:cubicBezTo>
                    <a:pt x="1391" y="1723"/>
                    <a:pt x="1563" y="1943"/>
                    <a:pt x="1669" y="1943"/>
                  </a:cubicBezTo>
                  <a:cubicBezTo>
                    <a:pt x="1688" y="1943"/>
                    <a:pt x="1706" y="1935"/>
                    <a:pt x="1720" y="1917"/>
                  </a:cubicBezTo>
                  <a:cubicBezTo>
                    <a:pt x="1764" y="1862"/>
                    <a:pt x="1709" y="1714"/>
                    <a:pt x="1687" y="1659"/>
                  </a:cubicBezTo>
                  <a:cubicBezTo>
                    <a:pt x="1632" y="1566"/>
                    <a:pt x="1577" y="1484"/>
                    <a:pt x="1506" y="1402"/>
                  </a:cubicBezTo>
                  <a:cubicBezTo>
                    <a:pt x="1511" y="1402"/>
                    <a:pt x="1515" y="1401"/>
                    <a:pt x="1520" y="1401"/>
                  </a:cubicBezTo>
                  <a:cubicBezTo>
                    <a:pt x="1589" y="1401"/>
                    <a:pt x="1674" y="1475"/>
                    <a:pt x="1731" y="1501"/>
                  </a:cubicBezTo>
                  <a:cubicBezTo>
                    <a:pt x="1818" y="1539"/>
                    <a:pt x="1906" y="1572"/>
                    <a:pt x="1999" y="1599"/>
                  </a:cubicBezTo>
                  <a:cubicBezTo>
                    <a:pt x="2015" y="1603"/>
                    <a:pt x="2032" y="1604"/>
                    <a:pt x="2049" y="1604"/>
                  </a:cubicBezTo>
                  <a:cubicBezTo>
                    <a:pt x="2149" y="1604"/>
                    <a:pt x="2261" y="1551"/>
                    <a:pt x="2196" y="1435"/>
                  </a:cubicBezTo>
                  <a:cubicBezTo>
                    <a:pt x="2125" y="1315"/>
                    <a:pt x="1911" y="1260"/>
                    <a:pt x="1791" y="1222"/>
                  </a:cubicBezTo>
                  <a:cubicBezTo>
                    <a:pt x="1731" y="1200"/>
                    <a:pt x="1605" y="1085"/>
                    <a:pt x="1660" y="1074"/>
                  </a:cubicBezTo>
                  <a:cubicBezTo>
                    <a:pt x="1824" y="1052"/>
                    <a:pt x="1988" y="997"/>
                    <a:pt x="2136" y="926"/>
                  </a:cubicBezTo>
                  <a:cubicBezTo>
                    <a:pt x="2249" y="859"/>
                    <a:pt x="2256" y="733"/>
                    <a:pt x="2127" y="733"/>
                  </a:cubicBezTo>
                  <a:cubicBezTo>
                    <a:pt x="2119" y="733"/>
                    <a:pt x="2111" y="734"/>
                    <a:pt x="2103" y="734"/>
                  </a:cubicBezTo>
                  <a:cubicBezTo>
                    <a:pt x="1928" y="751"/>
                    <a:pt x="1753" y="800"/>
                    <a:pt x="1583" y="838"/>
                  </a:cubicBezTo>
                  <a:cubicBezTo>
                    <a:pt x="1621" y="762"/>
                    <a:pt x="1747" y="713"/>
                    <a:pt x="1807" y="658"/>
                  </a:cubicBezTo>
                  <a:cubicBezTo>
                    <a:pt x="1851" y="619"/>
                    <a:pt x="1982" y="494"/>
                    <a:pt x="1966" y="433"/>
                  </a:cubicBezTo>
                  <a:cubicBezTo>
                    <a:pt x="1958" y="404"/>
                    <a:pt x="1938" y="392"/>
                    <a:pt x="1910" y="392"/>
                  </a:cubicBezTo>
                  <a:cubicBezTo>
                    <a:pt x="1779" y="392"/>
                    <a:pt x="1470" y="652"/>
                    <a:pt x="1402" y="652"/>
                  </a:cubicBezTo>
                  <a:cubicBezTo>
                    <a:pt x="1452" y="548"/>
                    <a:pt x="1725" y="209"/>
                    <a:pt x="1545" y="105"/>
                  </a:cubicBezTo>
                  <a:cubicBezTo>
                    <a:pt x="1525" y="95"/>
                    <a:pt x="1506" y="90"/>
                    <a:pt x="1488" y="90"/>
                  </a:cubicBezTo>
                  <a:cubicBezTo>
                    <a:pt x="1328" y="90"/>
                    <a:pt x="1200" y="438"/>
                    <a:pt x="1150" y="526"/>
                  </a:cubicBezTo>
                  <a:cubicBezTo>
                    <a:pt x="1096" y="461"/>
                    <a:pt x="1118" y="313"/>
                    <a:pt x="1090" y="231"/>
                  </a:cubicBezTo>
                  <a:cubicBezTo>
                    <a:pt x="1074" y="160"/>
                    <a:pt x="1014" y="17"/>
                    <a:pt x="921" y="1"/>
                  </a:cubicBezTo>
                  <a:cubicBezTo>
                    <a:pt x="916" y="1"/>
                    <a:pt x="912" y="0"/>
                    <a:pt x="9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3"/>
            <p:cNvSpPr/>
            <p:nvPr/>
          </p:nvSpPr>
          <p:spPr>
            <a:xfrm>
              <a:off x="12643229" y="-3101760"/>
              <a:ext cx="131769" cy="97494"/>
            </a:xfrm>
            <a:custGeom>
              <a:rect b="b" l="l" r="r" t="t"/>
              <a:pathLst>
                <a:path extrusionOk="0" h="566" w="765">
                  <a:moveTo>
                    <a:pt x="392" y="0"/>
                  </a:moveTo>
                  <a:cubicBezTo>
                    <a:pt x="387" y="0"/>
                    <a:pt x="382" y="1"/>
                    <a:pt x="376" y="1"/>
                  </a:cubicBezTo>
                  <a:cubicBezTo>
                    <a:pt x="0" y="17"/>
                    <a:pt x="4" y="565"/>
                    <a:pt x="371" y="565"/>
                  </a:cubicBezTo>
                  <a:cubicBezTo>
                    <a:pt x="378" y="565"/>
                    <a:pt x="385" y="565"/>
                    <a:pt x="393" y="565"/>
                  </a:cubicBezTo>
                  <a:cubicBezTo>
                    <a:pt x="765" y="543"/>
                    <a:pt x="754" y="0"/>
                    <a:pt x="3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3"/>
            <p:cNvSpPr/>
            <p:nvPr/>
          </p:nvSpPr>
          <p:spPr>
            <a:xfrm>
              <a:off x="12716950" y="-2986526"/>
              <a:ext cx="28938" cy="26526"/>
            </a:xfrm>
            <a:custGeom>
              <a:rect b="b" l="l" r="r" t="t"/>
              <a:pathLst>
                <a:path extrusionOk="0" h="154" w="168">
                  <a:moveTo>
                    <a:pt x="70" y="1"/>
                  </a:moveTo>
                  <a:cubicBezTo>
                    <a:pt x="36" y="1"/>
                    <a:pt x="5" y="22"/>
                    <a:pt x="3" y="71"/>
                  </a:cubicBezTo>
                  <a:cubicBezTo>
                    <a:pt x="0" y="128"/>
                    <a:pt x="32" y="153"/>
                    <a:pt x="69" y="153"/>
                  </a:cubicBezTo>
                  <a:cubicBezTo>
                    <a:pt x="109" y="153"/>
                    <a:pt x="156" y="122"/>
                    <a:pt x="167" y="71"/>
                  </a:cubicBezTo>
                  <a:cubicBezTo>
                    <a:pt x="153" y="27"/>
                    <a:pt x="109" y="1"/>
                    <a:pt x="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3"/>
            <p:cNvSpPr/>
            <p:nvPr/>
          </p:nvSpPr>
          <p:spPr>
            <a:xfrm>
              <a:off x="12729007" y="-3128286"/>
              <a:ext cx="31866" cy="25838"/>
            </a:xfrm>
            <a:custGeom>
              <a:rect b="b" l="l" r="r" t="t"/>
              <a:pathLst>
                <a:path extrusionOk="0" h="150" w="185">
                  <a:moveTo>
                    <a:pt x="79" y="0"/>
                  </a:moveTo>
                  <a:cubicBezTo>
                    <a:pt x="50" y="0"/>
                    <a:pt x="24" y="18"/>
                    <a:pt x="15" y="62"/>
                  </a:cubicBezTo>
                  <a:cubicBezTo>
                    <a:pt x="1" y="122"/>
                    <a:pt x="36" y="150"/>
                    <a:pt x="80" y="150"/>
                  </a:cubicBezTo>
                  <a:cubicBezTo>
                    <a:pt x="119" y="150"/>
                    <a:pt x="164" y="128"/>
                    <a:pt x="185" y="89"/>
                  </a:cubicBezTo>
                  <a:cubicBezTo>
                    <a:pt x="175" y="40"/>
                    <a:pt x="124" y="0"/>
                    <a:pt x="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3"/>
            <p:cNvSpPr/>
            <p:nvPr/>
          </p:nvSpPr>
          <p:spPr>
            <a:xfrm>
              <a:off x="12637200" y="-3021664"/>
              <a:ext cx="35483" cy="28594"/>
            </a:xfrm>
            <a:custGeom>
              <a:rect b="b" l="l" r="r" t="t"/>
              <a:pathLst>
                <a:path extrusionOk="0" h="166" w="206">
                  <a:moveTo>
                    <a:pt x="110" y="0"/>
                  </a:moveTo>
                  <a:cubicBezTo>
                    <a:pt x="107" y="0"/>
                    <a:pt x="103" y="1"/>
                    <a:pt x="99" y="1"/>
                  </a:cubicBezTo>
                  <a:cubicBezTo>
                    <a:pt x="1" y="12"/>
                    <a:pt x="23" y="165"/>
                    <a:pt x="121" y="165"/>
                  </a:cubicBezTo>
                  <a:cubicBezTo>
                    <a:pt x="205" y="134"/>
                    <a:pt x="203" y="0"/>
                    <a:pt x="1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3"/>
            <p:cNvSpPr/>
            <p:nvPr/>
          </p:nvSpPr>
          <p:spPr>
            <a:xfrm>
              <a:off x="12649946" y="-3125358"/>
              <a:ext cx="28938" cy="24976"/>
            </a:xfrm>
            <a:custGeom>
              <a:rect b="b" l="l" r="r" t="t"/>
              <a:pathLst>
                <a:path extrusionOk="0" h="145" w="168">
                  <a:moveTo>
                    <a:pt x="80" y="0"/>
                  </a:moveTo>
                  <a:cubicBezTo>
                    <a:pt x="39" y="0"/>
                    <a:pt x="0" y="26"/>
                    <a:pt x="3" y="78"/>
                  </a:cubicBezTo>
                  <a:cubicBezTo>
                    <a:pt x="6" y="123"/>
                    <a:pt x="41" y="144"/>
                    <a:pt x="79" y="144"/>
                  </a:cubicBezTo>
                  <a:cubicBezTo>
                    <a:pt x="122" y="144"/>
                    <a:pt x="167" y="116"/>
                    <a:pt x="167" y="67"/>
                  </a:cubicBezTo>
                  <a:cubicBezTo>
                    <a:pt x="157" y="22"/>
                    <a:pt x="118" y="0"/>
                    <a:pt x="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3"/>
            <p:cNvSpPr/>
            <p:nvPr/>
          </p:nvSpPr>
          <p:spPr>
            <a:xfrm>
              <a:off x="12751227" y="-3101760"/>
              <a:ext cx="37894" cy="27560"/>
            </a:xfrm>
            <a:custGeom>
              <a:rect b="b" l="l" r="r" t="t"/>
              <a:pathLst>
                <a:path extrusionOk="0" h="160" w="220">
                  <a:moveTo>
                    <a:pt x="116" y="1"/>
                  </a:moveTo>
                  <a:cubicBezTo>
                    <a:pt x="39" y="34"/>
                    <a:pt x="1" y="160"/>
                    <a:pt x="110" y="160"/>
                  </a:cubicBezTo>
                  <a:cubicBezTo>
                    <a:pt x="112" y="160"/>
                    <a:pt x="114" y="160"/>
                    <a:pt x="116" y="160"/>
                  </a:cubicBezTo>
                  <a:cubicBezTo>
                    <a:pt x="219" y="160"/>
                    <a:pt x="207" y="22"/>
                    <a:pt x="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3"/>
            <p:cNvSpPr/>
            <p:nvPr/>
          </p:nvSpPr>
          <p:spPr>
            <a:xfrm>
              <a:off x="12685429" y="-3137587"/>
              <a:ext cx="37894" cy="25838"/>
            </a:xfrm>
            <a:custGeom>
              <a:rect b="b" l="l" r="r" t="t"/>
              <a:pathLst>
                <a:path extrusionOk="0" h="150" w="220">
                  <a:moveTo>
                    <a:pt x="125" y="1"/>
                  </a:moveTo>
                  <a:cubicBezTo>
                    <a:pt x="123" y="1"/>
                    <a:pt x="122" y="1"/>
                    <a:pt x="120" y="1"/>
                  </a:cubicBezTo>
                  <a:cubicBezTo>
                    <a:pt x="18" y="17"/>
                    <a:pt x="0" y="149"/>
                    <a:pt x="108" y="149"/>
                  </a:cubicBezTo>
                  <a:cubicBezTo>
                    <a:pt x="110" y="149"/>
                    <a:pt x="112" y="149"/>
                    <a:pt x="115" y="149"/>
                  </a:cubicBezTo>
                  <a:cubicBezTo>
                    <a:pt x="120" y="149"/>
                    <a:pt x="124" y="150"/>
                    <a:pt x="129" y="150"/>
                  </a:cubicBezTo>
                  <a:cubicBezTo>
                    <a:pt x="217" y="150"/>
                    <a:pt x="219" y="1"/>
                    <a:pt x="1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3"/>
            <p:cNvSpPr/>
            <p:nvPr/>
          </p:nvSpPr>
          <p:spPr>
            <a:xfrm>
              <a:off x="12750365" y="-3012191"/>
              <a:ext cx="35311" cy="25665"/>
            </a:xfrm>
            <a:custGeom>
              <a:rect b="b" l="l" r="r" t="t"/>
              <a:pathLst>
                <a:path extrusionOk="0" h="149" w="205">
                  <a:moveTo>
                    <a:pt x="104" y="0"/>
                  </a:moveTo>
                  <a:cubicBezTo>
                    <a:pt x="100" y="0"/>
                    <a:pt x="97" y="0"/>
                    <a:pt x="94" y="1"/>
                  </a:cubicBezTo>
                  <a:cubicBezTo>
                    <a:pt x="11" y="23"/>
                    <a:pt x="0" y="149"/>
                    <a:pt x="99" y="149"/>
                  </a:cubicBezTo>
                  <a:cubicBezTo>
                    <a:pt x="101" y="149"/>
                    <a:pt x="103" y="149"/>
                    <a:pt x="104" y="149"/>
                  </a:cubicBezTo>
                  <a:cubicBezTo>
                    <a:pt x="205" y="149"/>
                    <a:pt x="202" y="0"/>
                    <a:pt x="1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3"/>
            <p:cNvSpPr/>
            <p:nvPr/>
          </p:nvSpPr>
          <p:spPr>
            <a:xfrm>
              <a:off x="12621181" y="-3090908"/>
              <a:ext cx="29454" cy="25321"/>
            </a:xfrm>
            <a:custGeom>
              <a:rect b="b" l="l" r="r" t="t"/>
              <a:pathLst>
                <a:path extrusionOk="0" h="147" w="171">
                  <a:moveTo>
                    <a:pt x="79" y="1"/>
                  </a:moveTo>
                  <a:cubicBezTo>
                    <a:pt x="38" y="1"/>
                    <a:pt x="0" y="27"/>
                    <a:pt x="6" y="80"/>
                  </a:cubicBezTo>
                  <a:cubicBezTo>
                    <a:pt x="9" y="126"/>
                    <a:pt x="44" y="147"/>
                    <a:pt x="82" y="147"/>
                  </a:cubicBezTo>
                  <a:cubicBezTo>
                    <a:pt x="125" y="147"/>
                    <a:pt x="170" y="119"/>
                    <a:pt x="170" y="69"/>
                  </a:cubicBezTo>
                  <a:cubicBezTo>
                    <a:pt x="160" y="24"/>
                    <a:pt x="118" y="1"/>
                    <a:pt x="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3"/>
            <p:cNvSpPr/>
            <p:nvPr/>
          </p:nvSpPr>
          <p:spPr>
            <a:xfrm>
              <a:off x="12762078" y="-3062659"/>
              <a:ext cx="28938" cy="25493"/>
            </a:xfrm>
            <a:custGeom>
              <a:rect b="b" l="l" r="r" t="t"/>
              <a:pathLst>
                <a:path extrusionOk="0" h="148" w="168">
                  <a:moveTo>
                    <a:pt x="79" y="1"/>
                  </a:moveTo>
                  <a:cubicBezTo>
                    <a:pt x="38" y="1"/>
                    <a:pt x="1" y="27"/>
                    <a:pt x="4" y="80"/>
                  </a:cubicBezTo>
                  <a:cubicBezTo>
                    <a:pt x="6" y="126"/>
                    <a:pt x="42" y="147"/>
                    <a:pt x="79" y="147"/>
                  </a:cubicBezTo>
                  <a:cubicBezTo>
                    <a:pt x="122" y="147"/>
                    <a:pt x="168" y="119"/>
                    <a:pt x="168" y="69"/>
                  </a:cubicBezTo>
                  <a:cubicBezTo>
                    <a:pt x="157" y="24"/>
                    <a:pt x="117" y="1"/>
                    <a:pt x="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3"/>
            <p:cNvSpPr/>
            <p:nvPr/>
          </p:nvSpPr>
          <p:spPr>
            <a:xfrm>
              <a:off x="12671649" y="-2990660"/>
              <a:ext cx="28938" cy="25149"/>
            </a:xfrm>
            <a:custGeom>
              <a:rect b="b" l="l" r="r" t="t"/>
              <a:pathLst>
                <a:path extrusionOk="0" h="146" w="168">
                  <a:moveTo>
                    <a:pt x="80" y="1"/>
                  </a:moveTo>
                  <a:cubicBezTo>
                    <a:pt x="39" y="1"/>
                    <a:pt x="0" y="27"/>
                    <a:pt x="3" y="78"/>
                  </a:cubicBezTo>
                  <a:cubicBezTo>
                    <a:pt x="6" y="124"/>
                    <a:pt x="41" y="145"/>
                    <a:pt x="79" y="145"/>
                  </a:cubicBezTo>
                  <a:cubicBezTo>
                    <a:pt x="122" y="145"/>
                    <a:pt x="167" y="117"/>
                    <a:pt x="167" y="67"/>
                  </a:cubicBezTo>
                  <a:cubicBezTo>
                    <a:pt x="157" y="23"/>
                    <a:pt x="118" y="1"/>
                    <a:pt x="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3"/>
            <p:cNvSpPr/>
            <p:nvPr/>
          </p:nvSpPr>
          <p:spPr>
            <a:xfrm>
              <a:off x="12620492" y="-3049913"/>
              <a:ext cx="36172" cy="28594"/>
            </a:xfrm>
            <a:custGeom>
              <a:rect b="b" l="l" r="r" t="t"/>
              <a:pathLst>
                <a:path extrusionOk="0" h="166" w="210">
                  <a:moveTo>
                    <a:pt x="113" y="0"/>
                  </a:moveTo>
                  <a:cubicBezTo>
                    <a:pt x="110" y="0"/>
                    <a:pt x="106" y="0"/>
                    <a:pt x="103" y="1"/>
                  </a:cubicBezTo>
                  <a:cubicBezTo>
                    <a:pt x="1" y="12"/>
                    <a:pt x="26" y="165"/>
                    <a:pt x="115" y="165"/>
                  </a:cubicBezTo>
                  <a:cubicBezTo>
                    <a:pt x="116" y="165"/>
                    <a:pt x="118" y="165"/>
                    <a:pt x="120" y="165"/>
                  </a:cubicBezTo>
                  <a:cubicBezTo>
                    <a:pt x="209" y="144"/>
                    <a:pt x="202" y="0"/>
                    <a:pt x="11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6" name="Google Shape;3666;p13"/>
          <p:cNvGrpSpPr/>
          <p:nvPr/>
        </p:nvGrpSpPr>
        <p:grpSpPr>
          <a:xfrm>
            <a:off x="6341811" y="3434496"/>
            <a:ext cx="1560021" cy="1621135"/>
            <a:chOff x="2785514" y="3607713"/>
            <a:chExt cx="1570544" cy="1632070"/>
          </a:xfrm>
        </p:grpSpPr>
        <p:sp>
          <p:nvSpPr>
            <p:cNvPr id="3667" name="Google Shape;3667;p13"/>
            <p:cNvSpPr/>
            <p:nvPr/>
          </p:nvSpPr>
          <p:spPr>
            <a:xfrm>
              <a:off x="3399872" y="4636001"/>
              <a:ext cx="954450" cy="602203"/>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3"/>
            <p:cNvSpPr/>
            <p:nvPr/>
          </p:nvSpPr>
          <p:spPr>
            <a:xfrm>
              <a:off x="3409183" y="4745679"/>
              <a:ext cx="946875" cy="49252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3"/>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3"/>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3"/>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3"/>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3"/>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3"/>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3"/>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3"/>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3"/>
            <p:cNvSpPr/>
            <p:nvPr/>
          </p:nvSpPr>
          <p:spPr>
            <a:xfrm>
              <a:off x="2785514"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3"/>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3"/>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3"/>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3"/>
            <p:cNvSpPr/>
            <p:nvPr/>
          </p:nvSpPr>
          <p:spPr>
            <a:xfrm>
              <a:off x="3203713"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3"/>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3"/>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3"/>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3"/>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3"/>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3"/>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3"/>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3"/>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3"/>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3"/>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92" name="Google Shape;3692;p13"/>
          <p:cNvSpPr/>
          <p:nvPr/>
        </p:nvSpPr>
        <p:spPr>
          <a:xfrm flipH="1">
            <a:off x="5750009" y="3189003"/>
            <a:ext cx="5593175" cy="2433444"/>
          </a:xfrm>
          <a:custGeom>
            <a:rect b="b" l="l" r="r" t="t"/>
            <a:pathLst>
              <a:path extrusionOk="0" h="27280" w="62702">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3"/>
          <p:cNvSpPr/>
          <p:nvPr/>
        </p:nvSpPr>
        <p:spPr>
          <a:xfrm>
            <a:off x="6294153" y="4090947"/>
            <a:ext cx="4901314" cy="1348349"/>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3"/>
          <p:cNvSpPr/>
          <p:nvPr/>
        </p:nvSpPr>
        <p:spPr>
          <a:xfrm>
            <a:off x="-4045956"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3"/>
          <p:cNvSpPr/>
          <p:nvPr/>
        </p:nvSpPr>
        <p:spPr>
          <a:xfrm>
            <a:off x="538869"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3"/>
          <p:cNvSpPr/>
          <p:nvPr/>
        </p:nvSpPr>
        <p:spPr>
          <a:xfrm>
            <a:off x="5123694"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97" name="Google Shape;3697;p13"/>
          <p:cNvGrpSpPr/>
          <p:nvPr/>
        </p:nvGrpSpPr>
        <p:grpSpPr>
          <a:xfrm rot="-10232688">
            <a:off x="-2501006" y="-269349"/>
            <a:ext cx="3232596" cy="1924966"/>
            <a:chOff x="238125" y="2514275"/>
            <a:chExt cx="904975" cy="538900"/>
          </a:xfrm>
        </p:grpSpPr>
        <p:sp>
          <p:nvSpPr>
            <p:cNvPr id="3698" name="Google Shape;3698;p13"/>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3"/>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3"/>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3"/>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3"/>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3"/>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3"/>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3"/>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3"/>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3"/>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3"/>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3"/>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3"/>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3"/>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3"/>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3"/>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3"/>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3"/>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3"/>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3"/>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3"/>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3"/>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3"/>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3"/>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3"/>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3"/>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3"/>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3"/>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3"/>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3"/>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3"/>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3"/>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3"/>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3"/>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3"/>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3"/>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3"/>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3"/>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3"/>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3"/>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3"/>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3"/>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3"/>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3"/>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3"/>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3"/>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3"/>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3"/>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3"/>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3"/>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3"/>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3"/>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3"/>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3"/>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3"/>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3"/>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3"/>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3"/>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3"/>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3"/>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3"/>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3"/>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3"/>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3"/>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3"/>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3"/>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3"/>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3"/>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3"/>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3"/>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3"/>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3"/>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3"/>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3"/>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3"/>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3"/>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3"/>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3"/>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3"/>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3"/>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3"/>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3"/>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3"/>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3"/>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3"/>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3"/>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3"/>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3"/>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3"/>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3"/>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3"/>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3"/>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3"/>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3"/>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3"/>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3"/>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3"/>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3"/>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3"/>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3"/>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3"/>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3"/>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3"/>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3"/>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3"/>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3"/>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3"/>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3"/>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3"/>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3"/>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3"/>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3"/>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3"/>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3"/>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3"/>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3"/>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3"/>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3"/>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3"/>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3"/>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3"/>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3"/>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3"/>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3"/>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3"/>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3"/>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3"/>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3"/>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3"/>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3"/>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3"/>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3"/>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3"/>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3"/>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3"/>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3"/>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3"/>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3"/>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3"/>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3"/>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3"/>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3"/>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3"/>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3"/>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3"/>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3"/>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3"/>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3"/>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3"/>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3"/>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3"/>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3"/>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3"/>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3"/>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3"/>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3"/>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3"/>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3"/>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3"/>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3"/>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3"/>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3"/>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3"/>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3"/>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3"/>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3"/>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3"/>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3"/>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3"/>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3"/>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3"/>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3"/>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3"/>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3"/>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3"/>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3"/>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3"/>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3"/>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3"/>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3"/>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3"/>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3"/>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3"/>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3"/>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3"/>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3"/>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3"/>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3"/>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3"/>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3"/>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3"/>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3"/>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3"/>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3"/>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3"/>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3"/>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3"/>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3"/>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3"/>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3"/>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3"/>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3"/>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3"/>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3"/>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3"/>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3"/>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3"/>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3"/>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3"/>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3"/>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3"/>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3"/>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3"/>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3"/>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3"/>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3"/>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3"/>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3"/>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3"/>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3"/>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3"/>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3"/>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3"/>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3"/>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3"/>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3"/>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3"/>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3"/>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3"/>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3"/>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3"/>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3"/>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3"/>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3"/>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3"/>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3"/>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3"/>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3"/>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3"/>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3"/>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3"/>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3"/>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3"/>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3"/>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3"/>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3"/>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3"/>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3"/>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3"/>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3"/>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3"/>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3"/>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3"/>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3"/>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3"/>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3"/>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3"/>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3"/>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3"/>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3"/>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3"/>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3"/>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3"/>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3"/>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3"/>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3"/>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3"/>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3"/>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3"/>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3"/>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3"/>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3"/>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3"/>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3"/>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3"/>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3"/>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3"/>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3"/>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3"/>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3"/>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3"/>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3"/>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3"/>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3"/>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3"/>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3"/>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3"/>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3"/>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3"/>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3"/>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3"/>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3"/>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3"/>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3"/>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3"/>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3"/>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3"/>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3"/>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3"/>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3"/>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3"/>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3"/>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3"/>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3"/>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3"/>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3"/>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3"/>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3"/>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3"/>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7" name="Google Shape;4007;p13"/>
          <p:cNvGrpSpPr/>
          <p:nvPr/>
        </p:nvGrpSpPr>
        <p:grpSpPr>
          <a:xfrm>
            <a:off x="4190300" y="-494691"/>
            <a:ext cx="763400" cy="1577166"/>
            <a:chOff x="4190300" y="-189891"/>
            <a:chExt cx="763400" cy="1577166"/>
          </a:xfrm>
        </p:grpSpPr>
        <p:sp>
          <p:nvSpPr>
            <p:cNvPr id="4008" name="Google Shape;4008;p13"/>
            <p:cNvSpPr/>
            <p:nvPr/>
          </p:nvSpPr>
          <p:spPr>
            <a:xfrm rot="10800000">
              <a:off x="4401205" y="-4819"/>
              <a:ext cx="272416" cy="231424"/>
            </a:xfrm>
            <a:custGeom>
              <a:rect b="b" l="l" r="r" t="t"/>
              <a:pathLst>
                <a:path extrusionOk="0" h="1298" w="1528">
                  <a:moveTo>
                    <a:pt x="1405" y="1"/>
                  </a:moveTo>
                  <a:cubicBezTo>
                    <a:pt x="1366" y="1"/>
                    <a:pt x="1325" y="10"/>
                    <a:pt x="1298" y="15"/>
                  </a:cubicBezTo>
                  <a:cubicBezTo>
                    <a:pt x="1156" y="32"/>
                    <a:pt x="1019" y="64"/>
                    <a:pt x="887" y="114"/>
                  </a:cubicBezTo>
                  <a:cubicBezTo>
                    <a:pt x="729" y="179"/>
                    <a:pt x="592" y="272"/>
                    <a:pt x="471" y="387"/>
                  </a:cubicBezTo>
                  <a:cubicBezTo>
                    <a:pt x="400" y="448"/>
                    <a:pt x="346" y="513"/>
                    <a:pt x="296" y="590"/>
                  </a:cubicBezTo>
                  <a:cubicBezTo>
                    <a:pt x="214" y="710"/>
                    <a:pt x="1" y="1126"/>
                    <a:pt x="192" y="1274"/>
                  </a:cubicBezTo>
                  <a:cubicBezTo>
                    <a:pt x="215" y="1291"/>
                    <a:pt x="240" y="1298"/>
                    <a:pt x="266" y="1298"/>
                  </a:cubicBezTo>
                  <a:cubicBezTo>
                    <a:pt x="403" y="1298"/>
                    <a:pt x="573" y="1100"/>
                    <a:pt x="647" y="1050"/>
                  </a:cubicBezTo>
                  <a:cubicBezTo>
                    <a:pt x="964" y="825"/>
                    <a:pt x="1150" y="552"/>
                    <a:pt x="1396" y="261"/>
                  </a:cubicBezTo>
                  <a:cubicBezTo>
                    <a:pt x="1435" y="218"/>
                    <a:pt x="1528" y="141"/>
                    <a:pt x="1511" y="70"/>
                  </a:cubicBezTo>
                  <a:cubicBezTo>
                    <a:pt x="1499" y="15"/>
                    <a:pt x="1454"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3"/>
            <p:cNvSpPr/>
            <p:nvPr/>
          </p:nvSpPr>
          <p:spPr>
            <a:xfrm rot="10800000">
              <a:off x="4614787" y="534330"/>
              <a:ext cx="156354" cy="335368"/>
            </a:xfrm>
            <a:custGeom>
              <a:rect b="b" l="l" r="r" t="t"/>
              <a:pathLst>
                <a:path extrusionOk="0" h="1881" w="877">
                  <a:moveTo>
                    <a:pt x="796" y="1"/>
                  </a:moveTo>
                  <a:cubicBezTo>
                    <a:pt x="780" y="1"/>
                    <a:pt x="767" y="14"/>
                    <a:pt x="739" y="31"/>
                  </a:cubicBezTo>
                  <a:cubicBezTo>
                    <a:pt x="619" y="97"/>
                    <a:pt x="515" y="322"/>
                    <a:pt x="466" y="442"/>
                  </a:cubicBezTo>
                  <a:cubicBezTo>
                    <a:pt x="252" y="929"/>
                    <a:pt x="0" y="1383"/>
                    <a:pt x="290" y="1876"/>
                  </a:cubicBezTo>
                  <a:cubicBezTo>
                    <a:pt x="299" y="1879"/>
                    <a:pt x="307" y="1880"/>
                    <a:pt x="315" y="1880"/>
                  </a:cubicBezTo>
                  <a:cubicBezTo>
                    <a:pt x="409" y="1880"/>
                    <a:pt x="491" y="1689"/>
                    <a:pt x="526" y="1619"/>
                  </a:cubicBezTo>
                  <a:cubicBezTo>
                    <a:pt x="591" y="1498"/>
                    <a:pt x="646" y="1362"/>
                    <a:pt x="685" y="1230"/>
                  </a:cubicBezTo>
                  <a:cubicBezTo>
                    <a:pt x="767" y="880"/>
                    <a:pt x="821" y="524"/>
                    <a:pt x="860" y="174"/>
                  </a:cubicBezTo>
                  <a:cubicBezTo>
                    <a:pt x="865" y="108"/>
                    <a:pt x="876" y="48"/>
                    <a:pt x="832" y="15"/>
                  </a:cubicBezTo>
                  <a:cubicBezTo>
                    <a:pt x="817" y="5"/>
                    <a:pt x="806" y="1"/>
                    <a:pt x="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3"/>
            <p:cNvSpPr/>
            <p:nvPr/>
          </p:nvSpPr>
          <p:spPr>
            <a:xfrm rot="10800000">
              <a:off x="4466991" y="397761"/>
              <a:ext cx="253518" cy="194874"/>
            </a:xfrm>
            <a:custGeom>
              <a:rect b="b" l="l" r="r" t="t"/>
              <a:pathLst>
                <a:path extrusionOk="0" h="1093" w="1422">
                  <a:moveTo>
                    <a:pt x="1218" y="1"/>
                  </a:moveTo>
                  <a:cubicBezTo>
                    <a:pt x="1183" y="1"/>
                    <a:pt x="1148" y="5"/>
                    <a:pt x="1118" y="10"/>
                  </a:cubicBezTo>
                  <a:cubicBezTo>
                    <a:pt x="964" y="26"/>
                    <a:pt x="811" y="54"/>
                    <a:pt x="663" y="98"/>
                  </a:cubicBezTo>
                  <a:cubicBezTo>
                    <a:pt x="532" y="147"/>
                    <a:pt x="417" y="229"/>
                    <a:pt x="324" y="333"/>
                  </a:cubicBezTo>
                  <a:cubicBezTo>
                    <a:pt x="187" y="497"/>
                    <a:pt x="1" y="853"/>
                    <a:pt x="154" y="1028"/>
                  </a:cubicBezTo>
                  <a:cubicBezTo>
                    <a:pt x="198" y="1076"/>
                    <a:pt x="228" y="1093"/>
                    <a:pt x="259" y="1093"/>
                  </a:cubicBezTo>
                  <a:cubicBezTo>
                    <a:pt x="305" y="1093"/>
                    <a:pt x="350" y="1054"/>
                    <a:pt x="439" y="1028"/>
                  </a:cubicBezTo>
                  <a:cubicBezTo>
                    <a:pt x="532" y="1001"/>
                    <a:pt x="636" y="924"/>
                    <a:pt x="784" y="793"/>
                  </a:cubicBezTo>
                  <a:cubicBezTo>
                    <a:pt x="926" y="661"/>
                    <a:pt x="1216" y="382"/>
                    <a:pt x="1347" y="158"/>
                  </a:cubicBezTo>
                  <a:cubicBezTo>
                    <a:pt x="1421" y="35"/>
                    <a:pt x="1323" y="1"/>
                    <a:pt x="1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3"/>
            <p:cNvSpPr/>
            <p:nvPr/>
          </p:nvSpPr>
          <p:spPr>
            <a:xfrm rot="10800000">
              <a:off x="4694834" y="390808"/>
              <a:ext cx="258866" cy="178649"/>
            </a:xfrm>
            <a:custGeom>
              <a:rect b="b" l="l" r="r" t="t"/>
              <a:pathLst>
                <a:path extrusionOk="0" h="1002" w="1452">
                  <a:moveTo>
                    <a:pt x="147" y="0"/>
                  </a:moveTo>
                  <a:cubicBezTo>
                    <a:pt x="95" y="0"/>
                    <a:pt x="50" y="18"/>
                    <a:pt x="28" y="72"/>
                  </a:cubicBezTo>
                  <a:cubicBezTo>
                    <a:pt x="1" y="148"/>
                    <a:pt x="66" y="241"/>
                    <a:pt x="99" y="307"/>
                  </a:cubicBezTo>
                  <a:cubicBezTo>
                    <a:pt x="138" y="389"/>
                    <a:pt x="181" y="471"/>
                    <a:pt x="225" y="553"/>
                  </a:cubicBezTo>
                  <a:cubicBezTo>
                    <a:pt x="302" y="679"/>
                    <a:pt x="411" y="789"/>
                    <a:pt x="537" y="871"/>
                  </a:cubicBezTo>
                  <a:cubicBezTo>
                    <a:pt x="699" y="961"/>
                    <a:pt x="858" y="1002"/>
                    <a:pt x="1021" y="1002"/>
                  </a:cubicBezTo>
                  <a:cubicBezTo>
                    <a:pt x="1145" y="1002"/>
                    <a:pt x="1270" y="979"/>
                    <a:pt x="1402" y="936"/>
                  </a:cubicBezTo>
                  <a:cubicBezTo>
                    <a:pt x="1451" y="756"/>
                    <a:pt x="1309" y="641"/>
                    <a:pt x="1205" y="509"/>
                  </a:cubicBezTo>
                  <a:cubicBezTo>
                    <a:pt x="1112" y="378"/>
                    <a:pt x="986" y="269"/>
                    <a:pt x="838" y="197"/>
                  </a:cubicBezTo>
                  <a:cubicBezTo>
                    <a:pt x="690" y="132"/>
                    <a:pt x="543" y="83"/>
                    <a:pt x="384" y="55"/>
                  </a:cubicBezTo>
                  <a:cubicBezTo>
                    <a:pt x="327" y="42"/>
                    <a:pt x="229"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3"/>
            <p:cNvSpPr/>
            <p:nvPr/>
          </p:nvSpPr>
          <p:spPr>
            <a:xfrm rot="10800000">
              <a:off x="4624592" y="175611"/>
              <a:ext cx="227488" cy="204145"/>
            </a:xfrm>
            <a:custGeom>
              <a:rect b="b" l="l" r="r" t="t"/>
              <a:pathLst>
                <a:path extrusionOk="0" h="1145" w="1276">
                  <a:moveTo>
                    <a:pt x="122" y="1"/>
                  </a:moveTo>
                  <a:cubicBezTo>
                    <a:pt x="83" y="1"/>
                    <a:pt x="50" y="17"/>
                    <a:pt x="33" y="64"/>
                  </a:cubicBezTo>
                  <a:cubicBezTo>
                    <a:pt x="0" y="135"/>
                    <a:pt x="49" y="239"/>
                    <a:pt x="71" y="305"/>
                  </a:cubicBezTo>
                  <a:cubicBezTo>
                    <a:pt x="93" y="392"/>
                    <a:pt x="120" y="475"/>
                    <a:pt x="159" y="551"/>
                  </a:cubicBezTo>
                  <a:cubicBezTo>
                    <a:pt x="230" y="704"/>
                    <a:pt x="334" y="836"/>
                    <a:pt x="465" y="945"/>
                  </a:cubicBezTo>
                  <a:cubicBezTo>
                    <a:pt x="624" y="1061"/>
                    <a:pt x="797" y="1145"/>
                    <a:pt x="977" y="1145"/>
                  </a:cubicBezTo>
                  <a:cubicBezTo>
                    <a:pt x="1052" y="1145"/>
                    <a:pt x="1127" y="1131"/>
                    <a:pt x="1204" y="1099"/>
                  </a:cubicBezTo>
                  <a:cubicBezTo>
                    <a:pt x="1259" y="1033"/>
                    <a:pt x="1275" y="945"/>
                    <a:pt x="1248" y="869"/>
                  </a:cubicBezTo>
                  <a:cubicBezTo>
                    <a:pt x="1226" y="781"/>
                    <a:pt x="1188" y="699"/>
                    <a:pt x="1133" y="628"/>
                  </a:cubicBezTo>
                  <a:cubicBezTo>
                    <a:pt x="1029" y="496"/>
                    <a:pt x="903" y="381"/>
                    <a:pt x="766" y="288"/>
                  </a:cubicBezTo>
                  <a:cubicBezTo>
                    <a:pt x="630" y="201"/>
                    <a:pt x="482" y="130"/>
                    <a:pt x="334" y="75"/>
                  </a:cubicBezTo>
                  <a:cubicBezTo>
                    <a:pt x="281" y="54"/>
                    <a:pt x="192"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3"/>
            <p:cNvSpPr/>
            <p:nvPr/>
          </p:nvSpPr>
          <p:spPr>
            <a:xfrm rot="10800000">
              <a:off x="4380703" y="200393"/>
              <a:ext cx="266532" cy="190416"/>
            </a:xfrm>
            <a:custGeom>
              <a:rect b="b" l="l" r="r" t="t"/>
              <a:pathLst>
                <a:path extrusionOk="0" h="1068" w="1495">
                  <a:moveTo>
                    <a:pt x="1362" y="1"/>
                  </a:moveTo>
                  <a:cubicBezTo>
                    <a:pt x="1322" y="1"/>
                    <a:pt x="1278" y="14"/>
                    <a:pt x="1243" y="22"/>
                  </a:cubicBezTo>
                  <a:cubicBezTo>
                    <a:pt x="1095" y="49"/>
                    <a:pt x="947" y="93"/>
                    <a:pt x="805" y="148"/>
                  </a:cubicBezTo>
                  <a:cubicBezTo>
                    <a:pt x="657" y="208"/>
                    <a:pt x="520" y="296"/>
                    <a:pt x="400" y="405"/>
                  </a:cubicBezTo>
                  <a:cubicBezTo>
                    <a:pt x="356" y="454"/>
                    <a:pt x="318" y="509"/>
                    <a:pt x="280" y="564"/>
                  </a:cubicBezTo>
                  <a:cubicBezTo>
                    <a:pt x="247" y="641"/>
                    <a:pt x="0" y="859"/>
                    <a:pt x="44" y="942"/>
                  </a:cubicBezTo>
                  <a:cubicBezTo>
                    <a:pt x="96" y="1034"/>
                    <a:pt x="165" y="1067"/>
                    <a:pt x="257" y="1067"/>
                  </a:cubicBezTo>
                  <a:cubicBezTo>
                    <a:pt x="338" y="1067"/>
                    <a:pt x="437" y="1041"/>
                    <a:pt x="559" y="1007"/>
                  </a:cubicBezTo>
                  <a:cubicBezTo>
                    <a:pt x="657" y="974"/>
                    <a:pt x="1248" y="460"/>
                    <a:pt x="1358" y="257"/>
                  </a:cubicBezTo>
                  <a:cubicBezTo>
                    <a:pt x="1363" y="241"/>
                    <a:pt x="1495" y="121"/>
                    <a:pt x="1467" y="66"/>
                  </a:cubicBezTo>
                  <a:cubicBezTo>
                    <a:pt x="1445" y="15"/>
                    <a:pt x="1405" y="1"/>
                    <a:pt x="13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3"/>
            <p:cNvSpPr/>
            <p:nvPr/>
          </p:nvSpPr>
          <p:spPr>
            <a:xfrm rot="10800000">
              <a:off x="4623701" y="-8740"/>
              <a:ext cx="187553" cy="102518"/>
            </a:xfrm>
            <a:custGeom>
              <a:rect b="b" l="l" r="r" t="t"/>
              <a:pathLst>
                <a:path extrusionOk="0" h="575" w="1052">
                  <a:moveTo>
                    <a:pt x="124" y="1"/>
                  </a:moveTo>
                  <a:cubicBezTo>
                    <a:pt x="81" y="1"/>
                    <a:pt x="44" y="14"/>
                    <a:pt x="28" y="64"/>
                  </a:cubicBezTo>
                  <a:cubicBezTo>
                    <a:pt x="1" y="168"/>
                    <a:pt x="116" y="272"/>
                    <a:pt x="176" y="327"/>
                  </a:cubicBezTo>
                  <a:cubicBezTo>
                    <a:pt x="297" y="458"/>
                    <a:pt x="461" y="535"/>
                    <a:pt x="641" y="551"/>
                  </a:cubicBezTo>
                  <a:cubicBezTo>
                    <a:pt x="725" y="568"/>
                    <a:pt x="809" y="575"/>
                    <a:pt x="892" y="575"/>
                  </a:cubicBezTo>
                  <a:cubicBezTo>
                    <a:pt x="918" y="575"/>
                    <a:pt x="944" y="574"/>
                    <a:pt x="970" y="573"/>
                  </a:cubicBezTo>
                  <a:cubicBezTo>
                    <a:pt x="1052" y="556"/>
                    <a:pt x="1046" y="507"/>
                    <a:pt x="1003" y="436"/>
                  </a:cubicBezTo>
                  <a:cubicBezTo>
                    <a:pt x="970" y="387"/>
                    <a:pt x="948" y="332"/>
                    <a:pt x="926" y="277"/>
                  </a:cubicBezTo>
                  <a:cubicBezTo>
                    <a:pt x="734" y="80"/>
                    <a:pt x="521" y="53"/>
                    <a:pt x="269" y="20"/>
                  </a:cubicBezTo>
                  <a:cubicBezTo>
                    <a:pt x="226" y="17"/>
                    <a:pt x="171" y="1"/>
                    <a:pt x="1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3"/>
            <p:cNvSpPr/>
            <p:nvPr/>
          </p:nvSpPr>
          <p:spPr>
            <a:xfrm rot="10800000">
              <a:off x="4471448" y="-189891"/>
              <a:ext cx="250843" cy="735991"/>
            </a:xfrm>
            <a:custGeom>
              <a:rect b="b" l="l" r="r" t="t"/>
              <a:pathLst>
                <a:path extrusionOk="0" h="4128" w="1407">
                  <a:moveTo>
                    <a:pt x="109" y="12"/>
                  </a:moveTo>
                  <a:lnTo>
                    <a:pt x="109" y="12"/>
                  </a:lnTo>
                  <a:cubicBezTo>
                    <a:pt x="38" y="17"/>
                    <a:pt x="11" y="1"/>
                    <a:pt x="5" y="94"/>
                  </a:cubicBezTo>
                  <a:cubicBezTo>
                    <a:pt x="0" y="149"/>
                    <a:pt x="5" y="203"/>
                    <a:pt x="11" y="258"/>
                  </a:cubicBezTo>
                  <a:cubicBezTo>
                    <a:pt x="22" y="389"/>
                    <a:pt x="38" y="515"/>
                    <a:pt x="66" y="641"/>
                  </a:cubicBezTo>
                  <a:cubicBezTo>
                    <a:pt x="164" y="1041"/>
                    <a:pt x="219" y="833"/>
                    <a:pt x="438" y="1473"/>
                  </a:cubicBezTo>
                  <a:cubicBezTo>
                    <a:pt x="531" y="1730"/>
                    <a:pt x="197" y="3017"/>
                    <a:pt x="744" y="3581"/>
                  </a:cubicBezTo>
                  <a:cubicBezTo>
                    <a:pt x="1045" y="3893"/>
                    <a:pt x="952" y="3914"/>
                    <a:pt x="1215" y="4068"/>
                  </a:cubicBezTo>
                  <a:cubicBezTo>
                    <a:pt x="1314" y="4128"/>
                    <a:pt x="1319" y="4090"/>
                    <a:pt x="1407" y="4117"/>
                  </a:cubicBezTo>
                  <a:cubicBezTo>
                    <a:pt x="1308" y="4040"/>
                    <a:pt x="1210" y="3958"/>
                    <a:pt x="1122" y="3865"/>
                  </a:cubicBezTo>
                  <a:cubicBezTo>
                    <a:pt x="969" y="3717"/>
                    <a:pt x="624" y="3367"/>
                    <a:pt x="515" y="2885"/>
                  </a:cubicBezTo>
                  <a:cubicBezTo>
                    <a:pt x="372" y="2272"/>
                    <a:pt x="723" y="1856"/>
                    <a:pt x="515" y="1418"/>
                  </a:cubicBezTo>
                  <a:cubicBezTo>
                    <a:pt x="411" y="1200"/>
                    <a:pt x="350" y="1090"/>
                    <a:pt x="350" y="1090"/>
                  </a:cubicBezTo>
                  <a:cubicBezTo>
                    <a:pt x="230" y="871"/>
                    <a:pt x="181" y="833"/>
                    <a:pt x="153" y="696"/>
                  </a:cubicBezTo>
                  <a:cubicBezTo>
                    <a:pt x="99" y="472"/>
                    <a:pt x="82" y="236"/>
                    <a:pt x="109"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3"/>
            <p:cNvSpPr/>
            <p:nvPr/>
          </p:nvSpPr>
          <p:spPr>
            <a:xfrm rot="10800000">
              <a:off x="4470378" y="512401"/>
              <a:ext cx="272416" cy="231424"/>
            </a:xfrm>
            <a:custGeom>
              <a:rect b="b" l="l" r="r" t="t"/>
              <a:pathLst>
                <a:path extrusionOk="0" h="1298" w="1528">
                  <a:moveTo>
                    <a:pt x="123" y="1"/>
                  </a:moveTo>
                  <a:cubicBezTo>
                    <a:pt x="74" y="1"/>
                    <a:pt x="29" y="15"/>
                    <a:pt x="17" y="70"/>
                  </a:cubicBezTo>
                  <a:cubicBezTo>
                    <a:pt x="0" y="141"/>
                    <a:pt x="93" y="218"/>
                    <a:pt x="131" y="261"/>
                  </a:cubicBezTo>
                  <a:cubicBezTo>
                    <a:pt x="378" y="552"/>
                    <a:pt x="558" y="825"/>
                    <a:pt x="876" y="1050"/>
                  </a:cubicBezTo>
                  <a:cubicBezTo>
                    <a:pt x="954" y="1100"/>
                    <a:pt x="1125" y="1298"/>
                    <a:pt x="1259" y="1298"/>
                  </a:cubicBezTo>
                  <a:cubicBezTo>
                    <a:pt x="1284" y="1298"/>
                    <a:pt x="1308" y="1291"/>
                    <a:pt x="1330" y="1274"/>
                  </a:cubicBezTo>
                  <a:cubicBezTo>
                    <a:pt x="1527" y="1126"/>
                    <a:pt x="1314" y="710"/>
                    <a:pt x="1232" y="590"/>
                  </a:cubicBezTo>
                  <a:cubicBezTo>
                    <a:pt x="1182" y="513"/>
                    <a:pt x="1122" y="448"/>
                    <a:pt x="1056" y="387"/>
                  </a:cubicBezTo>
                  <a:cubicBezTo>
                    <a:pt x="936" y="272"/>
                    <a:pt x="794" y="179"/>
                    <a:pt x="640" y="114"/>
                  </a:cubicBezTo>
                  <a:cubicBezTo>
                    <a:pt x="509" y="64"/>
                    <a:pt x="372" y="32"/>
                    <a:pt x="230" y="15"/>
                  </a:cubicBezTo>
                  <a:cubicBezTo>
                    <a:pt x="203" y="10"/>
                    <a:pt x="162"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3"/>
            <p:cNvSpPr/>
            <p:nvPr/>
          </p:nvSpPr>
          <p:spPr>
            <a:xfrm rot="10800000">
              <a:off x="4373751" y="1052442"/>
              <a:ext cx="155462" cy="334833"/>
            </a:xfrm>
            <a:custGeom>
              <a:rect b="b" l="l" r="r" t="t"/>
              <a:pathLst>
                <a:path extrusionOk="0" h="1878" w="872">
                  <a:moveTo>
                    <a:pt x="81" y="0"/>
                  </a:moveTo>
                  <a:cubicBezTo>
                    <a:pt x="72" y="0"/>
                    <a:pt x="61" y="5"/>
                    <a:pt x="45" y="17"/>
                  </a:cubicBezTo>
                  <a:cubicBezTo>
                    <a:pt x="1" y="44"/>
                    <a:pt x="12" y="110"/>
                    <a:pt x="17" y="170"/>
                  </a:cubicBezTo>
                  <a:cubicBezTo>
                    <a:pt x="56" y="526"/>
                    <a:pt x="110" y="876"/>
                    <a:pt x="192" y="1227"/>
                  </a:cubicBezTo>
                  <a:cubicBezTo>
                    <a:pt x="231" y="1364"/>
                    <a:pt x="285" y="1495"/>
                    <a:pt x="351" y="1621"/>
                  </a:cubicBezTo>
                  <a:cubicBezTo>
                    <a:pt x="386" y="1691"/>
                    <a:pt x="468" y="1877"/>
                    <a:pt x="561" y="1877"/>
                  </a:cubicBezTo>
                  <a:cubicBezTo>
                    <a:pt x="570" y="1877"/>
                    <a:pt x="578" y="1876"/>
                    <a:pt x="586" y="1873"/>
                  </a:cubicBezTo>
                  <a:cubicBezTo>
                    <a:pt x="871" y="1380"/>
                    <a:pt x="625" y="931"/>
                    <a:pt x="411" y="438"/>
                  </a:cubicBezTo>
                  <a:cubicBezTo>
                    <a:pt x="362" y="318"/>
                    <a:pt x="253" y="99"/>
                    <a:pt x="138" y="28"/>
                  </a:cubicBezTo>
                  <a:cubicBezTo>
                    <a:pt x="110" y="14"/>
                    <a:pt x="9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3"/>
            <p:cNvSpPr/>
            <p:nvPr/>
          </p:nvSpPr>
          <p:spPr>
            <a:xfrm rot="10800000">
              <a:off x="4423669" y="914981"/>
              <a:ext cx="254231" cy="194874"/>
            </a:xfrm>
            <a:custGeom>
              <a:rect b="b" l="l" r="r" t="t"/>
              <a:pathLst>
                <a:path extrusionOk="0" h="1093" w="1426">
                  <a:moveTo>
                    <a:pt x="206" y="1"/>
                  </a:moveTo>
                  <a:cubicBezTo>
                    <a:pt x="102" y="1"/>
                    <a:pt x="0" y="35"/>
                    <a:pt x="74" y="158"/>
                  </a:cubicBezTo>
                  <a:cubicBezTo>
                    <a:pt x="205" y="382"/>
                    <a:pt x="501" y="661"/>
                    <a:pt x="643" y="793"/>
                  </a:cubicBezTo>
                  <a:cubicBezTo>
                    <a:pt x="786" y="924"/>
                    <a:pt x="890" y="1001"/>
                    <a:pt x="983" y="1028"/>
                  </a:cubicBezTo>
                  <a:cubicBezTo>
                    <a:pt x="1072" y="1054"/>
                    <a:pt x="1117" y="1093"/>
                    <a:pt x="1163" y="1093"/>
                  </a:cubicBezTo>
                  <a:cubicBezTo>
                    <a:pt x="1193" y="1093"/>
                    <a:pt x="1224" y="1076"/>
                    <a:pt x="1267" y="1028"/>
                  </a:cubicBezTo>
                  <a:cubicBezTo>
                    <a:pt x="1426" y="853"/>
                    <a:pt x="1240" y="492"/>
                    <a:pt x="1103" y="333"/>
                  </a:cubicBezTo>
                  <a:cubicBezTo>
                    <a:pt x="1004" y="229"/>
                    <a:pt x="890" y="147"/>
                    <a:pt x="758" y="98"/>
                  </a:cubicBezTo>
                  <a:cubicBezTo>
                    <a:pt x="610" y="54"/>
                    <a:pt x="457" y="26"/>
                    <a:pt x="304" y="10"/>
                  </a:cubicBezTo>
                  <a:cubicBezTo>
                    <a:pt x="275" y="5"/>
                    <a:pt x="240" y="1"/>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3"/>
            <p:cNvSpPr/>
            <p:nvPr/>
          </p:nvSpPr>
          <p:spPr>
            <a:xfrm rot="10800000">
              <a:off x="4190300" y="907493"/>
              <a:ext cx="259758" cy="178292"/>
            </a:xfrm>
            <a:custGeom>
              <a:rect b="b" l="l" r="r" t="t"/>
              <a:pathLst>
                <a:path extrusionOk="0" h="1000" w="1457">
                  <a:moveTo>
                    <a:pt x="1305" y="1"/>
                  </a:moveTo>
                  <a:cubicBezTo>
                    <a:pt x="1224" y="1"/>
                    <a:pt x="1124" y="40"/>
                    <a:pt x="1068" y="50"/>
                  </a:cubicBezTo>
                  <a:cubicBezTo>
                    <a:pt x="914" y="83"/>
                    <a:pt x="761" y="132"/>
                    <a:pt x="619" y="192"/>
                  </a:cubicBezTo>
                  <a:cubicBezTo>
                    <a:pt x="471" y="269"/>
                    <a:pt x="345" y="373"/>
                    <a:pt x="246" y="510"/>
                  </a:cubicBezTo>
                  <a:cubicBezTo>
                    <a:pt x="148" y="636"/>
                    <a:pt x="0" y="745"/>
                    <a:pt x="49" y="937"/>
                  </a:cubicBezTo>
                  <a:cubicBezTo>
                    <a:pt x="183" y="977"/>
                    <a:pt x="310" y="1000"/>
                    <a:pt x="434" y="1000"/>
                  </a:cubicBezTo>
                  <a:cubicBezTo>
                    <a:pt x="599" y="1000"/>
                    <a:pt x="757" y="959"/>
                    <a:pt x="920" y="866"/>
                  </a:cubicBezTo>
                  <a:cubicBezTo>
                    <a:pt x="1046" y="789"/>
                    <a:pt x="1150" y="680"/>
                    <a:pt x="1226" y="548"/>
                  </a:cubicBezTo>
                  <a:cubicBezTo>
                    <a:pt x="1276" y="472"/>
                    <a:pt x="1319" y="390"/>
                    <a:pt x="1358" y="302"/>
                  </a:cubicBezTo>
                  <a:cubicBezTo>
                    <a:pt x="1385" y="242"/>
                    <a:pt x="1456" y="149"/>
                    <a:pt x="1423" y="72"/>
                  </a:cubicBezTo>
                  <a:cubicBezTo>
                    <a:pt x="1404" y="18"/>
                    <a:pt x="1358" y="1"/>
                    <a:pt x="1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3"/>
            <p:cNvSpPr/>
            <p:nvPr/>
          </p:nvSpPr>
          <p:spPr>
            <a:xfrm rot="10800000">
              <a:off x="4292811" y="692831"/>
              <a:ext cx="226597" cy="204145"/>
            </a:xfrm>
            <a:custGeom>
              <a:rect b="b" l="l" r="r" t="t"/>
              <a:pathLst>
                <a:path extrusionOk="0" h="1145" w="1271">
                  <a:moveTo>
                    <a:pt x="1153" y="1"/>
                  </a:moveTo>
                  <a:cubicBezTo>
                    <a:pt x="1081" y="1"/>
                    <a:pt x="991" y="54"/>
                    <a:pt x="942" y="75"/>
                  </a:cubicBezTo>
                  <a:cubicBezTo>
                    <a:pt x="789" y="130"/>
                    <a:pt x="646" y="201"/>
                    <a:pt x="510" y="288"/>
                  </a:cubicBezTo>
                  <a:cubicBezTo>
                    <a:pt x="367" y="381"/>
                    <a:pt x="247" y="496"/>
                    <a:pt x="143" y="628"/>
                  </a:cubicBezTo>
                  <a:cubicBezTo>
                    <a:pt x="88" y="699"/>
                    <a:pt x="50" y="781"/>
                    <a:pt x="22" y="869"/>
                  </a:cubicBezTo>
                  <a:cubicBezTo>
                    <a:pt x="1" y="945"/>
                    <a:pt x="17" y="1033"/>
                    <a:pt x="66" y="1099"/>
                  </a:cubicBezTo>
                  <a:cubicBezTo>
                    <a:pt x="143" y="1131"/>
                    <a:pt x="219" y="1145"/>
                    <a:pt x="295" y="1145"/>
                  </a:cubicBezTo>
                  <a:cubicBezTo>
                    <a:pt x="477" y="1145"/>
                    <a:pt x="652" y="1061"/>
                    <a:pt x="811" y="945"/>
                  </a:cubicBezTo>
                  <a:cubicBezTo>
                    <a:pt x="942" y="836"/>
                    <a:pt x="1046" y="704"/>
                    <a:pt x="1112" y="551"/>
                  </a:cubicBezTo>
                  <a:cubicBezTo>
                    <a:pt x="1150" y="469"/>
                    <a:pt x="1183" y="392"/>
                    <a:pt x="1205" y="305"/>
                  </a:cubicBezTo>
                  <a:cubicBezTo>
                    <a:pt x="1227" y="239"/>
                    <a:pt x="1270" y="135"/>
                    <a:pt x="1243" y="64"/>
                  </a:cubicBezTo>
                  <a:cubicBezTo>
                    <a:pt x="1225" y="17"/>
                    <a:pt x="1192" y="1"/>
                    <a:pt x="1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3"/>
            <p:cNvSpPr/>
            <p:nvPr/>
          </p:nvSpPr>
          <p:spPr>
            <a:xfrm rot="10800000">
              <a:off x="4496764" y="718327"/>
              <a:ext cx="267602" cy="189703"/>
            </a:xfrm>
            <a:custGeom>
              <a:rect b="b" l="l" r="r" t="t"/>
              <a:pathLst>
                <a:path extrusionOk="0" h="1064" w="1501">
                  <a:moveTo>
                    <a:pt x="132" y="0"/>
                  </a:moveTo>
                  <a:cubicBezTo>
                    <a:pt x="90" y="0"/>
                    <a:pt x="50" y="14"/>
                    <a:pt x="28" y="60"/>
                  </a:cubicBezTo>
                  <a:cubicBezTo>
                    <a:pt x="1" y="121"/>
                    <a:pt x="132" y="241"/>
                    <a:pt x="143" y="257"/>
                  </a:cubicBezTo>
                  <a:cubicBezTo>
                    <a:pt x="252" y="454"/>
                    <a:pt x="844" y="974"/>
                    <a:pt x="937" y="1002"/>
                  </a:cubicBezTo>
                  <a:cubicBezTo>
                    <a:pt x="1062" y="1036"/>
                    <a:pt x="1163" y="1064"/>
                    <a:pt x="1244" y="1064"/>
                  </a:cubicBezTo>
                  <a:cubicBezTo>
                    <a:pt x="1333" y="1064"/>
                    <a:pt x="1400" y="1030"/>
                    <a:pt x="1451" y="936"/>
                  </a:cubicBezTo>
                  <a:cubicBezTo>
                    <a:pt x="1500" y="859"/>
                    <a:pt x="1260" y="641"/>
                    <a:pt x="1216" y="564"/>
                  </a:cubicBezTo>
                  <a:cubicBezTo>
                    <a:pt x="1183" y="509"/>
                    <a:pt x="1145" y="454"/>
                    <a:pt x="1095" y="405"/>
                  </a:cubicBezTo>
                  <a:cubicBezTo>
                    <a:pt x="980" y="296"/>
                    <a:pt x="844" y="214"/>
                    <a:pt x="696" y="148"/>
                  </a:cubicBezTo>
                  <a:cubicBezTo>
                    <a:pt x="553" y="93"/>
                    <a:pt x="406" y="49"/>
                    <a:pt x="252" y="22"/>
                  </a:cubicBezTo>
                  <a:cubicBezTo>
                    <a:pt x="220" y="14"/>
                    <a:pt x="174"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3"/>
            <p:cNvSpPr/>
            <p:nvPr/>
          </p:nvSpPr>
          <p:spPr>
            <a:xfrm rot="10800000">
              <a:off x="4332925" y="508480"/>
              <a:ext cx="187375" cy="102518"/>
            </a:xfrm>
            <a:custGeom>
              <a:rect b="b" l="l" r="r" t="t"/>
              <a:pathLst>
                <a:path extrusionOk="0" h="575" w="1051">
                  <a:moveTo>
                    <a:pt x="925" y="1"/>
                  </a:moveTo>
                  <a:cubicBezTo>
                    <a:pt x="878" y="1"/>
                    <a:pt x="823" y="17"/>
                    <a:pt x="783" y="20"/>
                  </a:cubicBezTo>
                  <a:cubicBezTo>
                    <a:pt x="526" y="53"/>
                    <a:pt x="318" y="80"/>
                    <a:pt x="126" y="277"/>
                  </a:cubicBezTo>
                  <a:cubicBezTo>
                    <a:pt x="104" y="332"/>
                    <a:pt x="77" y="387"/>
                    <a:pt x="49" y="436"/>
                  </a:cubicBezTo>
                  <a:cubicBezTo>
                    <a:pt x="6" y="507"/>
                    <a:pt x="0" y="556"/>
                    <a:pt x="82" y="573"/>
                  </a:cubicBezTo>
                  <a:cubicBezTo>
                    <a:pt x="108" y="574"/>
                    <a:pt x="134" y="575"/>
                    <a:pt x="160" y="575"/>
                  </a:cubicBezTo>
                  <a:cubicBezTo>
                    <a:pt x="243" y="575"/>
                    <a:pt x="327" y="568"/>
                    <a:pt x="411" y="551"/>
                  </a:cubicBezTo>
                  <a:cubicBezTo>
                    <a:pt x="586" y="534"/>
                    <a:pt x="750" y="458"/>
                    <a:pt x="876" y="326"/>
                  </a:cubicBezTo>
                  <a:cubicBezTo>
                    <a:pt x="936" y="272"/>
                    <a:pt x="1051" y="168"/>
                    <a:pt x="1018" y="64"/>
                  </a:cubicBezTo>
                  <a:cubicBezTo>
                    <a:pt x="1005" y="14"/>
                    <a:pt x="969" y="1"/>
                    <a:pt x="9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3"/>
            <p:cNvSpPr/>
            <p:nvPr/>
          </p:nvSpPr>
          <p:spPr>
            <a:xfrm rot="10800000">
              <a:off x="4422599" y="327330"/>
              <a:ext cx="251022" cy="735991"/>
            </a:xfrm>
            <a:custGeom>
              <a:rect b="b" l="l" r="r" t="t"/>
              <a:pathLst>
                <a:path extrusionOk="0" h="4128" w="1408">
                  <a:moveTo>
                    <a:pt x="1298" y="12"/>
                  </a:moveTo>
                  <a:cubicBezTo>
                    <a:pt x="1325" y="236"/>
                    <a:pt x="1314" y="472"/>
                    <a:pt x="1260" y="696"/>
                  </a:cubicBezTo>
                  <a:cubicBezTo>
                    <a:pt x="1227" y="833"/>
                    <a:pt x="1178" y="871"/>
                    <a:pt x="1063" y="1090"/>
                  </a:cubicBezTo>
                  <a:cubicBezTo>
                    <a:pt x="1063" y="1090"/>
                    <a:pt x="1002" y="1200"/>
                    <a:pt x="898" y="1418"/>
                  </a:cubicBezTo>
                  <a:cubicBezTo>
                    <a:pt x="690" y="1856"/>
                    <a:pt x="1035" y="2272"/>
                    <a:pt x="898" y="2885"/>
                  </a:cubicBezTo>
                  <a:cubicBezTo>
                    <a:pt x="789" y="3367"/>
                    <a:pt x="439" y="3717"/>
                    <a:pt x="291" y="3865"/>
                  </a:cubicBezTo>
                  <a:cubicBezTo>
                    <a:pt x="203" y="3958"/>
                    <a:pt x="105" y="4040"/>
                    <a:pt x="1" y="4117"/>
                  </a:cubicBezTo>
                  <a:cubicBezTo>
                    <a:pt x="88" y="4090"/>
                    <a:pt x="99" y="4128"/>
                    <a:pt x="198" y="4068"/>
                  </a:cubicBezTo>
                  <a:cubicBezTo>
                    <a:pt x="460" y="3914"/>
                    <a:pt x="362" y="3893"/>
                    <a:pt x="668" y="3581"/>
                  </a:cubicBezTo>
                  <a:cubicBezTo>
                    <a:pt x="1216" y="3017"/>
                    <a:pt x="882" y="1730"/>
                    <a:pt x="975" y="1473"/>
                  </a:cubicBezTo>
                  <a:cubicBezTo>
                    <a:pt x="1194" y="833"/>
                    <a:pt x="1249" y="1041"/>
                    <a:pt x="1342" y="641"/>
                  </a:cubicBezTo>
                  <a:cubicBezTo>
                    <a:pt x="1375" y="515"/>
                    <a:pt x="1391" y="389"/>
                    <a:pt x="1396" y="258"/>
                  </a:cubicBezTo>
                  <a:cubicBezTo>
                    <a:pt x="1407" y="203"/>
                    <a:pt x="1407" y="149"/>
                    <a:pt x="1402" y="94"/>
                  </a:cubicBezTo>
                  <a:cubicBezTo>
                    <a:pt x="1396" y="1"/>
                    <a:pt x="1369" y="17"/>
                    <a:pt x="1298"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4">
    <p:spTree>
      <p:nvGrpSpPr>
        <p:cNvPr id="4024" name="Shape 4024"/>
        <p:cNvGrpSpPr/>
        <p:nvPr/>
      </p:nvGrpSpPr>
      <p:grpSpPr>
        <a:xfrm>
          <a:off x="0" y="0"/>
          <a:ext cx="0" cy="0"/>
          <a:chOff x="0" y="0"/>
          <a:chExt cx="0" cy="0"/>
        </a:xfrm>
      </p:grpSpPr>
      <p:sp>
        <p:nvSpPr>
          <p:cNvPr id="4025" name="Google Shape;4025;p14"/>
          <p:cNvSpPr txBox="1"/>
          <p:nvPr>
            <p:ph type="title"/>
          </p:nvPr>
        </p:nvSpPr>
        <p:spPr>
          <a:xfrm>
            <a:off x="2140900" y="2728188"/>
            <a:ext cx="4863600" cy="373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200"/>
              <a:buNone/>
              <a:defRPr b="1" sz="2500">
                <a:solidFill>
                  <a:schemeClr val="accent2"/>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4026" name="Google Shape;4026;p14"/>
          <p:cNvSpPr txBox="1"/>
          <p:nvPr>
            <p:ph idx="1" type="subTitle"/>
          </p:nvPr>
        </p:nvSpPr>
        <p:spPr>
          <a:xfrm>
            <a:off x="2140100" y="1555363"/>
            <a:ext cx="4863600" cy="1170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2000">
                <a:solidFill>
                  <a:schemeClr val="dk1"/>
                </a:solidFill>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027" name="Google Shape;4027;p14"/>
          <p:cNvSpPr/>
          <p:nvPr/>
        </p:nvSpPr>
        <p:spPr>
          <a:xfrm flipH="1">
            <a:off x="4655139" y="2731526"/>
            <a:ext cx="5965468" cy="2723763"/>
          </a:xfrm>
          <a:custGeom>
            <a:rect b="b" l="l" r="r" t="t"/>
            <a:pathLst>
              <a:path extrusionOk="0" h="28629" w="62702">
                <a:moveTo>
                  <a:pt x="11" y="28629"/>
                </a:moveTo>
                <a:lnTo>
                  <a:pt x="62702" y="28629"/>
                </a:lnTo>
                <a:cubicBezTo>
                  <a:pt x="61830" y="28338"/>
                  <a:pt x="60969" y="27983"/>
                  <a:pt x="60086" y="27703"/>
                </a:cubicBezTo>
                <a:cubicBezTo>
                  <a:pt x="57869" y="27025"/>
                  <a:pt x="55566" y="26713"/>
                  <a:pt x="53382" y="25927"/>
                </a:cubicBezTo>
                <a:cubicBezTo>
                  <a:pt x="51046" y="25088"/>
                  <a:pt x="48829" y="24108"/>
                  <a:pt x="46461" y="23796"/>
                </a:cubicBezTo>
                <a:cubicBezTo>
                  <a:pt x="43512" y="23409"/>
                  <a:pt x="41446" y="23000"/>
                  <a:pt x="39143" y="20934"/>
                </a:cubicBezTo>
                <a:cubicBezTo>
                  <a:pt x="37884" y="19803"/>
                  <a:pt x="36495" y="19104"/>
                  <a:pt x="35032" y="18168"/>
                </a:cubicBezTo>
                <a:cubicBezTo>
                  <a:pt x="33493" y="17177"/>
                  <a:pt x="31674" y="15186"/>
                  <a:pt x="30092" y="14562"/>
                </a:cubicBezTo>
                <a:cubicBezTo>
                  <a:pt x="29005" y="14132"/>
                  <a:pt x="28284" y="13497"/>
                  <a:pt x="27132" y="12948"/>
                </a:cubicBezTo>
                <a:cubicBezTo>
                  <a:pt x="25464" y="12130"/>
                  <a:pt x="23817" y="11656"/>
                  <a:pt x="22698" y="10214"/>
                </a:cubicBezTo>
                <a:cubicBezTo>
                  <a:pt x="21934" y="9235"/>
                  <a:pt x="19577" y="7179"/>
                  <a:pt x="18361" y="6426"/>
                </a:cubicBezTo>
                <a:cubicBezTo>
                  <a:pt x="17145" y="5673"/>
                  <a:pt x="16381" y="6458"/>
                  <a:pt x="14325" y="5952"/>
                </a:cubicBezTo>
                <a:cubicBezTo>
                  <a:pt x="12743" y="4736"/>
                  <a:pt x="11861" y="4553"/>
                  <a:pt x="10031" y="3639"/>
                </a:cubicBezTo>
                <a:cubicBezTo>
                  <a:pt x="9062" y="3154"/>
                  <a:pt x="8158" y="2530"/>
                  <a:pt x="7351" y="1798"/>
                </a:cubicBezTo>
                <a:cubicBezTo>
                  <a:pt x="5414" y="1"/>
                  <a:pt x="2325" y="4091"/>
                  <a:pt x="194" y="5543"/>
                </a:cubicBezTo>
                <a:cubicBezTo>
                  <a:pt x="130" y="5586"/>
                  <a:pt x="65" y="5630"/>
                  <a:pt x="0" y="5673"/>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28" name="Google Shape;4028;p14"/>
          <p:cNvGrpSpPr/>
          <p:nvPr/>
        </p:nvGrpSpPr>
        <p:grpSpPr>
          <a:xfrm rot="-5400000">
            <a:off x="-2550975" y="-374550"/>
            <a:ext cx="3456771" cy="2755402"/>
            <a:chOff x="-1289725" y="3661100"/>
            <a:chExt cx="3456771" cy="2755402"/>
          </a:xfrm>
        </p:grpSpPr>
        <p:sp>
          <p:nvSpPr>
            <p:cNvPr id="4029" name="Google Shape;4029;p14"/>
            <p:cNvSpPr/>
            <p:nvPr/>
          </p:nvSpPr>
          <p:spPr>
            <a:xfrm>
              <a:off x="1248239" y="4232598"/>
              <a:ext cx="539023" cy="1040908"/>
            </a:xfrm>
            <a:custGeom>
              <a:rect b="b" l="l" r="r" t="t"/>
              <a:pathLst>
                <a:path extrusionOk="0" h="4007" w="2075">
                  <a:moveTo>
                    <a:pt x="1037" y="1"/>
                  </a:moveTo>
                  <a:cubicBezTo>
                    <a:pt x="1030" y="1"/>
                    <a:pt x="1021" y="7"/>
                    <a:pt x="1021" y="16"/>
                  </a:cubicBezTo>
                  <a:cubicBezTo>
                    <a:pt x="1051" y="300"/>
                    <a:pt x="1123" y="592"/>
                    <a:pt x="1101" y="881"/>
                  </a:cubicBezTo>
                  <a:cubicBezTo>
                    <a:pt x="1072" y="1280"/>
                    <a:pt x="1042" y="1670"/>
                    <a:pt x="936" y="2060"/>
                  </a:cubicBezTo>
                  <a:cubicBezTo>
                    <a:pt x="889" y="2225"/>
                    <a:pt x="843" y="2395"/>
                    <a:pt x="788" y="2560"/>
                  </a:cubicBezTo>
                  <a:cubicBezTo>
                    <a:pt x="775" y="2327"/>
                    <a:pt x="766" y="2132"/>
                    <a:pt x="745" y="1945"/>
                  </a:cubicBezTo>
                  <a:cubicBezTo>
                    <a:pt x="720" y="1687"/>
                    <a:pt x="660" y="1301"/>
                    <a:pt x="639" y="1229"/>
                  </a:cubicBezTo>
                  <a:cubicBezTo>
                    <a:pt x="630" y="1190"/>
                    <a:pt x="609" y="1166"/>
                    <a:pt x="592" y="1166"/>
                  </a:cubicBezTo>
                  <a:cubicBezTo>
                    <a:pt x="577" y="1166"/>
                    <a:pt x="565" y="1185"/>
                    <a:pt x="567" y="1229"/>
                  </a:cubicBezTo>
                  <a:cubicBezTo>
                    <a:pt x="575" y="1326"/>
                    <a:pt x="643" y="1776"/>
                    <a:pt x="652" y="1984"/>
                  </a:cubicBezTo>
                  <a:cubicBezTo>
                    <a:pt x="665" y="2191"/>
                    <a:pt x="711" y="2476"/>
                    <a:pt x="728" y="2717"/>
                  </a:cubicBezTo>
                  <a:cubicBezTo>
                    <a:pt x="694" y="2815"/>
                    <a:pt x="652" y="2908"/>
                    <a:pt x="605" y="3002"/>
                  </a:cubicBezTo>
                  <a:cubicBezTo>
                    <a:pt x="533" y="3133"/>
                    <a:pt x="465" y="3273"/>
                    <a:pt x="393" y="3413"/>
                  </a:cubicBezTo>
                  <a:cubicBezTo>
                    <a:pt x="389" y="3396"/>
                    <a:pt x="385" y="3375"/>
                    <a:pt x="380" y="3358"/>
                  </a:cubicBezTo>
                  <a:cubicBezTo>
                    <a:pt x="334" y="3163"/>
                    <a:pt x="274" y="2929"/>
                    <a:pt x="236" y="2781"/>
                  </a:cubicBezTo>
                  <a:cubicBezTo>
                    <a:pt x="185" y="2599"/>
                    <a:pt x="122" y="2425"/>
                    <a:pt x="45" y="2251"/>
                  </a:cubicBezTo>
                  <a:cubicBezTo>
                    <a:pt x="42" y="2239"/>
                    <a:pt x="34" y="2234"/>
                    <a:pt x="26" y="2234"/>
                  </a:cubicBezTo>
                  <a:cubicBezTo>
                    <a:pt x="13" y="2234"/>
                    <a:pt x="0" y="2246"/>
                    <a:pt x="3" y="2264"/>
                  </a:cubicBezTo>
                  <a:cubicBezTo>
                    <a:pt x="75" y="2527"/>
                    <a:pt x="164" y="2785"/>
                    <a:pt x="219" y="3057"/>
                  </a:cubicBezTo>
                  <a:cubicBezTo>
                    <a:pt x="228" y="3086"/>
                    <a:pt x="342" y="3540"/>
                    <a:pt x="308" y="3570"/>
                  </a:cubicBezTo>
                  <a:cubicBezTo>
                    <a:pt x="300" y="3574"/>
                    <a:pt x="296" y="3583"/>
                    <a:pt x="296" y="3591"/>
                  </a:cubicBezTo>
                  <a:cubicBezTo>
                    <a:pt x="219" y="3731"/>
                    <a:pt x="130" y="3858"/>
                    <a:pt x="24" y="3977"/>
                  </a:cubicBezTo>
                  <a:cubicBezTo>
                    <a:pt x="11" y="3990"/>
                    <a:pt x="24" y="4006"/>
                    <a:pt x="38" y="4006"/>
                  </a:cubicBezTo>
                  <a:cubicBezTo>
                    <a:pt x="42" y="4006"/>
                    <a:pt x="46" y="4005"/>
                    <a:pt x="50" y="4003"/>
                  </a:cubicBezTo>
                  <a:cubicBezTo>
                    <a:pt x="304" y="3790"/>
                    <a:pt x="486" y="3477"/>
                    <a:pt x="635" y="3184"/>
                  </a:cubicBezTo>
                  <a:cubicBezTo>
                    <a:pt x="711" y="3120"/>
                    <a:pt x="788" y="3057"/>
                    <a:pt x="864" y="2997"/>
                  </a:cubicBezTo>
                  <a:lnTo>
                    <a:pt x="877" y="2997"/>
                  </a:lnTo>
                  <a:cubicBezTo>
                    <a:pt x="1064" y="2912"/>
                    <a:pt x="1266" y="2866"/>
                    <a:pt x="1469" y="2866"/>
                  </a:cubicBezTo>
                  <a:cubicBezTo>
                    <a:pt x="1478" y="2866"/>
                    <a:pt x="1487" y="2866"/>
                    <a:pt x="1496" y="2866"/>
                  </a:cubicBezTo>
                  <a:cubicBezTo>
                    <a:pt x="1683" y="2874"/>
                    <a:pt x="1797" y="2879"/>
                    <a:pt x="2001" y="2891"/>
                  </a:cubicBezTo>
                  <a:cubicBezTo>
                    <a:pt x="2018" y="2891"/>
                    <a:pt x="2018" y="2862"/>
                    <a:pt x="2001" y="2857"/>
                  </a:cubicBezTo>
                  <a:cubicBezTo>
                    <a:pt x="1828" y="2819"/>
                    <a:pt x="1641" y="2786"/>
                    <a:pt x="1458" y="2786"/>
                  </a:cubicBezTo>
                  <a:cubicBezTo>
                    <a:pt x="1317" y="2786"/>
                    <a:pt x="1178" y="2806"/>
                    <a:pt x="1051" y="2857"/>
                  </a:cubicBezTo>
                  <a:cubicBezTo>
                    <a:pt x="1203" y="2743"/>
                    <a:pt x="1305" y="2633"/>
                    <a:pt x="1475" y="2531"/>
                  </a:cubicBezTo>
                  <a:cubicBezTo>
                    <a:pt x="1691" y="2408"/>
                    <a:pt x="1890" y="2251"/>
                    <a:pt x="2068" y="2068"/>
                  </a:cubicBezTo>
                  <a:cubicBezTo>
                    <a:pt x="2075" y="2062"/>
                    <a:pt x="2062" y="2053"/>
                    <a:pt x="2049" y="2053"/>
                  </a:cubicBezTo>
                  <a:cubicBezTo>
                    <a:pt x="2045" y="2053"/>
                    <a:pt x="2042" y="2054"/>
                    <a:pt x="2039" y="2056"/>
                  </a:cubicBezTo>
                  <a:cubicBezTo>
                    <a:pt x="1602" y="2374"/>
                    <a:pt x="1084" y="2633"/>
                    <a:pt x="711" y="3031"/>
                  </a:cubicBezTo>
                  <a:cubicBezTo>
                    <a:pt x="792" y="2857"/>
                    <a:pt x="872" y="2717"/>
                    <a:pt x="928" y="2539"/>
                  </a:cubicBezTo>
                  <a:cubicBezTo>
                    <a:pt x="1093" y="2331"/>
                    <a:pt x="1275" y="2018"/>
                    <a:pt x="1390" y="1839"/>
                  </a:cubicBezTo>
                  <a:cubicBezTo>
                    <a:pt x="1500" y="1661"/>
                    <a:pt x="1661" y="1386"/>
                    <a:pt x="1683" y="1118"/>
                  </a:cubicBezTo>
                  <a:cubicBezTo>
                    <a:pt x="1683" y="1111"/>
                    <a:pt x="1677" y="1106"/>
                    <a:pt x="1671" y="1106"/>
                  </a:cubicBezTo>
                  <a:cubicBezTo>
                    <a:pt x="1667" y="1106"/>
                    <a:pt x="1663" y="1109"/>
                    <a:pt x="1661" y="1114"/>
                  </a:cubicBezTo>
                  <a:cubicBezTo>
                    <a:pt x="1462" y="1560"/>
                    <a:pt x="1220" y="1988"/>
                    <a:pt x="940" y="2391"/>
                  </a:cubicBezTo>
                  <a:cubicBezTo>
                    <a:pt x="970" y="2289"/>
                    <a:pt x="1004" y="2183"/>
                    <a:pt x="1034" y="2081"/>
                  </a:cubicBezTo>
                  <a:cubicBezTo>
                    <a:pt x="1144" y="1725"/>
                    <a:pt x="1182" y="1330"/>
                    <a:pt x="1195" y="961"/>
                  </a:cubicBezTo>
                  <a:cubicBezTo>
                    <a:pt x="1203" y="652"/>
                    <a:pt x="1182" y="342"/>
                    <a:pt x="1046" y="7"/>
                  </a:cubicBezTo>
                  <a:cubicBezTo>
                    <a:pt x="1045" y="3"/>
                    <a:pt x="1041" y="1"/>
                    <a:pt x="10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4"/>
            <p:cNvSpPr/>
            <p:nvPr/>
          </p:nvSpPr>
          <p:spPr>
            <a:xfrm>
              <a:off x="1250058" y="4307672"/>
              <a:ext cx="243664" cy="319260"/>
            </a:xfrm>
            <a:custGeom>
              <a:rect b="b" l="l" r="r" t="t"/>
              <a:pathLst>
                <a:path extrusionOk="0" h="1229" w="938">
                  <a:moveTo>
                    <a:pt x="289" y="1"/>
                  </a:moveTo>
                  <a:cubicBezTo>
                    <a:pt x="190" y="1"/>
                    <a:pt x="112" y="48"/>
                    <a:pt x="76" y="96"/>
                  </a:cubicBezTo>
                  <a:cubicBezTo>
                    <a:pt x="0" y="193"/>
                    <a:pt x="38" y="537"/>
                    <a:pt x="204" y="778"/>
                  </a:cubicBezTo>
                  <a:cubicBezTo>
                    <a:pt x="322" y="948"/>
                    <a:pt x="471" y="1101"/>
                    <a:pt x="641" y="1228"/>
                  </a:cubicBezTo>
                  <a:cubicBezTo>
                    <a:pt x="641" y="1228"/>
                    <a:pt x="938" y="588"/>
                    <a:pt x="679" y="244"/>
                  </a:cubicBezTo>
                  <a:cubicBezTo>
                    <a:pt x="540" y="60"/>
                    <a:pt x="400" y="1"/>
                    <a:pt x="28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4"/>
            <p:cNvSpPr/>
            <p:nvPr/>
          </p:nvSpPr>
          <p:spPr>
            <a:xfrm>
              <a:off x="1250058" y="4308192"/>
              <a:ext cx="166513" cy="318741"/>
            </a:xfrm>
            <a:custGeom>
              <a:rect b="b" l="l" r="r" t="t"/>
              <a:pathLst>
                <a:path extrusionOk="0" h="1227" w="641">
                  <a:moveTo>
                    <a:pt x="276" y="0"/>
                  </a:moveTo>
                  <a:cubicBezTo>
                    <a:pt x="199" y="0"/>
                    <a:pt x="127" y="34"/>
                    <a:pt x="76" y="94"/>
                  </a:cubicBezTo>
                  <a:cubicBezTo>
                    <a:pt x="0" y="191"/>
                    <a:pt x="38" y="535"/>
                    <a:pt x="204" y="776"/>
                  </a:cubicBezTo>
                  <a:cubicBezTo>
                    <a:pt x="322" y="946"/>
                    <a:pt x="471" y="1099"/>
                    <a:pt x="641" y="1226"/>
                  </a:cubicBezTo>
                  <a:cubicBezTo>
                    <a:pt x="585" y="840"/>
                    <a:pt x="378" y="272"/>
                    <a:pt x="276"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4"/>
            <p:cNvSpPr/>
            <p:nvPr/>
          </p:nvSpPr>
          <p:spPr>
            <a:xfrm>
              <a:off x="1346952" y="3997505"/>
              <a:ext cx="272499" cy="351732"/>
            </a:xfrm>
            <a:custGeom>
              <a:rect b="b" l="l" r="r" t="t"/>
              <a:pathLst>
                <a:path extrusionOk="0" h="1354" w="1049">
                  <a:moveTo>
                    <a:pt x="455" y="1"/>
                  </a:moveTo>
                  <a:cubicBezTo>
                    <a:pt x="361" y="1"/>
                    <a:pt x="269" y="37"/>
                    <a:pt x="195" y="98"/>
                  </a:cubicBezTo>
                  <a:cubicBezTo>
                    <a:pt x="0" y="250"/>
                    <a:pt x="140" y="679"/>
                    <a:pt x="272" y="861"/>
                  </a:cubicBezTo>
                  <a:cubicBezTo>
                    <a:pt x="408" y="1048"/>
                    <a:pt x="569" y="1213"/>
                    <a:pt x="751" y="1353"/>
                  </a:cubicBezTo>
                  <a:cubicBezTo>
                    <a:pt x="751" y="1353"/>
                    <a:pt x="1048" y="709"/>
                    <a:pt x="870" y="327"/>
                  </a:cubicBezTo>
                  <a:cubicBezTo>
                    <a:pt x="763" y="93"/>
                    <a:pt x="605" y="1"/>
                    <a:pt x="45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4"/>
            <p:cNvSpPr/>
            <p:nvPr/>
          </p:nvSpPr>
          <p:spPr>
            <a:xfrm>
              <a:off x="1346952" y="4002960"/>
              <a:ext cx="195347" cy="346277"/>
            </a:xfrm>
            <a:custGeom>
              <a:rect b="b" l="l" r="r" t="t"/>
              <a:pathLst>
                <a:path extrusionOk="0" h="1333" w="752">
                  <a:moveTo>
                    <a:pt x="331" y="0"/>
                  </a:moveTo>
                  <a:cubicBezTo>
                    <a:pt x="280" y="17"/>
                    <a:pt x="234" y="43"/>
                    <a:pt x="195" y="77"/>
                  </a:cubicBezTo>
                  <a:cubicBezTo>
                    <a:pt x="0" y="229"/>
                    <a:pt x="140" y="658"/>
                    <a:pt x="272" y="840"/>
                  </a:cubicBezTo>
                  <a:cubicBezTo>
                    <a:pt x="408" y="1027"/>
                    <a:pt x="569" y="1192"/>
                    <a:pt x="751" y="1332"/>
                  </a:cubicBezTo>
                  <a:cubicBezTo>
                    <a:pt x="662" y="900"/>
                    <a:pt x="416" y="229"/>
                    <a:pt x="3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4"/>
            <p:cNvSpPr/>
            <p:nvPr/>
          </p:nvSpPr>
          <p:spPr>
            <a:xfrm>
              <a:off x="1105625" y="4611865"/>
              <a:ext cx="244963" cy="281593"/>
            </a:xfrm>
            <a:custGeom>
              <a:rect b="b" l="l" r="r" t="t"/>
              <a:pathLst>
                <a:path extrusionOk="0" h="1084" w="943">
                  <a:moveTo>
                    <a:pt x="403" y="1"/>
                  </a:moveTo>
                  <a:cubicBezTo>
                    <a:pt x="316" y="1"/>
                    <a:pt x="232" y="32"/>
                    <a:pt x="166" y="83"/>
                  </a:cubicBezTo>
                  <a:cubicBezTo>
                    <a:pt x="1" y="210"/>
                    <a:pt x="132" y="553"/>
                    <a:pt x="255" y="698"/>
                  </a:cubicBezTo>
                  <a:cubicBezTo>
                    <a:pt x="382" y="846"/>
                    <a:pt x="531" y="977"/>
                    <a:pt x="692" y="1084"/>
                  </a:cubicBezTo>
                  <a:cubicBezTo>
                    <a:pt x="692" y="1084"/>
                    <a:pt x="942" y="562"/>
                    <a:pt x="777" y="256"/>
                  </a:cubicBezTo>
                  <a:cubicBezTo>
                    <a:pt x="677" y="72"/>
                    <a:pt x="536" y="1"/>
                    <a:pt x="40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4"/>
            <p:cNvSpPr/>
            <p:nvPr/>
          </p:nvSpPr>
          <p:spPr>
            <a:xfrm>
              <a:off x="1105625" y="4616541"/>
              <a:ext cx="179761" cy="276917"/>
            </a:xfrm>
            <a:custGeom>
              <a:rect b="b" l="l" r="r" t="t"/>
              <a:pathLst>
                <a:path extrusionOk="0" h="1066" w="692">
                  <a:moveTo>
                    <a:pt x="285" y="1"/>
                  </a:moveTo>
                  <a:cubicBezTo>
                    <a:pt x="242" y="14"/>
                    <a:pt x="200" y="35"/>
                    <a:pt x="166" y="65"/>
                  </a:cubicBezTo>
                  <a:cubicBezTo>
                    <a:pt x="1" y="192"/>
                    <a:pt x="132" y="535"/>
                    <a:pt x="255" y="680"/>
                  </a:cubicBezTo>
                  <a:cubicBezTo>
                    <a:pt x="382" y="828"/>
                    <a:pt x="531" y="959"/>
                    <a:pt x="692" y="1066"/>
                  </a:cubicBezTo>
                  <a:cubicBezTo>
                    <a:pt x="603" y="718"/>
                    <a:pt x="365" y="183"/>
                    <a:pt x="28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4"/>
            <p:cNvSpPr/>
            <p:nvPr/>
          </p:nvSpPr>
          <p:spPr>
            <a:xfrm>
              <a:off x="1633480" y="4274421"/>
              <a:ext cx="235871" cy="298479"/>
            </a:xfrm>
            <a:custGeom>
              <a:rect b="b" l="l" r="r" t="t"/>
              <a:pathLst>
                <a:path extrusionOk="0" h="1149" w="908">
                  <a:moveTo>
                    <a:pt x="467" y="1"/>
                  </a:moveTo>
                  <a:cubicBezTo>
                    <a:pt x="273" y="1"/>
                    <a:pt x="74" y="234"/>
                    <a:pt x="38" y="487"/>
                  </a:cubicBezTo>
                  <a:cubicBezTo>
                    <a:pt x="0" y="758"/>
                    <a:pt x="115" y="1148"/>
                    <a:pt x="115" y="1148"/>
                  </a:cubicBezTo>
                  <a:cubicBezTo>
                    <a:pt x="115" y="1148"/>
                    <a:pt x="700" y="881"/>
                    <a:pt x="798" y="584"/>
                  </a:cubicBezTo>
                  <a:cubicBezTo>
                    <a:pt x="908" y="249"/>
                    <a:pt x="708" y="29"/>
                    <a:pt x="501" y="3"/>
                  </a:cubicBezTo>
                  <a:cubicBezTo>
                    <a:pt x="489" y="1"/>
                    <a:pt x="478" y="1"/>
                    <a:pt x="46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4"/>
            <p:cNvSpPr/>
            <p:nvPr/>
          </p:nvSpPr>
          <p:spPr>
            <a:xfrm>
              <a:off x="1663094" y="4286111"/>
              <a:ext cx="199763" cy="286789"/>
            </a:xfrm>
            <a:custGeom>
              <a:rect b="b" l="l" r="r" t="t"/>
              <a:pathLst>
                <a:path extrusionOk="0" h="1104" w="769">
                  <a:moveTo>
                    <a:pt x="510" y="0"/>
                  </a:moveTo>
                  <a:cubicBezTo>
                    <a:pt x="281" y="365"/>
                    <a:pt x="64" y="921"/>
                    <a:pt x="1" y="1095"/>
                  </a:cubicBezTo>
                  <a:lnTo>
                    <a:pt x="1" y="1103"/>
                  </a:lnTo>
                  <a:cubicBezTo>
                    <a:pt x="1" y="1103"/>
                    <a:pt x="582" y="836"/>
                    <a:pt x="679" y="539"/>
                  </a:cubicBezTo>
                  <a:cubicBezTo>
                    <a:pt x="768" y="276"/>
                    <a:pt x="662" y="85"/>
                    <a:pt x="51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4"/>
            <p:cNvSpPr/>
            <p:nvPr/>
          </p:nvSpPr>
          <p:spPr>
            <a:xfrm>
              <a:off x="1685174" y="4634205"/>
              <a:ext cx="298735" cy="217170"/>
            </a:xfrm>
            <a:custGeom>
              <a:rect b="b" l="l" r="r" t="t"/>
              <a:pathLst>
                <a:path extrusionOk="0" h="836" w="1150">
                  <a:moveTo>
                    <a:pt x="748" y="0"/>
                  </a:moveTo>
                  <a:cubicBezTo>
                    <a:pt x="595" y="0"/>
                    <a:pt x="416" y="81"/>
                    <a:pt x="297" y="217"/>
                  </a:cubicBezTo>
                  <a:cubicBezTo>
                    <a:pt x="115" y="425"/>
                    <a:pt x="1" y="811"/>
                    <a:pt x="1" y="811"/>
                  </a:cubicBezTo>
                  <a:cubicBezTo>
                    <a:pt x="1" y="811"/>
                    <a:pt x="159" y="835"/>
                    <a:pt x="347" y="835"/>
                  </a:cubicBezTo>
                  <a:cubicBezTo>
                    <a:pt x="535" y="835"/>
                    <a:pt x="753" y="811"/>
                    <a:pt x="874" y="713"/>
                  </a:cubicBezTo>
                  <a:cubicBezTo>
                    <a:pt x="1150" y="493"/>
                    <a:pt x="1103" y="200"/>
                    <a:pt x="946" y="64"/>
                  </a:cubicBezTo>
                  <a:cubicBezTo>
                    <a:pt x="894" y="21"/>
                    <a:pt x="824" y="0"/>
                    <a:pt x="7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4"/>
            <p:cNvSpPr/>
            <p:nvPr/>
          </p:nvSpPr>
          <p:spPr>
            <a:xfrm>
              <a:off x="1685174" y="4677327"/>
              <a:ext cx="288864" cy="174048"/>
            </a:xfrm>
            <a:custGeom>
              <a:rect b="b" l="l" r="r" t="t"/>
              <a:pathLst>
                <a:path extrusionOk="0" h="670" w="1112">
                  <a:moveTo>
                    <a:pt x="1027" y="0"/>
                  </a:moveTo>
                  <a:cubicBezTo>
                    <a:pt x="637" y="178"/>
                    <a:pt x="149" y="526"/>
                    <a:pt x="1" y="636"/>
                  </a:cubicBezTo>
                  <a:lnTo>
                    <a:pt x="1" y="645"/>
                  </a:lnTo>
                  <a:cubicBezTo>
                    <a:pt x="1" y="645"/>
                    <a:pt x="159" y="669"/>
                    <a:pt x="347" y="669"/>
                  </a:cubicBezTo>
                  <a:cubicBezTo>
                    <a:pt x="536" y="669"/>
                    <a:pt x="755" y="645"/>
                    <a:pt x="878" y="547"/>
                  </a:cubicBezTo>
                  <a:cubicBezTo>
                    <a:pt x="1095" y="369"/>
                    <a:pt x="1112" y="153"/>
                    <a:pt x="102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4"/>
            <p:cNvSpPr/>
            <p:nvPr/>
          </p:nvSpPr>
          <p:spPr>
            <a:xfrm>
              <a:off x="1655301" y="4903589"/>
              <a:ext cx="319517" cy="198466"/>
            </a:xfrm>
            <a:custGeom>
              <a:rect b="b" l="l" r="r" t="t"/>
              <a:pathLst>
                <a:path extrusionOk="0" h="764" w="123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4"/>
            <p:cNvSpPr/>
            <p:nvPr/>
          </p:nvSpPr>
          <p:spPr>
            <a:xfrm>
              <a:off x="1655301" y="4964895"/>
              <a:ext cx="311204" cy="137420"/>
            </a:xfrm>
            <a:custGeom>
              <a:rect b="b" l="l" r="r" t="t"/>
              <a:pathLst>
                <a:path extrusionOk="0" h="529" w="1198">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4"/>
            <p:cNvSpPr/>
            <p:nvPr/>
          </p:nvSpPr>
          <p:spPr>
            <a:xfrm>
              <a:off x="-1132304" y="5856692"/>
              <a:ext cx="1009206" cy="285230"/>
            </a:xfrm>
            <a:custGeom>
              <a:rect b="b" l="l" r="r" t="t"/>
              <a:pathLst>
                <a:path extrusionOk="0" h="1098" w="3885">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4"/>
            <p:cNvSpPr/>
            <p:nvPr/>
          </p:nvSpPr>
          <p:spPr>
            <a:xfrm>
              <a:off x="-1289725" y="5845521"/>
              <a:ext cx="349650" cy="143394"/>
            </a:xfrm>
            <a:custGeom>
              <a:rect b="b" l="l" r="r" t="t"/>
              <a:pathLst>
                <a:path extrusionOk="0" h="552" w="1346">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4"/>
            <p:cNvSpPr/>
            <p:nvPr/>
          </p:nvSpPr>
          <p:spPr>
            <a:xfrm>
              <a:off x="-1052814" y="5740314"/>
              <a:ext cx="266784" cy="200025"/>
            </a:xfrm>
            <a:custGeom>
              <a:rect b="b" l="l" r="r" t="t"/>
              <a:pathLst>
                <a:path extrusionOk="0" h="770" w="1027">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4"/>
            <p:cNvSpPr/>
            <p:nvPr/>
          </p:nvSpPr>
          <p:spPr>
            <a:xfrm>
              <a:off x="-716670" y="5763953"/>
              <a:ext cx="296657" cy="138978"/>
            </a:xfrm>
            <a:custGeom>
              <a:rect b="b" l="l" r="r" t="t"/>
              <a:pathLst>
                <a:path extrusionOk="0" h="535" w="1142">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4"/>
            <p:cNvSpPr/>
            <p:nvPr/>
          </p:nvSpPr>
          <p:spPr>
            <a:xfrm>
              <a:off x="-954620" y="6083732"/>
              <a:ext cx="296398" cy="108585"/>
            </a:xfrm>
            <a:custGeom>
              <a:rect b="b" l="l" r="r" t="t"/>
              <a:pathLst>
                <a:path extrusionOk="0" h="418" w="1141">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4"/>
            <p:cNvSpPr/>
            <p:nvPr/>
          </p:nvSpPr>
          <p:spPr>
            <a:xfrm>
              <a:off x="984831" y="3714093"/>
              <a:ext cx="493043" cy="1659946"/>
            </a:xfrm>
            <a:custGeom>
              <a:rect b="b" l="l" r="r" t="t"/>
              <a:pathLst>
                <a:path extrusionOk="0" h="6390" w="1898">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4"/>
            <p:cNvSpPr/>
            <p:nvPr/>
          </p:nvSpPr>
          <p:spPr>
            <a:xfrm>
              <a:off x="974441" y="3661100"/>
              <a:ext cx="148848" cy="125210"/>
            </a:xfrm>
            <a:custGeom>
              <a:rect b="b" l="l" r="r" t="t"/>
              <a:pathLst>
                <a:path extrusionOk="0" h="482" w="573">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4"/>
            <p:cNvSpPr/>
            <p:nvPr/>
          </p:nvSpPr>
          <p:spPr>
            <a:xfrm>
              <a:off x="1161736" y="3736953"/>
              <a:ext cx="155083" cy="130406"/>
            </a:xfrm>
            <a:custGeom>
              <a:rect b="b" l="l" r="r" t="t"/>
              <a:pathLst>
                <a:path extrusionOk="0" h="502" w="597">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4"/>
            <p:cNvSpPr/>
            <p:nvPr/>
          </p:nvSpPr>
          <p:spPr>
            <a:xfrm>
              <a:off x="926123" y="3893336"/>
              <a:ext cx="151706" cy="128328"/>
            </a:xfrm>
            <a:custGeom>
              <a:rect b="b" l="l" r="r" t="t"/>
              <a:pathLst>
                <a:path extrusionOk="0" h="494" w="584">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4"/>
            <p:cNvSpPr/>
            <p:nvPr/>
          </p:nvSpPr>
          <p:spPr>
            <a:xfrm>
              <a:off x="1236809" y="4180124"/>
              <a:ext cx="119234" cy="100272"/>
            </a:xfrm>
            <a:custGeom>
              <a:rect b="b" l="l" r="r" t="t"/>
              <a:pathLst>
                <a:path extrusionOk="0" h="386" w="459">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4"/>
            <p:cNvSpPr/>
            <p:nvPr/>
          </p:nvSpPr>
          <p:spPr>
            <a:xfrm>
              <a:off x="1366695" y="4193632"/>
              <a:ext cx="113000" cy="94557"/>
            </a:xfrm>
            <a:custGeom>
              <a:rect b="b" l="l" r="r" t="t"/>
              <a:pathLst>
                <a:path extrusionOk="0" h="364" w="435">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4"/>
            <p:cNvSpPr/>
            <p:nvPr/>
          </p:nvSpPr>
          <p:spPr>
            <a:xfrm>
              <a:off x="1404102" y="4306893"/>
              <a:ext cx="147030" cy="105208"/>
            </a:xfrm>
            <a:custGeom>
              <a:rect b="b" l="l" r="r" t="t"/>
              <a:pathLst>
                <a:path extrusionOk="0" h="405" w="566">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4"/>
            <p:cNvSpPr/>
            <p:nvPr/>
          </p:nvSpPr>
          <p:spPr>
            <a:xfrm>
              <a:off x="1129784" y="4391578"/>
              <a:ext cx="127807" cy="107806"/>
            </a:xfrm>
            <a:custGeom>
              <a:rect b="b" l="l" r="r" t="t"/>
              <a:pathLst>
                <a:path extrusionOk="0" h="415" w="492">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4"/>
            <p:cNvSpPr/>
            <p:nvPr/>
          </p:nvSpPr>
          <p:spPr>
            <a:xfrm>
              <a:off x="988208" y="4280396"/>
              <a:ext cx="165993" cy="120015"/>
            </a:xfrm>
            <a:custGeom>
              <a:rect b="b" l="l" r="r" t="t"/>
              <a:pathLst>
                <a:path extrusionOk="0" h="462" w="639">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4"/>
            <p:cNvSpPr/>
            <p:nvPr/>
          </p:nvSpPr>
          <p:spPr>
            <a:xfrm>
              <a:off x="953659" y="4432622"/>
              <a:ext cx="133522" cy="112741"/>
            </a:xfrm>
            <a:custGeom>
              <a:rect b="b" l="l" r="r" t="t"/>
              <a:pathLst>
                <a:path extrusionOk="0" h="434" w="514">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4"/>
            <p:cNvSpPr/>
            <p:nvPr/>
          </p:nvSpPr>
          <p:spPr>
            <a:xfrm>
              <a:off x="-304673" y="5754861"/>
              <a:ext cx="1168186" cy="661641"/>
            </a:xfrm>
            <a:custGeom>
              <a:rect b="b" l="l" r="r" t="t"/>
              <a:pathLst>
                <a:path extrusionOk="0" h="2547" w="4497">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4"/>
            <p:cNvSpPr/>
            <p:nvPr/>
          </p:nvSpPr>
          <p:spPr>
            <a:xfrm>
              <a:off x="-304673" y="5762394"/>
              <a:ext cx="1159354" cy="626311"/>
            </a:xfrm>
            <a:custGeom>
              <a:rect b="b" l="l" r="r" t="t"/>
              <a:pathLst>
                <a:path extrusionOk="0" h="2411" w="4463">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4"/>
            <p:cNvSpPr/>
            <p:nvPr/>
          </p:nvSpPr>
          <p:spPr>
            <a:xfrm>
              <a:off x="1273177" y="5434303"/>
              <a:ext cx="893869" cy="557732"/>
            </a:xfrm>
            <a:custGeom>
              <a:rect b="b" l="l" r="r" t="t"/>
              <a:pathLst>
                <a:path extrusionOk="0" h="2147" w="3441">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4"/>
            <p:cNvSpPr/>
            <p:nvPr/>
          </p:nvSpPr>
          <p:spPr>
            <a:xfrm>
              <a:off x="1041721" y="5574060"/>
              <a:ext cx="957772" cy="222885"/>
            </a:xfrm>
            <a:custGeom>
              <a:rect b="b" l="l" r="r" t="t"/>
              <a:pathLst>
                <a:path extrusionOk="0" h="858" w="3687">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4"/>
            <p:cNvSpPr/>
            <p:nvPr/>
          </p:nvSpPr>
          <p:spPr>
            <a:xfrm>
              <a:off x="1243304" y="4839165"/>
              <a:ext cx="784765" cy="831012"/>
            </a:xfrm>
            <a:custGeom>
              <a:rect b="b" l="l" r="r" t="t"/>
              <a:pathLst>
                <a:path extrusionOk="0" h="3199" w="3021">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4"/>
            <p:cNvSpPr/>
            <p:nvPr/>
          </p:nvSpPr>
          <p:spPr>
            <a:xfrm>
              <a:off x="1946245" y="4745647"/>
              <a:ext cx="169890" cy="174307"/>
            </a:xfrm>
            <a:custGeom>
              <a:rect b="b" l="l" r="r" t="t"/>
              <a:pathLst>
                <a:path extrusionOk="0" h="671" w="654">
                  <a:moveTo>
                    <a:pt x="43" y="263"/>
                  </a:moveTo>
                  <a:cubicBezTo>
                    <a:pt x="111" y="30"/>
                    <a:pt x="429" y="0"/>
                    <a:pt x="539" y="216"/>
                  </a:cubicBezTo>
                  <a:cubicBezTo>
                    <a:pt x="654" y="429"/>
                    <a:pt x="450" y="670"/>
                    <a:pt x="221" y="602"/>
                  </a:cubicBezTo>
                  <a:cubicBezTo>
                    <a:pt x="77" y="556"/>
                    <a:pt x="1" y="403"/>
                    <a:pt x="43"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4"/>
            <p:cNvSpPr/>
            <p:nvPr/>
          </p:nvSpPr>
          <p:spPr>
            <a:xfrm>
              <a:off x="1972741" y="4780717"/>
              <a:ext cx="49876" cy="46759"/>
            </a:xfrm>
            <a:custGeom>
              <a:rect b="b" l="l" r="r" t="t"/>
              <a:pathLst>
                <a:path extrusionOk="0" h="180" w="192">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4"/>
            <p:cNvSpPr/>
            <p:nvPr/>
          </p:nvSpPr>
          <p:spPr>
            <a:xfrm>
              <a:off x="1655301" y="4946191"/>
              <a:ext cx="171188" cy="174307"/>
            </a:xfrm>
            <a:custGeom>
              <a:rect b="b" l="l" r="r" t="t"/>
              <a:pathLst>
                <a:path extrusionOk="0" h="671" w="659">
                  <a:moveTo>
                    <a:pt x="48" y="263"/>
                  </a:moveTo>
                  <a:cubicBezTo>
                    <a:pt x="116" y="30"/>
                    <a:pt x="429" y="0"/>
                    <a:pt x="544" y="212"/>
                  </a:cubicBezTo>
                  <a:cubicBezTo>
                    <a:pt x="658" y="428"/>
                    <a:pt x="455" y="670"/>
                    <a:pt x="226" y="598"/>
                  </a:cubicBezTo>
                  <a:cubicBezTo>
                    <a:pt x="82" y="556"/>
                    <a:pt x="1" y="403"/>
                    <a:pt x="48"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4"/>
            <p:cNvSpPr/>
            <p:nvPr/>
          </p:nvSpPr>
          <p:spPr>
            <a:xfrm>
              <a:off x="1680758" y="4981261"/>
              <a:ext cx="50915" cy="46499"/>
            </a:xfrm>
            <a:custGeom>
              <a:rect b="b" l="l" r="r" t="t"/>
              <a:pathLst>
                <a:path extrusionOk="0" h="179" w="196">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4"/>
            <p:cNvSpPr/>
            <p:nvPr/>
          </p:nvSpPr>
          <p:spPr>
            <a:xfrm>
              <a:off x="1379943" y="5265711"/>
              <a:ext cx="171188" cy="174307"/>
            </a:xfrm>
            <a:custGeom>
              <a:rect b="b" l="l" r="r" t="t"/>
              <a:pathLst>
                <a:path extrusionOk="0" h="671" w="659">
                  <a:moveTo>
                    <a:pt x="47" y="263"/>
                  </a:moveTo>
                  <a:cubicBezTo>
                    <a:pt x="115" y="30"/>
                    <a:pt x="429" y="0"/>
                    <a:pt x="544" y="216"/>
                  </a:cubicBezTo>
                  <a:cubicBezTo>
                    <a:pt x="658" y="428"/>
                    <a:pt x="454" y="670"/>
                    <a:pt x="225" y="602"/>
                  </a:cubicBezTo>
                  <a:cubicBezTo>
                    <a:pt x="81" y="556"/>
                    <a:pt x="1" y="403"/>
                    <a:pt x="47"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4"/>
            <p:cNvSpPr/>
            <p:nvPr/>
          </p:nvSpPr>
          <p:spPr>
            <a:xfrm>
              <a:off x="1406440" y="5300780"/>
              <a:ext cx="50915" cy="46499"/>
            </a:xfrm>
            <a:custGeom>
              <a:rect b="b" l="l" r="r" t="t"/>
              <a:pathLst>
                <a:path extrusionOk="0" h="179" w="196">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4"/>
            <p:cNvSpPr/>
            <p:nvPr/>
          </p:nvSpPr>
          <p:spPr>
            <a:xfrm>
              <a:off x="1608022" y="5419755"/>
              <a:ext cx="169890" cy="174567"/>
            </a:xfrm>
            <a:custGeom>
              <a:rect b="b" l="l" r="r" t="t"/>
              <a:pathLst>
                <a:path extrusionOk="0" h="672" w="654">
                  <a:moveTo>
                    <a:pt x="43" y="264"/>
                  </a:moveTo>
                  <a:cubicBezTo>
                    <a:pt x="115" y="31"/>
                    <a:pt x="429" y="1"/>
                    <a:pt x="544" y="213"/>
                  </a:cubicBezTo>
                  <a:cubicBezTo>
                    <a:pt x="654" y="429"/>
                    <a:pt x="454" y="671"/>
                    <a:pt x="221" y="599"/>
                  </a:cubicBezTo>
                  <a:cubicBezTo>
                    <a:pt x="81" y="557"/>
                    <a:pt x="1" y="404"/>
                    <a:pt x="43" y="264"/>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4"/>
            <p:cNvSpPr/>
            <p:nvPr/>
          </p:nvSpPr>
          <p:spPr>
            <a:xfrm>
              <a:off x="1633480" y="5455084"/>
              <a:ext cx="50915" cy="46499"/>
            </a:xfrm>
            <a:custGeom>
              <a:rect b="b" l="l" r="r" t="t"/>
              <a:pathLst>
                <a:path extrusionOk="0" h="179" w="196">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4"/>
            <p:cNvSpPr/>
            <p:nvPr/>
          </p:nvSpPr>
          <p:spPr>
            <a:xfrm>
              <a:off x="1868053" y="5111406"/>
              <a:ext cx="169890" cy="174307"/>
            </a:xfrm>
            <a:custGeom>
              <a:rect b="b" l="l" r="r" t="t"/>
              <a:pathLst>
                <a:path extrusionOk="0" h="671" w="654">
                  <a:moveTo>
                    <a:pt x="43" y="259"/>
                  </a:moveTo>
                  <a:cubicBezTo>
                    <a:pt x="111" y="30"/>
                    <a:pt x="429" y="0"/>
                    <a:pt x="539" y="212"/>
                  </a:cubicBezTo>
                  <a:cubicBezTo>
                    <a:pt x="654" y="424"/>
                    <a:pt x="450" y="670"/>
                    <a:pt x="221" y="598"/>
                  </a:cubicBezTo>
                  <a:cubicBezTo>
                    <a:pt x="77" y="552"/>
                    <a:pt x="1" y="403"/>
                    <a:pt x="43" y="25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4"/>
            <p:cNvSpPr/>
            <p:nvPr/>
          </p:nvSpPr>
          <p:spPr>
            <a:xfrm>
              <a:off x="1893511" y="5146735"/>
              <a:ext cx="50915" cy="46499"/>
            </a:xfrm>
            <a:custGeom>
              <a:rect b="b" l="l" r="r" t="t"/>
              <a:pathLst>
                <a:path extrusionOk="0" h="179" w="196">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4"/>
            <p:cNvSpPr/>
            <p:nvPr/>
          </p:nvSpPr>
          <p:spPr>
            <a:xfrm>
              <a:off x="1555289" y="5127772"/>
              <a:ext cx="138977" cy="142615"/>
            </a:xfrm>
            <a:custGeom>
              <a:rect b="b" l="l" r="r" t="t"/>
              <a:pathLst>
                <a:path extrusionOk="0" h="549" w="535">
                  <a:moveTo>
                    <a:pt x="38" y="213"/>
                  </a:moveTo>
                  <a:cubicBezTo>
                    <a:pt x="93" y="22"/>
                    <a:pt x="352" y="1"/>
                    <a:pt x="445" y="175"/>
                  </a:cubicBezTo>
                  <a:cubicBezTo>
                    <a:pt x="534" y="349"/>
                    <a:pt x="369" y="548"/>
                    <a:pt x="182" y="489"/>
                  </a:cubicBezTo>
                  <a:cubicBezTo>
                    <a:pt x="68" y="451"/>
                    <a:pt x="0" y="328"/>
                    <a:pt x="38" y="21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4"/>
            <p:cNvSpPr/>
            <p:nvPr/>
          </p:nvSpPr>
          <p:spPr>
            <a:xfrm>
              <a:off x="1575031" y="5156607"/>
              <a:ext cx="42083" cy="37667"/>
            </a:xfrm>
            <a:custGeom>
              <a:rect b="b" l="l" r="r" t="t"/>
              <a:pathLst>
                <a:path extrusionOk="0" h="145" w="162">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4"/>
            <p:cNvSpPr/>
            <p:nvPr/>
          </p:nvSpPr>
          <p:spPr>
            <a:xfrm>
              <a:off x="1739207" y="5298702"/>
              <a:ext cx="138977" cy="143394"/>
            </a:xfrm>
            <a:custGeom>
              <a:rect b="b" l="l" r="r" t="t"/>
              <a:pathLst>
                <a:path extrusionOk="0" h="552" w="535">
                  <a:moveTo>
                    <a:pt x="34" y="217"/>
                  </a:moveTo>
                  <a:cubicBezTo>
                    <a:pt x="94" y="26"/>
                    <a:pt x="352" y="0"/>
                    <a:pt x="441" y="178"/>
                  </a:cubicBezTo>
                  <a:cubicBezTo>
                    <a:pt x="535" y="352"/>
                    <a:pt x="369" y="552"/>
                    <a:pt x="183" y="492"/>
                  </a:cubicBezTo>
                  <a:cubicBezTo>
                    <a:pt x="64" y="454"/>
                    <a:pt x="0" y="331"/>
                    <a:pt x="34" y="217"/>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4"/>
            <p:cNvSpPr/>
            <p:nvPr/>
          </p:nvSpPr>
          <p:spPr>
            <a:xfrm>
              <a:off x="1759989" y="5327277"/>
              <a:ext cx="42343" cy="37667"/>
            </a:xfrm>
            <a:custGeom>
              <a:rect b="b" l="l" r="r" t="t"/>
              <a:pathLst>
                <a:path extrusionOk="0" h="145" w="163">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4"/>
            <p:cNvSpPr/>
            <p:nvPr/>
          </p:nvSpPr>
          <p:spPr>
            <a:xfrm>
              <a:off x="1800773" y="4821501"/>
              <a:ext cx="148069" cy="152486"/>
            </a:xfrm>
            <a:custGeom>
              <a:rect b="b" l="l" r="r" t="t"/>
              <a:pathLst>
                <a:path extrusionOk="0" h="587" w="570">
                  <a:moveTo>
                    <a:pt x="39" y="230"/>
                  </a:moveTo>
                  <a:cubicBezTo>
                    <a:pt x="98" y="26"/>
                    <a:pt x="374" y="1"/>
                    <a:pt x="472" y="187"/>
                  </a:cubicBezTo>
                  <a:cubicBezTo>
                    <a:pt x="569" y="374"/>
                    <a:pt x="395" y="586"/>
                    <a:pt x="192" y="523"/>
                  </a:cubicBezTo>
                  <a:cubicBezTo>
                    <a:pt x="69" y="484"/>
                    <a:pt x="1" y="353"/>
                    <a:pt x="39" y="23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4"/>
            <p:cNvSpPr/>
            <p:nvPr/>
          </p:nvSpPr>
          <p:spPr>
            <a:xfrm>
              <a:off x="1822853" y="4852414"/>
              <a:ext cx="44421" cy="41044"/>
            </a:xfrm>
            <a:custGeom>
              <a:rect b="b" l="l" r="r" t="t"/>
              <a:pathLst>
                <a:path extrusionOk="0" h="158" w="171">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4"/>
            <p:cNvSpPr/>
            <p:nvPr/>
          </p:nvSpPr>
          <p:spPr>
            <a:xfrm>
              <a:off x="1945205" y="4947230"/>
              <a:ext cx="147809" cy="151188"/>
            </a:xfrm>
            <a:custGeom>
              <a:rect b="b" l="l" r="r" t="t"/>
              <a:pathLst>
                <a:path extrusionOk="0" h="582" w="569">
                  <a:moveTo>
                    <a:pt x="39" y="225"/>
                  </a:moveTo>
                  <a:cubicBezTo>
                    <a:pt x="98" y="26"/>
                    <a:pt x="374" y="0"/>
                    <a:pt x="471" y="183"/>
                  </a:cubicBezTo>
                  <a:cubicBezTo>
                    <a:pt x="569" y="369"/>
                    <a:pt x="395" y="581"/>
                    <a:pt x="196" y="522"/>
                  </a:cubicBezTo>
                  <a:cubicBezTo>
                    <a:pt x="68" y="480"/>
                    <a:pt x="0" y="348"/>
                    <a:pt x="39" y="225"/>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4"/>
            <p:cNvSpPr/>
            <p:nvPr/>
          </p:nvSpPr>
          <p:spPr>
            <a:xfrm>
              <a:off x="1967286" y="4976844"/>
              <a:ext cx="44161" cy="41044"/>
            </a:xfrm>
            <a:custGeom>
              <a:rect b="b" l="l" r="r" t="t"/>
              <a:pathLst>
                <a:path extrusionOk="0" h="158" w="17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4"/>
            <p:cNvSpPr/>
            <p:nvPr/>
          </p:nvSpPr>
          <p:spPr>
            <a:xfrm>
              <a:off x="-614320" y="6036714"/>
              <a:ext cx="356145" cy="258214"/>
            </a:xfrm>
            <a:custGeom>
              <a:rect b="b" l="l" r="r" t="t"/>
              <a:pathLst>
                <a:path extrusionOk="0" h="994" w="1371">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4"/>
            <p:cNvSpPr/>
            <p:nvPr/>
          </p:nvSpPr>
          <p:spPr>
            <a:xfrm>
              <a:off x="-527297" y="6128413"/>
              <a:ext cx="236391" cy="110663"/>
            </a:xfrm>
            <a:custGeom>
              <a:rect b="b" l="l" r="r" t="t"/>
              <a:pathLst>
                <a:path extrusionOk="0" h="426" w="91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4"/>
            <p:cNvSpPr/>
            <p:nvPr/>
          </p:nvSpPr>
          <p:spPr>
            <a:xfrm>
              <a:off x="-585745" y="6103994"/>
              <a:ext cx="262627" cy="61047"/>
            </a:xfrm>
            <a:custGeom>
              <a:rect b="b" l="l" r="r" t="t"/>
              <a:pathLst>
                <a:path extrusionOk="0" h="235" w="1011">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4"/>
            <p:cNvSpPr/>
            <p:nvPr/>
          </p:nvSpPr>
          <p:spPr>
            <a:xfrm>
              <a:off x="-587823" y="6070224"/>
              <a:ext cx="272499" cy="52734"/>
            </a:xfrm>
            <a:custGeom>
              <a:rect b="b" l="l" r="r" t="t"/>
              <a:pathLst>
                <a:path extrusionOk="0" h="203" w="1049">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4"/>
            <p:cNvSpPr/>
            <p:nvPr/>
          </p:nvSpPr>
          <p:spPr>
            <a:xfrm>
              <a:off x="-520543" y="6188680"/>
              <a:ext cx="196906" cy="89362"/>
            </a:xfrm>
            <a:custGeom>
              <a:rect b="b" l="l" r="r" t="t"/>
              <a:pathLst>
                <a:path extrusionOk="0" h="344" w="758">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4"/>
            <p:cNvSpPr/>
            <p:nvPr/>
          </p:nvSpPr>
          <p:spPr>
            <a:xfrm>
              <a:off x="-591200" y="6119321"/>
              <a:ext cx="284188" cy="103909"/>
            </a:xfrm>
            <a:custGeom>
              <a:rect b="b" l="l" r="r" t="t"/>
              <a:pathLst>
                <a:path extrusionOk="0" h="400" w="1094">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4"/>
            <p:cNvSpPr/>
            <p:nvPr/>
          </p:nvSpPr>
          <p:spPr>
            <a:xfrm>
              <a:off x="-593278" y="6096981"/>
              <a:ext cx="205218" cy="56890"/>
            </a:xfrm>
            <a:custGeom>
              <a:rect b="b" l="l" r="r" t="t"/>
              <a:pathLst>
                <a:path extrusionOk="0" h="219" w="79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4"/>
            <p:cNvSpPr/>
            <p:nvPr/>
          </p:nvSpPr>
          <p:spPr>
            <a:xfrm>
              <a:off x="-561327" y="6033337"/>
              <a:ext cx="205218" cy="53253"/>
            </a:xfrm>
            <a:custGeom>
              <a:rect b="b" l="l" r="r" t="t"/>
              <a:pathLst>
                <a:path extrusionOk="0" h="205" w="79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4"/>
            <p:cNvSpPr/>
            <p:nvPr/>
          </p:nvSpPr>
          <p:spPr>
            <a:xfrm>
              <a:off x="-401567" y="5846301"/>
              <a:ext cx="580846" cy="363422"/>
            </a:xfrm>
            <a:custGeom>
              <a:rect b="b" l="l" r="r" t="t"/>
              <a:pathLst>
                <a:path extrusionOk="0" h="1399" w="2236">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4"/>
            <p:cNvSpPr/>
            <p:nvPr/>
          </p:nvSpPr>
          <p:spPr>
            <a:xfrm>
              <a:off x="-191153" y="5376114"/>
              <a:ext cx="856202" cy="874134"/>
            </a:xfrm>
            <a:custGeom>
              <a:rect b="b" l="l" r="r" t="t"/>
              <a:pathLst>
                <a:path extrusionOk="0" h="3365" w="3296">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4"/>
            <p:cNvSpPr/>
            <p:nvPr/>
          </p:nvSpPr>
          <p:spPr>
            <a:xfrm>
              <a:off x="-72697" y="5516910"/>
              <a:ext cx="622149" cy="593840"/>
            </a:xfrm>
            <a:custGeom>
              <a:rect b="b" l="l" r="r" t="t"/>
              <a:pathLst>
                <a:path extrusionOk="0" h="2286" w="2395">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4"/>
            <p:cNvSpPr/>
            <p:nvPr/>
          </p:nvSpPr>
          <p:spPr>
            <a:xfrm>
              <a:off x="112780" y="5670435"/>
              <a:ext cx="249379" cy="260812"/>
            </a:xfrm>
            <a:custGeom>
              <a:rect b="b" l="l" r="r" t="t"/>
              <a:pathLst>
                <a:path extrusionOk="0" h="1004" w="96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4"/>
            <p:cNvSpPr/>
            <p:nvPr/>
          </p:nvSpPr>
          <p:spPr>
            <a:xfrm>
              <a:off x="142653" y="5713557"/>
              <a:ext cx="182099" cy="179763"/>
            </a:xfrm>
            <a:custGeom>
              <a:rect b="b" l="l" r="r" t="t"/>
              <a:pathLst>
                <a:path extrusionOk="0" h="692" w="701">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4"/>
            <p:cNvSpPr/>
            <p:nvPr/>
          </p:nvSpPr>
          <p:spPr>
            <a:xfrm>
              <a:off x="222663" y="5791229"/>
              <a:ext cx="1818" cy="2078"/>
            </a:xfrm>
            <a:custGeom>
              <a:rect b="b" l="l" r="r" t="t"/>
              <a:pathLst>
                <a:path extrusionOk="0" h="8" w="7">
                  <a:moveTo>
                    <a:pt x="6" y="0"/>
                  </a:moveTo>
                  <a:cubicBezTo>
                    <a:pt x="2" y="0"/>
                    <a:pt x="2" y="4"/>
                    <a:pt x="2" y="4"/>
                  </a:cubicBezTo>
                  <a:cubicBezTo>
                    <a:pt x="0" y="6"/>
                    <a:pt x="0" y="7"/>
                    <a:pt x="1" y="7"/>
                  </a:cubicBezTo>
                  <a:cubicBezTo>
                    <a:pt x="1" y="7"/>
                    <a:pt x="4" y="5"/>
                    <a:pt x="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4"/>
            <p:cNvSpPr/>
            <p:nvPr/>
          </p:nvSpPr>
          <p:spPr>
            <a:xfrm>
              <a:off x="189932" y="5763693"/>
              <a:ext cx="40005" cy="37407"/>
            </a:xfrm>
            <a:custGeom>
              <a:rect b="b" l="l" r="r" t="t"/>
              <a:pathLst>
                <a:path extrusionOk="0" h="144" w="154">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4"/>
            <p:cNvSpPr/>
            <p:nvPr/>
          </p:nvSpPr>
          <p:spPr>
            <a:xfrm>
              <a:off x="227598" y="5739275"/>
              <a:ext cx="36628" cy="35589"/>
            </a:xfrm>
            <a:custGeom>
              <a:rect b="b" l="l" r="r" t="t"/>
              <a:pathLst>
                <a:path extrusionOk="0" h="137" w="141">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4"/>
            <p:cNvSpPr/>
            <p:nvPr/>
          </p:nvSpPr>
          <p:spPr>
            <a:xfrm>
              <a:off x="260070" y="5767850"/>
              <a:ext cx="31952" cy="24938"/>
            </a:xfrm>
            <a:custGeom>
              <a:rect b="b" l="l" r="r" t="t"/>
              <a:pathLst>
                <a:path extrusionOk="0" h="96" w="123">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4"/>
            <p:cNvSpPr/>
            <p:nvPr/>
          </p:nvSpPr>
          <p:spPr>
            <a:xfrm>
              <a:off x="224741" y="5793307"/>
              <a:ext cx="31172" cy="24678"/>
            </a:xfrm>
            <a:custGeom>
              <a:rect b="b" l="l" r="r" t="t"/>
              <a:pathLst>
                <a:path extrusionOk="0" h="95" w="12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4"/>
            <p:cNvSpPr/>
            <p:nvPr/>
          </p:nvSpPr>
          <p:spPr>
            <a:xfrm>
              <a:off x="250978" y="5810712"/>
              <a:ext cx="42862" cy="38706"/>
            </a:xfrm>
            <a:custGeom>
              <a:rect b="b" l="l" r="r" t="t"/>
              <a:pathLst>
                <a:path extrusionOk="0" h="149" w="165">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4"/>
            <p:cNvSpPr/>
            <p:nvPr/>
          </p:nvSpPr>
          <p:spPr>
            <a:xfrm>
              <a:off x="195906" y="5823441"/>
              <a:ext cx="34549" cy="23899"/>
            </a:xfrm>
            <a:custGeom>
              <a:rect b="b" l="l" r="r" t="t"/>
              <a:pathLst>
                <a:path extrusionOk="0" h="92" w="133">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4"/>
            <p:cNvSpPr/>
            <p:nvPr/>
          </p:nvSpPr>
          <p:spPr>
            <a:xfrm>
              <a:off x="188893" y="5732261"/>
              <a:ext cx="26756" cy="20002"/>
            </a:xfrm>
            <a:custGeom>
              <a:rect b="b" l="l" r="r" t="t"/>
              <a:pathLst>
                <a:path extrusionOk="0" h="77" w="103">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4"/>
            <p:cNvSpPr/>
            <p:nvPr/>
          </p:nvSpPr>
          <p:spPr>
            <a:xfrm>
              <a:off x="153304" y="5794346"/>
              <a:ext cx="31952" cy="24678"/>
            </a:xfrm>
            <a:custGeom>
              <a:rect b="b" l="l" r="r" t="t"/>
              <a:pathLst>
                <a:path extrusionOk="0" h="95" w="123">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4"/>
            <p:cNvSpPr/>
            <p:nvPr/>
          </p:nvSpPr>
          <p:spPr>
            <a:xfrm>
              <a:off x="996521" y="5487036"/>
              <a:ext cx="605264" cy="154045"/>
            </a:xfrm>
            <a:custGeom>
              <a:rect b="b" l="l" r="r" t="t"/>
              <a:pathLst>
                <a:path extrusionOk="0" h="593" w="233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4"/>
            <p:cNvSpPr/>
            <p:nvPr/>
          </p:nvSpPr>
          <p:spPr>
            <a:xfrm>
              <a:off x="1018602" y="5519508"/>
              <a:ext cx="460832" cy="88323"/>
            </a:xfrm>
            <a:custGeom>
              <a:rect b="b" l="l" r="r" t="t"/>
              <a:pathLst>
                <a:path extrusionOk="0" h="340" w="1774">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4"/>
            <p:cNvSpPr/>
            <p:nvPr/>
          </p:nvSpPr>
          <p:spPr>
            <a:xfrm>
              <a:off x="995482" y="5576917"/>
              <a:ext cx="558765" cy="307311"/>
            </a:xfrm>
            <a:custGeom>
              <a:rect b="b" l="l" r="r" t="t"/>
              <a:pathLst>
                <a:path extrusionOk="0" h="1183" w="2151">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4"/>
            <p:cNvSpPr/>
            <p:nvPr/>
          </p:nvSpPr>
          <p:spPr>
            <a:xfrm>
              <a:off x="1007951" y="5591205"/>
              <a:ext cx="407319" cy="246524"/>
            </a:xfrm>
            <a:custGeom>
              <a:rect b="b" l="l" r="r" t="t"/>
              <a:pathLst>
                <a:path extrusionOk="0" h="949" w="1568">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4"/>
            <p:cNvSpPr/>
            <p:nvPr/>
          </p:nvSpPr>
          <p:spPr>
            <a:xfrm>
              <a:off x="953659" y="5549641"/>
              <a:ext cx="308607" cy="543444"/>
            </a:xfrm>
            <a:custGeom>
              <a:rect b="b" l="l" r="r" t="t"/>
              <a:pathLst>
                <a:path extrusionOk="0" h="2092" w="1188">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4"/>
            <p:cNvSpPr/>
            <p:nvPr/>
          </p:nvSpPr>
          <p:spPr>
            <a:xfrm>
              <a:off x="962491" y="5566267"/>
              <a:ext cx="200283" cy="421871"/>
            </a:xfrm>
            <a:custGeom>
              <a:rect b="b" l="l" r="r" t="t"/>
              <a:pathLst>
                <a:path extrusionOk="0" h="1624" w="771">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4"/>
            <p:cNvSpPr/>
            <p:nvPr/>
          </p:nvSpPr>
          <p:spPr>
            <a:xfrm>
              <a:off x="810265" y="5575878"/>
              <a:ext cx="194308" cy="557991"/>
            </a:xfrm>
            <a:custGeom>
              <a:rect b="b" l="l" r="r" t="t"/>
              <a:pathLst>
                <a:path extrusionOk="0" h="2148" w="748">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4"/>
            <p:cNvSpPr/>
            <p:nvPr/>
          </p:nvSpPr>
          <p:spPr>
            <a:xfrm>
              <a:off x="871052" y="5577956"/>
              <a:ext cx="104947" cy="445250"/>
            </a:xfrm>
            <a:custGeom>
              <a:rect b="b" l="l" r="r" t="t"/>
              <a:pathLst>
                <a:path extrusionOk="0" h="1714" w="404">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4"/>
            <p:cNvSpPr/>
            <p:nvPr/>
          </p:nvSpPr>
          <p:spPr>
            <a:xfrm>
              <a:off x="586602" y="5527821"/>
              <a:ext cx="404202" cy="495126"/>
            </a:xfrm>
            <a:custGeom>
              <a:rect b="b" l="l" r="r" t="t"/>
              <a:pathLst>
                <a:path extrusionOk="0" h="1906" w="1556">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4"/>
            <p:cNvSpPr/>
            <p:nvPr/>
          </p:nvSpPr>
          <p:spPr>
            <a:xfrm>
              <a:off x="698304" y="5541329"/>
              <a:ext cx="258471" cy="394075"/>
            </a:xfrm>
            <a:custGeom>
              <a:rect b="b" l="l" r="r" t="t"/>
              <a:pathLst>
                <a:path extrusionOk="0" h="1517" w="995">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4"/>
            <p:cNvSpPr/>
            <p:nvPr/>
          </p:nvSpPr>
          <p:spPr>
            <a:xfrm>
              <a:off x="401645" y="5531457"/>
              <a:ext cx="539023" cy="303155"/>
            </a:xfrm>
            <a:custGeom>
              <a:rect b="b" l="l" r="r" t="t"/>
              <a:pathLst>
                <a:path extrusionOk="0" h="1167" w="2075">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4"/>
            <p:cNvSpPr/>
            <p:nvPr/>
          </p:nvSpPr>
          <p:spPr>
            <a:xfrm>
              <a:off x="503735" y="5550940"/>
              <a:ext cx="422646" cy="231977"/>
            </a:xfrm>
            <a:custGeom>
              <a:rect b="b" l="l" r="r" t="t"/>
              <a:pathLst>
                <a:path extrusionOk="0" h="893" w="1627">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4"/>
            <p:cNvSpPr/>
            <p:nvPr/>
          </p:nvSpPr>
          <p:spPr>
            <a:xfrm>
              <a:off x="342158" y="5392739"/>
              <a:ext cx="608381" cy="173788"/>
            </a:xfrm>
            <a:custGeom>
              <a:rect b="b" l="l" r="r" t="t"/>
              <a:pathLst>
                <a:path extrusionOk="0" h="669" w="2342">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4"/>
            <p:cNvSpPr/>
            <p:nvPr/>
          </p:nvSpPr>
          <p:spPr>
            <a:xfrm>
              <a:off x="467627" y="5430666"/>
              <a:ext cx="459793" cy="103649"/>
            </a:xfrm>
            <a:custGeom>
              <a:rect b="b" l="l" r="r" t="t"/>
              <a:pathLst>
                <a:path extrusionOk="0" h="399" w="177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4"/>
            <p:cNvSpPr/>
            <p:nvPr/>
          </p:nvSpPr>
          <p:spPr>
            <a:xfrm>
              <a:off x="420349" y="5140241"/>
              <a:ext cx="522397" cy="376930"/>
            </a:xfrm>
            <a:custGeom>
              <a:rect b="b" l="l" r="r" t="t"/>
              <a:pathLst>
                <a:path extrusionOk="0" h="1451" w="2011">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4"/>
            <p:cNvSpPr/>
            <p:nvPr/>
          </p:nvSpPr>
          <p:spPr>
            <a:xfrm>
              <a:off x="553871" y="5198690"/>
              <a:ext cx="369653" cy="308870"/>
            </a:xfrm>
            <a:custGeom>
              <a:rect b="b" l="l" r="r" t="t"/>
              <a:pathLst>
                <a:path extrusionOk="0" h="1189" w="1423">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4"/>
            <p:cNvSpPr/>
            <p:nvPr/>
          </p:nvSpPr>
          <p:spPr>
            <a:xfrm>
              <a:off x="964050" y="4992431"/>
              <a:ext cx="383161" cy="508375"/>
            </a:xfrm>
            <a:custGeom>
              <a:rect b="b" l="l" r="r" t="t"/>
              <a:pathLst>
                <a:path extrusionOk="0" h="1957" w="1475">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4"/>
            <p:cNvSpPr/>
            <p:nvPr/>
          </p:nvSpPr>
          <p:spPr>
            <a:xfrm>
              <a:off x="996781" y="5082572"/>
              <a:ext cx="242106" cy="405245"/>
            </a:xfrm>
            <a:custGeom>
              <a:rect b="b" l="l" r="r" t="t"/>
              <a:pathLst>
                <a:path extrusionOk="0" h="1560" w="932">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4"/>
            <p:cNvSpPr/>
            <p:nvPr/>
          </p:nvSpPr>
          <p:spPr>
            <a:xfrm>
              <a:off x="604267" y="4988534"/>
              <a:ext cx="347312" cy="527338"/>
            </a:xfrm>
            <a:custGeom>
              <a:rect b="b" l="l" r="r" t="t"/>
              <a:pathLst>
                <a:path extrusionOk="0" h="2030" w="1337">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4"/>
            <p:cNvSpPr/>
            <p:nvPr/>
          </p:nvSpPr>
          <p:spPr>
            <a:xfrm>
              <a:off x="710773" y="5092183"/>
              <a:ext cx="227559" cy="406024"/>
            </a:xfrm>
            <a:custGeom>
              <a:rect b="b" l="l" r="r" t="t"/>
              <a:pathLst>
                <a:path extrusionOk="0" h="1563" w="876">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4"/>
            <p:cNvSpPr/>
            <p:nvPr/>
          </p:nvSpPr>
          <p:spPr>
            <a:xfrm>
              <a:off x="1005353" y="5197650"/>
              <a:ext cx="524735" cy="334067"/>
            </a:xfrm>
            <a:custGeom>
              <a:rect b="b" l="l" r="r" t="t"/>
              <a:pathLst>
                <a:path extrusionOk="0" h="1286" w="202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4"/>
            <p:cNvSpPr/>
            <p:nvPr/>
          </p:nvSpPr>
          <p:spPr>
            <a:xfrm>
              <a:off x="1020940" y="5254281"/>
              <a:ext cx="407060" cy="260812"/>
            </a:xfrm>
            <a:custGeom>
              <a:rect b="b" l="l" r="r" t="t"/>
              <a:pathLst>
                <a:path extrusionOk="0" h="1004" w="1567">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4"/>
            <p:cNvSpPr/>
            <p:nvPr/>
          </p:nvSpPr>
          <p:spPr>
            <a:xfrm>
              <a:off x="906121" y="4924630"/>
              <a:ext cx="165733" cy="562927"/>
            </a:xfrm>
            <a:custGeom>
              <a:rect b="b" l="l" r="r" t="t"/>
              <a:pathLst>
                <a:path extrusionOk="0" h="2167" w="638">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4"/>
            <p:cNvSpPr/>
            <p:nvPr/>
          </p:nvSpPr>
          <p:spPr>
            <a:xfrm>
              <a:off x="931578" y="5033475"/>
              <a:ext cx="91699" cy="451744"/>
            </a:xfrm>
            <a:custGeom>
              <a:rect b="b" l="l" r="r" t="t"/>
              <a:pathLst>
                <a:path extrusionOk="0" h="1739" w="353">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4"/>
            <p:cNvSpPr/>
            <p:nvPr/>
          </p:nvSpPr>
          <p:spPr>
            <a:xfrm>
              <a:off x="942489" y="5604973"/>
              <a:ext cx="64163" cy="139498"/>
            </a:xfrm>
            <a:custGeom>
              <a:rect b="b" l="l" r="r" t="t"/>
              <a:pathLst>
                <a:path extrusionOk="0" h="537" w="247">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4"/>
            <p:cNvSpPr/>
            <p:nvPr/>
          </p:nvSpPr>
          <p:spPr>
            <a:xfrm>
              <a:off x="781431" y="5567566"/>
              <a:ext cx="171188" cy="81049"/>
            </a:xfrm>
            <a:custGeom>
              <a:rect b="b" l="l" r="r" t="t"/>
              <a:pathLst>
                <a:path extrusionOk="0" h="312" w="659">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4"/>
            <p:cNvSpPr/>
            <p:nvPr/>
          </p:nvSpPr>
          <p:spPr>
            <a:xfrm>
              <a:off x="750258" y="5487816"/>
              <a:ext cx="204439" cy="76633"/>
            </a:xfrm>
            <a:custGeom>
              <a:rect b="b" l="l" r="r" t="t"/>
              <a:pathLst>
                <a:path extrusionOk="0" h="295" w="787">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4"/>
            <p:cNvSpPr/>
            <p:nvPr/>
          </p:nvSpPr>
          <p:spPr>
            <a:xfrm>
              <a:off x="776755" y="5396376"/>
              <a:ext cx="138457" cy="113001"/>
            </a:xfrm>
            <a:custGeom>
              <a:rect b="b" l="l" r="r" t="t"/>
              <a:pathLst>
                <a:path extrusionOk="0" h="435" w="533">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4"/>
            <p:cNvSpPr/>
            <p:nvPr/>
          </p:nvSpPr>
          <p:spPr>
            <a:xfrm>
              <a:off x="860921" y="5330394"/>
              <a:ext cx="79749" cy="131445"/>
            </a:xfrm>
            <a:custGeom>
              <a:rect b="b" l="l" r="r" t="t"/>
              <a:pathLst>
                <a:path extrusionOk="0" h="506" w="307">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4"/>
            <p:cNvSpPr/>
            <p:nvPr/>
          </p:nvSpPr>
          <p:spPr>
            <a:xfrm>
              <a:off x="979896" y="5330654"/>
              <a:ext cx="65462" cy="152746"/>
            </a:xfrm>
            <a:custGeom>
              <a:rect b="b" l="l" r="r" t="t"/>
              <a:pathLst>
                <a:path extrusionOk="0" h="588" w="252">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4"/>
            <p:cNvSpPr/>
            <p:nvPr/>
          </p:nvSpPr>
          <p:spPr>
            <a:xfrm>
              <a:off x="1034967" y="5375334"/>
              <a:ext cx="117676" cy="139758"/>
            </a:xfrm>
            <a:custGeom>
              <a:rect b="b" l="l" r="r" t="t"/>
              <a:pathLst>
                <a:path extrusionOk="0" h="538" w="453">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4"/>
            <p:cNvSpPr/>
            <p:nvPr/>
          </p:nvSpPr>
          <p:spPr>
            <a:xfrm>
              <a:off x="1025356" y="5545225"/>
              <a:ext cx="169370" cy="73256"/>
            </a:xfrm>
            <a:custGeom>
              <a:rect b="b" l="l" r="r" t="t"/>
              <a:pathLst>
                <a:path extrusionOk="0" h="282" w="652">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4"/>
            <p:cNvSpPr/>
            <p:nvPr/>
          </p:nvSpPr>
          <p:spPr>
            <a:xfrm>
              <a:off x="1008471" y="5587048"/>
              <a:ext cx="121053" cy="113780"/>
            </a:xfrm>
            <a:custGeom>
              <a:rect b="b" l="l" r="r" t="t"/>
              <a:pathLst>
                <a:path extrusionOk="0" h="438" w="466">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4"/>
            <p:cNvSpPr/>
            <p:nvPr/>
          </p:nvSpPr>
          <p:spPr>
            <a:xfrm>
              <a:off x="1065880" y="5434562"/>
              <a:ext cx="147290" cy="82608"/>
            </a:xfrm>
            <a:custGeom>
              <a:rect b="b" l="l" r="r" t="t"/>
              <a:pathLst>
                <a:path extrusionOk="0" h="318" w="567">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4"/>
            <p:cNvSpPr/>
            <p:nvPr/>
          </p:nvSpPr>
          <p:spPr>
            <a:xfrm>
              <a:off x="852088" y="5614065"/>
              <a:ext cx="84165" cy="119755"/>
            </a:xfrm>
            <a:custGeom>
              <a:rect b="b" l="l" r="r" t="t"/>
              <a:pathLst>
                <a:path extrusionOk="0" h="461" w="324">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4"/>
            <p:cNvSpPr/>
            <p:nvPr/>
          </p:nvSpPr>
          <p:spPr>
            <a:xfrm>
              <a:off x="817019" y="5386245"/>
              <a:ext cx="322894" cy="297180"/>
            </a:xfrm>
            <a:custGeom>
              <a:rect b="b" l="l" r="r" t="t"/>
              <a:pathLst>
                <a:path extrusionOk="0" h="1144" w="1243">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4"/>
            <p:cNvSpPr/>
            <p:nvPr/>
          </p:nvSpPr>
          <p:spPr>
            <a:xfrm>
              <a:off x="858842" y="5556915"/>
              <a:ext cx="51954" cy="49876"/>
            </a:xfrm>
            <a:custGeom>
              <a:rect b="b" l="l" r="r" t="t"/>
              <a:pathLst>
                <a:path extrusionOk="0" h="192" w="20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4"/>
            <p:cNvSpPr/>
            <p:nvPr/>
          </p:nvSpPr>
          <p:spPr>
            <a:xfrm>
              <a:off x="906121" y="5597180"/>
              <a:ext cx="41823" cy="37667"/>
            </a:xfrm>
            <a:custGeom>
              <a:rect b="b" l="l" r="r" t="t"/>
              <a:pathLst>
                <a:path extrusionOk="0" h="145" w="161">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4"/>
            <p:cNvSpPr/>
            <p:nvPr/>
          </p:nvSpPr>
          <p:spPr>
            <a:xfrm>
              <a:off x="844815" y="5509117"/>
              <a:ext cx="49616" cy="31432"/>
            </a:xfrm>
            <a:custGeom>
              <a:rect b="b" l="l" r="r" t="t"/>
              <a:pathLst>
                <a:path extrusionOk="0" h="121" w="191">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4"/>
            <p:cNvSpPr/>
            <p:nvPr/>
          </p:nvSpPr>
          <p:spPr>
            <a:xfrm>
              <a:off x="851569" y="5456903"/>
              <a:ext cx="58188" cy="49357"/>
            </a:xfrm>
            <a:custGeom>
              <a:rect b="b" l="l" r="r" t="t"/>
              <a:pathLst>
                <a:path extrusionOk="0" h="190" w="224">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4"/>
            <p:cNvSpPr/>
            <p:nvPr/>
          </p:nvSpPr>
          <p:spPr>
            <a:xfrm>
              <a:off x="901705" y="5437420"/>
              <a:ext cx="36628" cy="26497"/>
            </a:xfrm>
            <a:custGeom>
              <a:rect b="b" l="l" r="r" t="t"/>
              <a:pathLst>
                <a:path extrusionOk="0" h="102" w="141">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4"/>
            <p:cNvSpPr/>
            <p:nvPr/>
          </p:nvSpPr>
          <p:spPr>
            <a:xfrm>
              <a:off x="935994" y="5417417"/>
              <a:ext cx="46759" cy="40525"/>
            </a:xfrm>
            <a:custGeom>
              <a:rect b="b" l="l" r="r" t="t"/>
              <a:pathLst>
                <a:path extrusionOk="0" h="156" w="18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4"/>
            <p:cNvSpPr/>
            <p:nvPr/>
          </p:nvSpPr>
          <p:spPr>
            <a:xfrm>
              <a:off x="987429" y="5421054"/>
              <a:ext cx="57929" cy="48837"/>
            </a:xfrm>
            <a:custGeom>
              <a:rect b="b" l="l" r="r" t="t"/>
              <a:pathLst>
                <a:path extrusionOk="0" h="188" w="223">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4"/>
            <p:cNvSpPr/>
            <p:nvPr/>
          </p:nvSpPr>
          <p:spPr>
            <a:xfrm>
              <a:off x="1033928" y="5458202"/>
              <a:ext cx="37926" cy="33511"/>
            </a:xfrm>
            <a:custGeom>
              <a:rect b="b" l="l" r="r" t="t"/>
              <a:pathLst>
                <a:path extrusionOk="0" h="129" w="146">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4"/>
            <p:cNvSpPr/>
            <p:nvPr/>
          </p:nvSpPr>
          <p:spPr>
            <a:xfrm>
              <a:off x="1040682" y="5492232"/>
              <a:ext cx="60786" cy="53773"/>
            </a:xfrm>
            <a:custGeom>
              <a:rect b="b" l="l" r="r" t="t"/>
              <a:pathLst>
                <a:path extrusionOk="0" h="207" w="234">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4"/>
            <p:cNvSpPr/>
            <p:nvPr/>
          </p:nvSpPr>
          <p:spPr>
            <a:xfrm>
              <a:off x="952620" y="5617702"/>
              <a:ext cx="36368" cy="30653"/>
            </a:xfrm>
            <a:custGeom>
              <a:rect b="b" l="l" r="r" t="t"/>
              <a:pathLst>
                <a:path extrusionOk="0" h="118" w="14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4"/>
            <p:cNvSpPr/>
            <p:nvPr/>
          </p:nvSpPr>
          <p:spPr>
            <a:xfrm>
              <a:off x="986650" y="5601336"/>
              <a:ext cx="65722" cy="44941"/>
            </a:xfrm>
            <a:custGeom>
              <a:rect b="b" l="l" r="r" t="t"/>
              <a:pathLst>
                <a:path extrusionOk="0" h="173" w="253">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4"/>
            <p:cNvSpPr/>
            <p:nvPr/>
          </p:nvSpPr>
          <p:spPr>
            <a:xfrm>
              <a:off x="1043799" y="5566786"/>
              <a:ext cx="41044" cy="31692"/>
            </a:xfrm>
            <a:custGeom>
              <a:rect b="b" l="l" r="r" t="t"/>
              <a:pathLst>
                <a:path extrusionOk="0" h="122" w="158">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4"/>
            <p:cNvSpPr/>
            <p:nvPr/>
          </p:nvSpPr>
          <p:spPr>
            <a:xfrm>
              <a:off x="911836" y="5476645"/>
              <a:ext cx="129106" cy="121054"/>
            </a:xfrm>
            <a:custGeom>
              <a:rect b="b" l="l" r="r" t="t"/>
              <a:pathLst>
                <a:path extrusionOk="0" h="466" w="497">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4"/>
            <p:cNvSpPr/>
            <p:nvPr/>
          </p:nvSpPr>
          <p:spPr>
            <a:xfrm>
              <a:off x="946905" y="5549901"/>
              <a:ext cx="1299" cy="2338"/>
            </a:xfrm>
            <a:custGeom>
              <a:rect b="b" l="l" r="r" t="t"/>
              <a:pathLst>
                <a:path extrusionOk="0" h="9" w="5">
                  <a:moveTo>
                    <a:pt x="1" y="9"/>
                  </a:moveTo>
                  <a:lnTo>
                    <a:pt x="1" y="9"/>
                  </a:lnTo>
                  <a:cubicBezTo>
                    <a:pt x="5" y="0"/>
                    <a:pt x="5" y="0"/>
                    <a:pt x="1" y="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4"/>
            <p:cNvSpPr/>
            <p:nvPr/>
          </p:nvSpPr>
          <p:spPr>
            <a:xfrm>
              <a:off x="904043" y="5527821"/>
              <a:ext cx="48317" cy="36108"/>
            </a:xfrm>
            <a:custGeom>
              <a:rect b="b" l="l" r="r" t="t"/>
              <a:pathLst>
                <a:path extrusionOk="0" h="139" w="186">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4"/>
            <p:cNvSpPr/>
            <p:nvPr/>
          </p:nvSpPr>
          <p:spPr>
            <a:xfrm>
              <a:off x="953659" y="5558733"/>
              <a:ext cx="24678" cy="26757"/>
            </a:xfrm>
            <a:custGeom>
              <a:rect b="b" l="l" r="r" t="t"/>
              <a:pathLst>
                <a:path extrusionOk="0" h="103" w="95">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4"/>
            <p:cNvSpPr/>
            <p:nvPr/>
          </p:nvSpPr>
          <p:spPr>
            <a:xfrm>
              <a:off x="950282" y="5524963"/>
              <a:ext cx="45460" cy="35329"/>
            </a:xfrm>
            <a:custGeom>
              <a:rect b="b" l="l" r="r" t="t"/>
              <a:pathLst>
                <a:path extrusionOk="0" h="136" w="175">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4"/>
            <p:cNvSpPr/>
            <p:nvPr/>
          </p:nvSpPr>
          <p:spPr>
            <a:xfrm>
              <a:off x="915472" y="5502363"/>
              <a:ext cx="27016" cy="20262"/>
            </a:xfrm>
            <a:custGeom>
              <a:rect b="b" l="l" r="r" t="t"/>
              <a:pathLst>
                <a:path extrusionOk="0" h="78" w="104">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4"/>
            <p:cNvSpPr/>
            <p:nvPr/>
          </p:nvSpPr>
          <p:spPr>
            <a:xfrm>
              <a:off x="943788" y="5485218"/>
              <a:ext cx="37667" cy="37407"/>
            </a:xfrm>
            <a:custGeom>
              <a:rect b="b" l="l" r="r" t="t"/>
              <a:pathLst>
                <a:path extrusionOk="0" h="144" w="145">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4"/>
            <p:cNvSpPr/>
            <p:nvPr/>
          </p:nvSpPr>
          <p:spPr>
            <a:xfrm>
              <a:off x="979116" y="5501064"/>
              <a:ext cx="30913" cy="25977"/>
            </a:xfrm>
            <a:custGeom>
              <a:rect b="b" l="l" r="r" t="t"/>
              <a:pathLst>
                <a:path extrusionOk="0" h="100" w="119">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4"/>
            <p:cNvSpPr/>
            <p:nvPr/>
          </p:nvSpPr>
          <p:spPr>
            <a:xfrm>
              <a:off x="985611" y="5548602"/>
              <a:ext cx="35329" cy="35069"/>
            </a:xfrm>
            <a:custGeom>
              <a:rect b="b" l="l" r="r" t="t"/>
              <a:pathLst>
                <a:path extrusionOk="0" h="135" w="136">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4"/>
            <p:cNvSpPr/>
            <p:nvPr/>
          </p:nvSpPr>
          <p:spPr>
            <a:xfrm>
              <a:off x="1000937" y="5524443"/>
              <a:ext cx="30133" cy="25198"/>
            </a:xfrm>
            <a:custGeom>
              <a:rect b="b" l="l" r="r" t="t"/>
              <a:pathLst>
                <a:path extrusionOk="0" h="97" w="116">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0" name="Google Shape;4160;p14"/>
          <p:cNvGrpSpPr/>
          <p:nvPr/>
        </p:nvGrpSpPr>
        <p:grpSpPr>
          <a:xfrm rot="4102257">
            <a:off x="-35347" y="-1074699"/>
            <a:ext cx="1974885" cy="2494381"/>
            <a:chOff x="-399579" y="-1082506"/>
            <a:chExt cx="1974863" cy="2494354"/>
          </a:xfrm>
        </p:grpSpPr>
        <p:sp>
          <p:nvSpPr>
            <p:cNvPr id="4161" name="Google Shape;4161;p14"/>
            <p:cNvSpPr/>
            <p:nvPr/>
          </p:nvSpPr>
          <p:spPr>
            <a:xfrm rot="-4114690">
              <a:off x="925370" y="-246466"/>
              <a:ext cx="304363" cy="701453"/>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4"/>
            <p:cNvSpPr/>
            <p:nvPr/>
          </p:nvSpPr>
          <p:spPr>
            <a:xfrm rot="-4114690">
              <a:off x="1453162" y="18053"/>
              <a:ext cx="104306" cy="109401"/>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4"/>
            <p:cNvSpPr/>
            <p:nvPr/>
          </p:nvSpPr>
          <p:spPr>
            <a:xfrm rot="-4114690">
              <a:off x="1389032" y="87156"/>
              <a:ext cx="74325" cy="146522"/>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4"/>
            <p:cNvSpPr/>
            <p:nvPr/>
          </p:nvSpPr>
          <p:spPr>
            <a:xfrm rot="-4114690">
              <a:off x="1340051" y="29334"/>
              <a:ext cx="160893" cy="4818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4"/>
            <p:cNvSpPr/>
            <p:nvPr/>
          </p:nvSpPr>
          <p:spPr>
            <a:xfrm rot="-4114690">
              <a:off x="1225527" y="44278"/>
              <a:ext cx="183811" cy="59331"/>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4"/>
            <p:cNvSpPr/>
            <p:nvPr/>
          </p:nvSpPr>
          <p:spPr>
            <a:xfrm rot="-4114690">
              <a:off x="1110945" y="56029"/>
              <a:ext cx="186244" cy="55878"/>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4"/>
            <p:cNvSpPr/>
            <p:nvPr/>
          </p:nvSpPr>
          <p:spPr>
            <a:xfrm rot="-4114690">
              <a:off x="1011008" y="53336"/>
              <a:ext cx="185851" cy="83267"/>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4"/>
            <p:cNvSpPr/>
            <p:nvPr/>
          </p:nvSpPr>
          <p:spPr>
            <a:xfrm rot="-4114690">
              <a:off x="915412" y="63360"/>
              <a:ext cx="153908" cy="80128"/>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4"/>
            <p:cNvSpPr/>
            <p:nvPr/>
          </p:nvSpPr>
          <p:spPr>
            <a:xfrm rot="-4114690">
              <a:off x="817954" y="58177"/>
              <a:ext cx="128244" cy="86485"/>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4"/>
            <p:cNvSpPr/>
            <p:nvPr/>
          </p:nvSpPr>
          <p:spPr>
            <a:xfrm rot="-4114690">
              <a:off x="1276233" y="121214"/>
              <a:ext cx="77543" cy="167947"/>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4"/>
            <p:cNvSpPr/>
            <p:nvPr/>
          </p:nvSpPr>
          <p:spPr>
            <a:xfrm rot="-4114690">
              <a:off x="1148140" y="146823"/>
              <a:ext cx="82644" cy="154370"/>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4"/>
            <p:cNvSpPr/>
            <p:nvPr/>
          </p:nvSpPr>
          <p:spPr>
            <a:xfrm rot="-4114690">
              <a:off x="1033431" y="157300"/>
              <a:ext cx="79583" cy="141264"/>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4"/>
            <p:cNvSpPr/>
            <p:nvPr/>
          </p:nvSpPr>
          <p:spPr>
            <a:xfrm rot="-4114690">
              <a:off x="913202" y="151254"/>
              <a:ext cx="84292" cy="14095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4"/>
            <p:cNvSpPr/>
            <p:nvPr/>
          </p:nvSpPr>
          <p:spPr>
            <a:xfrm rot="-4114690">
              <a:off x="804250" y="138656"/>
              <a:ext cx="85940" cy="130276"/>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4"/>
            <p:cNvSpPr/>
            <p:nvPr/>
          </p:nvSpPr>
          <p:spPr>
            <a:xfrm rot="-4114690">
              <a:off x="822516" y="67493"/>
              <a:ext cx="109878" cy="74006"/>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4"/>
            <p:cNvSpPr/>
            <p:nvPr/>
          </p:nvSpPr>
          <p:spPr>
            <a:xfrm rot="-4114690">
              <a:off x="916573" y="76693"/>
              <a:ext cx="131148" cy="61293"/>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4"/>
            <p:cNvSpPr/>
            <p:nvPr/>
          </p:nvSpPr>
          <p:spPr>
            <a:xfrm rot="-4114690">
              <a:off x="928673" y="155374"/>
              <a:ext cx="60355" cy="11615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4"/>
            <p:cNvSpPr/>
            <p:nvPr/>
          </p:nvSpPr>
          <p:spPr>
            <a:xfrm rot="-4114690">
              <a:off x="813363" y="139924"/>
              <a:ext cx="69302" cy="114031"/>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4"/>
            <p:cNvSpPr/>
            <p:nvPr/>
          </p:nvSpPr>
          <p:spPr>
            <a:xfrm rot="-4114690">
              <a:off x="1015052" y="73309"/>
              <a:ext cx="153516" cy="61293"/>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4"/>
            <p:cNvSpPr/>
            <p:nvPr/>
          </p:nvSpPr>
          <p:spPr>
            <a:xfrm rot="-4114690">
              <a:off x="1047522" y="152119"/>
              <a:ext cx="56980" cy="126666"/>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4"/>
            <p:cNvSpPr/>
            <p:nvPr/>
          </p:nvSpPr>
          <p:spPr>
            <a:xfrm rot="-4114690">
              <a:off x="1169048" y="143092"/>
              <a:ext cx="45835" cy="136398"/>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4"/>
            <p:cNvSpPr/>
            <p:nvPr/>
          </p:nvSpPr>
          <p:spPr>
            <a:xfrm rot="-4114690">
              <a:off x="1114869" y="69198"/>
              <a:ext cx="166152" cy="31313"/>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4"/>
            <p:cNvSpPr/>
            <p:nvPr/>
          </p:nvSpPr>
          <p:spPr>
            <a:xfrm rot="-4114690">
              <a:off x="1229704" y="56667"/>
              <a:ext cx="159245" cy="40417"/>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4"/>
            <p:cNvSpPr/>
            <p:nvPr/>
          </p:nvSpPr>
          <p:spPr>
            <a:xfrm rot="-4114690">
              <a:off x="1303209" y="122474"/>
              <a:ext cx="23467" cy="137811"/>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4"/>
            <p:cNvSpPr/>
            <p:nvPr/>
          </p:nvSpPr>
          <p:spPr>
            <a:xfrm rot="-4114690">
              <a:off x="1416357" y="91500"/>
              <a:ext cx="15069" cy="117563"/>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4"/>
            <p:cNvSpPr/>
            <p:nvPr/>
          </p:nvSpPr>
          <p:spPr>
            <a:xfrm rot="-4114690">
              <a:off x="1353528" y="52263"/>
              <a:ext cx="123064" cy="19306"/>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4"/>
            <p:cNvSpPr/>
            <p:nvPr/>
          </p:nvSpPr>
          <p:spPr>
            <a:xfrm rot="-4114690">
              <a:off x="1461489" y="33431"/>
              <a:ext cx="82409" cy="85778"/>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4"/>
            <p:cNvSpPr/>
            <p:nvPr/>
          </p:nvSpPr>
          <p:spPr>
            <a:xfrm rot="-4114690">
              <a:off x="511031" y="-711880"/>
              <a:ext cx="814276" cy="77852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4"/>
            <p:cNvSpPr/>
            <p:nvPr/>
          </p:nvSpPr>
          <p:spPr>
            <a:xfrm rot="-4114690">
              <a:off x="587595" y="-665568"/>
              <a:ext cx="534244" cy="715187"/>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4"/>
            <p:cNvSpPr/>
            <p:nvPr/>
          </p:nvSpPr>
          <p:spPr>
            <a:xfrm rot="-4114690">
              <a:off x="1079893" y="-404994"/>
              <a:ext cx="88295" cy="27876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4"/>
            <p:cNvSpPr/>
            <p:nvPr/>
          </p:nvSpPr>
          <p:spPr>
            <a:xfrm rot="-4114690">
              <a:off x="1034357" y="-465105"/>
              <a:ext cx="258057" cy="29979"/>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4"/>
            <p:cNvSpPr/>
            <p:nvPr/>
          </p:nvSpPr>
          <p:spPr>
            <a:xfrm rot="-4114690">
              <a:off x="940679" y="-371894"/>
              <a:ext cx="75345" cy="346017"/>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4"/>
            <p:cNvSpPr/>
            <p:nvPr/>
          </p:nvSpPr>
          <p:spPr>
            <a:xfrm rot="-4114690">
              <a:off x="675211" y="-398079"/>
              <a:ext cx="341643" cy="70710"/>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4"/>
            <p:cNvSpPr/>
            <p:nvPr/>
          </p:nvSpPr>
          <p:spPr>
            <a:xfrm rot="-4114690">
              <a:off x="854115" y="-437283"/>
              <a:ext cx="333951" cy="43007"/>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4"/>
            <p:cNvSpPr/>
            <p:nvPr/>
          </p:nvSpPr>
          <p:spPr>
            <a:xfrm rot="-4114690">
              <a:off x="777363" y="-319825"/>
              <a:ext cx="79269" cy="329066"/>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4"/>
            <p:cNvSpPr/>
            <p:nvPr/>
          </p:nvSpPr>
          <p:spPr>
            <a:xfrm rot="-4114690">
              <a:off x="601887" y="-248781"/>
              <a:ext cx="101245" cy="229553"/>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4"/>
            <p:cNvSpPr/>
            <p:nvPr/>
          </p:nvSpPr>
          <p:spPr>
            <a:xfrm rot="-4114690">
              <a:off x="502722" y="-204899"/>
              <a:ext cx="83037" cy="150917"/>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4"/>
            <p:cNvSpPr/>
            <p:nvPr/>
          </p:nvSpPr>
          <p:spPr>
            <a:xfrm rot="-4114690">
              <a:off x="607220" y="-366538"/>
              <a:ext cx="296122" cy="41123"/>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4"/>
            <p:cNvSpPr/>
            <p:nvPr/>
          </p:nvSpPr>
          <p:spPr>
            <a:xfrm rot="-4114690">
              <a:off x="536329" y="-300223"/>
              <a:ext cx="198487" cy="24486"/>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4"/>
            <p:cNvSpPr/>
            <p:nvPr/>
          </p:nvSpPr>
          <p:spPr>
            <a:xfrm rot="-4114690">
              <a:off x="481441" y="-250611"/>
              <a:ext cx="116392" cy="19777"/>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4"/>
            <p:cNvSpPr/>
            <p:nvPr/>
          </p:nvSpPr>
          <p:spPr>
            <a:xfrm rot="-4114690">
              <a:off x="266097" y="-511937"/>
              <a:ext cx="530006" cy="1043938"/>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4"/>
            <p:cNvSpPr/>
            <p:nvPr/>
          </p:nvSpPr>
          <p:spPr>
            <a:xfrm rot="-4114690">
              <a:off x="220633" y="-492415"/>
              <a:ext cx="435196" cy="1019531"/>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4"/>
            <p:cNvSpPr/>
            <p:nvPr/>
          </p:nvSpPr>
          <p:spPr>
            <a:xfrm rot="-4114690">
              <a:off x="718326" y="-26659"/>
              <a:ext cx="142920" cy="75733"/>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4"/>
            <p:cNvSpPr/>
            <p:nvPr/>
          </p:nvSpPr>
          <p:spPr>
            <a:xfrm rot="-4114690">
              <a:off x="862661" y="2666"/>
              <a:ext cx="9183" cy="133180"/>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4"/>
            <p:cNvSpPr/>
            <p:nvPr/>
          </p:nvSpPr>
          <p:spPr>
            <a:xfrm rot="-4114690">
              <a:off x="703290" y="15508"/>
              <a:ext cx="10360" cy="195101"/>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4"/>
            <p:cNvSpPr/>
            <p:nvPr/>
          </p:nvSpPr>
          <p:spPr>
            <a:xfrm rot="-4114690">
              <a:off x="482058" y="47330"/>
              <a:ext cx="52428" cy="20907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4"/>
            <p:cNvSpPr/>
            <p:nvPr/>
          </p:nvSpPr>
          <p:spPr>
            <a:xfrm rot="-4114690">
              <a:off x="265341" y="58763"/>
              <a:ext cx="43873" cy="153663"/>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4"/>
            <p:cNvSpPr/>
            <p:nvPr/>
          </p:nvSpPr>
          <p:spPr>
            <a:xfrm rot="-4114690">
              <a:off x="475696" y="-33265"/>
              <a:ext cx="219992" cy="76832"/>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4"/>
            <p:cNvSpPr/>
            <p:nvPr/>
          </p:nvSpPr>
          <p:spPr>
            <a:xfrm rot="-4114690">
              <a:off x="247861" y="-47936"/>
              <a:ext cx="254682" cy="9292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4"/>
            <p:cNvSpPr/>
            <p:nvPr/>
          </p:nvSpPr>
          <p:spPr>
            <a:xfrm rot="-4114690">
              <a:off x="73304" y="-28715"/>
              <a:ext cx="179415" cy="88368"/>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4"/>
            <p:cNvSpPr/>
            <p:nvPr/>
          </p:nvSpPr>
          <p:spPr>
            <a:xfrm rot="-4114690">
              <a:off x="82637" y="-742009"/>
              <a:ext cx="1077592" cy="507529"/>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4"/>
            <p:cNvSpPr/>
            <p:nvPr/>
          </p:nvSpPr>
          <p:spPr>
            <a:xfrm rot="-4114690">
              <a:off x="35794" y="-664416"/>
              <a:ext cx="998401" cy="480532"/>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4"/>
            <p:cNvSpPr/>
            <p:nvPr/>
          </p:nvSpPr>
          <p:spPr>
            <a:xfrm rot="-4114690">
              <a:off x="715692" y="-685443"/>
              <a:ext cx="154693" cy="47245"/>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4"/>
            <p:cNvSpPr/>
            <p:nvPr/>
          </p:nvSpPr>
          <p:spPr>
            <a:xfrm rot="-4114690">
              <a:off x="842524" y="-720790"/>
              <a:ext cx="94495" cy="101867"/>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4"/>
            <p:cNvSpPr/>
            <p:nvPr/>
          </p:nvSpPr>
          <p:spPr>
            <a:xfrm rot="-4114690">
              <a:off x="733650" y="-605163"/>
              <a:ext cx="132953" cy="148798"/>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4"/>
            <p:cNvSpPr/>
            <p:nvPr/>
          </p:nvSpPr>
          <p:spPr>
            <a:xfrm rot="-4114690">
              <a:off x="621269" y="-462229"/>
              <a:ext cx="112468" cy="186311"/>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4"/>
            <p:cNvSpPr/>
            <p:nvPr/>
          </p:nvSpPr>
          <p:spPr>
            <a:xfrm rot="-4114690">
              <a:off x="461326" y="-302730"/>
              <a:ext cx="80682" cy="138988"/>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4"/>
            <p:cNvSpPr/>
            <p:nvPr/>
          </p:nvSpPr>
          <p:spPr>
            <a:xfrm rot="-4114690">
              <a:off x="531550" y="-578463"/>
              <a:ext cx="211280" cy="9653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4"/>
            <p:cNvSpPr/>
            <p:nvPr/>
          </p:nvSpPr>
          <p:spPr>
            <a:xfrm rot="-4114690">
              <a:off x="350943" y="-447732"/>
              <a:ext cx="249816" cy="107831"/>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4"/>
            <p:cNvSpPr/>
            <p:nvPr/>
          </p:nvSpPr>
          <p:spPr>
            <a:xfrm rot="-4114690">
              <a:off x="234954" y="-270647"/>
              <a:ext cx="188991" cy="60743"/>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4"/>
            <p:cNvSpPr/>
            <p:nvPr/>
          </p:nvSpPr>
          <p:spPr>
            <a:xfrm rot="-4114690">
              <a:off x="-154336" y="160294"/>
              <a:ext cx="838999" cy="804575"/>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4"/>
            <p:cNvSpPr/>
            <p:nvPr/>
          </p:nvSpPr>
          <p:spPr>
            <a:xfrm rot="-4114690">
              <a:off x="-142290" y="64948"/>
              <a:ext cx="752901" cy="813365"/>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4"/>
            <p:cNvSpPr/>
            <p:nvPr/>
          </p:nvSpPr>
          <p:spPr>
            <a:xfrm rot="-4114690">
              <a:off x="311782" y="772533"/>
              <a:ext cx="157204" cy="25977"/>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4"/>
            <p:cNvSpPr/>
            <p:nvPr/>
          </p:nvSpPr>
          <p:spPr>
            <a:xfrm rot="-4114690">
              <a:off x="451401" y="765052"/>
              <a:ext cx="51957" cy="125646"/>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4"/>
            <p:cNvSpPr/>
            <p:nvPr/>
          </p:nvSpPr>
          <p:spPr>
            <a:xfrm rot="-4114690">
              <a:off x="407656" y="574526"/>
              <a:ext cx="72284" cy="184506"/>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4"/>
            <p:cNvSpPr/>
            <p:nvPr/>
          </p:nvSpPr>
          <p:spPr>
            <a:xfrm rot="-4114690">
              <a:off x="368612" y="365410"/>
              <a:ext cx="37908" cy="211425"/>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4"/>
            <p:cNvSpPr/>
            <p:nvPr/>
          </p:nvSpPr>
          <p:spPr>
            <a:xfrm rot="-4114690">
              <a:off x="259075" y="203634"/>
              <a:ext cx="26449" cy="156018"/>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4"/>
            <p:cNvSpPr/>
            <p:nvPr/>
          </p:nvSpPr>
          <p:spPr>
            <a:xfrm rot="-4114690">
              <a:off x="176854" y="598512"/>
              <a:ext cx="231058" cy="15774"/>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4"/>
            <p:cNvSpPr/>
            <p:nvPr/>
          </p:nvSpPr>
          <p:spPr>
            <a:xfrm rot="-4114690">
              <a:off x="57236" y="414683"/>
              <a:ext cx="267475" cy="12478"/>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4"/>
            <p:cNvSpPr/>
            <p:nvPr/>
          </p:nvSpPr>
          <p:spPr>
            <a:xfrm rot="-4114690">
              <a:off x="11792" y="212523"/>
              <a:ext cx="193857" cy="25977"/>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4"/>
            <p:cNvSpPr/>
            <p:nvPr/>
          </p:nvSpPr>
          <p:spPr>
            <a:xfrm rot="-4114690">
              <a:off x="-425354" y="637329"/>
              <a:ext cx="872590" cy="539627"/>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4"/>
            <p:cNvSpPr/>
            <p:nvPr/>
          </p:nvSpPr>
          <p:spPr>
            <a:xfrm rot="-4114690">
              <a:off x="-383999" y="660862"/>
              <a:ext cx="742777" cy="33244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4"/>
            <p:cNvSpPr/>
            <p:nvPr/>
          </p:nvSpPr>
          <p:spPr>
            <a:xfrm rot="-4114690">
              <a:off x="1881" y="957012"/>
              <a:ext cx="193857" cy="186233"/>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4"/>
            <p:cNvSpPr/>
            <p:nvPr/>
          </p:nvSpPr>
          <p:spPr>
            <a:xfrm rot="-4114690">
              <a:off x="32753" y="766221"/>
              <a:ext cx="189226" cy="25914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4"/>
            <p:cNvSpPr/>
            <p:nvPr/>
          </p:nvSpPr>
          <p:spPr>
            <a:xfrm rot="-4114690">
              <a:off x="-213586" y="776281"/>
              <a:ext cx="298006" cy="113011"/>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4"/>
            <p:cNvSpPr/>
            <p:nvPr/>
          </p:nvSpPr>
          <p:spPr>
            <a:xfrm rot="-4114690">
              <a:off x="-199379" y="912911"/>
              <a:ext cx="261353" cy="15900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4"/>
            <p:cNvSpPr/>
            <p:nvPr/>
          </p:nvSpPr>
          <p:spPr>
            <a:xfrm rot="-4114690">
              <a:off x="60078" y="602302"/>
              <a:ext cx="130912" cy="27334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4"/>
            <p:cNvSpPr/>
            <p:nvPr/>
          </p:nvSpPr>
          <p:spPr>
            <a:xfrm rot="-4114690">
              <a:off x="48567" y="500551"/>
              <a:ext cx="76993" cy="213544"/>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4"/>
            <p:cNvSpPr/>
            <p:nvPr/>
          </p:nvSpPr>
          <p:spPr>
            <a:xfrm rot="-4114690">
              <a:off x="31068" y="443917"/>
              <a:ext cx="39399" cy="154919"/>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4"/>
            <p:cNvSpPr/>
            <p:nvPr/>
          </p:nvSpPr>
          <p:spPr>
            <a:xfrm rot="-4114690">
              <a:off x="-189922" y="671128"/>
              <a:ext cx="225407" cy="15178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4"/>
            <p:cNvSpPr/>
            <p:nvPr/>
          </p:nvSpPr>
          <p:spPr>
            <a:xfrm rot="-4114690">
              <a:off x="-133900" y="579213"/>
              <a:ext cx="152260" cy="101317"/>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4"/>
            <p:cNvSpPr/>
            <p:nvPr/>
          </p:nvSpPr>
          <p:spPr>
            <a:xfrm rot="-4114690">
              <a:off x="-90889" y="511343"/>
              <a:ext cx="97635" cy="45518"/>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4"/>
            <p:cNvSpPr/>
            <p:nvPr/>
          </p:nvSpPr>
          <p:spPr>
            <a:xfrm rot="-4114690">
              <a:off x="216428" y="-624958"/>
              <a:ext cx="516271" cy="476529"/>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4"/>
            <p:cNvSpPr/>
            <p:nvPr/>
          </p:nvSpPr>
          <p:spPr>
            <a:xfrm rot="-4114690">
              <a:off x="460459" y="-362547"/>
              <a:ext cx="96614" cy="133259"/>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4"/>
            <p:cNvSpPr/>
            <p:nvPr/>
          </p:nvSpPr>
          <p:spPr>
            <a:xfrm rot="-4114690">
              <a:off x="363128" y="-304550"/>
              <a:ext cx="159873" cy="45126"/>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4"/>
            <p:cNvSpPr/>
            <p:nvPr/>
          </p:nvSpPr>
          <p:spPr>
            <a:xfrm rot="-4114690">
              <a:off x="310000" y="-358028"/>
              <a:ext cx="150376" cy="74713"/>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4"/>
            <p:cNvSpPr/>
            <p:nvPr/>
          </p:nvSpPr>
          <p:spPr>
            <a:xfrm rot="-4114690">
              <a:off x="326579" y="-458697"/>
              <a:ext cx="58628" cy="154841"/>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4"/>
            <p:cNvSpPr/>
            <p:nvPr/>
          </p:nvSpPr>
          <p:spPr>
            <a:xfrm rot="-4114690">
              <a:off x="346896" y="-526951"/>
              <a:ext cx="61375" cy="158215"/>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4"/>
            <p:cNvSpPr/>
            <p:nvPr/>
          </p:nvSpPr>
          <p:spPr>
            <a:xfrm rot="-4114690">
              <a:off x="363728" y="-528526"/>
              <a:ext cx="146530" cy="94254"/>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4"/>
            <p:cNvSpPr/>
            <p:nvPr/>
          </p:nvSpPr>
          <p:spPr>
            <a:xfrm rot="-4114690">
              <a:off x="398591" y="-494023"/>
              <a:ext cx="204844" cy="14362"/>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4"/>
            <p:cNvSpPr/>
            <p:nvPr/>
          </p:nvSpPr>
          <p:spPr>
            <a:xfrm rot="-4114690">
              <a:off x="484159" y="-499499"/>
              <a:ext cx="157204" cy="144167"/>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4"/>
            <p:cNvSpPr/>
            <p:nvPr/>
          </p:nvSpPr>
          <p:spPr>
            <a:xfrm rot="-4114690">
              <a:off x="545462" y="-448070"/>
              <a:ext cx="22760" cy="1976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4"/>
            <p:cNvSpPr/>
            <p:nvPr/>
          </p:nvSpPr>
          <p:spPr>
            <a:xfrm rot="-4114690">
              <a:off x="419539" y="-412693"/>
              <a:ext cx="69694" cy="64667"/>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4"/>
            <p:cNvSpPr/>
            <p:nvPr/>
          </p:nvSpPr>
          <p:spPr>
            <a:xfrm rot="-4114690">
              <a:off x="228629" y="95806"/>
              <a:ext cx="455916" cy="452044"/>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4"/>
            <p:cNvSpPr/>
            <p:nvPr/>
          </p:nvSpPr>
          <p:spPr>
            <a:xfrm rot="-4114690">
              <a:off x="315535" y="174573"/>
              <a:ext cx="301537" cy="28755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4"/>
            <p:cNvSpPr/>
            <p:nvPr/>
          </p:nvSpPr>
          <p:spPr>
            <a:xfrm rot="-4114690">
              <a:off x="429553" y="265410"/>
              <a:ext cx="82644" cy="69926"/>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4"/>
            <p:cNvSpPr/>
            <p:nvPr/>
          </p:nvSpPr>
          <p:spPr>
            <a:xfrm rot="-4114690">
              <a:off x="404770" y="289472"/>
              <a:ext cx="28097" cy="51012"/>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4"/>
            <p:cNvSpPr/>
            <p:nvPr/>
          </p:nvSpPr>
          <p:spPr>
            <a:xfrm rot="-4114690">
              <a:off x="414949" y="269060"/>
              <a:ext cx="11380" cy="49678"/>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4"/>
            <p:cNvSpPr/>
            <p:nvPr/>
          </p:nvSpPr>
          <p:spPr>
            <a:xfrm rot="-4114690">
              <a:off x="424143" y="253981"/>
              <a:ext cx="26371" cy="36022"/>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4"/>
            <p:cNvSpPr/>
            <p:nvPr/>
          </p:nvSpPr>
          <p:spPr>
            <a:xfrm rot="-4114690">
              <a:off x="447490" y="258388"/>
              <a:ext cx="31001" cy="15225"/>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4"/>
            <p:cNvSpPr/>
            <p:nvPr/>
          </p:nvSpPr>
          <p:spPr>
            <a:xfrm rot="-4114690">
              <a:off x="472607" y="264396"/>
              <a:ext cx="33356" cy="12714"/>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4"/>
            <p:cNvSpPr/>
            <p:nvPr/>
          </p:nvSpPr>
          <p:spPr>
            <a:xfrm rot="-4114690">
              <a:off x="498310" y="275932"/>
              <a:ext cx="21348" cy="32334"/>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4"/>
            <p:cNvSpPr/>
            <p:nvPr/>
          </p:nvSpPr>
          <p:spPr>
            <a:xfrm rot="-4114690">
              <a:off x="503010" y="293256"/>
              <a:ext cx="12714" cy="43007"/>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4"/>
            <p:cNvSpPr/>
            <p:nvPr/>
          </p:nvSpPr>
          <p:spPr>
            <a:xfrm rot="-4114690">
              <a:off x="417875" y="326071"/>
              <a:ext cx="33984" cy="24721"/>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4"/>
            <p:cNvSpPr/>
            <p:nvPr/>
          </p:nvSpPr>
          <p:spPr>
            <a:xfrm rot="-4114690">
              <a:off x="438015" y="347246"/>
              <a:ext cx="53369" cy="12949"/>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4"/>
            <p:cNvSpPr/>
            <p:nvPr/>
          </p:nvSpPr>
          <p:spPr>
            <a:xfrm rot="-4114690">
              <a:off x="482158" y="315941"/>
              <a:ext cx="28019" cy="43007"/>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4"/>
            <p:cNvSpPr/>
            <p:nvPr/>
          </p:nvSpPr>
          <p:spPr>
            <a:xfrm rot="-4114690">
              <a:off x="380313" y="309346"/>
              <a:ext cx="16403" cy="16402"/>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4"/>
            <p:cNvSpPr/>
            <p:nvPr/>
          </p:nvSpPr>
          <p:spPr>
            <a:xfrm rot="-4114690">
              <a:off x="387103" y="271940"/>
              <a:ext cx="22211" cy="16873"/>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4"/>
            <p:cNvSpPr/>
            <p:nvPr/>
          </p:nvSpPr>
          <p:spPr>
            <a:xfrm rot="-4114690">
              <a:off x="414686" y="242467"/>
              <a:ext cx="21819" cy="16795"/>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4"/>
            <p:cNvSpPr/>
            <p:nvPr/>
          </p:nvSpPr>
          <p:spPr>
            <a:xfrm rot="-4114690">
              <a:off x="454223" y="236605"/>
              <a:ext cx="21819" cy="16716"/>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4"/>
            <p:cNvSpPr/>
            <p:nvPr/>
          </p:nvSpPr>
          <p:spPr>
            <a:xfrm rot="-4114690">
              <a:off x="492366" y="247501"/>
              <a:ext cx="22133" cy="16716"/>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4"/>
            <p:cNvSpPr/>
            <p:nvPr/>
          </p:nvSpPr>
          <p:spPr>
            <a:xfrm rot="-4114690">
              <a:off x="522658" y="280310"/>
              <a:ext cx="16403" cy="16716"/>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4"/>
            <p:cNvSpPr/>
            <p:nvPr/>
          </p:nvSpPr>
          <p:spPr>
            <a:xfrm rot="-4114690">
              <a:off x="519054" y="322896"/>
              <a:ext cx="21112" cy="16559"/>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4"/>
            <p:cNvSpPr/>
            <p:nvPr/>
          </p:nvSpPr>
          <p:spPr>
            <a:xfrm rot="-4114690">
              <a:off x="500158" y="352488"/>
              <a:ext cx="22133" cy="16716"/>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4"/>
            <p:cNvSpPr/>
            <p:nvPr/>
          </p:nvSpPr>
          <p:spPr>
            <a:xfrm rot="-4114690">
              <a:off x="446463" y="374698"/>
              <a:ext cx="22054" cy="16716"/>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4"/>
            <p:cNvSpPr/>
            <p:nvPr/>
          </p:nvSpPr>
          <p:spPr>
            <a:xfrm rot="-4114690">
              <a:off x="404707" y="341106"/>
              <a:ext cx="22211" cy="16795"/>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7" name="Google Shape;4277;p14"/>
          <p:cNvGrpSpPr/>
          <p:nvPr/>
        </p:nvGrpSpPr>
        <p:grpSpPr>
          <a:xfrm rot="1702806">
            <a:off x="2140094" y="4215733"/>
            <a:ext cx="494200" cy="814358"/>
            <a:chOff x="10360252" y="-2712448"/>
            <a:chExt cx="236654" cy="389949"/>
          </a:xfrm>
        </p:grpSpPr>
        <p:sp>
          <p:nvSpPr>
            <p:cNvPr id="4278" name="Google Shape;4278;p14"/>
            <p:cNvSpPr/>
            <p:nvPr/>
          </p:nvSpPr>
          <p:spPr>
            <a:xfrm>
              <a:off x="10442022" y="-2522139"/>
              <a:ext cx="130858" cy="199640"/>
            </a:xfrm>
            <a:custGeom>
              <a:rect b="b" l="l" r="r" t="t"/>
              <a:pathLst>
                <a:path extrusionOk="0" h="3274" w="2146">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4"/>
            <p:cNvSpPr/>
            <p:nvPr/>
          </p:nvSpPr>
          <p:spPr>
            <a:xfrm>
              <a:off x="10360252" y="-2712448"/>
              <a:ext cx="236654" cy="228483"/>
            </a:xfrm>
            <a:custGeom>
              <a:rect b="b" l="l" r="r" t="t"/>
              <a:pathLst>
                <a:path extrusionOk="0" h="3747" w="3881">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4"/>
            <p:cNvSpPr/>
            <p:nvPr/>
          </p:nvSpPr>
          <p:spPr>
            <a:xfrm>
              <a:off x="10435680" y="-2640190"/>
              <a:ext cx="86161" cy="80246"/>
            </a:xfrm>
            <a:custGeom>
              <a:rect b="b" l="l" r="r" t="t"/>
              <a:pathLst>
                <a:path extrusionOk="0" h="1316" w="1413">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4"/>
            <p:cNvSpPr/>
            <p:nvPr/>
          </p:nvSpPr>
          <p:spPr>
            <a:xfrm>
              <a:off x="10453668" y="-2691715"/>
              <a:ext cx="19452" cy="47136"/>
            </a:xfrm>
            <a:custGeom>
              <a:rect b="b" l="l" r="r" t="t"/>
              <a:pathLst>
                <a:path extrusionOk="0" h="773" w="319">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4"/>
            <p:cNvSpPr/>
            <p:nvPr/>
          </p:nvSpPr>
          <p:spPr>
            <a:xfrm>
              <a:off x="10435680" y="-2562567"/>
              <a:ext cx="26098" cy="47501"/>
            </a:xfrm>
            <a:custGeom>
              <a:rect b="b" l="l" r="r" t="t"/>
              <a:pathLst>
                <a:path extrusionOk="0" h="779" w="428">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4"/>
            <p:cNvSpPr/>
            <p:nvPr/>
          </p:nvSpPr>
          <p:spPr>
            <a:xfrm>
              <a:off x="10398972" y="-2642446"/>
              <a:ext cx="50124" cy="31891"/>
            </a:xfrm>
            <a:custGeom>
              <a:rect b="b" l="l" r="r" t="t"/>
              <a:pathLst>
                <a:path extrusionOk="0" h="523" w="822">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4"/>
            <p:cNvSpPr/>
            <p:nvPr/>
          </p:nvSpPr>
          <p:spPr>
            <a:xfrm>
              <a:off x="10520133" y="-2659337"/>
              <a:ext cx="33721" cy="53294"/>
            </a:xfrm>
            <a:custGeom>
              <a:rect b="b" l="l" r="r" t="t"/>
              <a:pathLst>
                <a:path extrusionOk="0" h="874" w="553">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4"/>
            <p:cNvSpPr/>
            <p:nvPr/>
          </p:nvSpPr>
          <p:spPr>
            <a:xfrm>
              <a:off x="10410314" y="-2594092"/>
              <a:ext cx="40428" cy="16952"/>
            </a:xfrm>
            <a:custGeom>
              <a:rect b="b" l="l" r="r" t="t"/>
              <a:pathLst>
                <a:path extrusionOk="0" h="278" w="663">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4"/>
            <p:cNvSpPr/>
            <p:nvPr/>
          </p:nvSpPr>
          <p:spPr>
            <a:xfrm>
              <a:off x="10518792" y="-2587933"/>
              <a:ext cx="37745" cy="14269"/>
            </a:xfrm>
            <a:custGeom>
              <a:rect b="b" l="l" r="r" t="t"/>
              <a:pathLst>
                <a:path extrusionOk="0" h="234" w="619">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4"/>
            <p:cNvSpPr/>
            <p:nvPr/>
          </p:nvSpPr>
          <p:spPr>
            <a:xfrm>
              <a:off x="10383240" y="-2600616"/>
              <a:ext cx="50124" cy="7927"/>
            </a:xfrm>
            <a:custGeom>
              <a:rect b="b" l="l" r="r" t="t"/>
              <a:pathLst>
                <a:path extrusionOk="0" h="130" w="822">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4"/>
            <p:cNvSpPr/>
            <p:nvPr/>
          </p:nvSpPr>
          <p:spPr>
            <a:xfrm>
              <a:off x="10422997" y="-2651654"/>
              <a:ext cx="15061" cy="18781"/>
            </a:xfrm>
            <a:custGeom>
              <a:rect b="b" l="l" r="r" t="t"/>
              <a:pathLst>
                <a:path extrusionOk="0" h="308" w="247">
                  <a:moveTo>
                    <a:pt x="28" y="0"/>
                  </a:moveTo>
                  <a:lnTo>
                    <a:pt x="0" y="28"/>
                  </a:lnTo>
                  <a:lnTo>
                    <a:pt x="197" y="307"/>
                  </a:lnTo>
                  <a:lnTo>
                    <a:pt x="247" y="263"/>
                  </a:lnTo>
                  <a:lnTo>
                    <a:pt x="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4"/>
            <p:cNvSpPr/>
            <p:nvPr/>
          </p:nvSpPr>
          <p:spPr>
            <a:xfrm>
              <a:off x="10493730" y="-2679703"/>
              <a:ext cx="21403" cy="33477"/>
            </a:xfrm>
            <a:custGeom>
              <a:rect b="b" l="l" r="r" t="t"/>
              <a:pathLst>
                <a:path extrusionOk="0" h="549" w="351">
                  <a:moveTo>
                    <a:pt x="351" y="1"/>
                  </a:moveTo>
                  <a:cubicBezTo>
                    <a:pt x="258" y="198"/>
                    <a:pt x="116" y="367"/>
                    <a:pt x="1" y="548"/>
                  </a:cubicBezTo>
                  <a:cubicBezTo>
                    <a:pt x="198" y="433"/>
                    <a:pt x="329" y="225"/>
                    <a:pt x="3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4"/>
            <p:cNvSpPr/>
            <p:nvPr/>
          </p:nvSpPr>
          <p:spPr>
            <a:xfrm>
              <a:off x="10446351" y="-2677691"/>
              <a:ext cx="9086" cy="17744"/>
            </a:xfrm>
            <a:custGeom>
              <a:rect b="b" l="l" r="r" t="t"/>
              <a:pathLst>
                <a:path extrusionOk="0" h="291" w="149">
                  <a:moveTo>
                    <a:pt x="55" y="1"/>
                  </a:moveTo>
                  <a:lnTo>
                    <a:pt x="0" y="11"/>
                  </a:lnTo>
                  <a:lnTo>
                    <a:pt x="104" y="291"/>
                  </a:lnTo>
                  <a:lnTo>
                    <a:pt x="148" y="274"/>
                  </a:lnTo>
                  <a:lnTo>
                    <a:pt x="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4"/>
            <p:cNvSpPr/>
            <p:nvPr/>
          </p:nvSpPr>
          <p:spPr>
            <a:xfrm>
              <a:off x="10507084" y="-2572262"/>
              <a:ext cx="54453" cy="25123"/>
            </a:xfrm>
            <a:custGeom>
              <a:rect b="b" l="l" r="r" t="t"/>
              <a:pathLst>
                <a:path extrusionOk="0" h="412" w="893">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4"/>
            <p:cNvSpPr/>
            <p:nvPr/>
          </p:nvSpPr>
          <p:spPr>
            <a:xfrm>
              <a:off x="10492755" y="-2559091"/>
              <a:ext cx="8415" cy="42989"/>
            </a:xfrm>
            <a:custGeom>
              <a:rect b="b" l="l" r="r" t="t"/>
              <a:pathLst>
                <a:path extrusionOk="0" h="705" w="138">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4"/>
            <p:cNvSpPr/>
            <p:nvPr/>
          </p:nvSpPr>
          <p:spPr>
            <a:xfrm>
              <a:off x="10406655" y="-2574213"/>
              <a:ext cx="37074" cy="19391"/>
            </a:xfrm>
            <a:custGeom>
              <a:rect b="b" l="l" r="r" t="t"/>
              <a:pathLst>
                <a:path extrusionOk="0" h="318" w="608">
                  <a:moveTo>
                    <a:pt x="608" y="0"/>
                  </a:moveTo>
                  <a:cubicBezTo>
                    <a:pt x="361" y="28"/>
                    <a:pt x="148" y="115"/>
                    <a:pt x="0" y="318"/>
                  </a:cubicBezTo>
                  <a:cubicBezTo>
                    <a:pt x="192" y="197"/>
                    <a:pt x="394" y="88"/>
                    <a:pt x="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4"/>
            <p:cNvSpPr/>
            <p:nvPr/>
          </p:nvSpPr>
          <p:spPr>
            <a:xfrm>
              <a:off x="10522084" y="-2601897"/>
              <a:ext cx="46465" cy="13842"/>
            </a:xfrm>
            <a:custGeom>
              <a:rect b="b" l="l" r="r" t="t"/>
              <a:pathLst>
                <a:path extrusionOk="0" h="227" w="762">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4"/>
            <p:cNvSpPr/>
            <p:nvPr/>
          </p:nvSpPr>
          <p:spPr>
            <a:xfrm>
              <a:off x="10511779" y="-2652324"/>
              <a:ext cx="29757" cy="30794"/>
            </a:xfrm>
            <a:custGeom>
              <a:rect b="b" l="l" r="r" t="t"/>
              <a:pathLst>
                <a:path extrusionOk="0" h="505" w="488">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4"/>
            <p:cNvSpPr/>
            <p:nvPr/>
          </p:nvSpPr>
          <p:spPr>
            <a:xfrm>
              <a:off x="10468999" y="-2610636"/>
              <a:ext cx="26170" cy="23576"/>
            </a:xfrm>
            <a:custGeom>
              <a:rect b="b" l="l" r="r" t="t"/>
              <a:pathLst>
                <a:path extrusionOk="0" h="218" w="242">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4"/>
            <p:cNvSpPr/>
            <p:nvPr/>
          </p:nvSpPr>
          <p:spPr>
            <a:xfrm>
              <a:off x="10506413" y="-2568969"/>
              <a:ext cx="36465" cy="52563"/>
            </a:xfrm>
            <a:custGeom>
              <a:rect b="b" l="l" r="r" t="t"/>
              <a:pathLst>
                <a:path extrusionOk="0" h="862" w="598">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4"/>
            <p:cNvSpPr/>
            <p:nvPr/>
          </p:nvSpPr>
          <p:spPr>
            <a:xfrm>
              <a:off x="10480376" y="-2689032"/>
              <a:ext cx="26769" cy="47501"/>
            </a:xfrm>
            <a:custGeom>
              <a:rect b="b" l="l" r="r" t="t"/>
              <a:pathLst>
                <a:path extrusionOk="0" h="779" w="439">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99" name="Google Shape;4299;p14"/>
          <p:cNvGrpSpPr/>
          <p:nvPr/>
        </p:nvGrpSpPr>
        <p:grpSpPr>
          <a:xfrm>
            <a:off x="1285843" y="3928965"/>
            <a:ext cx="1065662" cy="1127923"/>
            <a:chOff x="2814078" y="3607713"/>
            <a:chExt cx="1541980" cy="1632070"/>
          </a:xfrm>
        </p:grpSpPr>
        <p:sp>
          <p:nvSpPr>
            <p:cNvPr id="4300" name="Google Shape;4300;p14"/>
            <p:cNvSpPr/>
            <p:nvPr/>
          </p:nvSpPr>
          <p:spPr>
            <a:xfrm>
              <a:off x="3399872" y="4636001"/>
              <a:ext cx="954450" cy="602203"/>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4"/>
            <p:cNvSpPr/>
            <p:nvPr/>
          </p:nvSpPr>
          <p:spPr>
            <a:xfrm>
              <a:off x="3409183" y="4745679"/>
              <a:ext cx="946875" cy="49252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4"/>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4"/>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4"/>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4"/>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4"/>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4"/>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4"/>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4"/>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4"/>
            <p:cNvSpPr/>
            <p:nvPr/>
          </p:nvSpPr>
          <p:spPr>
            <a:xfrm>
              <a:off x="2814091"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4"/>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4"/>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4"/>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4"/>
            <p:cNvSpPr/>
            <p:nvPr/>
          </p:nvSpPr>
          <p:spPr>
            <a:xfrm>
              <a:off x="3232290"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4"/>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4"/>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4"/>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4"/>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4"/>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4"/>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4"/>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4"/>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4"/>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4"/>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25" name="Google Shape;4325;p14"/>
          <p:cNvSpPr/>
          <p:nvPr/>
        </p:nvSpPr>
        <p:spPr>
          <a:xfrm rot="6583293">
            <a:off x="1026880" y="2388433"/>
            <a:ext cx="377797" cy="961563"/>
          </a:xfrm>
          <a:custGeom>
            <a:rect b="b" l="l" r="r" t="t"/>
            <a:pathLst>
              <a:path extrusionOk="0" h="8152" w="3203">
                <a:moveTo>
                  <a:pt x="478" y="1"/>
                </a:moveTo>
                <a:cubicBezTo>
                  <a:pt x="466" y="1"/>
                  <a:pt x="454" y="5"/>
                  <a:pt x="443" y="18"/>
                </a:cubicBezTo>
                <a:cubicBezTo>
                  <a:pt x="416" y="51"/>
                  <a:pt x="432" y="89"/>
                  <a:pt x="449" y="122"/>
                </a:cubicBezTo>
                <a:cubicBezTo>
                  <a:pt x="515" y="226"/>
                  <a:pt x="580" y="330"/>
                  <a:pt x="657" y="428"/>
                </a:cubicBezTo>
                <a:cubicBezTo>
                  <a:pt x="761" y="565"/>
                  <a:pt x="876" y="691"/>
                  <a:pt x="991" y="812"/>
                </a:cubicBezTo>
                <a:cubicBezTo>
                  <a:pt x="978" y="818"/>
                  <a:pt x="965" y="821"/>
                  <a:pt x="952" y="821"/>
                </a:cubicBezTo>
                <a:cubicBezTo>
                  <a:pt x="943" y="821"/>
                  <a:pt x="934" y="819"/>
                  <a:pt x="925" y="817"/>
                </a:cubicBezTo>
                <a:cubicBezTo>
                  <a:pt x="690" y="784"/>
                  <a:pt x="454" y="768"/>
                  <a:pt x="224" y="768"/>
                </a:cubicBezTo>
                <a:cubicBezTo>
                  <a:pt x="318" y="828"/>
                  <a:pt x="416" y="883"/>
                  <a:pt x="526" y="926"/>
                </a:cubicBezTo>
                <a:cubicBezTo>
                  <a:pt x="644" y="966"/>
                  <a:pt x="768" y="986"/>
                  <a:pt x="892" y="986"/>
                </a:cubicBezTo>
                <a:cubicBezTo>
                  <a:pt x="975" y="986"/>
                  <a:pt x="1058" y="977"/>
                  <a:pt x="1139" y="959"/>
                </a:cubicBezTo>
                <a:cubicBezTo>
                  <a:pt x="1154" y="956"/>
                  <a:pt x="1169" y="952"/>
                  <a:pt x="1182" y="952"/>
                </a:cubicBezTo>
                <a:cubicBezTo>
                  <a:pt x="1193" y="952"/>
                  <a:pt x="1202" y="955"/>
                  <a:pt x="1210" y="965"/>
                </a:cubicBezTo>
                <a:cubicBezTo>
                  <a:pt x="1347" y="1091"/>
                  <a:pt x="1467" y="1228"/>
                  <a:pt x="1576" y="1375"/>
                </a:cubicBezTo>
                <a:cubicBezTo>
                  <a:pt x="1568" y="1378"/>
                  <a:pt x="1559" y="1379"/>
                  <a:pt x="1548" y="1379"/>
                </a:cubicBezTo>
                <a:cubicBezTo>
                  <a:pt x="1538" y="1379"/>
                  <a:pt x="1527" y="1378"/>
                  <a:pt x="1516" y="1375"/>
                </a:cubicBezTo>
                <a:cubicBezTo>
                  <a:pt x="1210" y="1288"/>
                  <a:pt x="515" y="1282"/>
                  <a:pt x="515" y="1282"/>
                </a:cubicBezTo>
                <a:lnTo>
                  <a:pt x="515" y="1282"/>
                </a:lnTo>
                <a:cubicBezTo>
                  <a:pt x="515" y="1282"/>
                  <a:pt x="1297" y="1534"/>
                  <a:pt x="1653" y="1578"/>
                </a:cubicBezTo>
                <a:cubicBezTo>
                  <a:pt x="1702" y="1578"/>
                  <a:pt x="1752" y="1611"/>
                  <a:pt x="1774" y="1654"/>
                </a:cubicBezTo>
                <a:cubicBezTo>
                  <a:pt x="1845" y="1764"/>
                  <a:pt x="1894" y="1873"/>
                  <a:pt x="1949" y="1994"/>
                </a:cubicBezTo>
                <a:cubicBezTo>
                  <a:pt x="1998" y="2076"/>
                  <a:pt x="2025" y="2169"/>
                  <a:pt x="2042" y="2262"/>
                </a:cubicBezTo>
                <a:cubicBezTo>
                  <a:pt x="1899" y="2180"/>
                  <a:pt x="1752" y="2114"/>
                  <a:pt x="1604" y="2049"/>
                </a:cubicBezTo>
                <a:cubicBezTo>
                  <a:pt x="1374" y="1950"/>
                  <a:pt x="1133" y="1884"/>
                  <a:pt x="887" y="1857"/>
                </a:cubicBezTo>
                <a:cubicBezTo>
                  <a:pt x="854" y="1862"/>
                  <a:pt x="821" y="1868"/>
                  <a:pt x="794" y="1884"/>
                </a:cubicBezTo>
                <a:cubicBezTo>
                  <a:pt x="810" y="1912"/>
                  <a:pt x="832" y="1934"/>
                  <a:pt x="854" y="1956"/>
                </a:cubicBezTo>
                <a:cubicBezTo>
                  <a:pt x="1237" y="2169"/>
                  <a:pt x="1626" y="2372"/>
                  <a:pt x="2053" y="2470"/>
                </a:cubicBezTo>
                <a:cubicBezTo>
                  <a:pt x="2096" y="2476"/>
                  <a:pt x="2129" y="2508"/>
                  <a:pt x="2135" y="2547"/>
                </a:cubicBezTo>
                <a:cubicBezTo>
                  <a:pt x="2168" y="2651"/>
                  <a:pt x="2190" y="2755"/>
                  <a:pt x="2190" y="2864"/>
                </a:cubicBezTo>
                <a:cubicBezTo>
                  <a:pt x="2190" y="2968"/>
                  <a:pt x="2228" y="3067"/>
                  <a:pt x="2184" y="3165"/>
                </a:cubicBezTo>
                <a:cubicBezTo>
                  <a:pt x="2173" y="3160"/>
                  <a:pt x="2162" y="3154"/>
                  <a:pt x="2157" y="3143"/>
                </a:cubicBezTo>
                <a:cubicBezTo>
                  <a:pt x="1833" y="2814"/>
                  <a:pt x="1032" y="2409"/>
                  <a:pt x="962" y="2409"/>
                </a:cubicBezTo>
                <a:cubicBezTo>
                  <a:pt x="960" y="2409"/>
                  <a:pt x="959" y="2409"/>
                  <a:pt x="958" y="2410"/>
                </a:cubicBezTo>
                <a:cubicBezTo>
                  <a:pt x="936" y="2437"/>
                  <a:pt x="1817" y="3127"/>
                  <a:pt x="2091" y="3461"/>
                </a:cubicBezTo>
                <a:cubicBezTo>
                  <a:pt x="2107" y="3483"/>
                  <a:pt x="2146" y="3499"/>
                  <a:pt x="2129" y="3537"/>
                </a:cubicBezTo>
                <a:cubicBezTo>
                  <a:pt x="2053" y="3734"/>
                  <a:pt x="1954" y="3915"/>
                  <a:pt x="1834" y="4085"/>
                </a:cubicBezTo>
                <a:cubicBezTo>
                  <a:pt x="1828" y="4068"/>
                  <a:pt x="1823" y="4052"/>
                  <a:pt x="1817" y="4030"/>
                </a:cubicBezTo>
                <a:cubicBezTo>
                  <a:pt x="1662" y="3482"/>
                  <a:pt x="895" y="2798"/>
                  <a:pt x="835" y="2798"/>
                </a:cubicBezTo>
                <a:cubicBezTo>
                  <a:pt x="834" y="2798"/>
                  <a:pt x="833" y="2798"/>
                  <a:pt x="832" y="2798"/>
                </a:cubicBezTo>
                <a:cubicBezTo>
                  <a:pt x="799" y="2820"/>
                  <a:pt x="931" y="3045"/>
                  <a:pt x="991" y="3121"/>
                </a:cubicBezTo>
                <a:cubicBezTo>
                  <a:pt x="1264" y="3483"/>
                  <a:pt x="1451" y="3860"/>
                  <a:pt x="1680" y="4254"/>
                </a:cubicBezTo>
                <a:cubicBezTo>
                  <a:pt x="1697" y="4293"/>
                  <a:pt x="1697" y="4342"/>
                  <a:pt x="1675" y="4380"/>
                </a:cubicBezTo>
                <a:cubicBezTo>
                  <a:pt x="1620" y="4512"/>
                  <a:pt x="1576" y="4649"/>
                  <a:pt x="1555" y="4791"/>
                </a:cubicBezTo>
                <a:cubicBezTo>
                  <a:pt x="1555" y="4813"/>
                  <a:pt x="1555" y="4840"/>
                  <a:pt x="1533" y="4840"/>
                </a:cubicBezTo>
                <a:cubicBezTo>
                  <a:pt x="1505" y="4840"/>
                  <a:pt x="1489" y="4802"/>
                  <a:pt x="1478" y="4780"/>
                </a:cubicBezTo>
                <a:cubicBezTo>
                  <a:pt x="1237" y="4400"/>
                  <a:pt x="623" y="3668"/>
                  <a:pt x="551" y="3668"/>
                </a:cubicBezTo>
                <a:cubicBezTo>
                  <a:pt x="550" y="3668"/>
                  <a:pt x="548" y="3668"/>
                  <a:pt x="547" y="3669"/>
                </a:cubicBezTo>
                <a:cubicBezTo>
                  <a:pt x="498" y="3702"/>
                  <a:pt x="1029" y="4616"/>
                  <a:pt x="1330" y="4955"/>
                </a:cubicBezTo>
                <a:cubicBezTo>
                  <a:pt x="1429" y="5059"/>
                  <a:pt x="1462" y="5125"/>
                  <a:pt x="1412" y="5256"/>
                </a:cubicBezTo>
                <a:cubicBezTo>
                  <a:pt x="1336" y="5459"/>
                  <a:pt x="1275" y="5667"/>
                  <a:pt x="1232" y="5880"/>
                </a:cubicBezTo>
                <a:cubicBezTo>
                  <a:pt x="1023" y="5613"/>
                  <a:pt x="465" y="5173"/>
                  <a:pt x="413" y="5173"/>
                </a:cubicBezTo>
                <a:cubicBezTo>
                  <a:pt x="412" y="5173"/>
                  <a:pt x="411" y="5173"/>
                  <a:pt x="411" y="5174"/>
                </a:cubicBezTo>
                <a:cubicBezTo>
                  <a:pt x="389" y="5196"/>
                  <a:pt x="777" y="5875"/>
                  <a:pt x="1106" y="6094"/>
                </a:cubicBezTo>
                <a:cubicBezTo>
                  <a:pt x="1150" y="6121"/>
                  <a:pt x="1177" y="6143"/>
                  <a:pt x="1166" y="6203"/>
                </a:cubicBezTo>
                <a:cubicBezTo>
                  <a:pt x="1128" y="6395"/>
                  <a:pt x="1106" y="6592"/>
                  <a:pt x="1111" y="6783"/>
                </a:cubicBezTo>
                <a:cubicBezTo>
                  <a:pt x="901" y="6493"/>
                  <a:pt x="234" y="6071"/>
                  <a:pt x="100" y="6071"/>
                </a:cubicBezTo>
                <a:cubicBezTo>
                  <a:pt x="87" y="6071"/>
                  <a:pt x="79" y="6075"/>
                  <a:pt x="77" y="6083"/>
                </a:cubicBezTo>
                <a:cubicBezTo>
                  <a:pt x="148" y="6154"/>
                  <a:pt x="219" y="6214"/>
                  <a:pt x="296" y="6291"/>
                </a:cubicBezTo>
                <a:cubicBezTo>
                  <a:pt x="476" y="6471"/>
                  <a:pt x="624" y="6657"/>
                  <a:pt x="859" y="6789"/>
                </a:cubicBezTo>
                <a:cubicBezTo>
                  <a:pt x="1024" y="6882"/>
                  <a:pt x="1160" y="6975"/>
                  <a:pt x="1182" y="7177"/>
                </a:cubicBezTo>
                <a:cubicBezTo>
                  <a:pt x="1182" y="7183"/>
                  <a:pt x="1182" y="7183"/>
                  <a:pt x="1182" y="7188"/>
                </a:cubicBezTo>
                <a:cubicBezTo>
                  <a:pt x="1210" y="7287"/>
                  <a:pt x="1232" y="7391"/>
                  <a:pt x="1254" y="7495"/>
                </a:cubicBezTo>
                <a:cubicBezTo>
                  <a:pt x="1089" y="7331"/>
                  <a:pt x="865" y="7199"/>
                  <a:pt x="690" y="7068"/>
                </a:cubicBezTo>
                <a:cubicBezTo>
                  <a:pt x="507" y="6926"/>
                  <a:pt x="117" y="6708"/>
                  <a:pt x="39" y="6708"/>
                </a:cubicBezTo>
                <a:cubicBezTo>
                  <a:pt x="34" y="6708"/>
                  <a:pt x="29" y="6709"/>
                  <a:pt x="27" y="6712"/>
                </a:cubicBezTo>
                <a:cubicBezTo>
                  <a:pt x="0" y="6745"/>
                  <a:pt x="246" y="7084"/>
                  <a:pt x="383" y="7199"/>
                </a:cubicBezTo>
                <a:cubicBezTo>
                  <a:pt x="662" y="7418"/>
                  <a:pt x="958" y="7610"/>
                  <a:pt x="1270" y="7768"/>
                </a:cubicBezTo>
                <a:cubicBezTo>
                  <a:pt x="1319" y="7785"/>
                  <a:pt x="1352" y="7823"/>
                  <a:pt x="1368" y="7872"/>
                </a:cubicBezTo>
                <a:cubicBezTo>
                  <a:pt x="1401" y="7971"/>
                  <a:pt x="1451" y="8064"/>
                  <a:pt x="1505" y="8152"/>
                </a:cubicBezTo>
                <a:cubicBezTo>
                  <a:pt x="1500" y="8053"/>
                  <a:pt x="1478" y="7955"/>
                  <a:pt x="1456" y="7862"/>
                </a:cubicBezTo>
                <a:cubicBezTo>
                  <a:pt x="1434" y="7774"/>
                  <a:pt x="1445" y="7741"/>
                  <a:pt x="1527" y="7697"/>
                </a:cubicBezTo>
                <a:cubicBezTo>
                  <a:pt x="1768" y="7566"/>
                  <a:pt x="1982" y="7380"/>
                  <a:pt x="2146" y="7150"/>
                </a:cubicBezTo>
                <a:cubicBezTo>
                  <a:pt x="2255" y="6997"/>
                  <a:pt x="2425" y="6526"/>
                  <a:pt x="2376" y="6499"/>
                </a:cubicBezTo>
                <a:cubicBezTo>
                  <a:pt x="2375" y="6498"/>
                  <a:pt x="2374" y="6498"/>
                  <a:pt x="2373" y="6498"/>
                </a:cubicBezTo>
                <a:cubicBezTo>
                  <a:pt x="2309" y="6498"/>
                  <a:pt x="1819" y="7095"/>
                  <a:pt x="1609" y="7363"/>
                </a:cubicBezTo>
                <a:cubicBezTo>
                  <a:pt x="1555" y="7451"/>
                  <a:pt x="1489" y="7528"/>
                  <a:pt x="1412" y="7593"/>
                </a:cubicBezTo>
                <a:cubicBezTo>
                  <a:pt x="1352" y="7402"/>
                  <a:pt x="1308" y="7199"/>
                  <a:pt x="1264" y="7002"/>
                </a:cubicBezTo>
                <a:cubicBezTo>
                  <a:pt x="1248" y="6931"/>
                  <a:pt x="1281" y="6904"/>
                  <a:pt x="1352" y="6876"/>
                </a:cubicBezTo>
                <a:cubicBezTo>
                  <a:pt x="1505" y="6822"/>
                  <a:pt x="1653" y="6729"/>
                  <a:pt x="1768" y="6608"/>
                </a:cubicBezTo>
                <a:cubicBezTo>
                  <a:pt x="1954" y="6438"/>
                  <a:pt x="2113" y="6252"/>
                  <a:pt x="2250" y="6044"/>
                </a:cubicBezTo>
                <a:cubicBezTo>
                  <a:pt x="2398" y="5820"/>
                  <a:pt x="2502" y="5497"/>
                  <a:pt x="2452" y="5470"/>
                </a:cubicBezTo>
                <a:cubicBezTo>
                  <a:pt x="2450" y="5468"/>
                  <a:pt x="2448" y="5468"/>
                  <a:pt x="2445" y="5468"/>
                </a:cubicBezTo>
                <a:cubicBezTo>
                  <a:pt x="2391" y="5468"/>
                  <a:pt x="2217" y="5723"/>
                  <a:pt x="1888" y="6088"/>
                </a:cubicBezTo>
                <a:cubicBezTo>
                  <a:pt x="1686" y="6313"/>
                  <a:pt x="1467" y="6526"/>
                  <a:pt x="1243" y="6729"/>
                </a:cubicBezTo>
                <a:cubicBezTo>
                  <a:pt x="1237" y="6542"/>
                  <a:pt x="1254" y="6362"/>
                  <a:pt x="1297" y="6181"/>
                </a:cubicBezTo>
                <a:cubicBezTo>
                  <a:pt x="1303" y="6148"/>
                  <a:pt x="1330" y="6148"/>
                  <a:pt x="1358" y="6132"/>
                </a:cubicBezTo>
                <a:cubicBezTo>
                  <a:pt x="1938" y="5880"/>
                  <a:pt x="2211" y="5508"/>
                  <a:pt x="2321" y="4889"/>
                </a:cubicBezTo>
                <a:cubicBezTo>
                  <a:pt x="2332" y="4846"/>
                  <a:pt x="2321" y="4802"/>
                  <a:pt x="2288" y="4769"/>
                </a:cubicBezTo>
                <a:cubicBezTo>
                  <a:pt x="2036" y="5196"/>
                  <a:pt x="1719" y="5585"/>
                  <a:pt x="1352" y="5924"/>
                </a:cubicBezTo>
                <a:cubicBezTo>
                  <a:pt x="1374" y="5760"/>
                  <a:pt x="1412" y="5601"/>
                  <a:pt x="1456" y="5448"/>
                </a:cubicBezTo>
                <a:cubicBezTo>
                  <a:pt x="1483" y="5366"/>
                  <a:pt x="1516" y="5294"/>
                  <a:pt x="1544" y="5212"/>
                </a:cubicBezTo>
                <a:cubicBezTo>
                  <a:pt x="1544" y="5212"/>
                  <a:pt x="1560" y="5190"/>
                  <a:pt x="1576" y="5163"/>
                </a:cubicBezTo>
                <a:cubicBezTo>
                  <a:pt x="1642" y="5070"/>
                  <a:pt x="1894" y="4873"/>
                  <a:pt x="2250" y="4643"/>
                </a:cubicBezTo>
                <a:lnTo>
                  <a:pt x="2250" y="4643"/>
                </a:lnTo>
                <a:lnTo>
                  <a:pt x="1659" y="4895"/>
                </a:lnTo>
                <a:cubicBezTo>
                  <a:pt x="1686" y="4753"/>
                  <a:pt x="1691" y="4621"/>
                  <a:pt x="1757" y="4479"/>
                </a:cubicBezTo>
                <a:cubicBezTo>
                  <a:pt x="1787" y="4394"/>
                  <a:pt x="1868" y="4341"/>
                  <a:pt x="1952" y="4341"/>
                </a:cubicBezTo>
                <a:cubicBezTo>
                  <a:pt x="1960" y="4341"/>
                  <a:pt x="1968" y="4341"/>
                  <a:pt x="1976" y="4342"/>
                </a:cubicBezTo>
                <a:cubicBezTo>
                  <a:pt x="2025" y="4337"/>
                  <a:pt x="2069" y="4326"/>
                  <a:pt x="2113" y="4304"/>
                </a:cubicBezTo>
                <a:cubicBezTo>
                  <a:pt x="2562" y="4090"/>
                  <a:pt x="3087" y="3729"/>
                  <a:pt x="3191" y="3225"/>
                </a:cubicBezTo>
                <a:cubicBezTo>
                  <a:pt x="3202" y="3149"/>
                  <a:pt x="3202" y="3072"/>
                  <a:pt x="3186" y="2996"/>
                </a:cubicBezTo>
                <a:cubicBezTo>
                  <a:pt x="3185" y="2992"/>
                  <a:pt x="3183" y="2990"/>
                  <a:pt x="3180" y="2990"/>
                </a:cubicBezTo>
                <a:cubicBezTo>
                  <a:pt x="3115" y="2990"/>
                  <a:pt x="2544" y="3663"/>
                  <a:pt x="2315" y="3866"/>
                </a:cubicBezTo>
                <a:cubicBezTo>
                  <a:pt x="2206" y="3964"/>
                  <a:pt x="2080" y="4096"/>
                  <a:pt x="1927" y="4145"/>
                </a:cubicBezTo>
                <a:cubicBezTo>
                  <a:pt x="1976" y="4090"/>
                  <a:pt x="2014" y="4030"/>
                  <a:pt x="2047" y="3964"/>
                </a:cubicBezTo>
                <a:cubicBezTo>
                  <a:pt x="2168" y="3795"/>
                  <a:pt x="2190" y="3652"/>
                  <a:pt x="2376" y="3521"/>
                </a:cubicBezTo>
                <a:cubicBezTo>
                  <a:pt x="2622" y="3357"/>
                  <a:pt x="2797" y="3100"/>
                  <a:pt x="2868" y="2809"/>
                </a:cubicBezTo>
                <a:cubicBezTo>
                  <a:pt x="2928" y="2547"/>
                  <a:pt x="2764" y="1966"/>
                  <a:pt x="2764" y="1966"/>
                </a:cubicBezTo>
                <a:cubicBezTo>
                  <a:pt x="2764" y="1966"/>
                  <a:pt x="2518" y="2465"/>
                  <a:pt x="2480" y="2700"/>
                </a:cubicBezTo>
                <a:cubicBezTo>
                  <a:pt x="2441" y="2886"/>
                  <a:pt x="2387" y="3067"/>
                  <a:pt x="2321" y="3247"/>
                </a:cubicBezTo>
                <a:cubicBezTo>
                  <a:pt x="2315" y="3006"/>
                  <a:pt x="2288" y="2766"/>
                  <a:pt x="2228" y="2536"/>
                </a:cubicBezTo>
                <a:cubicBezTo>
                  <a:pt x="2211" y="2459"/>
                  <a:pt x="2173" y="2388"/>
                  <a:pt x="2211" y="2311"/>
                </a:cubicBezTo>
                <a:cubicBezTo>
                  <a:pt x="2294" y="2153"/>
                  <a:pt x="2343" y="1977"/>
                  <a:pt x="2354" y="1802"/>
                </a:cubicBezTo>
                <a:cubicBezTo>
                  <a:pt x="2365" y="1589"/>
                  <a:pt x="2151" y="1069"/>
                  <a:pt x="2151" y="1069"/>
                </a:cubicBezTo>
                <a:cubicBezTo>
                  <a:pt x="2151" y="1069"/>
                  <a:pt x="2080" y="1737"/>
                  <a:pt x="2069" y="2021"/>
                </a:cubicBezTo>
                <a:cubicBezTo>
                  <a:pt x="2003" y="1890"/>
                  <a:pt x="1921" y="1720"/>
                  <a:pt x="1845" y="1605"/>
                </a:cubicBezTo>
                <a:cubicBezTo>
                  <a:pt x="1768" y="1485"/>
                  <a:pt x="1752" y="1430"/>
                  <a:pt x="1817" y="1315"/>
                </a:cubicBezTo>
                <a:cubicBezTo>
                  <a:pt x="1839" y="1282"/>
                  <a:pt x="1850" y="1244"/>
                  <a:pt x="1861" y="1206"/>
                </a:cubicBezTo>
                <a:cubicBezTo>
                  <a:pt x="1921" y="948"/>
                  <a:pt x="1730" y="385"/>
                  <a:pt x="1730" y="385"/>
                </a:cubicBezTo>
                <a:cubicBezTo>
                  <a:pt x="1730" y="385"/>
                  <a:pt x="1626" y="888"/>
                  <a:pt x="1615" y="1091"/>
                </a:cubicBezTo>
                <a:cubicBezTo>
                  <a:pt x="1615" y="1140"/>
                  <a:pt x="1609" y="1184"/>
                  <a:pt x="1587" y="1228"/>
                </a:cubicBezTo>
                <a:cubicBezTo>
                  <a:pt x="1560" y="1200"/>
                  <a:pt x="1527" y="1173"/>
                  <a:pt x="1500" y="1140"/>
                </a:cubicBezTo>
                <a:cubicBezTo>
                  <a:pt x="1379" y="992"/>
                  <a:pt x="1226" y="894"/>
                  <a:pt x="1243" y="691"/>
                </a:cubicBezTo>
                <a:cubicBezTo>
                  <a:pt x="1237" y="686"/>
                  <a:pt x="1237" y="680"/>
                  <a:pt x="1232" y="675"/>
                </a:cubicBezTo>
                <a:cubicBezTo>
                  <a:pt x="1089" y="374"/>
                  <a:pt x="838" y="138"/>
                  <a:pt x="531" y="18"/>
                </a:cubicBezTo>
                <a:cubicBezTo>
                  <a:pt x="514" y="11"/>
                  <a:pt x="496" y="1"/>
                  <a:pt x="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26" name="Google Shape;4326;p14"/>
          <p:cNvGrpSpPr/>
          <p:nvPr/>
        </p:nvGrpSpPr>
        <p:grpSpPr>
          <a:xfrm>
            <a:off x="6845057" y="3466676"/>
            <a:ext cx="1032640" cy="1773744"/>
            <a:chOff x="14253922" y="-1754319"/>
            <a:chExt cx="417938" cy="717824"/>
          </a:xfrm>
        </p:grpSpPr>
        <p:sp>
          <p:nvSpPr>
            <p:cNvPr id="4327" name="Google Shape;4327;p14"/>
            <p:cNvSpPr/>
            <p:nvPr/>
          </p:nvSpPr>
          <p:spPr>
            <a:xfrm>
              <a:off x="14417096" y="-1754319"/>
              <a:ext cx="241044" cy="219336"/>
            </a:xfrm>
            <a:custGeom>
              <a:rect b="b" l="l" r="r" t="t"/>
              <a:pathLst>
                <a:path extrusionOk="0" h="3597" w="3953">
                  <a:moveTo>
                    <a:pt x="415" y="0"/>
                  </a:moveTo>
                  <a:cubicBezTo>
                    <a:pt x="403" y="0"/>
                    <a:pt x="390" y="1"/>
                    <a:pt x="379" y="3"/>
                  </a:cubicBezTo>
                  <a:cubicBezTo>
                    <a:pt x="1" y="69"/>
                    <a:pt x="56" y="764"/>
                    <a:pt x="127" y="1032"/>
                  </a:cubicBezTo>
                  <a:cubicBezTo>
                    <a:pt x="236" y="1453"/>
                    <a:pt x="603" y="1776"/>
                    <a:pt x="751" y="2192"/>
                  </a:cubicBezTo>
                  <a:cubicBezTo>
                    <a:pt x="888" y="2587"/>
                    <a:pt x="828" y="3041"/>
                    <a:pt x="1041" y="3408"/>
                  </a:cubicBezTo>
                  <a:cubicBezTo>
                    <a:pt x="1068" y="3451"/>
                    <a:pt x="1096" y="3490"/>
                    <a:pt x="1134" y="3517"/>
                  </a:cubicBezTo>
                  <a:cubicBezTo>
                    <a:pt x="1202" y="3574"/>
                    <a:pt x="1273" y="3597"/>
                    <a:pt x="1344" y="3597"/>
                  </a:cubicBezTo>
                  <a:cubicBezTo>
                    <a:pt x="1513" y="3597"/>
                    <a:pt x="1683" y="3467"/>
                    <a:pt x="1818" y="3347"/>
                  </a:cubicBezTo>
                  <a:cubicBezTo>
                    <a:pt x="2409" y="2811"/>
                    <a:pt x="3225" y="2253"/>
                    <a:pt x="3871" y="1705"/>
                  </a:cubicBezTo>
                  <a:cubicBezTo>
                    <a:pt x="3953" y="1640"/>
                    <a:pt x="3920" y="1508"/>
                    <a:pt x="3816" y="1481"/>
                  </a:cubicBezTo>
                  <a:cubicBezTo>
                    <a:pt x="3466" y="1388"/>
                    <a:pt x="3225" y="999"/>
                    <a:pt x="3006" y="819"/>
                  </a:cubicBezTo>
                  <a:cubicBezTo>
                    <a:pt x="2858" y="676"/>
                    <a:pt x="2689" y="561"/>
                    <a:pt x="2508" y="474"/>
                  </a:cubicBezTo>
                  <a:cubicBezTo>
                    <a:pt x="2201" y="342"/>
                    <a:pt x="1857" y="364"/>
                    <a:pt x="1528" y="331"/>
                  </a:cubicBezTo>
                  <a:cubicBezTo>
                    <a:pt x="1320" y="310"/>
                    <a:pt x="1118" y="266"/>
                    <a:pt x="926" y="195"/>
                  </a:cubicBezTo>
                  <a:cubicBezTo>
                    <a:pt x="784" y="149"/>
                    <a:pt x="572" y="0"/>
                    <a:pt x="41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4"/>
            <p:cNvSpPr/>
            <p:nvPr/>
          </p:nvSpPr>
          <p:spPr>
            <a:xfrm>
              <a:off x="14404413" y="-1697488"/>
              <a:ext cx="260069" cy="170615"/>
            </a:xfrm>
            <a:custGeom>
              <a:rect b="b" l="l" r="r" t="t"/>
              <a:pathLst>
                <a:path extrusionOk="0" h="2798" w="4265">
                  <a:moveTo>
                    <a:pt x="884" y="0"/>
                  </a:moveTo>
                  <a:cubicBezTo>
                    <a:pt x="779" y="0"/>
                    <a:pt x="683" y="60"/>
                    <a:pt x="587" y="105"/>
                  </a:cubicBezTo>
                  <a:cubicBezTo>
                    <a:pt x="477" y="160"/>
                    <a:pt x="362" y="204"/>
                    <a:pt x="242" y="226"/>
                  </a:cubicBezTo>
                  <a:cubicBezTo>
                    <a:pt x="78" y="264"/>
                    <a:pt x="1" y="456"/>
                    <a:pt x="105" y="587"/>
                  </a:cubicBezTo>
                  <a:cubicBezTo>
                    <a:pt x="313" y="866"/>
                    <a:pt x="548" y="1113"/>
                    <a:pt x="641" y="1501"/>
                  </a:cubicBezTo>
                  <a:cubicBezTo>
                    <a:pt x="696" y="1731"/>
                    <a:pt x="707" y="1977"/>
                    <a:pt x="784" y="2207"/>
                  </a:cubicBezTo>
                  <a:cubicBezTo>
                    <a:pt x="855" y="2437"/>
                    <a:pt x="992" y="2662"/>
                    <a:pt x="1216" y="2755"/>
                  </a:cubicBezTo>
                  <a:cubicBezTo>
                    <a:pt x="1291" y="2785"/>
                    <a:pt x="1369" y="2798"/>
                    <a:pt x="1448" y="2798"/>
                  </a:cubicBezTo>
                  <a:cubicBezTo>
                    <a:pt x="1630" y="2798"/>
                    <a:pt x="1817" y="2728"/>
                    <a:pt x="1977" y="2629"/>
                  </a:cubicBezTo>
                  <a:cubicBezTo>
                    <a:pt x="2201" y="2492"/>
                    <a:pt x="2398" y="2306"/>
                    <a:pt x="2634" y="2185"/>
                  </a:cubicBezTo>
                  <a:cubicBezTo>
                    <a:pt x="2880" y="2054"/>
                    <a:pt x="3170" y="1988"/>
                    <a:pt x="3378" y="1802"/>
                  </a:cubicBezTo>
                  <a:cubicBezTo>
                    <a:pt x="3515" y="1682"/>
                    <a:pt x="3586" y="1507"/>
                    <a:pt x="3690" y="1359"/>
                  </a:cubicBezTo>
                  <a:cubicBezTo>
                    <a:pt x="3816" y="1189"/>
                    <a:pt x="4041" y="965"/>
                    <a:pt x="4205" y="751"/>
                  </a:cubicBezTo>
                  <a:cubicBezTo>
                    <a:pt x="4265" y="669"/>
                    <a:pt x="4227" y="554"/>
                    <a:pt x="4128" y="538"/>
                  </a:cubicBezTo>
                  <a:cubicBezTo>
                    <a:pt x="4041" y="521"/>
                    <a:pt x="3958" y="494"/>
                    <a:pt x="3876" y="450"/>
                  </a:cubicBezTo>
                  <a:cubicBezTo>
                    <a:pt x="3564" y="245"/>
                    <a:pt x="3186" y="98"/>
                    <a:pt x="2814" y="98"/>
                  </a:cubicBezTo>
                  <a:cubicBezTo>
                    <a:pt x="2690" y="98"/>
                    <a:pt x="2567" y="114"/>
                    <a:pt x="2448" y="149"/>
                  </a:cubicBezTo>
                  <a:cubicBezTo>
                    <a:pt x="2256" y="204"/>
                    <a:pt x="2081" y="303"/>
                    <a:pt x="1895" y="357"/>
                  </a:cubicBezTo>
                  <a:cubicBezTo>
                    <a:pt x="1808" y="384"/>
                    <a:pt x="1716" y="402"/>
                    <a:pt x="1626" y="402"/>
                  </a:cubicBezTo>
                  <a:cubicBezTo>
                    <a:pt x="1516" y="402"/>
                    <a:pt x="1410" y="376"/>
                    <a:pt x="1320" y="313"/>
                  </a:cubicBezTo>
                  <a:cubicBezTo>
                    <a:pt x="1178" y="215"/>
                    <a:pt x="1085" y="23"/>
                    <a:pt x="910" y="1"/>
                  </a:cubicBezTo>
                  <a:cubicBezTo>
                    <a:pt x="901" y="1"/>
                    <a:pt x="892" y="0"/>
                    <a:pt x="8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4"/>
            <p:cNvSpPr/>
            <p:nvPr/>
          </p:nvSpPr>
          <p:spPr>
            <a:xfrm>
              <a:off x="14447828" y="-1557913"/>
              <a:ext cx="84515" cy="60673"/>
            </a:xfrm>
            <a:custGeom>
              <a:rect b="b" l="l" r="r" t="t"/>
              <a:pathLst>
                <a:path extrusionOk="0" h="995" w="1386">
                  <a:moveTo>
                    <a:pt x="257" y="1"/>
                  </a:moveTo>
                  <a:cubicBezTo>
                    <a:pt x="190" y="1"/>
                    <a:pt x="133" y="31"/>
                    <a:pt x="94" y="115"/>
                  </a:cubicBezTo>
                  <a:cubicBezTo>
                    <a:pt x="1" y="307"/>
                    <a:pt x="176" y="739"/>
                    <a:pt x="247" y="909"/>
                  </a:cubicBezTo>
                  <a:cubicBezTo>
                    <a:pt x="257" y="964"/>
                    <a:pt x="303" y="995"/>
                    <a:pt x="350" y="995"/>
                  </a:cubicBezTo>
                  <a:cubicBezTo>
                    <a:pt x="378" y="995"/>
                    <a:pt x="407" y="983"/>
                    <a:pt x="427" y="958"/>
                  </a:cubicBezTo>
                  <a:cubicBezTo>
                    <a:pt x="767" y="750"/>
                    <a:pt x="1090" y="515"/>
                    <a:pt x="1385" y="241"/>
                  </a:cubicBezTo>
                  <a:lnTo>
                    <a:pt x="1385" y="241"/>
                  </a:lnTo>
                  <a:cubicBezTo>
                    <a:pt x="1312" y="255"/>
                    <a:pt x="1238" y="262"/>
                    <a:pt x="1164" y="262"/>
                  </a:cubicBezTo>
                  <a:cubicBezTo>
                    <a:pt x="1007" y="262"/>
                    <a:pt x="852" y="231"/>
                    <a:pt x="707" y="176"/>
                  </a:cubicBezTo>
                  <a:cubicBezTo>
                    <a:pt x="567" y="128"/>
                    <a:pt x="392" y="1"/>
                    <a:pt x="25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4"/>
            <p:cNvSpPr/>
            <p:nvPr/>
          </p:nvSpPr>
          <p:spPr>
            <a:xfrm>
              <a:off x="14447523" y="-1655292"/>
              <a:ext cx="29757" cy="83173"/>
            </a:xfrm>
            <a:custGeom>
              <a:rect b="b" l="l" r="r" t="t"/>
              <a:pathLst>
                <a:path extrusionOk="0" h="1364" w="488">
                  <a:moveTo>
                    <a:pt x="171" y="1"/>
                  </a:moveTo>
                  <a:cubicBezTo>
                    <a:pt x="161" y="1"/>
                    <a:pt x="152" y="2"/>
                    <a:pt x="142" y="5"/>
                  </a:cubicBezTo>
                  <a:cubicBezTo>
                    <a:pt x="0" y="92"/>
                    <a:pt x="110" y="530"/>
                    <a:pt x="181" y="787"/>
                  </a:cubicBezTo>
                  <a:cubicBezTo>
                    <a:pt x="219" y="924"/>
                    <a:pt x="246" y="1181"/>
                    <a:pt x="334" y="1335"/>
                  </a:cubicBezTo>
                  <a:cubicBezTo>
                    <a:pt x="347" y="1355"/>
                    <a:pt x="367" y="1364"/>
                    <a:pt x="387" y="1364"/>
                  </a:cubicBezTo>
                  <a:cubicBezTo>
                    <a:pt x="417" y="1364"/>
                    <a:pt x="446" y="1343"/>
                    <a:pt x="449" y="1307"/>
                  </a:cubicBezTo>
                  <a:cubicBezTo>
                    <a:pt x="487" y="935"/>
                    <a:pt x="449" y="552"/>
                    <a:pt x="339" y="196"/>
                  </a:cubicBezTo>
                  <a:cubicBezTo>
                    <a:pt x="315" y="107"/>
                    <a:pt x="254" y="1"/>
                    <a:pt x="17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4"/>
            <p:cNvSpPr/>
            <p:nvPr/>
          </p:nvSpPr>
          <p:spPr>
            <a:xfrm>
              <a:off x="14488195" y="-1643219"/>
              <a:ext cx="55490" cy="79881"/>
            </a:xfrm>
            <a:custGeom>
              <a:rect b="b" l="l" r="r" t="t"/>
              <a:pathLst>
                <a:path extrusionOk="0" h="1310" w="910">
                  <a:moveTo>
                    <a:pt x="790" y="0"/>
                  </a:moveTo>
                  <a:cubicBezTo>
                    <a:pt x="779" y="0"/>
                    <a:pt x="768" y="1"/>
                    <a:pt x="756" y="4"/>
                  </a:cubicBezTo>
                  <a:cubicBezTo>
                    <a:pt x="630" y="20"/>
                    <a:pt x="532" y="113"/>
                    <a:pt x="450" y="217"/>
                  </a:cubicBezTo>
                  <a:cubicBezTo>
                    <a:pt x="285" y="420"/>
                    <a:pt x="165" y="655"/>
                    <a:pt x="99" y="907"/>
                  </a:cubicBezTo>
                  <a:cubicBezTo>
                    <a:pt x="74" y="993"/>
                    <a:pt x="0" y="1310"/>
                    <a:pt x="96" y="1310"/>
                  </a:cubicBezTo>
                  <a:cubicBezTo>
                    <a:pt x="121" y="1310"/>
                    <a:pt x="160" y="1287"/>
                    <a:pt x="214" y="1230"/>
                  </a:cubicBezTo>
                  <a:cubicBezTo>
                    <a:pt x="450" y="983"/>
                    <a:pt x="652" y="704"/>
                    <a:pt x="816" y="409"/>
                  </a:cubicBezTo>
                  <a:cubicBezTo>
                    <a:pt x="871" y="327"/>
                    <a:pt x="899" y="234"/>
                    <a:pt x="904" y="141"/>
                  </a:cubicBezTo>
                  <a:cubicBezTo>
                    <a:pt x="909" y="86"/>
                    <a:pt x="882" y="37"/>
                    <a:pt x="838" y="9"/>
                  </a:cubicBezTo>
                  <a:cubicBezTo>
                    <a:pt x="822" y="3"/>
                    <a:pt x="806" y="0"/>
                    <a:pt x="79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4"/>
            <p:cNvSpPr/>
            <p:nvPr/>
          </p:nvSpPr>
          <p:spPr>
            <a:xfrm>
              <a:off x="14519659" y="-1636146"/>
              <a:ext cx="102137" cy="67258"/>
            </a:xfrm>
            <a:custGeom>
              <a:rect b="b" l="l" r="r" t="t"/>
              <a:pathLst>
                <a:path extrusionOk="0" h="1103" w="1675">
                  <a:moveTo>
                    <a:pt x="1569" y="0"/>
                  </a:moveTo>
                  <a:cubicBezTo>
                    <a:pt x="1563" y="0"/>
                    <a:pt x="1556" y="1"/>
                    <a:pt x="1548" y="3"/>
                  </a:cubicBezTo>
                  <a:cubicBezTo>
                    <a:pt x="1539" y="2"/>
                    <a:pt x="1530" y="2"/>
                    <a:pt x="1520" y="2"/>
                  </a:cubicBezTo>
                  <a:cubicBezTo>
                    <a:pt x="1356" y="2"/>
                    <a:pt x="1201" y="90"/>
                    <a:pt x="1067" y="189"/>
                  </a:cubicBezTo>
                  <a:cubicBezTo>
                    <a:pt x="859" y="337"/>
                    <a:pt x="662" y="506"/>
                    <a:pt x="476" y="692"/>
                  </a:cubicBezTo>
                  <a:cubicBezTo>
                    <a:pt x="427" y="747"/>
                    <a:pt x="0" y="1103"/>
                    <a:pt x="213" y="1103"/>
                  </a:cubicBezTo>
                  <a:cubicBezTo>
                    <a:pt x="215" y="1103"/>
                    <a:pt x="217" y="1103"/>
                    <a:pt x="218" y="1103"/>
                  </a:cubicBezTo>
                  <a:cubicBezTo>
                    <a:pt x="279" y="1092"/>
                    <a:pt x="333" y="1075"/>
                    <a:pt x="383" y="1043"/>
                  </a:cubicBezTo>
                  <a:cubicBezTo>
                    <a:pt x="788" y="807"/>
                    <a:pt x="1171" y="550"/>
                    <a:pt x="1543" y="271"/>
                  </a:cubicBezTo>
                  <a:cubicBezTo>
                    <a:pt x="1587" y="243"/>
                    <a:pt x="1625" y="205"/>
                    <a:pt x="1652" y="156"/>
                  </a:cubicBezTo>
                  <a:cubicBezTo>
                    <a:pt x="1674" y="107"/>
                    <a:pt x="1663" y="46"/>
                    <a:pt x="1620" y="14"/>
                  </a:cubicBezTo>
                  <a:cubicBezTo>
                    <a:pt x="1604" y="6"/>
                    <a:pt x="1588" y="0"/>
                    <a:pt x="156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4"/>
            <p:cNvSpPr/>
            <p:nvPr/>
          </p:nvSpPr>
          <p:spPr>
            <a:xfrm>
              <a:off x="14374412" y="-1517851"/>
              <a:ext cx="105186" cy="481356"/>
            </a:xfrm>
            <a:custGeom>
              <a:rect b="b" l="l" r="r" t="t"/>
              <a:pathLst>
                <a:path extrusionOk="0" h="7894" w="1725">
                  <a:moveTo>
                    <a:pt x="1528" y="0"/>
                  </a:moveTo>
                  <a:cubicBezTo>
                    <a:pt x="624" y="2540"/>
                    <a:pt x="115" y="5195"/>
                    <a:pt x="0" y="7882"/>
                  </a:cubicBezTo>
                  <a:lnTo>
                    <a:pt x="208" y="7893"/>
                  </a:lnTo>
                  <a:cubicBezTo>
                    <a:pt x="323" y="5222"/>
                    <a:pt x="832" y="2589"/>
                    <a:pt x="1725" y="66"/>
                  </a:cubicBezTo>
                  <a:lnTo>
                    <a:pt x="1528"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4"/>
            <p:cNvSpPr/>
            <p:nvPr/>
          </p:nvSpPr>
          <p:spPr>
            <a:xfrm>
              <a:off x="14253922" y="-1398702"/>
              <a:ext cx="186652" cy="232080"/>
            </a:xfrm>
            <a:custGeom>
              <a:rect b="b" l="l" r="r" t="t"/>
              <a:pathLst>
                <a:path extrusionOk="0" h="3806" w="3061">
                  <a:moveTo>
                    <a:pt x="579" y="0"/>
                  </a:moveTo>
                  <a:cubicBezTo>
                    <a:pt x="402" y="0"/>
                    <a:pt x="236" y="125"/>
                    <a:pt x="208" y="318"/>
                  </a:cubicBezTo>
                  <a:lnTo>
                    <a:pt x="0" y="1610"/>
                  </a:lnTo>
                  <a:cubicBezTo>
                    <a:pt x="0" y="3389"/>
                    <a:pt x="706" y="3684"/>
                    <a:pt x="1336" y="3788"/>
                  </a:cubicBezTo>
                  <a:cubicBezTo>
                    <a:pt x="1413" y="3801"/>
                    <a:pt x="1540" y="3805"/>
                    <a:pt x="1675" y="3805"/>
                  </a:cubicBezTo>
                  <a:cubicBezTo>
                    <a:pt x="1946" y="3805"/>
                    <a:pt x="2250" y="3788"/>
                    <a:pt x="2250" y="3788"/>
                  </a:cubicBezTo>
                  <a:lnTo>
                    <a:pt x="2639" y="3170"/>
                  </a:lnTo>
                  <a:cubicBezTo>
                    <a:pt x="3060" y="2502"/>
                    <a:pt x="2732" y="1309"/>
                    <a:pt x="1982" y="827"/>
                  </a:cubicBezTo>
                  <a:lnTo>
                    <a:pt x="783" y="61"/>
                  </a:lnTo>
                  <a:cubicBezTo>
                    <a:pt x="719" y="19"/>
                    <a:pt x="648" y="0"/>
                    <a:pt x="57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4"/>
            <p:cNvSpPr/>
            <p:nvPr/>
          </p:nvSpPr>
          <p:spPr>
            <a:xfrm>
              <a:off x="14292764" y="-1370470"/>
              <a:ext cx="101406" cy="207811"/>
            </a:xfrm>
            <a:custGeom>
              <a:rect b="b" l="l" r="r" t="t"/>
              <a:pathLst>
                <a:path extrusionOk="0" h="3408" w="1663">
                  <a:moveTo>
                    <a:pt x="46" y="0"/>
                  </a:moveTo>
                  <a:cubicBezTo>
                    <a:pt x="23" y="0"/>
                    <a:pt x="1" y="18"/>
                    <a:pt x="4" y="46"/>
                  </a:cubicBezTo>
                  <a:cubicBezTo>
                    <a:pt x="146" y="703"/>
                    <a:pt x="491" y="1289"/>
                    <a:pt x="830" y="1858"/>
                  </a:cubicBezTo>
                  <a:cubicBezTo>
                    <a:pt x="1120" y="2340"/>
                    <a:pt x="1416" y="2843"/>
                    <a:pt x="1580" y="3380"/>
                  </a:cubicBezTo>
                  <a:cubicBezTo>
                    <a:pt x="1586" y="3396"/>
                    <a:pt x="1602" y="3407"/>
                    <a:pt x="1619" y="3407"/>
                  </a:cubicBezTo>
                  <a:lnTo>
                    <a:pt x="1629" y="3407"/>
                  </a:lnTo>
                  <a:cubicBezTo>
                    <a:pt x="1651" y="3402"/>
                    <a:pt x="1662" y="3374"/>
                    <a:pt x="1657" y="3358"/>
                  </a:cubicBezTo>
                  <a:cubicBezTo>
                    <a:pt x="1487" y="2811"/>
                    <a:pt x="1186" y="2302"/>
                    <a:pt x="901" y="1814"/>
                  </a:cubicBezTo>
                  <a:cubicBezTo>
                    <a:pt x="568" y="1251"/>
                    <a:pt x="223" y="670"/>
                    <a:pt x="86" y="30"/>
                  </a:cubicBezTo>
                  <a:cubicBezTo>
                    <a:pt x="79" y="9"/>
                    <a:pt x="63" y="0"/>
                    <a:pt x="4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4"/>
            <p:cNvSpPr/>
            <p:nvPr/>
          </p:nvSpPr>
          <p:spPr>
            <a:xfrm>
              <a:off x="14330021" y="-1352421"/>
              <a:ext cx="13720" cy="74941"/>
            </a:xfrm>
            <a:custGeom>
              <a:rect b="b" l="l" r="r" t="t"/>
              <a:pathLst>
                <a:path extrusionOk="0" h="1229" w="225">
                  <a:moveTo>
                    <a:pt x="88" y="1"/>
                  </a:moveTo>
                  <a:cubicBezTo>
                    <a:pt x="85" y="1"/>
                    <a:pt x="81" y="1"/>
                    <a:pt x="77" y="2"/>
                  </a:cubicBezTo>
                  <a:cubicBezTo>
                    <a:pt x="55" y="2"/>
                    <a:pt x="44" y="24"/>
                    <a:pt x="50" y="51"/>
                  </a:cubicBezTo>
                  <a:cubicBezTo>
                    <a:pt x="99" y="232"/>
                    <a:pt x="126" y="424"/>
                    <a:pt x="132" y="615"/>
                  </a:cubicBezTo>
                  <a:cubicBezTo>
                    <a:pt x="143" y="807"/>
                    <a:pt x="104" y="993"/>
                    <a:pt x="17" y="1163"/>
                  </a:cubicBezTo>
                  <a:cubicBezTo>
                    <a:pt x="0" y="1190"/>
                    <a:pt x="22" y="1223"/>
                    <a:pt x="50" y="1228"/>
                  </a:cubicBezTo>
                  <a:cubicBezTo>
                    <a:pt x="66" y="1223"/>
                    <a:pt x="82" y="1217"/>
                    <a:pt x="88" y="1201"/>
                  </a:cubicBezTo>
                  <a:cubicBezTo>
                    <a:pt x="181" y="1020"/>
                    <a:pt x="225" y="818"/>
                    <a:pt x="214" y="615"/>
                  </a:cubicBezTo>
                  <a:cubicBezTo>
                    <a:pt x="208" y="418"/>
                    <a:pt x="176" y="221"/>
                    <a:pt x="126" y="30"/>
                  </a:cubicBezTo>
                  <a:cubicBezTo>
                    <a:pt x="122" y="11"/>
                    <a:pt x="106" y="1"/>
                    <a:pt x="8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4"/>
            <p:cNvSpPr/>
            <p:nvPr/>
          </p:nvSpPr>
          <p:spPr>
            <a:xfrm>
              <a:off x="14274593" y="-1273151"/>
              <a:ext cx="74515" cy="19025"/>
            </a:xfrm>
            <a:custGeom>
              <a:rect b="b" l="l" r="r" t="t"/>
              <a:pathLst>
                <a:path extrusionOk="0" h="312" w="1222">
                  <a:moveTo>
                    <a:pt x="49" y="1"/>
                  </a:moveTo>
                  <a:cubicBezTo>
                    <a:pt x="34" y="1"/>
                    <a:pt x="20" y="11"/>
                    <a:pt x="12" y="27"/>
                  </a:cubicBezTo>
                  <a:cubicBezTo>
                    <a:pt x="1" y="43"/>
                    <a:pt x="12" y="71"/>
                    <a:pt x="34" y="82"/>
                  </a:cubicBezTo>
                  <a:cubicBezTo>
                    <a:pt x="214" y="164"/>
                    <a:pt x="400" y="229"/>
                    <a:pt x="592" y="279"/>
                  </a:cubicBezTo>
                  <a:cubicBezTo>
                    <a:pt x="685" y="300"/>
                    <a:pt x="789" y="311"/>
                    <a:pt x="887" y="311"/>
                  </a:cubicBezTo>
                  <a:cubicBezTo>
                    <a:pt x="991" y="311"/>
                    <a:pt x="1090" y="295"/>
                    <a:pt x="1189" y="268"/>
                  </a:cubicBezTo>
                  <a:cubicBezTo>
                    <a:pt x="1210" y="257"/>
                    <a:pt x="1221" y="235"/>
                    <a:pt x="1216" y="213"/>
                  </a:cubicBezTo>
                  <a:cubicBezTo>
                    <a:pt x="1208" y="197"/>
                    <a:pt x="1194" y="187"/>
                    <a:pt x="1179" y="187"/>
                  </a:cubicBezTo>
                  <a:cubicBezTo>
                    <a:pt x="1173" y="187"/>
                    <a:pt x="1167" y="188"/>
                    <a:pt x="1161" y="191"/>
                  </a:cubicBezTo>
                  <a:cubicBezTo>
                    <a:pt x="1068" y="216"/>
                    <a:pt x="972" y="229"/>
                    <a:pt x="877" y="229"/>
                  </a:cubicBezTo>
                  <a:cubicBezTo>
                    <a:pt x="786" y="229"/>
                    <a:pt x="696" y="218"/>
                    <a:pt x="608" y="196"/>
                  </a:cubicBezTo>
                  <a:cubicBezTo>
                    <a:pt x="422" y="147"/>
                    <a:pt x="242" y="87"/>
                    <a:pt x="66" y="5"/>
                  </a:cubicBezTo>
                  <a:cubicBezTo>
                    <a:pt x="61" y="2"/>
                    <a:pt x="55" y="1"/>
                    <a:pt x="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4"/>
            <p:cNvSpPr/>
            <p:nvPr/>
          </p:nvSpPr>
          <p:spPr>
            <a:xfrm>
              <a:off x="14361363" y="-1308700"/>
              <a:ext cx="12439" cy="85917"/>
            </a:xfrm>
            <a:custGeom>
              <a:rect b="b" l="l" r="r" t="t"/>
              <a:pathLst>
                <a:path extrusionOk="0" h="1409" w="204">
                  <a:moveTo>
                    <a:pt x="98" y="1"/>
                  </a:moveTo>
                  <a:cubicBezTo>
                    <a:pt x="71" y="1"/>
                    <a:pt x="42" y="24"/>
                    <a:pt x="56" y="57"/>
                  </a:cubicBezTo>
                  <a:cubicBezTo>
                    <a:pt x="116" y="281"/>
                    <a:pt x="121" y="511"/>
                    <a:pt x="116" y="790"/>
                  </a:cubicBezTo>
                  <a:cubicBezTo>
                    <a:pt x="110" y="1004"/>
                    <a:pt x="99" y="1195"/>
                    <a:pt x="12" y="1349"/>
                  </a:cubicBezTo>
                  <a:cubicBezTo>
                    <a:pt x="1" y="1371"/>
                    <a:pt x="6" y="1393"/>
                    <a:pt x="23" y="1403"/>
                  </a:cubicBezTo>
                  <a:cubicBezTo>
                    <a:pt x="34" y="1409"/>
                    <a:pt x="39" y="1409"/>
                    <a:pt x="45" y="1409"/>
                  </a:cubicBezTo>
                  <a:cubicBezTo>
                    <a:pt x="61" y="1409"/>
                    <a:pt x="72" y="1403"/>
                    <a:pt x="83" y="1393"/>
                  </a:cubicBezTo>
                  <a:lnTo>
                    <a:pt x="99" y="1360"/>
                  </a:lnTo>
                  <a:cubicBezTo>
                    <a:pt x="99" y="1354"/>
                    <a:pt x="105" y="1354"/>
                    <a:pt x="105" y="1349"/>
                  </a:cubicBezTo>
                  <a:cubicBezTo>
                    <a:pt x="187" y="1185"/>
                    <a:pt x="198" y="998"/>
                    <a:pt x="198" y="790"/>
                  </a:cubicBezTo>
                  <a:cubicBezTo>
                    <a:pt x="203" y="566"/>
                    <a:pt x="203" y="292"/>
                    <a:pt x="138" y="35"/>
                  </a:cubicBezTo>
                  <a:cubicBezTo>
                    <a:pt x="133" y="11"/>
                    <a:pt x="116" y="1"/>
                    <a:pt x="9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4"/>
            <p:cNvSpPr/>
            <p:nvPr/>
          </p:nvSpPr>
          <p:spPr>
            <a:xfrm>
              <a:off x="14428133" y="-1476082"/>
              <a:ext cx="243727" cy="168664"/>
            </a:xfrm>
            <a:custGeom>
              <a:rect b="b" l="l" r="r" t="t"/>
              <a:pathLst>
                <a:path extrusionOk="0" h="2766" w="3997">
                  <a:moveTo>
                    <a:pt x="1865" y="0"/>
                  </a:moveTo>
                  <a:cubicBezTo>
                    <a:pt x="539" y="0"/>
                    <a:pt x="235" y="601"/>
                    <a:pt x="88" y="1149"/>
                  </a:cubicBezTo>
                  <a:cubicBezTo>
                    <a:pt x="28" y="1368"/>
                    <a:pt x="1" y="2058"/>
                    <a:pt x="1" y="2058"/>
                  </a:cubicBezTo>
                  <a:lnTo>
                    <a:pt x="586" y="2506"/>
                  </a:lnTo>
                  <a:cubicBezTo>
                    <a:pt x="813" y="2683"/>
                    <a:pt x="1120" y="2766"/>
                    <a:pt x="1445" y="2766"/>
                  </a:cubicBezTo>
                  <a:cubicBezTo>
                    <a:pt x="2008" y="2766"/>
                    <a:pt x="2626" y="2516"/>
                    <a:pt x="2973" y="2068"/>
                  </a:cubicBezTo>
                  <a:lnTo>
                    <a:pt x="3810" y="1001"/>
                  </a:lnTo>
                  <a:cubicBezTo>
                    <a:pt x="3996" y="760"/>
                    <a:pt x="3876" y="410"/>
                    <a:pt x="3586" y="333"/>
                  </a:cubicBezTo>
                  <a:lnTo>
                    <a:pt x="2382" y="27"/>
                  </a:lnTo>
                  <a:cubicBezTo>
                    <a:pt x="2194" y="9"/>
                    <a:pt x="2022" y="0"/>
                    <a:pt x="186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4"/>
            <p:cNvSpPr/>
            <p:nvPr/>
          </p:nvSpPr>
          <p:spPr>
            <a:xfrm>
              <a:off x="14422828" y="-1429129"/>
              <a:ext cx="217446" cy="81222"/>
            </a:xfrm>
            <a:custGeom>
              <a:rect b="b" l="l" r="r" t="t"/>
              <a:pathLst>
                <a:path extrusionOk="0" h="1332" w="3566">
                  <a:moveTo>
                    <a:pt x="3513" y="0"/>
                  </a:moveTo>
                  <a:cubicBezTo>
                    <a:pt x="3510" y="0"/>
                    <a:pt x="3507" y="1"/>
                    <a:pt x="3503" y="1"/>
                  </a:cubicBezTo>
                  <a:cubicBezTo>
                    <a:pt x="2841" y="78"/>
                    <a:pt x="2222" y="368"/>
                    <a:pt x="1626" y="647"/>
                  </a:cubicBezTo>
                  <a:cubicBezTo>
                    <a:pt x="1117" y="888"/>
                    <a:pt x="591" y="1134"/>
                    <a:pt x="38" y="1249"/>
                  </a:cubicBezTo>
                  <a:cubicBezTo>
                    <a:pt x="16" y="1255"/>
                    <a:pt x="0" y="1277"/>
                    <a:pt x="6" y="1298"/>
                  </a:cubicBezTo>
                  <a:cubicBezTo>
                    <a:pt x="11" y="1320"/>
                    <a:pt x="27" y="1331"/>
                    <a:pt x="44" y="1331"/>
                  </a:cubicBezTo>
                  <a:lnTo>
                    <a:pt x="55" y="1331"/>
                  </a:lnTo>
                  <a:cubicBezTo>
                    <a:pt x="613" y="1216"/>
                    <a:pt x="1144" y="965"/>
                    <a:pt x="1659" y="724"/>
                  </a:cubicBezTo>
                  <a:cubicBezTo>
                    <a:pt x="2250" y="445"/>
                    <a:pt x="2863" y="160"/>
                    <a:pt x="3514" y="78"/>
                  </a:cubicBezTo>
                  <a:cubicBezTo>
                    <a:pt x="3565" y="73"/>
                    <a:pt x="3559" y="0"/>
                    <a:pt x="351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4"/>
            <p:cNvSpPr/>
            <p:nvPr/>
          </p:nvSpPr>
          <p:spPr>
            <a:xfrm>
              <a:off x="14541854" y="-1400226"/>
              <a:ext cx="75612" cy="16281"/>
            </a:xfrm>
            <a:custGeom>
              <a:rect b="b" l="l" r="r" t="t"/>
              <a:pathLst>
                <a:path extrusionOk="0" h="267" w="1240">
                  <a:moveTo>
                    <a:pt x="60" y="0"/>
                  </a:moveTo>
                  <a:cubicBezTo>
                    <a:pt x="26" y="0"/>
                    <a:pt x="0" y="52"/>
                    <a:pt x="40" y="75"/>
                  </a:cubicBezTo>
                  <a:cubicBezTo>
                    <a:pt x="210" y="184"/>
                    <a:pt x="407" y="250"/>
                    <a:pt x="610" y="261"/>
                  </a:cubicBezTo>
                  <a:cubicBezTo>
                    <a:pt x="653" y="266"/>
                    <a:pt x="703" y="266"/>
                    <a:pt x="747" y="266"/>
                  </a:cubicBezTo>
                  <a:cubicBezTo>
                    <a:pt x="900" y="261"/>
                    <a:pt x="1053" y="250"/>
                    <a:pt x="1201" y="228"/>
                  </a:cubicBezTo>
                  <a:cubicBezTo>
                    <a:pt x="1223" y="222"/>
                    <a:pt x="1239" y="201"/>
                    <a:pt x="1234" y="179"/>
                  </a:cubicBezTo>
                  <a:cubicBezTo>
                    <a:pt x="1234" y="160"/>
                    <a:pt x="1217" y="145"/>
                    <a:pt x="1198" y="145"/>
                  </a:cubicBezTo>
                  <a:cubicBezTo>
                    <a:pt x="1196" y="145"/>
                    <a:pt x="1193" y="145"/>
                    <a:pt x="1190" y="146"/>
                  </a:cubicBezTo>
                  <a:cubicBezTo>
                    <a:pt x="1040" y="172"/>
                    <a:pt x="889" y="180"/>
                    <a:pt x="739" y="180"/>
                  </a:cubicBezTo>
                  <a:cubicBezTo>
                    <a:pt x="698" y="180"/>
                    <a:pt x="656" y="180"/>
                    <a:pt x="615" y="179"/>
                  </a:cubicBezTo>
                  <a:cubicBezTo>
                    <a:pt x="429" y="168"/>
                    <a:pt x="243" y="107"/>
                    <a:pt x="84" y="9"/>
                  </a:cubicBezTo>
                  <a:cubicBezTo>
                    <a:pt x="76" y="3"/>
                    <a:pt x="68" y="0"/>
                    <a:pt x="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4"/>
            <p:cNvSpPr/>
            <p:nvPr/>
          </p:nvSpPr>
          <p:spPr>
            <a:xfrm>
              <a:off x="14518927" y="-1456325"/>
              <a:ext cx="26098" cy="72014"/>
            </a:xfrm>
            <a:custGeom>
              <a:rect b="b" l="l" r="r" t="t"/>
              <a:pathLst>
                <a:path extrusionOk="0" h="1181" w="428">
                  <a:moveTo>
                    <a:pt x="359" y="1"/>
                  </a:moveTo>
                  <a:cubicBezTo>
                    <a:pt x="347" y="1"/>
                    <a:pt x="337" y="6"/>
                    <a:pt x="334" y="20"/>
                  </a:cubicBezTo>
                  <a:cubicBezTo>
                    <a:pt x="230" y="190"/>
                    <a:pt x="148" y="371"/>
                    <a:pt x="83" y="557"/>
                  </a:cubicBezTo>
                  <a:cubicBezTo>
                    <a:pt x="17" y="743"/>
                    <a:pt x="0" y="951"/>
                    <a:pt x="39" y="1148"/>
                  </a:cubicBezTo>
                  <a:cubicBezTo>
                    <a:pt x="39" y="1170"/>
                    <a:pt x="55" y="1181"/>
                    <a:pt x="77" y="1181"/>
                  </a:cubicBezTo>
                  <a:lnTo>
                    <a:pt x="83" y="1181"/>
                  </a:lnTo>
                  <a:cubicBezTo>
                    <a:pt x="104" y="1175"/>
                    <a:pt x="121" y="1153"/>
                    <a:pt x="115" y="1131"/>
                  </a:cubicBezTo>
                  <a:cubicBezTo>
                    <a:pt x="77" y="945"/>
                    <a:pt x="93" y="754"/>
                    <a:pt x="159" y="579"/>
                  </a:cubicBezTo>
                  <a:cubicBezTo>
                    <a:pt x="225" y="398"/>
                    <a:pt x="301" y="223"/>
                    <a:pt x="400" y="59"/>
                  </a:cubicBezTo>
                  <a:cubicBezTo>
                    <a:pt x="427" y="35"/>
                    <a:pt x="388" y="1"/>
                    <a:pt x="35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4"/>
            <p:cNvSpPr/>
            <p:nvPr/>
          </p:nvSpPr>
          <p:spPr>
            <a:xfrm>
              <a:off x="14463865" y="-1441325"/>
              <a:ext cx="32440" cy="82076"/>
            </a:xfrm>
            <a:custGeom>
              <a:rect b="b" l="l" r="r" t="t"/>
              <a:pathLst>
                <a:path extrusionOk="0" h="1346" w="532">
                  <a:moveTo>
                    <a:pt x="484" y="0"/>
                  </a:moveTo>
                  <a:cubicBezTo>
                    <a:pt x="471" y="0"/>
                    <a:pt x="459" y="7"/>
                    <a:pt x="449" y="21"/>
                  </a:cubicBezTo>
                  <a:cubicBezTo>
                    <a:pt x="241" y="327"/>
                    <a:pt x="0" y="798"/>
                    <a:pt x="55" y="1307"/>
                  </a:cubicBezTo>
                  <a:cubicBezTo>
                    <a:pt x="55" y="1329"/>
                    <a:pt x="77" y="1345"/>
                    <a:pt x="99" y="1345"/>
                  </a:cubicBezTo>
                  <a:cubicBezTo>
                    <a:pt x="121" y="1345"/>
                    <a:pt x="137" y="1323"/>
                    <a:pt x="137" y="1301"/>
                  </a:cubicBezTo>
                  <a:cubicBezTo>
                    <a:pt x="82" y="820"/>
                    <a:pt x="312" y="360"/>
                    <a:pt x="520" y="64"/>
                  </a:cubicBezTo>
                  <a:cubicBezTo>
                    <a:pt x="531" y="48"/>
                    <a:pt x="526" y="21"/>
                    <a:pt x="509" y="10"/>
                  </a:cubicBezTo>
                  <a:cubicBezTo>
                    <a:pt x="501" y="3"/>
                    <a:pt x="492" y="0"/>
                    <a:pt x="48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4"/>
            <p:cNvSpPr/>
            <p:nvPr/>
          </p:nvSpPr>
          <p:spPr>
            <a:xfrm>
              <a:off x="14484048" y="-1374555"/>
              <a:ext cx="87442" cy="17318"/>
            </a:xfrm>
            <a:custGeom>
              <a:rect b="b" l="l" r="r" t="t"/>
              <a:pathLst>
                <a:path extrusionOk="0" h="284" w="1434">
                  <a:moveTo>
                    <a:pt x="60" y="0"/>
                  </a:moveTo>
                  <a:cubicBezTo>
                    <a:pt x="26" y="0"/>
                    <a:pt x="1" y="49"/>
                    <a:pt x="36" y="75"/>
                  </a:cubicBezTo>
                  <a:lnTo>
                    <a:pt x="69" y="97"/>
                  </a:lnTo>
                  <a:cubicBezTo>
                    <a:pt x="69" y="97"/>
                    <a:pt x="74" y="102"/>
                    <a:pt x="80" y="102"/>
                  </a:cubicBezTo>
                  <a:cubicBezTo>
                    <a:pt x="233" y="196"/>
                    <a:pt x="419" y="223"/>
                    <a:pt x="627" y="250"/>
                  </a:cubicBezTo>
                  <a:cubicBezTo>
                    <a:pt x="780" y="267"/>
                    <a:pt x="934" y="278"/>
                    <a:pt x="1087" y="283"/>
                  </a:cubicBezTo>
                  <a:cubicBezTo>
                    <a:pt x="1185" y="283"/>
                    <a:pt x="1284" y="272"/>
                    <a:pt x="1383" y="256"/>
                  </a:cubicBezTo>
                  <a:cubicBezTo>
                    <a:pt x="1434" y="245"/>
                    <a:pt x="1423" y="173"/>
                    <a:pt x="1376" y="173"/>
                  </a:cubicBezTo>
                  <a:cubicBezTo>
                    <a:pt x="1373" y="173"/>
                    <a:pt x="1370" y="173"/>
                    <a:pt x="1366" y="174"/>
                  </a:cubicBezTo>
                  <a:cubicBezTo>
                    <a:pt x="1272" y="192"/>
                    <a:pt x="1177" y="198"/>
                    <a:pt x="1080" y="198"/>
                  </a:cubicBezTo>
                  <a:cubicBezTo>
                    <a:pt x="940" y="198"/>
                    <a:pt x="794" y="184"/>
                    <a:pt x="633" y="168"/>
                  </a:cubicBezTo>
                  <a:cubicBezTo>
                    <a:pt x="419" y="146"/>
                    <a:pt x="233" y="113"/>
                    <a:pt x="85" y="9"/>
                  </a:cubicBezTo>
                  <a:cubicBezTo>
                    <a:pt x="77" y="3"/>
                    <a:pt x="68" y="0"/>
                    <a:pt x="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45" name="Google Shape;4345;p14"/>
          <p:cNvSpPr/>
          <p:nvPr/>
        </p:nvSpPr>
        <p:spPr>
          <a:xfrm>
            <a:off x="-3459881"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4"/>
          <p:cNvSpPr/>
          <p:nvPr/>
        </p:nvSpPr>
        <p:spPr>
          <a:xfrm>
            <a:off x="6586294"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4"/>
          <p:cNvSpPr/>
          <p:nvPr/>
        </p:nvSpPr>
        <p:spPr>
          <a:xfrm>
            <a:off x="1474950" y="4512425"/>
            <a:ext cx="5301132"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5">
    <p:spTree>
      <p:nvGrpSpPr>
        <p:cNvPr id="4348" name="Shape 4348"/>
        <p:cNvGrpSpPr/>
        <p:nvPr/>
      </p:nvGrpSpPr>
      <p:grpSpPr>
        <a:xfrm>
          <a:off x="0" y="0"/>
          <a:ext cx="0" cy="0"/>
          <a:chOff x="0" y="0"/>
          <a:chExt cx="0" cy="0"/>
        </a:xfrm>
      </p:grpSpPr>
      <p:sp>
        <p:nvSpPr>
          <p:cNvPr id="4349" name="Google Shape;4349;p15"/>
          <p:cNvSpPr txBox="1"/>
          <p:nvPr>
            <p:ph type="title"/>
          </p:nvPr>
        </p:nvSpPr>
        <p:spPr>
          <a:xfrm>
            <a:off x="718000" y="445025"/>
            <a:ext cx="7707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4350" name="Google Shape;4350;p15"/>
          <p:cNvSpPr/>
          <p:nvPr/>
        </p:nvSpPr>
        <p:spPr>
          <a:xfrm flipH="1">
            <a:off x="-5497288"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5"/>
          <p:cNvSpPr/>
          <p:nvPr/>
        </p:nvSpPr>
        <p:spPr>
          <a:xfrm flipH="1">
            <a:off x="42137"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5"/>
          <p:cNvSpPr/>
          <p:nvPr/>
        </p:nvSpPr>
        <p:spPr>
          <a:xfrm flipH="1">
            <a:off x="5682337"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53" name="Google Shape;4353;p15"/>
          <p:cNvGrpSpPr/>
          <p:nvPr/>
        </p:nvGrpSpPr>
        <p:grpSpPr>
          <a:xfrm flipH="1" rot="-7170697">
            <a:off x="7193531" y="-178172"/>
            <a:ext cx="3054796" cy="1819089"/>
            <a:chOff x="238125" y="2514275"/>
            <a:chExt cx="904975" cy="538900"/>
          </a:xfrm>
        </p:grpSpPr>
        <p:sp>
          <p:nvSpPr>
            <p:cNvPr id="4354" name="Google Shape;4354;p15"/>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5"/>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5"/>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5"/>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5"/>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5"/>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5"/>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5"/>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5"/>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5"/>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5"/>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5"/>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5"/>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5"/>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5"/>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5"/>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5"/>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5"/>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5"/>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5"/>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5"/>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5"/>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5"/>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5"/>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5"/>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5"/>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5"/>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5"/>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5"/>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5"/>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5"/>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5"/>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5"/>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5"/>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5"/>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5"/>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5"/>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5"/>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5"/>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5"/>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5"/>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5"/>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5"/>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5"/>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5"/>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5"/>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5"/>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5"/>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5"/>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5"/>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5"/>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5"/>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5"/>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5"/>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5"/>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5"/>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5"/>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5"/>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5"/>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5"/>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5"/>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5"/>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5"/>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5"/>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5"/>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5"/>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5"/>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15"/>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15"/>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5"/>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5"/>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5"/>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5"/>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5"/>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5"/>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5"/>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5"/>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5"/>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5"/>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5"/>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5"/>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5"/>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5"/>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5"/>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5"/>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5"/>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5"/>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5"/>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5"/>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5"/>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5"/>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5"/>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5"/>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5"/>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5"/>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5"/>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5"/>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5"/>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5"/>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5"/>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5"/>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5"/>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5"/>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5"/>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5"/>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5"/>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5"/>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5"/>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5"/>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5"/>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5"/>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5"/>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15"/>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15"/>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5"/>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5"/>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5"/>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5"/>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5"/>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5"/>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5"/>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5"/>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5"/>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5"/>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5"/>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5"/>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5"/>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5"/>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5"/>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5"/>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5"/>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5"/>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5"/>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5"/>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5"/>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5"/>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5"/>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5"/>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5"/>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5"/>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5"/>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5"/>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5"/>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5"/>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5"/>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5"/>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5"/>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5"/>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5"/>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5"/>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5"/>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5"/>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5"/>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5"/>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5"/>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5"/>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5"/>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5"/>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5"/>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5"/>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5"/>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5"/>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5"/>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5"/>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5"/>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5"/>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5"/>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5"/>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5"/>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5"/>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5"/>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5"/>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5"/>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5"/>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5"/>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5"/>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5"/>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5"/>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5"/>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5"/>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5"/>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5"/>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5"/>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5"/>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5"/>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5"/>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5"/>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5"/>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5"/>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5"/>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5"/>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5"/>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5"/>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5"/>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5"/>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5"/>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5"/>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5"/>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5"/>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5"/>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5"/>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5"/>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5"/>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5"/>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5"/>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5"/>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5"/>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5"/>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5"/>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5"/>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5"/>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5"/>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5"/>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5"/>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5"/>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5"/>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5"/>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5"/>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5"/>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5"/>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5"/>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5"/>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5"/>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5"/>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5"/>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5"/>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5"/>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5"/>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5"/>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5"/>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5"/>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5"/>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5"/>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5"/>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5"/>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5"/>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5"/>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5"/>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5"/>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5"/>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5"/>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5"/>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5"/>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5"/>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5"/>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5"/>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5"/>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5"/>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5"/>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5"/>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5"/>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5"/>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5"/>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5"/>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5"/>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5"/>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5"/>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5"/>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5"/>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5"/>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5"/>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5"/>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5"/>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5"/>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5"/>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5"/>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5"/>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5"/>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5"/>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5"/>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5"/>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5"/>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5"/>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5"/>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5"/>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5"/>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5"/>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5"/>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5"/>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5"/>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5"/>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5"/>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5"/>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5"/>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5"/>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5"/>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5"/>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5"/>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5"/>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5"/>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5"/>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5"/>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5"/>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5"/>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5"/>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5"/>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5"/>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5"/>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5"/>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5"/>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5"/>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5"/>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5"/>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5"/>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5"/>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5"/>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5"/>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5"/>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5"/>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5_1">
    <p:spTree>
      <p:nvGrpSpPr>
        <p:cNvPr id="4663" name="Shape 4663"/>
        <p:cNvGrpSpPr/>
        <p:nvPr/>
      </p:nvGrpSpPr>
      <p:grpSpPr>
        <a:xfrm>
          <a:off x="0" y="0"/>
          <a:ext cx="0" cy="0"/>
          <a:chOff x="0" y="0"/>
          <a:chExt cx="0" cy="0"/>
        </a:xfrm>
      </p:grpSpPr>
      <p:sp>
        <p:nvSpPr>
          <p:cNvPr id="4664" name="Google Shape;4664;p16"/>
          <p:cNvSpPr txBox="1"/>
          <p:nvPr>
            <p:ph type="title"/>
          </p:nvPr>
        </p:nvSpPr>
        <p:spPr>
          <a:xfrm>
            <a:off x="718000" y="445025"/>
            <a:ext cx="7707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4665" name="Google Shape;4665;p16"/>
          <p:cNvGrpSpPr/>
          <p:nvPr/>
        </p:nvGrpSpPr>
        <p:grpSpPr>
          <a:xfrm rot="-5169509">
            <a:off x="-447329" y="-595245"/>
            <a:ext cx="1149691" cy="1149691"/>
            <a:chOff x="342480" y="-805874"/>
            <a:chExt cx="1149637" cy="1149637"/>
          </a:xfrm>
        </p:grpSpPr>
        <p:sp>
          <p:nvSpPr>
            <p:cNvPr id="4666" name="Google Shape;4666;p16"/>
            <p:cNvSpPr/>
            <p:nvPr/>
          </p:nvSpPr>
          <p:spPr>
            <a:xfrm rot="-2700000">
              <a:off x="415019" y="-541693"/>
              <a:ext cx="1004557" cy="621275"/>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6"/>
            <p:cNvSpPr/>
            <p:nvPr/>
          </p:nvSpPr>
          <p:spPr>
            <a:xfrm rot="-2700000">
              <a:off x="501754" y="-517750"/>
              <a:ext cx="855111" cy="38274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6"/>
            <p:cNvSpPr/>
            <p:nvPr/>
          </p:nvSpPr>
          <p:spPr>
            <a:xfrm rot="-2700000">
              <a:off x="832576" y="-146942"/>
              <a:ext cx="223175" cy="214410"/>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6"/>
            <p:cNvSpPr/>
            <p:nvPr/>
          </p:nvSpPr>
          <p:spPr>
            <a:xfrm rot="-2700000">
              <a:off x="629978" y="-98299"/>
              <a:ext cx="231487" cy="148813"/>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6"/>
            <p:cNvSpPr/>
            <p:nvPr/>
          </p:nvSpPr>
          <p:spPr>
            <a:xfrm rot="-2700000">
              <a:off x="936443" y="-338606"/>
              <a:ext cx="217844" cy="298349"/>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6"/>
            <p:cNvSpPr/>
            <p:nvPr/>
          </p:nvSpPr>
          <p:spPr>
            <a:xfrm rot="-2700000">
              <a:off x="700303" y="-409356"/>
              <a:ext cx="343075" cy="13011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6"/>
            <p:cNvSpPr/>
            <p:nvPr/>
          </p:nvSpPr>
          <p:spPr>
            <a:xfrm rot="-2700000">
              <a:off x="643551" y="-269300"/>
              <a:ext cx="300879" cy="183057"/>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6"/>
            <p:cNvSpPr/>
            <p:nvPr/>
          </p:nvSpPr>
          <p:spPr>
            <a:xfrm rot="-2700000">
              <a:off x="1040289" y="-513089"/>
              <a:ext cx="150711" cy="314703"/>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6"/>
            <p:cNvSpPr/>
            <p:nvPr/>
          </p:nvSpPr>
          <p:spPr>
            <a:xfrm rot="-2700000">
              <a:off x="1091355" y="-635290"/>
              <a:ext cx="88637" cy="245854"/>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6"/>
            <p:cNvSpPr/>
            <p:nvPr/>
          </p:nvSpPr>
          <p:spPr>
            <a:xfrm rot="-2700000">
              <a:off x="1114273" y="-708942"/>
              <a:ext cx="45358" cy="178359"/>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6"/>
            <p:cNvSpPr/>
            <p:nvPr/>
          </p:nvSpPr>
          <p:spPr>
            <a:xfrm rot="-2700000">
              <a:off x="768255" y="-527987"/>
              <a:ext cx="259497" cy="174745"/>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6"/>
            <p:cNvSpPr/>
            <p:nvPr/>
          </p:nvSpPr>
          <p:spPr>
            <a:xfrm rot="-2700000">
              <a:off x="884823" y="-613589"/>
              <a:ext cx="175287" cy="116647"/>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6"/>
            <p:cNvSpPr/>
            <p:nvPr/>
          </p:nvSpPr>
          <p:spPr>
            <a:xfrm rot="-2700000">
              <a:off x="976930" y="-675291"/>
              <a:ext cx="112401" cy="52405"/>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9" name="Google Shape;4679;p16"/>
          <p:cNvGrpSpPr/>
          <p:nvPr/>
        </p:nvGrpSpPr>
        <p:grpSpPr>
          <a:xfrm>
            <a:off x="154449" y="-262541"/>
            <a:ext cx="808209" cy="808209"/>
            <a:chOff x="1573274" y="-1786841"/>
            <a:chExt cx="808209" cy="808209"/>
          </a:xfrm>
        </p:grpSpPr>
        <p:sp>
          <p:nvSpPr>
            <p:cNvPr id="4680" name="Google Shape;4680;p16"/>
            <p:cNvSpPr/>
            <p:nvPr/>
          </p:nvSpPr>
          <p:spPr>
            <a:xfrm rot="-2700000">
              <a:off x="1838211" y="-1451742"/>
              <a:ext cx="287597" cy="124147"/>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6"/>
            <p:cNvSpPr/>
            <p:nvPr/>
          </p:nvSpPr>
          <p:spPr>
            <a:xfrm rot="-2700000">
              <a:off x="1680203" y="-1657052"/>
              <a:ext cx="594349" cy="54863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6"/>
            <p:cNvSpPr/>
            <p:nvPr/>
          </p:nvSpPr>
          <p:spPr>
            <a:xfrm rot="-2700000">
              <a:off x="1916047" y="-1347928"/>
              <a:ext cx="111226" cy="153421"/>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6"/>
            <p:cNvSpPr/>
            <p:nvPr/>
          </p:nvSpPr>
          <p:spPr>
            <a:xfrm rot="-2700000">
              <a:off x="1803892" y="-1312751"/>
              <a:ext cx="184051" cy="51954"/>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6"/>
            <p:cNvSpPr/>
            <p:nvPr/>
          </p:nvSpPr>
          <p:spPr>
            <a:xfrm rot="-2700000">
              <a:off x="1766105" y="-1397251"/>
              <a:ext cx="173118" cy="86017"/>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6"/>
            <p:cNvSpPr/>
            <p:nvPr/>
          </p:nvSpPr>
          <p:spPr>
            <a:xfrm rot="-2700000">
              <a:off x="1815914" y="-1520811"/>
              <a:ext cx="67495" cy="178269"/>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6"/>
            <p:cNvSpPr/>
            <p:nvPr/>
          </p:nvSpPr>
          <p:spPr>
            <a:xfrm rot="-2700000">
              <a:off x="1867873" y="-1583002"/>
              <a:ext cx="70657" cy="182154"/>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6"/>
            <p:cNvSpPr/>
            <p:nvPr/>
          </p:nvSpPr>
          <p:spPr>
            <a:xfrm rot="-2700000">
              <a:off x="1896993" y="-1554233"/>
              <a:ext cx="168691" cy="10851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6"/>
            <p:cNvSpPr/>
            <p:nvPr/>
          </p:nvSpPr>
          <p:spPr>
            <a:xfrm rot="-2700000">
              <a:off x="1933482" y="-1484507"/>
              <a:ext cx="235824" cy="1653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6"/>
            <p:cNvSpPr/>
            <p:nvPr/>
          </p:nvSpPr>
          <p:spPr>
            <a:xfrm rot="-2700000">
              <a:off x="1998696" y="-1468091"/>
              <a:ext cx="180979" cy="165980"/>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6"/>
            <p:cNvSpPr/>
            <p:nvPr/>
          </p:nvSpPr>
          <p:spPr>
            <a:xfrm rot="-2700000">
              <a:off x="2033853" y="-1419122"/>
              <a:ext cx="26203" cy="2275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6"/>
            <p:cNvSpPr/>
            <p:nvPr/>
          </p:nvSpPr>
          <p:spPr>
            <a:xfrm rot="-2700000">
              <a:off x="1913046" y="-1422582"/>
              <a:ext cx="80234" cy="74452"/>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92" name="Google Shape;4692;p16"/>
          <p:cNvSpPr/>
          <p:nvPr/>
        </p:nvSpPr>
        <p:spPr>
          <a:xfrm flipH="1">
            <a:off x="-3472413"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6"/>
          <p:cNvSpPr/>
          <p:nvPr/>
        </p:nvSpPr>
        <p:spPr>
          <a:xfrm flipH="1">
            <a:off x="2063124"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6"/>
          <p:cNvSpPr/>
          <p:nvPr/>
        </p:nvSpPr>
        <p:spPr>
          <a:xfrm flipH="1">
            <a:off x="7684924"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95" name="Google Shape;4695;p16"/>
          <p:cNvGrpSpPr/>
          <p:nvPr/>
        </p:nvGrpSpPr>
        <p:grpSpPr>
          <a:xfrm>
            <a:off x="77420" y="39392"/>
            <a:ext cx="962247" cy="818814"/>
            <a:chOff x="1978145" y="-996458"/>
            <a:chExt cx="962247" cy="818814"/>
          </a:xfrm>
        </p:grpSpPr>
        <p:sp>
          <p:nvSpPr>
            <p:cNvPr id="4696" name="Google Shape;4696;p16"/>
            <p:cNvSpPr/>
            <p:nvPr/>
          </p:nvSpPr>
          <p:spPr>
            <a:xfrm rot="-2700000">
              <a:off x="2212355" y="-990843"/>
              <a:ext cx="350393" cy="807585"/>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6"/>
            <p:cNvSpPr/>
            <p:nvPr/>
          </p:nvSpPr>
          <p:spPr>
            <a:xfrm rot="-2700000">
              <a:off x="2793365" y="-486310"/>
              <a:ext cx="120081" cy="125954"/>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6"/>
            <p:cNvSpPr/>
            <p:nvPr/>
          </p:nvSpPr>
          <p:spPr>
            <a:xfrm rot="-2700000">
              <a:off x="2686772" y="-451615"/>
              <a:ext cx="85565" cy="168691"/>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6"/>
            <p:cNvSpPr/>
            <p:nvPr/>
          </p:nvSpPr>
          <p:spPr>
            <a:xfrm rot="-2700000">
              <a:off x="2680195" y="-510521"/>
              <a:ext cx="185226" cy="5547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6"/>
            <p:cNvSpPr/>
            <p:nvPr/>
          </p:nvSpPr>
          <p:spPr>
            <a:xfrm rot="-2700000">
              <a:off x="2548807" y="-542748"/>
              <a:ext cx="211609" cy="68308"/>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6"/>
            <p:cNvSpPr/>
            <p:nvPr/>
          </p:nvSpPr>
          <p:spPr>
            <a:xfrm rot="-2700000">
              <a:off x="2423173" y="-582384"/>
              <a:ext cx="214410" cy="64332"/>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6"/>
            <p:cNvSpPr/>
            <p:nvPr/>
          </p:nvSpPr>
          <p:spPr>
            <a:xfrm rot="-2700000">
              <a:off x="2312677" y="-632652"/>
              <a:ext cx="213959" cy="95866"/>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6"/>
            <p:cNvSpPr/>
            <p:nvPr/>
          </p:nvSpPr>
          <p:spPr>
            <a:xfrm rot="-2700000">
              <a:off x="2209450" y="-673300"/>
              <a:ext cx="177184" cy="92252"/>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6"/>
            <p:cNvSpPr/>
            <p:nvPr/>
          </p:nvSpPr>
          <p:spPr>
            <a:xfrm rot="-2700000">
              <a:off x="2546981" y="-467909"/>
              <a:ext cx="89270" cy="193358"/>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6"/>
            <p:cNvSpPr/>
            <p:nvPr/>
          </p:nvSpPr>
          <p:spPr>
            <a:xfrm rot="-2700000">
              <a:off x="2402912" y="-498044"/>
              <a:ext cx="95143" cy="177727"/>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6"/>
            <p:cNvSpPr/>
            <p:nvPr/>
          </p:nvSpPr>
          <p:spPr>
            <a:xfrm rot="-2700000">
              <a:off x="2280216" y="-539887"/>
              <a:ext cx="91619" cy="162637"/>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6"/>
            <p:cNvSpPr/>
            <p:nvPr/>
          </p:nvSpPr>
          <p:spPr>
            <a:xfrm rot="-2700000">
              <a:off x="2155987" y="-600529"/>
              <a:ext cx="97040" cy="162276"/>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6"/>
            <p:cNvSpPr/>
            <p:nvPr/>
          </p:nvSpPr>
          <p:spPr>
            <a:xfrm rot="-2700000">
              <a:off x="2049204" y="-663099"/>
              <a:ext cx="98938" cy="149988"/>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6"/>
            <p:cNvSpPr/>
            <p:nvPr/>
          </p:nvSpPr>
          <p:spPr>
            <a:xfrm rot="-2700000">
              <a:off x="2209965" y="-663032"/>
              <a:ext cx="150982" cy="70567"/>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6"/>
            <p:cNvSpPr/>
            <p:nvPr/>
          </p:nvSpPr>
          <p:spPr>
            <a:xfrm rot="-2700000">
              <a:off x="2177273" y="-593377"/>
              <a:ext cx="69482" cy="133724"/>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6"/>
            <p:cNvSpPr/>
            <p:nvPr/>
          </p:nvSpPr>
          <p:spPr>
            <a:xfrm rot="-2700000">
              <a:off x="2062775" y="-660616"/>
              <a:ext cx="79783" cy="13128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6"/>
            <p:cNvSpPr/>
            <p:nvPr/>
          </p:nvSpPr>
          <p:spPr>
            <a:xfrm rot="-2700000">
              <a:off x="2314359" y="-616105"/>
              <a:ext cx="176733" cy="70567"/>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6"/>
            <p:cNvSpPr/>
            <p:nvPr/>
          </p:nvSpPr>
          <p:spPr>
            <a:xfrm rot="-2700000">
              <a:off x="2301916" y="-543367"/>
              <a:ext cx="65597" cy="145832"/>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6"/>
            <p:cNvSpPr/>
            <p:nvPr/>
          </p:nvSpPr>
          <p:spPr>
            <a:xfrm rot="-2700000">
              <a:off x="2432597" y="-499966"/>
              <a:ext cx="52767" cy="157035"/>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6"/>
            <p:cNvSpPr/>
            <p:nvPr/>
          </p:nvSpPr>
          <p:spPr>
            <a:xfrm rot="-2700000">
              <a:off x="2427870" y="-570129"/>
              <a:ext cx="191280" cy="36051"/>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6"/>
            <p:cNvSpPr/>
            <p:nvPr/>
          </p:nvSpPr>
          <p:spPr>
            <a:xfrm rot="-2700000">
              <a:off x="2553045" y="-532499"/>
              <a:ext cx="183328" cy="46532"/>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6"/>
            <p:cNvSpPr/>
            <p:nvPr/>
          </p:nvSpPr>
          <p:spPr>
            <a:xfrm rot="-2700000">
              <a:off x="2584402" y="-465160"/>
              <a:ext cx="27016" cy="158662"/>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6"/>
            <p:cNvSpPr/>
            <p:nvPr/>
          </p:nvSpPr>
          <p:spPr>
            <a:xfrm rot="-2700000">
              <a:off x="2723117" y="-446700"/>
              <a:ext cx="17348" cy="1353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6"/>
            <p:cNvSpPr/>
            <p:nvPr/>
          </p:nvSpPr>
          <p:spPr>
            <a:xfrm rot="-2700000">
              <a:off x="2692323" y="-487443"/>
              <a:ext cx="141675" cy="22227"/>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6"/>
            <p:cNvSpPr/>
            <p:nvPr/>
          </p:nvSpPr>
          <p:spPr>
            <a:xfrm rot="-2700000">
              <a:off x="2801561" y="-470156"/>
              <a:ext cx="94872" cy="98757"/>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1" name="Google Shape;4721;p16"/>
          <p:cNvGrpSpPr/>
          <p:nvPr/>
        </p:nvGrpSpPr>
        <p:grpSpPr>
          <a:xfrm flipH="1" rot="-7170697">
            <a:off x="-1961219" y="-178172"/>
            <a:ext cx="3054796" cy="1819089"/>
            <a:chOff x="238125" y="2514275"/>
            <a:chExt cx="904975" cy="538900"/>
          </a:xfrm>
        </p:grpSpPr>
        <p:sp>
          <p:nvSpPr>
            <p:cNvPr id="4722" name="Google Shape;4722;p16"/>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6"/>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6"/>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6"/>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6"/>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6"/>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6"/>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6"/>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6"/>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6"/>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6"/>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6"/>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6"/>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6"/>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6"/>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6"/>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6"/>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6"/>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6"/>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6"/>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6"/>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6"/>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6"/>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6"/>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6"/>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6"/>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6"/>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6"/>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6"/>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6"/>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6"/>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6"/>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6"/>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6"/>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6"/>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6"/>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6"/>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6"/>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6"/>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6"/>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6"/>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6"/>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6"/>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6"/>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6"/>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6"/>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6"/>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6"/>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6"/>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6"/>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6"/>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6"/>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6"/>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6"/>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6"/>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6"/>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6"/>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6"/>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6"/>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6"/>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6"/>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6"/>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6"/>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6"/>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6"/>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6"/>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6"/>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6"/>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6"/>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6"/>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6"/>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6"/>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6"/>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6"/>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6"/>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6"/>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6"/>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6"/>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6"/>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6"/>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6"/>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6"/>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6"/>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6"/>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6"/>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6"/>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6"/>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6"/>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6"/>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6"/>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6"/>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6"/>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6"/>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6"/>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6"/>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6"/>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6"/>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6"/>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6"/>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6"/>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6"/>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6"/>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6"/>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6"/>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6"/>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6"/>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6"/>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6"/>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6"/>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6"/>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6"/>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6"/>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6"/>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6"/>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6"/>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6"/>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6"/>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6"/>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6"/>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6"/>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6"/>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6"/>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6"/>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6"/>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6"/>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6"/>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6"/>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6"/>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6"/>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6"/>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6"/>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6"/>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6"/>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6"/>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6"/>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6"/>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6"/>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6"/>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6"/>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6"/>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6"/>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6"/>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6"/>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6"/>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6"/>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6"/>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6"/>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6"/>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6"/>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6"/>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6"/>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6"/>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6"/>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6"/>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6"/>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6"/>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6"/>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6"/>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6"/>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6"/>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6"/>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6"/>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6"/>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6"/>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6"/>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6"/>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6"/>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6"/>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6"/>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6"/>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6"/>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6"/>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6"/>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6"/>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6"/>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6"/>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6"/>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6"/>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6"/>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6"/>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6"/>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6"/>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6"/>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6"/>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6"/>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6"/>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6"/>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6"/>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6"/>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6"/>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6"/>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6"/>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6"/>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6"/>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6"/>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6"/>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6"/>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6"/>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6"/>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6"/>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6"/>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6"/>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6"/>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6"/>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6"/>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6"/>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6"/>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6"/>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6"/>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6"/>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6"/>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6"/>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6"/>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6"/>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6"/>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6"/>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6"/>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6"/>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6"/>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6"/>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6"/>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6"/>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6"/>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6"/>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6"/>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6"/>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6"/>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6"/>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6"/>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6"/>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6"/>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6"/>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6"/>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6"/>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6"/>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6"/>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6"/>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6"/>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6"/>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6"/>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6"/>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6"/>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6"/>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6"/>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6"/>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6"/>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6"/>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6"/>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6"/>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6"/>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6"/>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6"/>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6"/>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6"/>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6"/>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6"/>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6"/>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6"/>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6"/>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6"/>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6"/>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6"/>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6"/>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6"/>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6"/>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6"/>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6"/>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6"/>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6"/>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6"/>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6"/>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6"/>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6"/>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6"/>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6"/>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6"/>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6"/>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6"/>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6"/>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6"/>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6"/>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6"/>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6"/>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6"/>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6"/>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6"/>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6"/>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6"/>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6"/>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6"/>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6"/>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6"/>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6"/>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6"/>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6"/>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6"/>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6"/>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6"/>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6"/>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6"/>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6"/>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6"/>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6"/>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6"/>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6"/>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6"/>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6"/>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6"/>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5_1_1">
    <p:spTree>
      <p:nvGrpSpPr>
        <p:cNvPr id="5030" name="Shape 5030"/>
        <p:cNvGrpSpPr/>
        <p:nvPr/>
      </p:nvGrpSpPr>
      <p:grpSpPr>
        <a:xfrm>
          <a:off x="0" y="0"/>
          <a:ext cx="0" cy="0"/>
          <a:chOff x="0" y="0"/>
          <a:chExt cx="0" cy="0"/>
        </a:xfrm>
      </p:grpSpPr>
      <p:sp>
        <p:nvSpPr>
          <p:cNvPr id="5031" name="Google Shape;5031;p17"/>
          <p:cNvSpPr txBox="1"/>
          <p:nvPr>
            <p:ph type="title"/>
          </p:nvPr>
        </p:nvSpPr>
        <p:spPr>
          <a:xfrm>
            <a:off x="718000" y="445025"/>
            <a:ext cx="7707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5032" name="Google Shape;5032;p17"/>
          <p:cNvSpPr/>
          <p:nvPr/>
        </p:nvSpPr>
        <p:spPr>
          <a:xfrm flipH="1">
            <a:off x="-1464926"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7"/>
          <p:cNvSpPr/>
          <p:nvPr/>
        </p:nvSpPr>
        <p:spPr>
          <a:xfrm flipH="1">
            <a:off x="4082549"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34" name="Google Shape;5034;p17"/>
          <p:cNvGrpSpPr/>
          <p:nvPr/>
        </p:nvGrpSpPr>
        <p:grpSpPr>
          <a:xfrm flipH="1" rot="-9443905">
            <a:off x="7360332" y="-245144"/>
            <a:ext cx="623975" cy="1046351"/>
            <a:chOff x="352625" y="2514275"/>
            <a:chExt cx="150500" cy="252375"/>
          </a:xfrm>
        </p:grpSpPr>
        <p:sp>
          <p:nvSpPr>
            <p:cNvPr id="5035" name="Google Shape;5035;p17"/>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7"/>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7"/>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7"/>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7"/>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7"/>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7"/>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7"/>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7"/>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7"/>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7"/>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7"/>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7"/>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17"/>
          <p:cNvGrpSpPr/>
          <p:nvPr/>
        </p:nvGrpSpPr>
        <p:grpSpPr>
          <a:xfrm>
            <a:off x="7375141" y="-694630"/>
            <a:ext cx="2265428" cy="2271442"/>
            <a:chOff x="7756235" y="-630717"/>
            <a:chExt cx="2360312" cy="2366578"/>
          </a:xfrm>
        </p:grpSpPr>
        <p:grpSp>
          <p:nvGrpSpPr>
            <p:cNvPr id="5049" name="Google Shape;5049;p17"/>
            <p:cNvGrpSpPr/>
            <p:nvPr/>
          </p:nvGrpSpPr>
          <p:grpSpPr>
            <a:xfrm flipH="1">
              <a:off x="8910950" y="-156882"/>
              <a:ext cx="1205597" cy="1051927"/>
              <a:chOff x="-1033342" y="-651870"/>
              <a:chExt cx="1568154" cy="1368271"/>
            </a:xfrm>
          </p:grpSpPr>
          <p:sp>
            <p:nvSpPr>
              <p:cNvPr id="5050" name="Google Shape;5050;p17"/>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7"/>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7"/>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53" name="Google Shape;5053;p17"/>
            <p:cNvGrpSpPr/>
            <p:nvPr/>
          </p:nvGrpSpPr>
          <p:grpSpPr>
            <a:xfrm rot="10389824">
              <a:off x="8060650" y="-111269"/>
              <a:ext cx="1546564" cy="1761346"/>
              <a:chOff x="13841809" y="-1721004"/>
              <a:chExt cx="1300999" cy="1481677"/>
            </a:xfrm>
          </p:grpSpPr>
          <p:sp>
            <p:nvSpPr>
              <p:cNvPr id="5054" name="Google Shape;5054;p17"/>
              <p:cNvSpPr/>
              <p:nvPr/>
            </p:nvSpPr>
            <p:spPr>
              <a:xfrm>
                <a:off x="14048226" y="-1069723"/>
                <a:ext cx="398319" cy="830396"/>
              </a:xfrm>
              <a:custGeom>
                <a:rect b="b" l="l" r="r" t="t"/>
                <a:pathLst>
                  <a:path extrusionOk="0" h="5262" w="2524">
                    <a:moveTo>
                      <a:pt x="1681" y="1"/>
                    </a:moveTo>
                    <a:cubicBezTo>
                      <a:pt x="1653" y="56"/>
                      <a:pt x="1626" y="110"/>
                      <a:pt x="1593" y="165"/>
                    </a:cubicBezTo>
                    <a:lnTo>
                      <a:pt x="1960" y="368"/>
                    </a:lnTo>
                    <a:cubicBezTo>
                      <a:pt x="1155" y="1857"/>
                      <a:pt x="619" y="3482"/>
                      <a:pt x="383" y="5163"/>
                    </a:cubicBezTo>
                    <a:lnTo>
                      <a:pt x="0" y="5113"/>
                    </a:lnTo>
                    <a:lnTo>
                      <a:pt x="0" y="5124"/>
                    </a:lnTo>
                    <a:lnTo>
                      <a:pt x="942" y="5261"/>
                    </a:lnTo>
                    <a:cubicBezTo>
                      <a:pt x="1177" y="3575"/>
                      <a:pt x="1714" y="1950"/>
                      <a:pt x="2524" y="461"/>
                    </a:cubicBezTo>
                    <a:lnTo>
                      <a:pt x="1681" y="1"/>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7"/>
              <p:cNvSpPr/>
              <p:nvPr/>
            </p:nvSpPr>
            <p:spPr>
              <a:xfrm>
                <a:off x="14048226" y="-1043684"/>
                <a:ext cx="309313" cy="788734"/>
              </a:xfrm>
              <a:custGeom>
                <a:rect b="b" l="l" r="r" t="t"/>
                <a:pathLst>
                  <a:path extrusionOk="0" h="4998" w="1960">
                    <a:moveTo>
                      <a:pt x="1593" y="0"/>
                    </a:moveTo>
                    <a:cubicBezTo>
                      <a:pt x="783" y="1544"/>
                      <a:pt x="241" y="3219"/>
                      <a:pt x="0" y="4948"/>
                    </a:cubicBezTo>
                    <a:lnTo>
                      <a:pt x="383" y="4998"/>
                    </a:lnTo>
                    <a:cubicBezTo>
                      <a:pt x="619" y="3317"/>
                      <a:pt x="1155" y="1692"/>
                      <a:pt x="1960" y="203"/>
                    </a:cubicBezTo>
                    <a:lnTo>
                      <a:pt x="1593"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7"/>
              <p:cNvSpPr/>
              <p:nvPr/>
            </p:nvSpPr>
            <p:spPr>
              <a:xfrm>
                <a:off x="14051698" y="-1023011"/>
                <a:ext cx="413942" cy="316725"/>
              </a:xfrm>
              <a:custGeom>
                <a:rect b="b" l="l" r="r" t="t"/>
                <a:pathLst>
                  <a:path extrusionOk="0" h="2007" w="2623">
                    <a:moveTo>
                      <a:pt x="928" y="0"/>
                    </a:moveTo>
                    <a:cubicBezTo>
                      <a:pt x="845" y="0"/>
                      <a:pt x="761" y="11"/>
                      <a:pt x="679" y="33"/>
                    </a:cubicBezTo>
                    <a:cubicBezTo>
                      <a:pt x="460" y="94"/>
                      <a:pt x="247" y="219"/>
                      <a:pt x="175" y="433"/>
                    </a:cubicBezTo>
                    <a:cubicBezTo>
                      <a:pt x="0" y="969"/>
                      <a:pt x="849" y="1418"/>
                      <a:pt x="723" y="1966"/>
                    </a:cubicBezTo>
                    <a:cubicBezTo>
                      <a:pt x="879" y="1993"/>
                      <a:pt x="1037" y="2007"/>
                      <a:pt x="1196" y="2007"/>
                    </a:cubicBezTo>
                    <a:cubicBezTo>
                      <a:pt x="1355" y="2007"/>
                      <a:pt x="1514" y="1993"/>
                      <a:pt x="1670" y="1966"/>
                    </a:cubicBezTo>
                    <a:cubicBezTo>
                      <a:pt x="2036" y="1900"/>
                      <a:pt x="2425" y="1714"/>
                      <a:pt x="2529" y="1358"/>
                    </a:cubicBezTo>
                    <a:cubicBezTo>
                      <a:pt x="2622" y="1051"/>
                      <a:pt x="2458" y="712"/>
                      <a:pt x="2212" y="510"/>
                    </a:cubicBezTo>
                    <a:cubicBezTo>
                      <a:pt x="1965" y="302"/>
                      <a:pt x="1653" y="198"/>
                      <a:pt x="1352" y="99"/>
                    </a:cubicBezTo>
                    <a:lnTo>
                      <a:pt x="1347" y="99"/>
                    </a:lnTo>
                    <a:cubicBezTo>
                      <a:pt x="1215" y="33"/>
                      <a:pt x="1072" y="0"/>
                      <a:pt x="92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7"/>
              <p:cNvSpPr/>
              <p:nvPr/>
            </p:nvSpPr>
            <p:spPr>
              <a:xfrm>
                <a:off x="13841809" y="-1346205"/>
                <a:ext cx="407788" cy="285952"/>
              </a:xfrm>
              <a:custGeom>
                <a:rect b="b" l="l" r="r" t="t"/>
                <a:pathLst>
                  <a:path extrusionOk="0" h="1812" w="2584">
                    <a:moveTo>
                      <a:pt x="1129" y="0"/>
                    </a:moveTo>
                    <a:cubicBezTo>
                      <a:pt x="732" y="0"/>
                      <a:pt x="341" y="160"/>
                      <a:pt x="0" y="374"/>
                    </a:cubicBezTo>
                    <a:cubicBezTo>
                      <a:pt x="345" y="598"/>
                      <a:pt x="602" y="921"/>
                      <a:pt x="892" y="1206"/>
                    </a:cubicBezTo>
                    <a:cubicBezTo>
                      <a:pt x="1182" y="1490"/>
                      <a:pt x="1522" y="1753"/>
                      <a:pt x="1927" y="1802"/>
                    </a:cubicBezTo>
                    <a:cubicBezTo>
                      <a:pt x="1962" y="1808"/>
                      <a:pt x="1998" y="1811"/>
                      <a:pt x="2034" y="1811"/>
                    </a:cubicBezTo>
                    <a:cubicBezTo>
                      <a:pt x="2099" y="1811"/>
                      <a:pt x="2163" y="1801"/>
                      <a:pt x="2222" y="1780"/>
                    </a:cubicBezTo>
                    <a:cubicBezTo>
                      <a:pt x="2403" y="1720"/>
                      <a:pt x="2529" y="1561"/>
                      <a:pt x="2556" y="1375"/>
                    </a:cubicBezTo>
                    <a:cubicBezTo>
                      <a:pt x="2584" y="1129"/>
                      <a:pt x="2294" y="768"/>
                      <a:pt x="2162" y="554"/>
                    </a:cubicBezTo>
                    <a:cubicBezTo>
                      <a:pt x="1976" y="253"/>
                      <a:pt x="1664" y="56"/>
                      <a:pt x="1314" y="12"/>
                    </a:cubicBezTo>
                    <a:cubicBezTo>
                      <a:pt x="1252" y="4"/>
                      <a:pt x="1190" y="0"/>
                      <a:pt x="112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7"/>
              <p:cNvSpPr/>
              <p:nvPr/>
            </p:nvSpPr>
            <p:spPr>
              <a:xfrm>
                <a:off x="13935075" y="-1295548"/>
                <a:ext cx="223778" cy="158915"/>
              </a:xfrm>
              <a:custGeom>
                <a:rect b="b" l="l" r="r" t="t"/>
                <a:pathLst>
                  <a:path extrusionOk="0" h="1007" w="1418">
                    <a:moveTo>
                      <a:pt x="416" y="1"/>
                    </a:moveTo>
                    <a:cubicBezTo>
                      <a:pt x="267" y="1"/>
                      <a:pt x="123" y="24"/>
                      <a:pt x="0" y="85"/>
                    </a:cubicBezTo>
                    <a:cubicBezTo>
                      <a:pt x="274" y="228"/>
                      <a:pt x="531" y="315"/>
                      <a:pt x="712" y="589"/>
                    </a:cubicBezTo>
                    <a:cubicBezTo>
                      <a:pt x="783" y="699"/>
                      <a:pt x="838" y="819"/>
                      <a:pt x="931" y="907"/>
                    </a:cubicBezTo>
                    <a:cubicBezTo>
                      <a:pt x="993" y="965"/>
                      <a:pt x="1082" y="1006"/>
                      <a:pt x="1166" y="1006"/>
                    </a:cubicBezTo>
                    <a:cubicBezTo>
                      <a:pt x="1209" y="1006"/>
                      <a:pt x="1250" y="996"/>
                      <a:pt x="1287" y="972"/>
                    </a:cubicBezTo>
                    <a:cubicBezTo>
                      <a:pt x="1391" y="901"/>
                      <a:pt x="1407" y="759"/>
                      <a:pt x="1407" y="627"/>
                    </a:cubicBezTo>
                    <a:cubicBezTo>
                      <a:pt x="1418" y="518"/>
                      <a:pt x="1396" y="403"/>
                      <a:pt x="1341" y="299"/>
                    </a:cubicBezTo>
                    <a:cubicBezTo>
                      <a:pt x="1270" y="195"/>
                      <a:pt x="1144" y="140"/>
                      <a:pt x="1018" y="102"/>
                    </a:cubicBezTo>
                    <a:cubicBezTo>
                      <a:pt x="842" y="47"/>
                      <a:pt x="625" y="1"/>
                      <a:pt x="41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7"/>
              <p:cNvSpPr/>
              <p:nvPr/>
            </p:nvSpPr>
            <p:spPr>
              <a:xfrm>
                <a:off x="13917716" y="-1118012"/>
                <a:ext cx="242873" cy="215253"/>
              </a:xfrm>
              <a:custGeom>
                <a:rect b="b" l="l" r="r" t="t"/>
                <a:pathLst>
                  <a:path extrusionOk="0" h="1364" w="1539">
                    <a:moveTo>
                      <a:pt x="504" y="0"/>
                    </a:moveTo>
                    <a:cubicBezTo>
                      <a:pt x="351" y="126"/>
                      <a:pt x="236" y="285"/>
                      <a:pt x="160" y="471"/>
                    </a:cubicBezTo>
                    <a:cubicBezTo>
                      <a:pt x="45" y="750"/>
                      <a:pt x="23" y="1062"/>
                      <a:pt x="1" y="1363"/>
                    </a:cubicBezTo>
                    <a:cubicBezTo>
                      <a:pt x="114" y="1066"/>
                      <a:pt x="403" y="871"/>
                      <a:pt x="721" y="871"/>
                    </a:cubicBezTo>
                    <a:cubicBezTo>
                      <a:pt x="726" y="871"/>
                      <a:pt x="730" y="871"/>
                      <a:pt x="734" y="871"/>
                    </a:cubicBezTo>
                    <a:cubicBezTo>
                      <a:pt x="953" y="882"/>
                      <a:pt x="1156" y="986"/>
                      <a:pt x="1358" y="1079"/>
                    </a:cubicBezTo>
                    <a:cubicBezTo>
                      <a:pt x="1418" y="1106"/>
                      <a:pt x="1479" y="1128"/>
                      <a:pt x="1539" y="1150"/>
                    </a:cubicBezTo>
                    <a:cubicBezTo>
                      <a:pt x="1451" y="1046"/>
                      <a:pt x="1391" y="925"/>
                      <a:pt x="1353" y="794"/>
                    </a:cubicBezTo>
                    <a:cubicBezTo>
                      <a:pt x="1325" y="696"/>
                      <a:pt x="1314" y="592"/>
                      <a:pt x="1287" y="493"/>
                    </a:cubicBezTo>
                    <a:cubicBezTo>
                      <a:pt x="1221" y="291"/>
                      <a:pt x="1057" y="137"/>
                      <a:pt x="855" y="77"/>
                    </a:cubicBezTo>
                    <a:cubicBezTo>
                      <a:pt x="740" y="44"/>
                      <a:pt x="614" y="44"/>
                      <a:pt x="5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7"/>
              <p:cNvSpPr/>
              <p:nvPr/>
            </p:nvSpPr>
            <p:spPr>
              <a:xfrm>
                <a:off x="13997253" y="-1146418"/>
                <a:ext cx="298108" cy="219198"/>
              </a:xfrm>
              <a:custGeom>
                <a:rect b="b" l="l" r="r" t="t"/>
                <a:pathLst>
                  <a:path extrusionOk="0" h="1389" w="1889">
                    <a:moveTo>
                      <a:pt x="579" y="1"/>
                    </a:moveTo>
                    <a:cubicBezTo>
                      <a:pt x="481" y="1"/>
                      <a:pt x="382" y="15"/>
                      <a:pt x="290" y="38"/>
                    </a:cubicBezTo>
                    <a:cubicBezTo>
                      <a:pt x="186" y="65"/>
                      <a:pt x="88" y="115"/>
                      <a:pt x="0" y="180"/>
                    </a:cubicBezTo>
                    <a:cubicBezTo>
                      <a:pt x="110" y="224"/>
                      <a:pt x="236" y="224"/>
                      <a:pt x="351" y="257"/>
                    </a:cubicBezTo>
                    <a:cubicBezTo>
                      <a:pt x="553" y="317"/>
                      <a:pt x="717" y="471"/>
                      <a:pt x="783" y="673"/>
                    </a:cubicBezTo>
                    <a:cubicBezTo>
                      <a:pt x="816" y="772"/>
                      <a:pt x="821" y="876"/>
                      <a:pt x="849" y="969"/>
                    </a:cubicBezTo>
                    <a:cubicBezTo>
                      <a:pt x="887" y="1100"/>
                      <a:pt x="953" y="1226"/>
                      <a:pt x="1035" y="1330"/>
                    </a:cubicBezTo>
                    <a:cubicBezTo>
                      <a:pt x="1137" y="1369"/>
                      <a:pt x="1247" y="1389"/>
                      <a:pt x="1357" y="1389"/>
                    </a:cubicBezTo>
                    <a:cubicBezTo>
                      <a:pt x="1401" y="1389"/>
                      <a:pt x="1445" y="1385"/>
                      <a:pt x="1489" y="1379"/>
                    </a:cubicBezTo>
                    <a:cubicBezTo>
                      <a:pt x="1697" y="1330"/>
                      <a:pt x="1889" y="1111"/>
                      <a:pt x="1829" y="903"/>
                    </a:cubicBezTo>
                    <a:cubicBezTo>
                      <a:pt x="1796" y="783"/>
                      <a:pt x="1692" y="695"/>
                      <a:pt x="1593" y="618"/>
                    </a:cubicBezTo>
                    <a:lnTo>
                      <a:pt x="1133" y="252"/>
                    </a:lnTo>
                    <a:cubicBezTo>
                      <a:pt x="1016" y="70"/>
                      <a:pt x="799" y="1"/>
                      <a:pt x="57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7"/>
              <p:cNvSpPr/>
              <p:nvPr/>
            </p:nvSpPr>
            <p:spPr>
              <a:xfrm>
                <a:off x="14379944" y="-889977"/>
                <a:ext cx="291164" cy="362016"/>
              </a:xfrm>
              <a:custGeom>
                <a:rect b="b" l="l" r="r" t="t"/>
                <a:pathLst>
                  <a:path extrusionOk="0" h="2294" w="1845">
                    <a:moveTo>
                      <a:pt x="0" y="0"/>
                    </a:moveTo>
                    <a:cubicBezTo>
                      <a:pt x="38" y="192"/>
                      <a:pt x="115" y="373"/>
                      <a:pt x="230" y="531"/>
                    </a:cubicBezTo>
                    <a:cubicBezTo>
                      <a:pt x="427" y="778"/>
                      <a:pt x="695" y="958"/>
                      <a:pt x="898" y="1199"/>
                    </a:cubicBezTo>
                    <a:cubicBezTo>
                      <a:pt x="1150" y="1506"/>
                      <a:pt x="1276" y="1900"/>
                      <a:pt x="1254" y="2294"/>
                    </a:cubicBezTo>
                    <a:cubicBezTo>
                      <a:pt x="1352" y="2048"/>
                      <a:pt x="1527" y="1845"/>
                      <a:pt x="1653" y="1610"/>
                    </a:cubicBezTo>
                    <a:cubicBezTo>
                      <a:pt x="1774" y="1374"/>
                      <a:pt x="1839" y="1112"/>
                      <a:pt x="1845" y="843"/>
                    </a:cubicBezTo>
                    <a:lnTo>
                      <a:pt x="1845" y="756"/>
                    </a:lnTo>
                    <a:cubicBezTo>
                      <a:pt x="1745" y="707"/>
                      <a:pt x="1637" y="684"/>
                      <a:pt x="1529" y="684"/>
                    </a:cubicBezTo>
                    <a:cubicBezTo>
                      <a:pt x="1455" y="684"/>
                      <a:pt x="1380" y="695"/>
                      <a:pt x="1308" y="718"/>
                    </a:cubicBezTo>
                    <a:cubicBezTo>
                      <a:pt x="1221" y="400"/>
                      <a:pt x="942" y="176"/>
                      <a:pt x="619" y="148"/>
                    </a:cubicBezTo>
                    <a:cubicBezTo>
                      <a:pt x="389" y="132"/>
                      <a:pt x="164" y="176"/>
                      <a:pt x="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7"/>
              <p:cNvSpPr/>
              <p:nvPr/>
            </p:nvSpPr>
            <p:spPr>
              <a:xfrm>
                <a:off x="14375526" y="-960361"/>
                <a:ext cx="295583" cy="188899"/>
              </a:xfrm>
              <a:custGeom>
                <a:rect b="b" l="l" r="r" t="t"/>
                <a:pathLst>
                  <a:path extrusionOk="0" h="1197" w="1873">
                    <a:moveTo>
                      <a:pt x="311" y="1"/>
                    </a:moveTo>
                    <a:cubicBezTo>
                      <a:pt x="278" y="1"/>
                      <a:pt x="248" y="5"/>
                      <a:pt x="220" y="14"/>
                    </a:cubicBezTo>
                    <a:cubicBezTo>
                      <a:pt x="34" y="74"/>
                      <a:pt x="1" y="255"/>
                      <a:pt x="34" y="446"/>
                    </a:cubicBezTo>
                    <a:cubicBezTo>
                      <a:pt x="192" y="622"/>
                      <a:pt x="417" y="578"/>
                      <a:pt x="647" y="594"/>
                    </a:cubicBezTo>
                    <a:cubicBezTo>
                      <a:pt x="975" y="622"/>
                      <a:pt x="1249" y="846"/>
                      <a:pt x="1336" y="1164"/>
                    </a:cubicBezTo>
                    <a:cubicBezTo>
                      <a:pt x="1412" y="1141"/>
                      <a:pt x="1488" y="1129"/>
                      <a:pt x="1563" y="1129"/>
                    </a:cubicBezTo>
                    <a:cubicBezTo>
                      <a:pt x="1669" y="1129"/>
                      <a:pt x="1774" y="1152"/>
                      <a:pt x="1873" y="1196"/>
                    </a:cubicBezTo>
                    <a:cubicBezTo>
                      <a:pt x="1867" y="1109"/>
                      <a:pt x="1845" y="1021"/>
                      <a:pt x="1807" y="939"/>
                    </a:cubicBezTo>
                    <a:cubicBezTo>
                      <a:pt x="1736" y="835"/>
                      <a:pt x="1643" y="742"/>
                      <a:pt x="1539" y="676"/>
                    </a:cubicBezTo>
                    <a:cubicBezTo>
                      <a:pt x="1303" y="511"/>
                      <a:pt x="672" y="1"/>
                      <a:pt x="31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7"/>
              <p:cNvSpPr/>
              <p:nvPr/>
            </p:nvSpPr>
            <p:spPr>
              <a:xfrm>
                <a:off x="14458534" y="-991607"/>
                <a:ext cx="600477" cy="247762"/>
              </a:xfrm>
              <a:custGeom>
                <a:rect b="b" l="l" r="r" t="t"/>
                <a:pathLst>
                  <a:path extrusionOk="0" h="1570" w="3805">
                    <a:moveTo>
                      <a:pt x="1588" y="1"/>
                    </a:moveTo>
                    <a:cubicBezTo>
                      <a:pt x="1395" y="1"/>
                      <a:pt x="1207" y="37"/>
                      <a:pt x="1035" y="119"/>
                    </a:cubicBezTo>
                    <a:cubicBezTo>
                      <a:pt x="0" y="617"/>
                      <a:pt x="1522" y="1356"/>
                      <a:pt x="1998" y="1471"/>
                    </a:cubicBezTo>
                    <a:cubicBezTo>
                      <a:pt x="2301" y="1541"/>
                      <a:pt x="2611" y="1570"/>
                      <a:pt x="2922" y="1570"/>
                    </a:cubicBezTo>
                    <a:cubicBezTo>
                      <a:pt x="3218" y="1570"/>
                      <a:pt x="3514" y="1544"/>
                      <a:pt x="3804" y="1504"/>
                    </a:cubicBezTo>
                    <a:cubicBezTo>
                      <a:pt x="3465" y="1389"/>
                      <a:pt x="3301" y="1017"/>
                      <a:pt x="3082" y="732"/>
                    </a:cubicBezTo>
                    <a:cubicBezTo>
                      <a:pt x="2763" y="319"/>
                      <a:pt x="2157" y="1"/>
                      <a:pt x="158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7"/>
              <p:cNvSpPr/>
              <p:nvPr/>
            </p:nvSpPr>
            <p:spPr>
              <a:xfrm>
                <a:off x="14588886" y="-1047945"/>
                <a:ext cx="553922" cy="165700"/>
              </a:xfrm>
              <a:custGeom>
                <a:rect b="b" l="l" r="r" t="t"/>
                <a:pathLst>
                  <a:path extrusionOk="0" h="1050" w="3510">
                    <a:moveTo>
                      <a:pt x="1397" y="0"/>
                    </a:moveTo>
                    <a:cubicBezTo>
                      <a:pt x="1316" y="0"/>
                      <a:pt x="1236" y="4"/>
                      <a:pt x="1156" y="11"/>
                    </a:cubicBezTo>
                    <a:cubicBezTo>
                      <a:pt x="953" y="27"/>
                      <a:pt x="307" y="60"/>
                      <a:pt x="198" y="268"/>
                    </a:cubicBezTo>
                    <a:cubicBezTo>
                      <a:pt x="1" y="624"/>
                      <a:pt x="1473" y="996"/>
                      <a:pt x="1741" y="1029"/>
                    </a:cubicBezTo>
                    <a:cubicBezTo>
                      <a:pt x="1851" y="1042"/>
                      <a:pt x="1961" y="1049"/>
                      <a:pt x="2072" y="1049"/>
                    </a:cubicBezTo>
                    <a:cubicBezTo>
                      <a:pt x="2588" y="1049"/>
                      <a:pt x="3108" y="900"/>
                      <a:pt x="3509" y="580"/>
                    </a:cubicBezTo>
                    <a:lnTo>
                      <a:pt x="2677" y="279"/>
                    </a:lnTo>
                    <a:cubicBezTo>
                      <a:pt x="2491" y="202"/>
                      <a:pt x="2294" y="142"/>
                      <a:pt x="2103" y="87"/>
                    </a:cubicBezTo>
                    <a:cubicBezTo>
                      <a:pt x="1870" y="30"/>
                      <a:pt x="1634" y="0"/>
                      <a:pt x="13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7"/>
              <p:cNvSpPr/>
              <p:nvPr/>
            </p:nvSpPr>
            <p:spPr>
              <a:xfrm>
                <a:off x="14666687" y="-1173562"/>
                <a:ext cx="468388" cy="131771"/>
              </a:xfrm>
              <a:custGeom>
                <a:rect b="b" l="l" r="r" t="t"/>
                <a:pathLst>
                  <a:path extrusionOk="0" h="835" w="2968">
                    <a:moveTo>
                      <a:pt x="1688" y="1"/>
                    </a:moveTo>
                    <a:cubicBezTo>
                      <a:pt x="1587" y="1"/>
                      <a:pt x="1486" y="5"/>
                      <a:pt x="1385" y="13"/>
                    </a:cubicBezTo>
                    <a:cubicBezTo>
                      <a:pt x="1123" y="30"/>
                      <a:pt x="269" y="128"/>
                      <a:pt x="143" y="424"/>
                    </a:cubicBezTo>
                    <a:cubicBezTo>
                      <a:pt x="0" y="757"/>
                      <a:pt x="685" y="818"/>
                      <a:pt x="980" y="834"/>
                    </a:cubicBezTo>
                    <a:cubicBezTo>
                      <a:pt x="996" y="835"/>
                      <a:pt x="1011" y="835"/>
                      <a:pt x="1027" y="835"/>
                    </a:cubicBezTo>
                    <a:cubicBezTo>
                      <a:pt x="1225" y="835"/>
                      <a:pt x="1422" y="803"/>
                      <a:pt x="1615" y="752"/>
                    </a:cubicBezTo>
                    <a:cubicBezTo>
                      <a:pt x="2097" y="626"/>
                      <a:pt x="2557" y="418"/>
                      <a:pt x="2967" y="139"/>
                    </a:cubicBezTo>
                    <a:cubicBezTo>
                      <a:pt x="2542" y="68"/>
                      <a:pt x="2114" y="1"/>
                      <a:pt x="1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7"/>
              <p:cNvSpPr/>
              <p:nvPr/>
            </p:nvSpPr>
            <p:spPr>
              <a:xfrm>
                <a:off x="14468476" y="-1721004"/>
                <a:ext cx="190638" cy="500573"/>
              </a:xfrm>
              <a:custGeom>
                <a:rect b="b" l="l" r="r" t="t"/>
                <a:pathLst>
                  <a:path extrusionOk="0" h="3172" w="1208">
                    <a:moveTo>
                      <a:pt x="545" y="1"/>
                    </a:moveTo>
                    <a:lnTo>
                      <a:pt x="430" y="45"/>
                    </a:lnTo>
                    <a:cubicBezTo>
                      <a:pt x="233" y="663"/>
                      <a:pt x="112" y="1304"/>
                      <a:pt x="74" y="1955"/>
                    </a:cubicBezTo>
                    <a:cubicBezTo>
                      <a:pt x="65" y="2130"/>
                      <a:pt x="1" y="3172"/>
                      <a:pt x="227" y="3172"/>
                    </a:cubicBezTo>
                    <a:cubicBezTo>
                      <a:pt x="276" y="3172"/>
                      <a:pt x="339" y="3123"/>
                      <a:pt x="419" y="3006"/>
                    </a:cubicBezTo>
                    <a:cubicBezTo>
                      <a:pt x="660" y="2650"/>
                      <a:pt x="906" y="2294"/>
                      <a:pt x="1059" y="1900"/>
                    </a:cubicBezTo>
                    <a:cubicBezTo>
                      <a:pt x="1169" y="1648"/>
                      <a:pt x="1207" y="1375"/>
                      <a:pt x="1180" y="1101"/>
                    </a:cubicBezTo>
                    <a:cubicBezTo>
                      <a:pt x="1120" y="674"/>
                      <a:pt x="829" y="329"/>
                      <a:pt x="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7"/>
              <p:cNvSpPr/>
              <p:nvPr/>
            </p:nvSpPr>
            <p:spPr>
              <a:xfrm>
                <a:off x="14501617" y="-1616849"/>
                <a:ext cx="102105" cy="327614"/>
              </a:xfrm>
              <a:custGeom>
                <a:rect b="b" l="l" r="r" t="t"/>
                <a:pathLst>
                  <a:path extrusionOk="0" h="2076" w="647">
                    <a:moveTo>
                      <a:pt x="275" y="0"/>
                    </a:moveTo>
                    <a:cubicBezTo>
                      <a:pt x="268" y="0"/>
                      <a:pt x="260" y="3"/>
                      <a:pt x="253" y="9"/>
                    </a:cubicBezTo>
                    <a:cubicBezTo>
                      <a:pt x="242" y="20"/>
                      <a:pt x="231" y="36"/>
                      <a:pt x="236" y="58"/>
                    </a:cubicBezTo>
                    <a:cubicBezTo>
                      <a:pt x="198" y="364"/>
                      <a:pt x="165" y="676"/>
                      <a:pt x="143" y="983"/>
                    </a:cubicBezTo>
                    <a:cubicBezTo>
                      <a:pt x="116" y="1240"/>
                      <a:pt x="1" y="1667"/>
                      <a:pt x="72" y="1908"/>
                    </a:cubicBezTo>
                    <a:cubicBezTo>
                      <a:pt x="110" y="2026"/>
                      <a:pt x="155" y="2075"/>
                      <a:pt x="202" y="2075"/>
                    </a:cubicBezTo>
                    <a:cubicBezTo>
                      <a:pt x="396" y="2075"/>
                      <a:pt x="637" y="1263"/>
                      <a:pt x="641" y="1065"/>
                    </a:cubicBezTo>
                    <a:cubicBezTo>
                      <a:pt x="647" y="715"/>
                      <a:pt x="494" y="381"/>
                      <a:pt x="346" y="63"/>
                    </a:cubicBezTo>
                    <a:cubicBezTo>
                      <a:pt x="333" y="33"/>
                      <a:pt x="303" y="0"/>
                      <a:pt x="2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7"/>
              <p:cNvSpPr/>
              <p:nvPr/>
            </p:nvSpPr>
            <p:spPr>
              <a:xfrm>
                <a:off x="14274527" y="-1701120"/>
                <a:ext cx="174698" cy="383320"/>
              </a:xfrm>
              <a:custGeom>
                <a:rect b="b" l="l" r="r" t="t"/>
                <a:pathLst>
                  <a:path extrusionOk="0" h="2429" w="1107">
                    <a:moveTo>
                      <a:pt x="515" y="1"/>
                    </a:moveTo>
                    <a:cubicBezTo>
                      <a:pt x="542" y="187"/>
                      <a:pt x="531" y="373"/>
                      <a:pt x="471" y="554"/>
                    </a:cubicBezTo>
                    <a:cubicBezTo>
                      <a:pt x="340" y="942"/>
                      <a:pt x="0" y="1271"/>
                      <a:pt x="17" y="1681"/>
                    </a:cubicBezTo>
                    <a:cubicBezTo>
                      <a:pt x="22" y="1796"/>
                      <a:pt x="50" y="1911"/>
                      <a:pt x="99" y="2021"/>
                    </a:cubicBezTo>
                    <a:cubicBezTo>
                      <a:pt x="154" y="2146"/>
                      <a:pt x="252" y="2371"/>
                      <a:pt x="405" y="2420"/>
                    </a:cubicBezTo>
                    <a:cubicBezTo>
                      <a:pt x="425" y="2426"/>
                      <a:pt x="444" y="2428"/>
                      <a:pt x="463" y="2428"/>
                    </a:cubicBezTo>
                    <a:cubicBezTo>
                      <a:pt x="624" y="2428"/>
                      <a:pt x="736" y="2231"/>
                      <a:pt x="805" y="2108"/>
                    </a:cubicBezTo>
                    <a:cubicBezTo>
                      <a:pt x="936" y="1873"/>
                      <a:pt x="1068" y="1632"/>
                      <a:pt x="1095" y="1364"/>
                    </a:cubicBezTo>
                    <a:cubicBezTo>
                      <a:pt x="1106" y="1199"/>
                      <a:pt x="1090" y="1041"/>
                      <a:pt x="1051" y="882"/>
                    </a:cubicBezTo>
                    <a:cubicBezTo>
                      <a:pt x="1024" y="707"/>
                      <a:pt x="969" y="532"/>
                      <a:pt x="893" y="373"/>
                    </a:cubicBezTo>
                    <a:cubicBezTo>
                      <a:pt x="810" y="209"/>
                      <a:pt x="679" y="77"/>
                      <a:pt x="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7"/>
              <p:cNvSpPr/>
              <p:nvPr/>
            </p:nvSpPr>
            <p:spPr>
              <a:xfrm>
                <a:off x="14309087" y="-1625055"/>
                <a:ext cx="96897" cy="293842"/>
              </a:xfrm>
              <a:custGeom>
                <a:rect b="b" l="l" r="r" t="t"/>
                <a:pathLst>
                  <a:path extrusionOk="0" h="1862" w="614">
                    <a:moveTo>
                      <a:pt x="553" y="0"/>
                    </a:moveTo>
                    <a:cubicBezTo>
                      <a:pt x="559" y="351"/>
                      <a:pt x="252" y="613"/>
                      <a:pt x="121" y="942"/>
                    </a:cubicBezTo>
                    <a:cubicBezTo>
                      <a:pt x="0" y="1227"/>
                      <a:pt x="11" y="1604"/>
                      <a:pt x="197" y="1861"/>
                    </a:cubicBezTo>
                    <a:cubicBezTo>
                      <a:pt x="312" y="1626"/>
                      <a:pt x="318" y="1248"/>
                      <a:pt x="400" y="975"/>
                    </a:cubicBezTo>
                    <a:cubicBezTo>
                      <a:pt x="498" y="657"/>
                      <a:pt x="613" y="334"/>
                      <a:pt x="5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7"/>
              <p:cNvSpPr/>
              <p:nvPr/>
            </p:nvSpPr>
            <p:spPr>
              <a:xfrm>
                <a:off x="14641595" y="-1433159"/>
                <a:ext cx="302527" cy="322721"/>
              </a:xfrm>
              <a:custGeom>
                <a:rect b="b" l="l" r="r" t="t"/>
                <a:pathLst>
                  <a:path extrusionOk="0" h="2045" w="1917">
                    <a:moveTo>
                      <a:pt x="1869" y="1"/>
                    </a:moveTo>
                    <a:cubicBezTo>
                      <a:pt x="1785" y="1"/>
                      <a:pt x="1147" y="325"/>
                      <a:pt x="1101" y="361"/>
                    </a:cubicBezTo>
                    <a:cubicBezTo>
                      <a:pt x="745" y="618"/>
                      <a:pt x="44" y="1330"/>
                      <a:pt x="12" y="1789"/>
                    </a:cubicBezTo>
                    <a:cubicBezTo>
                      <a:pt x="0" y="1974"/>
                      <a:pt x="63" y="2044"/>
                      <a:pt x="166" y="2044"/>
                    </a:cubicBezTo>
                    <a:cubicBezTo>
                      <a:pt x="464" y="2044"/>
                      <a:pt x="1094" y="1458"/>
                      <a:pt x="1232" y="1341"/>
                    </a:cubicBezTo>
                    <a:cubicBezTo>
                      <a:pt x="1418" y="1193"/>
                      <a:pt x="1583" y="1012"/>
                      <a:pt x="1714" y="810"/>
                    </a:cubicBezTo>
                    <a:cubicBezTo>
                      <a:pt x="1856" y="569"/>
                      <a:pt x="1916" y="284"/>
                      <a:pt x="1878" y="5"/>
                    </a:cubicBezTo>
                    <a:cubicBezTo>
                      <a:pt x="1878" y="2"/>
                      <a:pt x="1875" y="1"/>
                      <a:pt x="18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7"/>
              <p:cNvSpPr/>
              <p:nvPr/>
            </p:nvSpPr>
            <p:spPr>
              <a:xfrm>
                <a:off x="14566477" y="-1536997"/>
                <a:ext cx="299055" cy="361543"/>
              </a:xfrm>
              <a:custGeom>
                <a:rect b="b" l="l" r="r" t="t"/>
                <a:pathLst>
                  <a:path extrusionOk="0" h="2291" w="1895">
                    <a:moveTo>
                      <a:pt x="1894" y="1"/>
                    </a:moveTo>
                    <a:lnTo>
                      <a:pt x="1894" y="1"/>
                    </a:lnTo>
                    <a:cubicBezTo>
                      <a:pt x="1670" y="285"/>
                      <a:pt x="1314" y="428"/>
                      <a:pt x="1019" y="636"/>
                    </a:cubicBezTo>
                    <a:cubicBezTo>
                      <a:pt x="674" y="871"/>
                      <a:pt x="395" y="1194"/>
                      <a:pt x="219" y="1566"/>
                    </a:cubicBezTo>
                    <a:cubicBezTo>
                      <a:pt x="148" y="1714"/>
                      <a:pt x="0" y="1988"/>
                      <a:pt x="44" y="2152"/>
                    </a:cubicBezTo>
                    <a:cubicBezTo>
                      <a:pt x="75" y="2252"/>
                      <a:pt x="140" y="2291"/>
                      <a:pt x="212" y="2291"/>
                    </a:cubicBezTo>
                    <a:cubicBezTo>
                      <a:pt x="309" y="2291"/>
                      <a:pt x="420" y="2220"/>
                      <a:pt x="477" y="2135"/>
                    </a:cubicBezTo>
                    <a:cubicBezTo>
                      <a:pt x="603" y="1949"/>
                      <a:pt x="652" y="1730"/>
                      <a:pt x="794" y="1555"/>
                    </a:cubicBezTo>
                    <a:cubicBezTo>
                      <a:pt x="936" y="1375"/>
                      <a:pt x="1155" y="1271"/>
                      <a:pt x="1336" y="1128"/>
                    </a:cubicBezTo>
                    <a:cubicBezTo>
                      <a:pt x="1681" y="855"/>
                      <a:pt x="1883" y="439"/>
                      <a:pt x="1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7"/>
              <p:cNvSpPr/>
              <p:nvPr/>
            </p:nvSpPr>
            <p:spPr>
              <a:xfrm>
                <a:off x="14067163" y="-1354727"/>
                <a:ext cx="687747" cy="447391"/>
              </a:xfrm>
              <a:custGeom>
                <a:rect b="b" l="l" r="r" t="t"/>
                <a:pathLst>
                  <a:path extrusionOk="0" h="2835" w="4358">
                    <a:moveTo>
                      <a:pt x="1148" y="1"/>
                    </a:moveTo>
                    <a:cubicBezTo>
                      <a:pt x="1066" y="1"/>
                      <a:pt x="985" y="8"/>
                      <a:pt x="904" y="23"/>
                    </a:cubicBezTo>
                    <a:cubicBezTo>
                      <a:pt x="510" y="88"/>
                      <a:pt x="110" y="422"/>
                      <a:pt x="55" y="838"/>
                    </a:cubicBezTo>
                    <a:cubicBezTo>
                      <a:pt x="1" y="1260"/>
                      <a:pt x="346" y="1495"/>
                      <a:pt x="663" y="1736"/>
                    </a:cubicBezTo>
                    <a:cubicBezTo>
                      <a:pt x="1375" y="2278"/>
                      <a:pt x="2234" y="2612"/>
                      <a:pt x="3104" y="2781"/>
                    </a:cubicBezTo>
                    <a:cubicBezTo>
                      <a:pt x="3252" y="2809"/>
                      <a:pt x="3405" y="2834"/>
                      <a:pt x="3556" y="2834"/>
                    </a:cubicBezTo>
                    <a:cubicBezTo>
                      <a:pt x="3645" y="2834"/>
                      <a:pt x="3734" y="2825"/>
                      <a:pt x="3821" y="2803"/>
                    </a:cubicBezTo>
                    <a:cubicBezTo>
                      <a:pt x="4051" y="2743"/>
                      <a:pt x="4270" y="2568"/>
                      <a:pt x="4314" y="2332"/>
                    </a:cubicBezTo>
                    <a:cubicBezTo>
                      <a:pt x="4358" y="2108"/>
                      <a:pt x="4243" y="1889"/>
                      <a:pt x="4106" y="1708"/>
                    </a:cubicBezTo>
                    <a:cubicBezTo>
                      <a:pt x="3657" y="1090"/>
                      <a:pt x="2989" y="674"/>
                      <a:pt x="2305" y="340"/>
                    </a:cubicBezTo>
                    <a:cubicBezTo>
                      <a:pt x="1942" y="163"/>
                      <a:pt x="1544" y="1"/>
                      <a:pt x="114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7"/>
              <p:cNvSpPr/>
              <p:nvPr/>
            </p:nvSpPr>
            <p:spPr>
              <a:xfrm>
                <a:off x="14096516" y="-1706327"/>
                <a:ext cx="143609" cy="408412"/>
              </a:xfrm>
              <a:custGeom>
                <a:rect b="b" l="l" r="r" t="t"/>
                <a:pathLst>
                  <a:path extrusionOk="0" h="2588" w="910">
                    <a:moveTo>
                      <a:pt x="203" y="1"/>
                    </a:moveTo>
                    <a:cubicBezTo>
                      <a:pt x="28" y="45"/>
                      <a:pt x="1" y="280"/>
                      <a:pt x="12" y="466"/>
                    </a:cubicBezTo>
                    <a:cubicBezTo>
                      <a:pt x="39" y="871"/>
                      <a:pt x="67" y="1276"/>
                      <a:pt x="94" y="1681"/>
                    </a:cubicBezTo>
                    <a:cubicBezTo>
                      <a:pt x="105" y="1873"/>
                      <a:pt x="110" y="2497"/>
                      <a:pt x="340" y="2574"/>
                    </a:cubicBezTo>
                    <a:cubicBezTo>
                      <a:pt x="367" y="2583"/>
                      <a:pt x="393" y="2587"/>
                      <a:pt x="419" y="2587"/>
                    </a:cubicBezTo>
                    <a:cubicBezTo>
                      <a:pt x="647" y="2587"/>
                      <a:pt x="811" y="2241"/>
                      <a:pt x="860" y="2059"/>
                    </a:cubicBezTo>
                    <a:cubicBezTo>
                      <a:pt x="909" y="1824"/>
                      <a:pt x="904" y="1583"/>
                      <a:pt x="849" y="1347"/>
                    </a:cubicBezTo>
                    <a:cubicBezTo>
                      <a:pt x="751" y="849"/>
                      <a:pt x="532" y="390"/>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7"/>
              <p:cNvSpPr/>
              <p:nvPr/>
            </p:nvSpPr>
            <p:spPr>
              <a:xfrm>
                <a:off x="14048226" y="-1500701"/>
                <a:ext cx="203894" cy="411411"/>
              </a:xfrm>
              <a:custGeom>
                <a:rect b="b" l="l" r="r" t="t"/>
                <a:pathLst>
                  <a:path extrusionOk="0" h="2607" w="1292">
                    <a:moveTo>
                      <a:pt x="17" y="1"/>
                    </a:moveTo>
                    <a:lnTo>
                      <a:pt x="17" y="1"/>
                    </a:lnTo>
                    <a:cubicBezTo>
                      <a:pt x="203" y="428"/>
                      <a:pt x="88" y="909"/>
                      <a:pt x="44" y="1369"/>
                    </a:cubicBezTo>
                    <a:cubicBezTo>
                      <a:pt x="0" y="1829"/>
                      <a:pt x="61" y="2529"/>
                      <a:pt x="641" y="2601"/>
                    </a:cubicBezTo>
                    <a:cubicBezTo>
                      <a:pt x="673" y="2604"/>
                      <a:pt x="703" y="2606"/>
                      <a:pt x="731" y="2606"/>
                    </a:cubicBezTo>
                    <a:cubicBezTo>
                      <a:pt x="1292" y="2606"/>
                      <a:pt x="1076" y="1902"/>
                      <a:pt x="1029" y="1506"/>
                    </a:cubicBezTo>
                    <a:cubicBezTo>
                      <a:pt x="986" y="1150"/>
                      <a:pt x="931" y="772"/>
                      <a:pt x="712" y="488"/>
                    </a:cubicBezTo>
                    <a:cubicBezTo>
                      <a:pt x="531" y="263"/>
                      <a:pt x="269" y="132"/>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7"/>
              <p:cNvSpPr/>
              <p:nvPr/>
            </p:nvSpPr>
            <p:spPr>
              <a:xfrm>
                <a:off x="14143660" y="-1377928"/>
                <a:ext cx="244925" cy="402258"/>
              </a:xfrm>
              <a:custGeom>
                <a:rect b="b" l="l" r="r" t="t"/>
                <a:pathLst>
                  <a:path extrusionOk="0" h="2549" w="1552">
                    <a:moveTo>
                      <a:pt x="633" y="1"/>
                    </a:moveTo>
                    <a:cubicBezTo>
                      <a:pt x="463" y="1"/>
                      <a:pt x="1" y="1245"/>
                      <a:pt x="6" y="1430"/>
                    </a:cubicBezTo>
                    <a:cubicBezTo>
                      <a:pt x="28" y="1791"/>
                      <a:pt x="252" y="2240"/>
                      <a:pt x="570" y="2443"/>
                    </a:cubicBezTo>
                    <a:cubicBezTo>
                      <a:pt x="687" y="2516"/>
                      <a:pt x="791" y="2549"/>
                      <a:pt x="882" y="2549"/>
                    </a:cubicBezTo>
                    <a:cubicBezTo>
                      <a:pt x="1551" y="2549"/>
                      <a:pt x="1535" y="783"/>
                      <a:pt x="1188" y="374"/>
                    </a:cubicBezTo>
                    <a:lnTo>
                      <a:pt x="1188" y="374"/>
                    </a:lnTo>
                    <a:cubicBezTo>
                      <a:pt x="1040" y="494"/>
                      <a:pt x="931" y="658"/>
                      <a:pt x="882" y="844"/>
                    </a:cubicBezTo>
                    <a:cubicBezTo>
                      <a:pt x="914" y="549"/>
                      <a:pt x="832" y="259"/>
                      <a:pt x="663" y="18"/>
                    </a:cubicBezTo>
                    <a:cubicBezTo>
                      <a:pt x="654" y="6"/>
                      <a:pt x="644" y="1"/>
                      <a:pt x="6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7"/>
              <p:cNvSpPr/>
              <p:nvPr/>
            </p:nvSpPr>
            <p:spPr>
              <a:xfrm>
                <a:off x="14398882" y="-1234318"/>
                <a:ext cx="313731" cy="248393"/>
              </a:xfrm>
              <a:custGeom>
                <a:rect b="b" l="l" r="r" t="t"/>
                <a:pathLst>
                  <a:path extrusionOk="0" h="1574" w="1988">
                    <a:moveTo>
                      <a:pt x="449" y="1"/>
                    </a:moveTo>
                    <a:cubicBezTo>
                      <a:pt x="402" y="1"/>
                      <a:pt x="356" y="7"/>
                      <a:pt x="313" y="20"/>
                    </a:cubicBezTo>
                    <a:cubicBezTo>
                      <a:pt x="1" y="124"/>
                      <a:pt x="263" y="502"/>
                      <a:pt x="417" y="672"/>
                    </a:cubicBezTo>
                    <a:cubicBezTo>
                      <a:pt x="619" y="907"/>
                      <a:pt x="827" y="1142"/>
                      <a:pt x="1079" y="1318"/>
                    </a:cubicBezTo>
                    <a:cubicBezTo>
                      <a:pt x="1290" y="1468"/>
                      <a:pt x="1540" y="1573"/>
                      <a:pt x="1787" y="1573"/>
                    </a:cubicBezTo>
                    <a:cubicBezTo>
                      <a:pt x="1828" y="1573"/>
                      <a:pt x="1870" y="1570"/>
                      <a:pt x="1911" y="1564"/>
                    </a:cubicBezTo>
                    <a:cubicBezTo>
                      <a:pt x="1988" y="1378"/>
                      <a:pt x="1862" y="1164"/>
                      <a:pt x="1741" y="1000"/>
                    </a:cubicBezTo>
                    <a:cubicBezTo>
                      <a:pt x="1550" y="726"/>
                      <a:pt x="1347" y="453"/>
                      <a:pt x="1095" y="261"/>
                    </a:cubicBezTo>
                    <a:cubicBezTo>
                      <a:pt x="928" y="135"/>
                      <a:pt x="672" y="1"/>
                      <a:pt x="44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7"/>
              <p:cNvSpPr/>
              <p:nvPr/>
            </p:nvSpPr>
            <p:spPr>
              <a:xfrm>
                <a:off x="14507771" y="-1023642"/>
                <a:ext cx="288639" cy="170119"/>
              </a:xfrm>
              <a:custGeom>
                <a:rect b="b" l="l" r="r" t="t"/>
                <a:pathLst>
                  <a:path extrusionOk="0" h="1078" w="1829">
                    <a:moveTo>
                      <a:pt x="1539" y="0"/>
                    </a:moveTo>
                    <a:cubicBezTo>
                      <a:pt x="1494" y="0"/>
                      <a:pt x="1448" y="7"/>
                      <a:pt x="1407" y="15"/>
                    </a:cubicBezTo>
                    <a:cubicBezTo>
                      <a:pt x="1079" y="92"/>
                      <a:pt x="0" y="371"/>
                      <a:pt x="121" y="858"/>
                    </a:cubicBezTo>
                    <a:cubicBezTo>
                      <a:pt x="159" y="1017"/>
                      <a:pt x="255" y="1077"/>
                      <a:pt x="381" y="1077"/>
                    </a:cubicBezTo>
                    <a:cubicBezTo>
                      <a:pt x="743" y="1077"/>
                      <a:pt x="1353" y="577"/>
                      <a:pt x="1544" y="459"/>
                    </a:cubicBezTo>
                    <a:cubicBezTo>
                      <a:pt x="1675" y="377"/>
                      <a:pt x="1828" y="240"/>
                      <a:pt x="1757" y="103"/>
                    </a:cubicBezTo>
                    <a:cubicBezTo>
                      <a:pt x="1721" y="26"/>
                      <a:pt x="1632" y="0"/>
                      <a:pt x="15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7"/>
              <p:cNvSpPr/>
              <p:nvPr/>
            </p:nvSpPr>
            <p:spPr>
              <a:xfrm>
                <a:off x="14348224" y="-1221378"/>
                <a:ext cx="252973" cy="313253"/>
              </a:xfrm>
              <a:custGeom>
                <a:rect b="b" l="l" r="r" t="t"/>
                <a:pathLst>
                  <a:path extrusionOk="0" h="1985" w="1603">
                    <a:moveTo>
                      <a:pt x="1473" y="0"/>
                    </a:moveTo>
                    <a:cubicBezTo>
                      <a:pt x="1078" y="0"/>
                      <a:pt x="0" y="1286"/>
                      <a:pt x="42" y="1663"/>
                    </a:cubicBezTo>
                    <a:cubicBezTo>
                      <a:pt x="69" y="1894"/>
                      <a:pt x="165" y="1984"/>
                      <a:pt x="293" y="1984"/>
                    </a:cubicBezTo>
                    <a:cubicBezTo>
                      <a:pt x="635" y="1984"/>
                      <a:pt x="1206" y="1332"/>
                      <a:pt x="1274" y="1017"/>
                    </a:cubicBezTo>
                    <a:cubicBezTo>
                      <a:pt x="1318" y="798"/>
                      <a:pt x="1307" y="551"/>
                      <a:pt x="1444" y="371"/>
                    </a:cubicBezTo>
                    <a:cubicBezTo>
                      <a:pt x="1498" y="316"/>
                      <a:pt x="1542" y="256"/>
                      <a:pt x="1581" y="190"/>
                    </a:cubicBezTo>
                    <a:cubicBezTo>
                      <a:pt x="1602" y="125"/>
                      <a:pt x="1581" y="21"/>
                      <a:pt x="1509" y="4"/>
                    </a:cubicBezTo>
                    <a:cubicBezTo>
                      <a:pt x="1498" y="1"/>
                      <a:pt x="1486" y="0"/>
                      <a:pt x="1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7"/>
              <p:cNvSpPr/>
              <p:nvPr/>
            </p:nvSpPr>
            <p:spPr>
              <a:xfrm>
                <a:off x="14369529" y="-960676"/>
                <a:ext cx="562444" cy="197105"/>
              </a:xfrm>
              <a:custGeom>
                <a:rect b="b" l="l" r="r" t="t"/>
                <a:pathLst>
                  <a:path extrusionOk="0" h="1249" w="3564">
                    <a:moveTo>
                      <a:pt x="3564" y="1045"/>
                    </a:moveTo>
                    <a:lnTo>
                      <a:pt x="3563" y="1045"/>
                    </a:lnTo>
                    <a:lnTo>
                      <a:pt x="3563" y="1045"/>
                    </a:lnTo>
                    <a:cubicBezTo>
                      <a:pt x="3563" y="1045"/>
                      <a:pt x="3564" y="1045"/>
                      <a:pt x="3564" y="1045"/>
                    </a:cubicBezTo>
                    <a:close/>
                    <a:moveTo>
                      <a:pt x="1014" y="0"/>
                    </a:moveTo>
                    <a:cubicBezTo>
                      <a:pt x="965" y="0"/>
                      <a:pt x="919" y="5"/>
                      <a:pt x="876" y="16"/>
                    </a:cubicBezTo>
                    <a:cubicBezTo>
                      <a:pt x="0" y="246"/>
                      <a:pt x="1511" y="1231"/>
                      <a:pt x="1933" y="1248"/>
                    </a:cubicBezTo>
                    <a:cubicBezTo>
                      <a:pt x="1956" y="1248"/>
                      <a:pt x="1980" y="1249"/>
                      <a:pt x="2003" y="1249"/>
                    </a:cubicBezTo>
                    <a:cubicBezTo>
                      <a:pt x="2165" y="1249"/>
                      <a:pt x="2322" y="1232"/>
                      <a:pt x="2480" y="1204"/>
                    </a:cubicBezTo>
                    <a:lnTo>
                      <a:pt x="3563" y="1045"/>
                    </a:lnTo>
                    <a:lnTo>
                      <a:pt x="3563" y="1045"/>
                    </a:lnTo>
                    <a:cubicBezTo>
                      <a:pt x="3547" y="1047"/>
                      <a:pt x="3531" y="1049"/>
                      <a:pt x="3514" y="1049"/>
                    </a:cubicBezTo>
                    <a:cubicBezTo>
                      <a:pt x="3167" y="1049"/>
                      <a:pt x="2548" y="600"/>
                      <a:pt x="2267" y="465"/>
                    </a:cubicBezTo>
                    <a:cubicBezTo>
                      <a:pt x="1965" y="324"/>
                      <a:pt x="1407"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80" name="Google Shape;5080;p17"/>
            <p:cNvGrpSpPr/>
            <p:nvPr/>
          </p:nvGrpSpPr>
          <p:grpSpPr>
            <a:xfrm flipH="1" rot="-9000000">
              <a:off x="8122874" y="-497679"/>
              <a:ext cx="996707" cy="1733525"/>
              <a:chOff x="272217" y="3453993"/>
              <a:chExt cx="912735" cy="1587279"/>
            </a:xfrm>
          </p:grpSpPr>
          <p:sp>
            <p:nvSpPr>
              <p:cNvPr id="5081" name="Google Shape;5081;p17"/>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7"/>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7"/>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7"/>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7"/>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7"/>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7"/>
              <p:cNvSpPr/>
              <p:nvPr/>
            </p:nvSpPr>
            <p:spPr>
              <a:xfrm>
                <a:off x="740724" y="4110603"/>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88" name="Google Shape;5088;p17"/>
          <p:cNvGrpSpPr/>
          <p:nvPr/>
        </p:nvGrpSpPr>
        <p:grpSpPr>
          <a:xfrm rot="10279855">
            <a:off x="8752238" y="-416803"/>
            <a:ext cx="3050942" cy="1924956"/>
            <a:chOff x="238125" y="2514275"/>
            <a:chExt cx="854125" cy="538900"/>
          </a:xfrm>
        </p:grpSpPr>
        <p:sp>
          <p:nvSpPr>
            <p:cNvPr id="5089" name="Google Shape;5089;p17"/>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7"/>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7"/>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7"/>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7"/>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7"/>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7"/>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7"/>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7"/>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7"/>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7"/>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7"/>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7"/>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7"/>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7"/>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7"/>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7"/>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7"/>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7"/>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7"/>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7"/>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7"/>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7"/>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7"/>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7"/>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7"/>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7"/>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7"/>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7"/>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7"/>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7"/>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7"/>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7"/>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7"/>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7"/>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7"/>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7"/>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7"/>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7"/>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7"/>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7"/>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7"/>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7"/>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7"/>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7"/>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7"/>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7"/>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7"/>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7"/>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7"/>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7"/>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7"/>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7"/>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7"/>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7"/>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7"/>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7"/>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7"/>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7"/>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7"/>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7"/>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7"/>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7"/>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7"/>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7"/>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7"/>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7"/>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7"/>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7"/>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7"/>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7"/>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7"/>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7"/>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7"/>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7"/>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7"/>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7"/>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7"/>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7"/>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7"/>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7"/>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7"/>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7"/>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7"/>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7"/>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7"/>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7"/>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7"/>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7"/>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7"/>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7"/>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7"/>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7"/>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7"/>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7"/>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7"/>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7"/>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7"/>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7"/>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7"/>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7"/>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7"/>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7"/>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7"/>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7"/>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7"/>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7"/>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7"/>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7"/>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7"/>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7"/>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7"/>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7"/>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7"/>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7"/>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7"/>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7"/>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7"/>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7"/>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7"/>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7"/>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7"/>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7"/>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7"/>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7"/>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7"/>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7"/>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7"/>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7"/>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7"/>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7"/>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7"/>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7"/>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7"/>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7"/>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7"/>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7"/>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7"/>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7"/>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7"/>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7"/>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7"/>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7"/>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7"/>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7"/>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7"/>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7"/>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7"/>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7"/>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7"/>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7"/>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7"/>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7"/>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7"/>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7"/>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7"/>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7"/>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7"/>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7"/>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7"/>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7"/>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7"/>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7"/>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7"/>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7"/>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7"/>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7"/>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7"/>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7"/>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7"/>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7"/>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7"/>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7"/>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7"/>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7"/>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7"/>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7"/>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7"/>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7"/>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7"/>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7"/>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7"/>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7"/>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7"/>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7"/>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7"/>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7"/>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7"/>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7"/>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7"/>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7"/>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7"/>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7"/>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7"/>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7"/>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7"/>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7"/>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7"/>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7"/>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7"/>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7"/>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7"/>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7"/>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7"/>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7"/>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7"/>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7"/>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7"/>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7"/>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7"/>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7"/>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7"/>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7"/>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7"/>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7"/>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7"/>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7"/>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7"/>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7"/>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7"/>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7"/>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7"/>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7"/>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7"/>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7"/>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7"/>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7"/>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7"/>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7"/>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7"/>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7"/>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7"/>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7"/>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7"/>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7"/>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7"/>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7"/>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7"/>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7"/>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7"/>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7"/>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7"/>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7"/>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7"/>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7"/>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7"/>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7"/>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7"/>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7"/>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7"/>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7"/>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7"/>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7"/>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7"/>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7"/>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7"/>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7"/>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7"/>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7"/>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7"/>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7"/>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7"/>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7"/>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7"/>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7"/>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7"/>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7"/>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7"/>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7"/>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7"/>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7"/>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7"/>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7"/>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7"/>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7"/>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7"/>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7"/>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7"/>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7"/>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7"/>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7"/>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7"/>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7"/>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7"/>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7"/>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7"/>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7"/>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7"/>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7"/>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7"/>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7"/>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7"/>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7"/>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7"/>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83" name="Google Shape;5383;p17"/>
          <p:cNvSpPr/>
          <p:nvPr/>
        </p:nvSpPr>
        <p:spPr>
          <a:xfrm flipH="1" rot="-3250837">
            <a:off x="1054733" y="572323"/>
            <a:ext cx="316739" cy="806152"/>
          </a:xfrm>
          <a:custGeom>
            <a:rect b="b" l="l" r="r" t="t"/>
            <a:pathLst>
              <a:path extrusionOk="0" h="8152" w="3203">
                <a:moveTo>
                  <a:pt x="478" y="1"/>
                </a:moveTo>
                <a:cubicBezTo>
                  <a:pt x="466" y="1"/>
                  <a:pt x="454" y="5"/>
                  <a:pt x="443" y="18"/>
                </a:cubicBezTo>
                <a:cubicBezTo>
                  <a:pt x="416" y="51"/>
                  <a:pt x="432" y="89"/>
                  <a:pt x="449" y="122"/>
                </a:cubicBezTo>
                <a:cubicBezTo>
                  <a:pt x="515" y="226"/>
                  <a:pt x="580" y="330"/>
                  <a:pt x="657" y="428"/>
                </a:cubicBezTo>
                <a:cubicBezTo>
                  <a:pt x="761" y="565"/>
                  <a:pt x="876" y="691"/>
                  <a:pt x="991" y="812"/>
                </a:cubicBezTo>
                <a:cubicBezTo>
                  <a:pt x="978" y="818"/>
                  <a:pt x="965" y="821"/>
                  <a:pt x="952" y="821"/>
                </a:cubicBezTo>
                <a:cubicBezTo>
                  <a:pt x="943" y="821"/>
                  <a:pt x="934" y="819"/>
                  <a:pt x="925" y="817"/>
                </a:cubicBezTo>
                <a:cubicBezTo>
                  <a:pt x="690" y="784"/>
                  <a:pt x="454" y="768"/>
                  <a:pt x="224" y="768"/>
                </a:cubicBezTo>
                <a:cubicBezTo>
                  <a:pt x="318" y="828"/>
                  <a:pt x="416" y="883"/>
                  <a:pt x="526" y="926"/>
                </a:cubicBezTo>
                <a:cubicBezTo>
                  <a:pt x="644" y="966"/>
                  <a:pt x="768" y="986"/>
                  <a:pt x="892" y="986"/>
                </a:cubicBezTo>
                <a:cubicBezTo>
                  <a:pt x="975" y="986"/>
                  <a:pt x="1058" y="977"/>
                  <a:pt x="1139" y="959"/>
                </a:cubicBezTo>
                <a:cubicBezTo>
                  <a:pt x="1154" y="956"/>
                  <a:pt x="1169" y="952"/>
                  <a:pt x="1182" y="952"/>
                </a:cubicBezTo>
                <a:cubicBezTo>
                  <a:pt x="1193" y="952"/>
                  <a:pt x="1202" y="955"/>
                  <a:pt x="1210" y="965"/>
                </a:cubicBezTo>
                <a:cubicBezTo>
                  <a:pt x="1347" y="1091"/>
                  <a:pt x="1467" y="1228"/>
                  <a:pt x="1576" y="1375"/>
                </a:cubicBezTo>
                <a:cubicBezTo>
                  <a:pt x="1568" y="1378"/>
                  <a:pt x="1559" y="1379"/>
                  <a:pt x="1548" y="1379"/>
                </a:cubicBezTo>
                <a:cubicBezTo>
                  <a:pt x="1538" y="1379"/>
                  <a:pt x="1527" y="1378"/>
                  <a:pt x="1516" y="1375"/>
                </a:cubicBezTo>
                <a:cubicBezTo>
                  <a:pt x="1210" y="1288"/>
                  <a:pt x="515" y="1282"/>
                  <a:pt x="515" y="1282"/>
                </a:cubicBezTo>
                <a:lnTo>
                  <a:pt x="515" y="1282"/>
                </a:lnTo>
                <a:cubicBezTo>
                  <a:pt x="515" y="1282"/>
                  <a:pt x="1297" y="1534"/>
                  <a:pt x="1653" y="1578"/>
                </a:cubicBezTo>
                <a:cubicBezTo>
                  <a:pt x="1702" y="1578"/>
                  <a:pt x="1752" y="1611"/>
                  <a:pt x="1774" y="1654"/>
                </a:cubicBezTo>
                <a:cubicBezTo>
                  <a:pt x="1845" y="1764"/>
                  <a:pt x="1894" y="1873"/>
                  <a:pt x="1949" y="1994"/>
                </a:cubicBezTo>
                <a:cubicBezTo>
                  <a:pt x="1998" y="2076"/>
                  <a:pt x="2025" y="2169"/>
                  <a:pt x="2042" y="2262"/>
                </a:cubicBezTo>
                <a:cubicBezTo>
                  <a:pt x="1899" y="2180"/>
                  <a:pt x="1752" y="2114"/>
                  <a:pt x="1604" y="2049"/>
                </a:cubicBezTo>
                <a:cubicBezTo>
                  <a:pt x="1374" y="1950"/>
                  <a:pt x="1133" y="1884"/>
                  <a:pt x="887" y="1857"/>
                </a:cubicBezTo>
                <a:cubicBezTo>
                  <a:pt x="854" y="1862"/>
                  <a:pt x="821" y="1868"/>
                  <a:pt x="794" y="1884"/>
                </a:cubicBezTo>
                <a:cubicBezTo>
                  <a:pt x="810" y="1912"/>
                  <a:pt x="832" y="1934"/>
                  <a:pt x="854" y="1956"/>
                </a:cubicBezTo>
                <a:cubicBezTo>
                  <a:pt x="1237" y="2169"/>
                  <a:pt x="1626" y="2372"/>
                  <a:pt x="2053" y="2470"/>
                </a:cubicBezTo>
                <a:cubicBezTo>
                  <a:pt x="2096" y="2476"/>
                  <a:pt x="2129" y="2508"/>
                  <a:pt x="2135" y="2547"/>
                </a:cubicBezTo>
                <a:cubicBezTo>
                  <a:pt x="2168" y="2651"/>
                  <a:pt x="2190" y="2755"/>
                  <a:pt x="2190" y="2864"/>
                </a:cubicBezTo>
                <a:cubicBezTo>
                  <a:pt x="2190" y="2968"/>
                  <a:pt x="2228" y="3067"/>
                  <a:pt x="2184" y="3165"/>
                </a:cubicBezTo>
                <a:cubicBezTo>
                  <a:pt x="2173" y="3160"/>
                  <a:pt x="2162" y="3154"/>
                  <a:pt x="2157" y="3143"/>
                </a:cubicBezTo>
                <a:cubicBezTo>
                  <a:pt x="1833" y="2814"/>
                  <a:pt x="1032" y="2409"/>
                  <a:pt x="962" y="2409"/>
                </a:cubicBezTo>
                <a:cubicBezTo>
                  <a:pt x="960" y="2409"/>
                  <a:pt x="959" y="2409"/>
                  <a:pt x="958" y="2410"/>
                </a:cubicBezTo>
                <a:cubicBezTo>
                  <a:pt x="936" y="2437"/>
                  <a:pt x="1817" y="3127"/>
                  <a:pt x="2091" y="3461"/>
                </a:cubicBezTo>
                <a:cubicBezTo>
                  <a:pt x="2107" y="3483"/>
                  <a:pt x="2146" y="3499"/>
                  <a:pt x="2129" y="3537"/>
                </a:cubicBezTo>
                <a:cubicBezTo>
                  <a:pt x="2053" y="3734"/>
                  <a:pt x="1954" y="3915"/>
                  <a:pt x="1834" y="4085"/>
                </a:cubicBezTo>
                <a:cubicBezTo>
                  <a:pt x="1828" y="4068"/>
                  <a:pt x="1823" y="4052"/>
                  <a:pt x="1817" y="4030"/>
                </a:cubicBezTo>
                <a:cubicBezTo>
                  <a:pt x="1662" y="3482"/>
                  <a:pt x="895" y="2798"/>
                  <a:pt x="835" y="2798"/>
                </a:cubicBezTo>
                <a:cubicBezTo>
                  <a:pt x="834" y="2798"/>
                  <a:pt x="833" y="2798"/>
                  <a:pt x="832" y="2798"/>
                </a:cubicBezTo>
                <a:cubicBezTo>
                  <a:pt x="799" y="2820"/>
                  <a:pt x="931" y="3045"/>
                  <a:pt x="991" y="3121"/>
                </a:cubicBezTo>
                <a:cubicBezTo>
                  <a:pt x="1264" y="3483"/>
                  <a:pt x="1451" y="3860"/>
                  <a:pt x="1680" y="4254"/>
                </a:cubicBezTo>
                <a:cubicBezTo>
                  <a:pt x="1697" y="4293"/>
                  <a:pt x="1697" y="4342"/>
                  <a:pt x="1675" y="4380"/>
                </a:cubicBezTo>
                <a:cubicBezTo>
                  <a:pt x="1620" y="4512"/>
                  <a:pt x="1576" y="4649"/>
                  <a:pt x="1555" y="4791"/>
                </a:cubicBezTo>
                <a:cubicBezTo>
                  <a:pt x="1555" y="4813"/>
                  <a:pt x="1555" y="4840"/>
                  <a:pt x="1533" y="4840"/>
                </a:cubicBezTo>
                <a:cubicBezTo>
                  <a:pt x="1505" y="4840"/>
                  <a:pt x="1489" y="4802"/>
                  <a:pt x="1478" y="4780"/>
                </a:cubicBezTo>
                <a:cubicBezTo>
                  <a:pt x="1237" y="4400"/>
                  <a:pt x="623" y="3668"/>
                  <a:pt x="551" y="3668"/>
                </a:cubicBezTo>
                <a:cubicBezTo>
                  <a:pt x="550" y="3668"/>
                  <a:pt x="548" y="3668"/>
                  <a:pt x="547" y="3669"/>
                </a:cubicBezTo>
                <a:cubicBezTo>
                  <a:pt x="498" y="3702"/>
                  <a:pt x="1029" y="4616"/>
                  <a:pt x="1330" y="4955"/>
                </a:cubicBezTo>
                <a:cubicBezTo>
                  <a:pt x="1429" y="5059"/>
                  <a:pt x="1462" y="5125"/>
                  <a:pt x="1412" y="5256"/>
                </a:cubicBezTo>
                <a:cubicBezTo>
                  <a:pt x="1336" y="5459"/>
                  <a:pt x="1275" y="5667"/>
                  <a:pt x="1232" y="5880"/>
                </a:cubicBezTo>
                <a:cubicBezTo>
                  <a:pt x="1023" y="5613"/>
                  <a:pt x="465" y="5173"/>
                  <a:pt x="413" y="5173"/>
                </a:cubicBezTo>
                <a:cubicBezTo>
                  <a:pt x="412" y="5173"/>
                  <a:pt x="411" y="5173"/>
                  <a:pt x="411" y="5174"/>
                </a:cubicBezTo>
                <a:cubicBezTo>
                  <a:pt x="389" y="5196"/>
                  <a:pt x="777" y="5875"/>
                  <a:pt x="1106" y="6094"/>
                </a:cubicBezTo>
                <a:cubicBezTo>
                  <a:pt x="1150" y="6121"/>
                  <a:pt x="1177" y="6143"/>
                  <a:pt x="1166" y="6203"/>
                </a:cubicBezTo>
                <a:cubicBezTo>
                  <a:pt x="1128" y="6395"/>
                  <a:pt x="1106" y="6592"/>
                  <a:pt x="1111" y="6783"/>
                </a:cubicBezTo>
                <a:cubicBezTo>
                  <a:pt x="901" y="6493"/>
                  <a:pt x="234" y="6071"/>
                  <a:pt x="100" y="6071"/>
                </a:cubicBezTo>
                <a:cubicBezTo>
                  <a:pt x="87" y="6071"/>
                  <a:pt x="79" y="6075"/>
                  <a:pt x="77" y="6083"/>
                </a:cubicBezTo>
                <a:cubicBezTo>
                  <a:pt x="148" y="6154"/>
                  <a:pt x="219" y="6214"/>
                  <a:pt x="296" y="6291"/>
                </a:cubicBezTo>
                <a:cubicBezTo>
                  <a:pt x="476" y="6471"/>
                  <a:pt x="624" y="6657"/>
                  <a:pt x="859" y="6789"/>
                </a:cubicBezTo>
                <a:cubicBezTo>
                  <a:pt x="1024" y="6882"/>
                  <a:pt x="1160" y="6975"/>
                  <a:pt x="1182" y="7177"/>
                </a:cubicBezTo>
                <a:cubicBezTo>
                  <a:pt x="1182" y="7183"/>
                  <a:pt x="1182" y="7183"/>
                  <a:pt x="1182" y="7188"/>
                </a:cubicBezTo>
                <a:cubicBezTo>
                  <a:pt x="1210" y="7287"/>
                  <a:pt x="1232" y="7391"/>
                  <a:pt x="1254" y="7495"/>
                </a:cubicBezTo>
                <a:cubicBezTo>
                  <a:pt x="1089" y="7331"/>
                  <a:pt x="865" y="7199"/>
                  <a:pt x="690" y="7068"/>
                </a:cubicBezTo>
                <a:cubicBezTo>
                  <a:pt x="507" y="6926"/>
                  <a:pt x="117" y="6708"/>
                  <a:pt x="39" y="6708"/>
                </a:cubicBezTo>
                <a:cubicBezTo>
                  <a:pt x="34" y="6708"/>
                  <a:pt x="29" y="6709"/>
                  <a:pt x="27" y="6712"/>
                </a:cubicBezTo>
                <a:cubicBezTo>
                  <a:pt x="0" y="6745"/>
                  <a:pt x="246" y="7084"/>
                  <a:pt x="383" y="7199"/>
                </a:cubicBezTo>
                <a:cubicBezTo>
                  <a:pt x="662" y="7418"/>
                  <a:pt x="958" y="7610"/>
                  <a:pt x="1270" y="7768"/>
                </a:cubicBezTo>
                <a:cubicBezTo>
                  <a:pt x="1319" y="7785"/>
                  <a:pt x="1352" y="7823"/>
                  <a:pt x="1368" y="7872"/>
                </a:cubicBezTo>
                <a:cubicBezTo>
                  <a:pt x="1401" y="7971"/>
                  <a:pt x="1451" y="8064"/>
                  <a:pt x="1505" y="8152"/>
                </a:cubicBezTo>
                <a:cubicBezTo>
                  <a:pt x="1500" y="8053"/>
                  <a:pt x="1478" y="7955"/>
                  <a:pt x="1456" y="7862"/>
                </a:cubicBezTo>
                <a:cubicBezTo>
                  <a:pt x="1434" y="7774"/>
                  <a:pt x="1445" y="7741"/>
                  <a:pt x="1527" y="7697"/>
                </a:cubicBezTo>
                <a:cubicBezTo>
                  <a:pt x="1768" y="7566"/>
                  <a:pt x="1982" y="7380"/>
                  <a:pt x="2146" y="7150"/>
                </a:cubicBezTo>
                <a:cubicBezTo>
                  <a:pt x="2255" y="6997"/>
                  <a:pt x="2425" y="6526"/>
                  <a:pt x="2376" y="6499"/>
                </a:cubicBezTo>
                <a:cubicBezTo>
                  <a:pt x="2375" y="6498"/>
                  <a:pt x="2374" y="6498"/>
                  <a:pt x="2373" y="6498"/>
                </a:cubicBezTo>
                <a:cubicBezTo>
                  <a:pt x="2309" y="6498"/>
                  <a:pt x="1819" y="7095"/>
                  <a:pt x="1609" y="7363"/>
                </a:cubicBezTo>
                <a:cubicBezTo>
                  <a:pt x="1555" y="7451"/>
                  <a:pt x="1489" y="7528"/>
                  <a:pt x="1412" y="7593"/>
                </a:cubicBezTo>
                <a:cubicBezTo>
                  <a:pt x="1352" y="7402"/>
                  <a:pt x="1308" y="7199"/>
                  <a:pt x="1264" y="7002"/>
                </a:cubicBezTo>
                <a:cubicBezTo>
                  <a:pt x="1248" y="6931"/>
                  <a:pt x="1281" y="6904"/>
                  <a:pt x="1352" y="6876"/>
                </a:cubicBezTo>
                <a:cubicBezTo>
                  <a:pt x="1505" y="6822"/>
                  <a:pt x="1653" y="6729"/>
                  <a:pt x="1768" y="6608"/>
                </a:cubicBezTo>
                <a:cubicBezTo>
                  <a:pt x="1954" y="6438"/>
                  <a:pt x="2113" y="6252"/>
                  <a:pt x="2250" y="6044"/>
                </a:cubicBezTo>
                <a:cubicBezTo>
                  <a:pt x="2398" y="5820"/>
                  <a:pt x="2502" y="5497"/>
                  <a:pt x="2452" y="5470"/>
                </a:cubicBezTo>
                <a:cubicBezTo>
                  <a:pt x="2450" y="5468"/>
                  <a:pt x="2448" y="5468"/>
                  <a:pt x="2445" y="5468"/>
                </a:cubicBezTo>
                <a:cubicBezTo>
                  <a:pt x="2391" y="5468"/>
                  <a:pt x="2217" y="5723"/>
                  <a:pt x="1888" y="6088"/>
                </a:cubicBezTo>
                <a:cubicBezTo>
                  <a:pt x="1686" y="6313"/>
                  <a:pt x="1467" y="6526"/>
                  <a:pt x="1243" y="6729"/>
                </a:cubicBezTo>
                <a:cubicBezTo>
                  <a:pt x="1237" y="6542"/>
                  <a:pt x="1254" y="6362"/>
                  <a:pt x="1297" y="6181"/>
                </a:cubicBezTo>
                <a:cubicBezTo>
                  <a:pt x="1303" y="6148"/>
                  <a:pt x="1330" y="6148"/>
                  <a:pt x="1358" y="6132"/>
                </a:cubicBezTo>
                <a:cubicBezTo>
                  <a:pt x="1938" y="5880"/>
                  <a:pt x="2211" y="5508"/>
                  <a:pt x="2321" y="4889"/>
                </a:cubicBezTo>
                <a:cubicBezTo>
                  <a:pt x="2332" y="4846"/>
                  <a:pt x="2321" y="4802"/>
                  <a:pt x="2288" y="4769"/>
                </a:cubicBezTo>
                <a:cubicBezTo>
                  <a:pt x="2036" y="5196"/>
                  <a:pt x="1719" y="5585"/>
                  <a:pt x="1352" y="5924"/>
                </a:cubicBezTo>
                <a:cubicBezTo>
                  <a:pt x="1374" y="5760"/>
                  <a:pt x="1412" y="5601"/>
                  <a:pt x="1456" y="5448"/>
                </a:cubicBezTo>
                <a:cubicBezTo>
                  <a:pt x="1483" y="5366"/>
                  <a:pt x="1516" y="5294"/>
                  <a:pt x="1544" y="5212"/>
                </a:cubicBezTo>
                <a:cubicBezTo>
                  <a:pt x="1544" y="5212"/>
                  <a:pt x="1560" y="5190"/>
                  <a:pt x="1576" y="5163"/>
                </a:cubicBezTo>
                <a:cubicBezTo>
                  <a:pt x="1642" y="5070"/>
                  <a:pt x="1894" y="4873"/>
                  <a:pt x="2250" y="4643"/>
                </a:cubicBezTo>
                <a:lnTo>
                  <a:pt x="2250" y="4643"/>
                </a:lnTo>
                <a:lnTo>
                  <a:pt x="1659" y="4895"/>
                </a:lnTo>
                <a:cubicBezTo>
                  <a:pt x="1686" y="4753"/>
                  <a:pt x="1691" y="4621"/>
                  <a:pt x="1757" y="4479"/>
                </a:cubicBezTo>
                <a:cubicBezTo>
                  <a:pt x="1787" y="4394"/>
                  <a:pt x="1868" y="4341"/>
                  <a:pt x="1952" y="4341"/>
                </a:cubicBezTo>
                <a:cubicBezTo>
                  <a:pt x="1960" y="4341"/>
                  <a:pt x="1968" y="4341"/>
                  <a:pt x="1976" y="4342"/>
                </a:cubicBezTo>
                <a:cubicBezTo>
                  <a:pt x="2025" y="4337"/>
                  <a:pt x="2069" y="4326"/>
                  <a:pt x="2113" y="4304"/>
                </a:cubicBezTo>
                <a:cubicBezTo>
                  <a:pt x="2562" y="4090"/>
                  <a:pt x="3087" y="3729"/>
                  <a:pt x="3191" y="3225"/>
                </a:cubicBezTo>
                <a:cubicBezTo>
                  <a:pt x="3202" y="3149"/>
                  <a:pt x="3202" y="3072"/>
                  <a:pt x="3186" y="2996"/>
                </a:cubicBezTo>
                <a:cubicBezTo>
                  <a:pt x="3185" y="2992"/>
                  <a:pt x="3183" y="2990"/>
                  <a:pt x="3180" y="2990"/>
                </a:cubicBezTo>
                <a:cubicBezTo>
                  <a:pt x="3115" y="2990"/>
                  <a:pt x="2544" y="3663"/>
                  <a:pt x="2315" y="3866"/>
                </a:cubicBezTo>
                <a:cubicBezTo>
                  <a:pt x="2206" y="3964"/>
                  <a:pt x="2080" y="4096"/>
                  <a:pt x="1927" y="4145"/>
                </a:cubicBezTo>
                <a:cubicBezTo>
                  <a:pt x="1976" y="4090"/>
                  <a:pt x="2014" y="4030"/>
                  <a:pt x="2047" y="3964"/>
                </a:cubicBezTo>
                <a:cubicBezTo>
                  <a:pt x="2168" y="3795"/>
                  <a:pt x="2190" y="3652"/>
                  <a:pt x="2376" y="3521"/>
                </a:cubicBezTo>
                <a:cubicBezTo>
                  <a:pt x="2622" y="3357"/>
                  <a:pt x="2797" y="3100"/>
                  <a:pt x="2868" y="2809"/>
                </a:cubicBezTo>
                <a:cubicBezTo>
                  <a:pt x="2928" y="2547"/>
                  <a:pt x="2764" y="1966"/>
                  <a:pt x="2764" y="1966"/>
                </a:cubicBezTo>
                <a:cubicBezTo>
                  <a:pt x="2764" y="1966"/>
                  <a:pt x="2518" y="2465"/>
                  <a:pt x="2480" y="2700"/>
                </a:cubicBezTo>
                <a:cubicBezTo>
                  <a:pt x="2441" y="2886"/>
                  <a:pt x="2387" y="3067"/>
                  <a:pt x="2321" y="3247"/>
                </a:cubicBezTo>
                <a:cubicBezTo>
                  <a:pt x="2315" y="3006"/>
                  <a:pt x="2288" y="2766"/>
                  <a:pt x="2228" y="2536"/>
                </a:cubicBezTo>
                <a:cubicBezTo>
                  <a:pt x="2211" y="2459"/>
                  <a:pt x="2173" y="2388"/>
                  <a:pt x="2211" y="2311"/>
                </a:cubicBezTo>
                <a:cubicBezTo>
                  <a:pt x="2294" y="2153"/>
                  <a:pt x="2343" y="1977"/>
                  <a:pt x="2354" y="1802"/>
                </a:cubicBezTo>
                <a:cubicBezTo>
                  <a:pt x="2365" y="1589"/>
                  <a:pt x="2151" y="1069"/>
                  <a:pt x="2151" y="1069"/>
                </a:cubicBezTo>
                <a:cubicBezTo>
                  <a:pt x="2151" y="1069"/>
                  <a:pt x="2080" y="1737"/>
                  <a:pt x="2069" y="2021"/>
                </a:cubicBezTo>
                <a:cubicBezTo>
                  <a:pt x="2003" y="1890"/>
                  <a:pt x="1921" y="1720"/>
                  <a:pt x="1845" y="1605"/>
                </a:cubicBezTo>
                <a:cubicBezTo>
                  <a:pt x="1768" y="1485"/>
                  <a:pt x="1752" y="1430"/>
                  <a:pt x="1817" y="1315"/>
                </a:cubicBezTo>
                <a:cubicBezTo>
                  <a:pt x="1839" y="1282"/>
                  <a:pt x="1850" y="1244"/>
                  <a:pt x="1861" y="1206"/>
                </a:cubicBezTo>
                <a:cubicBezTo>
                  <a:pt x="1921" y="948"/>
                  <a:pt x="1730" y="385"/>
                  <a:pt x="1730" y="385"/>
                </a:cubicBezTo>
                <a:cubicBezTo>
                  <a:pt x="1730" y="385"/>
                  <a:pt x="1626" y="888"/>
                  <a:pt x="1615" y="1091"/>
                </a:cubicBezTo>
                <a:cubicBezTo>
                  <a:pt x="1615" y="1140"/>
                  <a:pt x="1609" y="1184"/>
                  <a:pt x="1587" y="1228"/>
                </a:cubicBezTo>
                <a:cubicBezTo>
                  <a:pt x="1560" y="1200"/>
                  <a:pt x="1527" y="1173"/>
                  <a:pt x="1500" y="1140"/>
                </a:cubicBezTo>
                <a:cubicBezTo>
                  <a:pt x="1379" y="992"/>
                  <a:pt x="1226" y="894"/>
                  <a:pt x="1243" y="691"/>
                </a:cubicBezTo>
                <a:cubicBezTo>
                  <a:pt x="1237" y="686"/>
                  <a:pt x="1237" y="680"/>
                  <a:pt x="1232" y="675"/>
                </a:cubicBezTo>
                <a:cubicBezTo>
                  <a:pt x="1089" y="374"/>
                  <a:pt x="838" y="138"/>
                  <a:pt x="531" y="18"/>
                </a:cubicBezTo>
                <a:cubicBezTo>
                  <a:pt x="514" y="11"/>
                  <a:pt x="496" y="1"/>
                  <a:pt x="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CUSTOM_5_1_1_1">
    <p:spTree>
      <p:nvGrpSpPr>
        <p:cNvPr id="5384" name="Shape 5384"/>
        <p:cNvGrpSpPr/>
        <p:nvPr/>
      </p:nvGrpSpPr>
      <p:grpSpPr>
        <a:xfrm>
          <a:off x="0" y="0"/>
          <a:ext cx="0" cy="0"/>
          <a:chOff x="0" y="0"/>
          <a:chExt cx="0" cy="0"/>
        </a:xfrm>
      </p:grpSpPr>
      <p:sp>
        <p:nvSpPr>
          <p:cNvPr id="5385" name="Google Shape;5385;p18"/>
          <p:cNvSpPr txBox="1"/>
          <p:nvPr>
            <p:ph type="title"/>
          </p:nvPr>
        </p:nvSpPr>
        <p:spPr>
          <a:xfrm>
            <a:off x="718000" y="445025"/>
            <a:ext cx="7707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5386" name="Google Shape;5386;p18"/>
          <p:cNvGrpSpPr/>
          <p:nvPr/>
        </p:nvGrpSpPr>
        <p:grpSpPr>
          <a:xfrm>
            <a:off x="-5063576" y="-864100"/>
            <a:ext cx="16061064" cy="6017125"/>
            <a:chOff x="-5063576" y="-864100"/>
            <a:chExt cx="16061064" cy="6017125"/>
          </a:xfrm>
        </p:grpSpPr>
        <p:sp>
          <p:nvSpPr>
            <p:cNvPr id="5387" name="Google Shape;5387;p18"/>
            <p:cNvSpPr/>
            <p:nvPr/>
          </p:nvSpPr>
          <p:spPr>
            <a:xfrm flipH="1">
              <a:off x="-5063576"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8"/>
            <p:cNvSpPr/>
            <p:nvPr/>
          </p:nvSpPr>
          <p:spPr>
            <a:xfrm flipH="1">
              <a:off x="71349"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8"/>
            <p:cNvSpPr/>
            <p:nvPr/>
          </p:nvSpPr>
          <p:spPr>
            <a:xfrm flipH="1">
              <a:off x="5206274"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0" name="Google Shape;5390;p18"/>
            <p:cNvGrpSpPr/>
            <p:nvPr/>
          </p:nvGrpSpPr>
          <p:grpSpPr>
            <a:xfrm rot="1236903">
              <a:off x="7480362" y="-443976"/>
              <a:ext cx="2746439" cy="1979278"/>
              <a:chOff x="7327360" y="-243548"/>
              <a:chExt cx="2746343" cy="1979209"/>
            </a:xfrm>
          </p:grpSpPr>
          <p:sp>
            <p:nvSpPr>
              <p:cNvPr id="5391" name="Google Shape;5391;p18"/>
              <p:cNvSpPr/>
              <p:nvPr/>
            </p:nvSpPr>
            <p:spPr>
              <a:xfrm flipH="1" rot="-386426">
                <a:off x="9677715" y="915544"/>
                <a:ext cx="133694" cy="24417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92" name="Google Shape;5392;p18"/>
              <p:cNvGrpSpPr/>
              <p:nvPr/>
            </p:nvGrpSpPr>
            <p:grpSpPr>
              <a:xfrm flipH="1">
                <a:off x="8762645" y="820865"/>
                <a:ext cx="443836" cy="914796"/>
                <a:chOff x="94677" y="156138"/>
                <a:chExt cx="577310" cy="1189901"/>
              </a:xfrm>
            </p:grpSpPr>
            <p:sp>
              <p:nvSpPr>
                <p:cNvPr id="5393" name="Google Shape;5393;p18"/>
                <p:cNvSpPr/>
                <p:nvPr/>
              </p:nvSpPr>
              <p:spPr>
                <a:xfrm rot="386461">
                  <a:off x="243877" y="907533"/>
                  <a:ext cx="411004" cy="328105"/>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rgbClr val="FFE0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8"/>
                <p:cNvSpPr/>
                <p:nvPr/>
              </p:nvSpPr>
              <p:spPr>
                <a:xfrm rot="386461">
                  <a:off x="255843" y="893751"/>
                  <a:ext cx="292456" cy="239193"/>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8"/>
                <p:cNvSpPr/>
                <p:nvPr/>
              </p:nvSpPr>
              <p:spPr>
                <a:xfrm rot="386461">
                  <a:off x="228464" y="915567"/>
                  <a:ext cx="324330" cy="383325"/>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8"/>
                <p:cNvSpPr/>
                <p:nvPr/>
              </p:nvSpPr>
              <p:spPr>
                <a:xfrm rot="386461">
                  <a:off x="237428" y="890529"/>
                  <a:ext cx="226612" cy="296510"/>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8"/>
                <p:cNvSpPr/>
                <p:nvPr/>
              </p:nvSpPr>
              <p:spPr>
                <a:xfrm rot="386461">
                  <a:off x="116710" y="922106"/>
                  <a:ext cx="288402" cy="409047"/>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8"/>
                <p:cNvSpPr/>
                <p:nvPr/>
              </p:nvSpPr>
              <p:spPr>
                <a:xfrm rot="386461">
                  <a:off x="157521" y="897761"/>
                  <a:ext cx="196835" cy="317760"/>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8"/>
                <p:cNvSpPr/>
                <p:nvPr/>
              </p:nvSpPr>
              <p:spPr>
                <a:xfrm rot="386461">
                  <a:off x="129446" y="848954"/>
                  <a:ext cx="300844" cy="223256"/>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8"/>
                <p:cNvSpPr/>
                <p:nvPr/>
              </p:nvSpPr>
              <p:spPr>
                <a:xfrm rot="386461">
                  <a:off x="157203" y="171039"/>
                  <a:ext cx="321394" cy="990325"/>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8"/>
                <p:cNvSpPr/>
                <p:nvPr/>
              </p:nvSpPr>
              <p:spPr>
                <a:xfrm rot="386461">
                  <a:off x="265526" y="741489"/>
                  <a:ext cx="238075" cy="121344"/>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02" name="Google Shape;5402;p18"/>
              <p:cNvSpPr/>
              <p:nvPr/>
            </p:nvSpPr>
            <p:spPr>
              <a:xfrm flipH="1" rot="-386426">
                <a:off x="8196309" y="-73038"/>
                <a:ext cx="296619" cy="190653"/>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18"/>
              <p:cNvSpPr/>
              <p:nvPr/>
            </p:nvSpPr>
            <p:spPr>
              <a:xfrm flipH="1" rot="-386426">
                <a:off x="8343105" y="-115390"/>
                <a:ext cx="281358" cy="213652"/>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04" name="Google Shape;5404;p18"/>
              <p:cNvGrpSpPr/>
              <p:nvPr/>
            </p:nvGrpSpPr>
            <p:grpSpPr>
              <a:xfrm flipH="1">
                <a:off x="7327360" y="-52666"/>
                <a:ext cx="1384497" cy="625245"/>
                <a:chOff x="738049" y="-980089"/>
                <a:chExt cx="1800855" cy="813275"/>
              </a:xfrm>
            </p:grpSpPr>
            <p:grpSp>
              <p:nvGrpSpPr>
                <p:cNvPr id="5405" name="Google Shape;5405;p18"/>
                <p:cNvGrpSpPr/>
                <p:nvPr/>
              </p:nvGrpSpPr>
              <p:grpSpPr>
                <a:xfrm>
                  <a:off x="738049" y="-980089"/>
                  <a:ext cx="1800855" cy="813275"/>
                  <a:chOff x="738049" y="-980089"/>
                  <a:chExt cx="1800855" cy="813275"/>
                </a:xfrm>
              </p:grpSpPr>
              <p:sp>
                <p:nvSpPr>
                  <p:cNvPr id="5406" name="Google Shape;5406;p18"/>
                  <p:cNvSpPr/>
                  <p:nvPr/>
                </p:nvSpPr>
                <p:spPr>
                  <a:xfrm rot="386461">
                    <a:off x="750845" y="-732651"/>
                    <a:ext cx="1518340" cy="31356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8"/>
                  <p:cNvSpPr/>
                  <p:nvPr/>
                </p:nvSpPr>
                <p:spPr>
                  <a:xfrm rot="386461">
                    <a:off x="2117623" y="-395558"/>
                    <a:ext cx="411004" cy="206341"/>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8"/>
                  <p:cNvSpPr/>
                  <p:nvPr/>
                </p:nvSpPr>
                <p:spPr>
                  <a:xfrm rot="386461">
                    <a:off x="1951219" y="-560711"/>
                    <a:ext cx="452384" cy="117430"/>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8"/>
                  <p:cNvSpPr/>
                  <p:nvPr/>
                </p:nvSpPr>
                <p:spPr>
                  <a:xfrm rot="386461">
                    <a:off x="1758191" y="-686747"/>
                    <a:ext cx="440921" cy="144830"/>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8"/>
                  <p:cNvSpPr/>
                  <p:nvPr/>
                </p:nvSpPr>
                <p:spPr>
                  <a:xfrm rot="386461">
                    <a:off x="1569402" y="-808296"/>
                    <a:ext cx="422468" cy="184952"/>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8"/>
                  <p:cNvSpPr/>
                  <p:nvPr/>
                </p:nvSpPr>
                <p:spPr>
                  <a:xfrm rot="386461">
                    <a:off x="1435937" y="-906537"/>
                    <a:ext cx="394229" cy="2345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8"/>
                  <p:cNvSpPr/>
                  <p:nvPr/>
                </p:nvSpPr>
                <p:spPr>
                  <a:xfrm rot="386461">
                    <a:off x="1225468" y="-958678"/>
                    <a:ext cx="394928" cy="234440"/>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8"/>
                  <p:cNvSpPr/>
                  <p:nvPr/>
                </p:nvSpPr>
                <p:spPr>
                  <a:xfrm rot="386461">
                    <a:off x="1769001" y="-552630"/>
                    <a:ext cx="301683" cy="345160"/>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8"/>
                  <p:cNvSpPr/>
                  <p:nvPr/>
                </p:nvSpPr>
                <p:spPr>
                  <a:xfrm rot="386461">
                    <a:off x="1426763" y="-675215"/>
                    <a:ext cx="245065" cy="389615"/>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8"/>
                  <p:cNvSpPr/>
                  <p:nvPr/>
                </p:nvSpPr>
                <p:spPr>
                  <a:xfrm rot="386461">
                    <a:off x="1289540" y="-631963"/>
                    <a:ext cx="323771" cy="256249"/>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6" name="Google Shape;5416;p18"/>
                <p:cNvSpPr/>
                <p:nvPr/>
              </p:nvSpPr>
              <p:spPr>
                <a:xfrm rot="386461">
                  <a:off x="1253474" y="-722456"/>
                  <a:ext cx="245764" cy="388916"/>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17" name="Google Shape;5417;p18"/>
              <p:cNvSpPr/>
              <p:nvPr/>
            </p:nvSpPr>
            <p:spPr>
              <a:xfrm flipH="1" rot="-386426">
                <a:off x="8267894" y="118298"/>
                <a:ext cx="184312" cy="233641"/>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8"/>
              <p:cNvSpPr/>
              <p:nvPr/>
            </p:nvSpPr>
            <p:spPr>
              <a:xfrm flipH="1" rot="-386426">
                <a:off x="8387447" y="102458"/>
                <a:ext cx="183668" cy="233641"/>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9" name="Google Shape;5419;p18"/>
              <p:cNvGrpSpPr/>
              <p:nvPr/>
            </p:nvGrpSpPr>
            <p:grpSpPr>
              <a:xfrm flipH="1">
                <a:off x="8868105" y="199668"/>
                <a:ext cx="1205597" cy="1051927"/>
                <a:chOff x="-1033342" y="-651870"/>
                <a:chExt cx="1568154" cy="1368271"/>
              </a:xfrm>
            </p:grpSpPr>
            <p:sp>
              <p:nvSpPr>
                <p:cNvPr id="5420" name="Google Shape;5420;p18"/>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8"/>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8"/>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3" name="Google Shape;5423;p18"/>
              <p:cNvGrpSpPr/>
              <p:nvPr/>
            </p:nvGrpSpPr>
            <p:grpSpPr>
              <a:xfrm flipH="1">
                <a:off x="8344470" y="454764"/>
                <a:ext cx="647092" cy="941478"/>
                <a:chOff x="374228" y="-320060"/>
                <a:chExt cx="841691" cy="1224608"/>
              </a:xfrm>
            </p:grpSpPr>
            <p:sp>
              <p:nvSpPr>
                <p:cNvPr id="5424" name="Google Shape;5424;p18"/>
                <p:cNvSpPr/>
                <p:nvPr/>
              </p:nvSpPr>
              <p:spPr>
                <a:xfrm rot="386461">
                  <a:off x="493489" y="-294553"/>
                  <a:ext cx="511379" cy="1006541"/>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8"/>
                <p:cNvSpPr/>
                <p:nvPr/>
              </p:nvSpPr>
              <p:spPr>
                <a:xfrm rot="386461">
                  <a:off x="711251" y="404507"/>
                  <a:ext cx="411703" cy="178661"/>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18"/>
                <p:cNvSpPr/>
                <p:nvPr/>
              </p:nvSpPr>
              <p:spPr>
                <a:xfrm rot="386461">
                  <a:off x="765701" y="545057"/>
                  <a:ext cx="62909" cy="236677"/>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18"/>
                <p:cNvSpPr/>
                <p:nvPr/>
              </p:nvSpPr>
              <p:spPr>
                <a:xfrm rot="386461">
                  <a:off x="604995" y="134716"/>
                  <a:ext cx="443997" cy="160068"/>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18"/>
                <p:cNvSpPr/>
                <p:nvPr/>
              </p:nvSpPr>
              <p:spPr>
                <a:xfrm rot="386461">
                  <a:off x="585540" y="249183"/>
                  <a:ext cx="78986" cy="325029"/>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18"/>
                <p:cNvSpPr/>
                <p:nvPr/>
              </p:nvSpPr>
              <p:spPr>
                <a:xfrm rot="386461">
                  <a:off x="399145" y="16593"/>
                  <a:ext cx="187049" cy="454761"/>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18"/>
                <p:cNvSpPr/>
                <p:nvPr/>
              </p:nvSpPr>
              <p:spPr>
                <a:xfrm rot="386461">
                  <a:off x="861780" y="691808"/>
                  <a:ext cx="192781" cy="144970"/>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18"/>
                <p:cNvSpPr/>
                <p:nvPr/>
              </p:nvSpPr>
              <p:spPr>
                <a:xfrm rot="386461">
                  <a:off x="712805" y="749036"/>
                  <a:ext cx="193619" cy="145110"/>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18"/>
                <p:cNvSpPr/>
                <p:nvPr/>
              </p:nvSpPr>
              <p:spPr>
                <a:xfrm rot="386461">
                  <a:off x="542352" y="548022"/>
                  <a:ext cx="193480" cy="144970"/>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18"/>
                <p:cNvSpPr/>
                <p:nvPr/>
              </p:nvSpPr>
              <p:spPr>
                <a:xfrm rot="386461">
                  <a:off x="1015615" y="542890"/>
                  <a:ext cx="192781" cy="144970"/>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4" name="Google Shape;5434;p18"/>
              <p:cNvSpPr/>
              <p:nvPr/>
            </p:nvSpPr>
            <p:spPr>
              <a:xfrm flipH="1" rot="-386426">
                <a:off x="8420836" y="882885"/>
                <a:ext cx="148095" cy="111125"/>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18"/>
              <p:cNvSpPr/>
              <p:nvPr/>
            </p:nvSpPr>
            <p:spPr>
              <a:xfrm flipH="1" rot="-386426">
                <a:off x="8849813" y="986618"/>
                <a:ext cx="148202" cy="111555"/>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6" name="Google Shape;5436;p18"/>
              <p:cNvGrpSpPr/>
              <p:nvPr/>
            </p:nvGrpSpPr>
            <p:grpSpPr>
              <a:xfrm flipH="1">
                <a:off x="8002882" y="-24494"/>
                <a:ext cx="1010595" cy="1108463"/>
                <a:chOff x="345723" y="-943444"/>
                <a:chExt cx="1314510" cy="1441809"/>
              </a:xfrm>
            </p:grpSpPr>
            <p:sp>
              <p:nvSpPr>
                <p:cNvPr id="5437" name="Google Shape;5437;p18"/>
                <p:cNvSpPr/>
                <p:nvPr/>
              </p:nvSpPr>
              <p:spPr>
                <a:xfrm rot="386461">
                  <a:off x="415968" y="-881755"/>
                  <a:ext cx="1174019" cy="131842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18"/>
                <p:cNvSpPr/>
                <p:nvPr/>
              </p:nvSpPr>
              <p:spPr>
                <a:xfrm rot="386461">
                  <a:off x="500623" y="-710203"/>
                  <a:ext cx="955795" cy="966140"/>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18"/>
                <p:cNvSpPr/>
                <p:nvPr/>
              </p:nvSpPr>
              <p:spPr>
                <a:xfrm rot="386461">
                  <a:off x="1175969" y="-73038"/>
                  <a:ext cx="286305" cy="335514"/>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18"/>
                <p:cNvSpPr/>
                <p:nvPr/>
              </p:nvSpPr>
              <p:spPr>
                <a:xfrm rot="386461">
                  <a:off x="946784" y="-354675"/>
                  <a:ext cx="417715" cy="435469"/>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18"/>
                <p:cNvSpPr/>
                <p:nvPr/>
              </p:nvSpPr>
              <p:spPr>
                <a:xfrm rot="386461">
                  <a:off x="687999" y="-649055"/>
                  <a:ext cx="466504" cy="372840"/>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2" name="Google Shape;5442;p18"/>
              <p:cNvSpPr/>
              <p:nvPr/>
            </p:nvSpPr>
            <p:spPr>
              <a:xfrm flipH="1" rot="-386426">
                <a:off x="8653315" y="587382"/>
                <a:ext cx="219133" cy="228053"/>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18"/>
              <p:cNvSpPr/>
              <p:nvPr/>
            </p:nvSpPr>
            <p:spPr>
              <a:xfrm flipH="1" rot="-386426">
                <a:off x="8663166" y="580440"/>
                <a:ext cx="147235" cy="179046"/>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18"/>
              <p:cNvSpPr/>
              <p:nvPr/>
            </p:nvSpPr>
            <p:spPr>
              <a:xfrm flipH="1" rot="-386426">
                <a:off x="8439355" y="591188"/>
                <a:ext cx="240305" cy="224291"/>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8"/>
              <p:cNvSpPr/>
              <p:nvPr/>
            </p:nvSpPr>
            <p:spPr>
              <a:xfrm flipH="1" rot="-386426">
                <a:off x="8507381" y="581800"/>
                <a:ext cx="161743" cy="163141"/>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8"/>
              <p:cNvSpPr/>
              <p:nvPr/>
            </p:nvSpPr>
            <p:spPr>
              <a:xfrm flipH="1" rot="-386426">
                <a:off x="8383168" y="406266"/>
                <a:ext cx="261261" cy="204947"/>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8"/>
              <p:cNvSpPr/>
              <p:nvPr/>
            </p:nvSpPr>
            <p:spPr>
              <a:xfrm flipH="1" rot="-386426">
                <a:off x="8463778" y="448106"/>
                <a:ext cx="194844" cy="14863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8"/>
              <p:cNvSpPr/>
              <p:nvPr/>
            </p:nvSpPr>
            <p:spPr>
              <a:xfrm flipH="1" rot="-386426">
                <a:off x="8571507" y="318815"/>
                <a:ext cx="219025" cy="237510"/>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8"/>
              <p:cNvSpPr/>
              <p:nvPr/>
            </p:nvSpPr>
            <p:spPr>
              <a:xfrm flipH="1" rot="-386426">
                <a:off x="8598960" y="386412"/>
                <a:ext cx="149599" cy="184420"/>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8"/>
              <p:cNvSpPr/>
              <p:nvPr/>
            </p:nvSpPr>
            <p:spPr>
              <a:xfrm flipH="1" rot="-386426">
                <a:off x="8662387" y="416514"/>
                <a:ext cx="268892" cy="212362"/>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8"/>
              <p:cNvSpPr/>
              <p:nvPr/>
            </p:nvSpPr>
            <p:spPr>
              <a:xfrm flipH="1" rot="-386426">
                <a:off x="8661413" y="464604"/>
                <a:ext cx="200648" cy="144871"/>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8"/>
              <p:cNvSpPr/>
              <p:nvPr/>
            </p:nvSpPr>
            <p:spPr>
              <a:xfrm flipH="1" rot="-386426">
                <a:off x="8605325" y="522905"/>
                <a:ext cx="124881" cy="109835"/>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8"/>
              <p:cNvSpPr/>
              <p:nvPr/>
            </p:nvSpPr>
            <p:spPr>
              <a:xfrm flipH="1" rot="-386426">
                <a:off x="8649886" y="343629"/>
                <a:ext cx="319618" cy="229665"/>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8"/>
              <p:cNvSpPr/>
              <p:nvPr/>
            </p:nvSpPr>
            <p:spPr>
              <a:xfrm flipH="1" rot="-386426">
                <a:off x="9224398" y="-85714"/>
                <a:ext cx="254276" cy="289634"/>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8"/>
              <p:cNvSpPr/>
              <p:nvPr/>
            </p:nvSpPr>
            <p:spPr>
              <a:xfrm flipH="1" rot="-386426">
                <a:off x="9079535" y="316869"/>
                <a:ext cx="314244" cy="238907"/>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8"/>
              <p:cNvSpPr/>
              <p:nvPr/>
            </p:nvSpPr>
            <p:spPr>
              <a:xfrm flipH="1" rot="-386426">
                <a:off x="8537372" y="-68228"/>
                <a:ext cx="264271" cy="279854"/>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8"/>
              <p:cNvSpPr/>
              <p:nvPr/>
            </p:nvSpPr>
            <p:spPr>
              <a:xfrm flipH="1" rot="-386426">
                <a:off x="8838283" y="-227180"/>
                <a:ext cx="303605" cy="209246"/>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8"/>
              <p:cNvSpPr/>
              <p:nvPr/>
            </p:nvSpPr>
            <p:spPr>
              <a:xfrm flipH="1" rot="-386426">
                <a:off x="8549735" y="-182091"/>
                <a:ext cx="937252" cy="804204"/>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8"/>
              <p:cNvSpPr/>
              <p:nvPr/>
            </p:nvSpPr>
            <p:spPr>
              <a:xfrm flipH="1" rot="-386426">
                <a:off x="8828431" y="442299"/>
                <a:ext cx="354224" cy="12026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8"/>
              <p:cNvSpPr/>
              <p:nvPr/>
            </p:nvSpPr>
            <p:spPr>
              <a:xfrm flipH="1" rot="-386426">
                <a:off x="9149613" y="121373"/>
                <a:ext cx="246001" cy="269644"/>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8"/>
              <p:cNvSpPr/>
              <p:nvPr/>
            </p:nvSpPr>
            <p:spPr>
              <a:xfrm flipH="1" rot="-386426">
                <a:off x="9014665" y="-138631"/>
                <a:ext cx="305969" cy="179369"/>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8"/>
              <p:cNvSpPr/>
              <p:nvPr/>
            </p:nvSpPr>
            <p:spPr>
              <a:xfrm flipH="1" rot="-386426">
                <a:off x="8659834" y="-120402"/>
                <a:ext cx="309408" cy="177327"/>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8"/>
              <p:cNvSpPr/>
              <p:nvPr/>
            </p:nvSpPr>
            <p:spPr>
              <a:xfrm flipH="1" rot="-386426">
                <a:off x="8570474" y="113677"/>
                <a:ext cx="191298" cy="328323"/>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8"/>
              <p:cNvSpPr/>
              <p:nvPr/>
            </p:nvSpPr>
            <p:spPr>
              <a:xfrm flipH="1" rot="-386426">
                <a:off x="8717258" y="252888"/>
                <a:ext cx="278564" cy="225581"/>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8"/>
              <p:cNvSpPr/>
              <p:nvPr/>
            </p:nvSpPr>
            <p:spPr>
              <a:xfrm flipH="1" rot="-386426">
                <a:off x="8890947" y="297566"/>
                <a:ext cx="330043" cy="133371"/>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8"/>
              <p:cNvSpPr/>
              <p:nvPr/>
            </p:nvSpPr>
            <p:spPr>
              <a:xfrm flipH="1" rot="-386426">
                <a:off x="9177990" y="-47174"/>
                <a:ext cx="159487" cy="338318"/>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18"/>
              <p:cNvSpPr/>
              <p:nvPr/>
            </p:nvSpPr>
            <p:spPr>
              <a:xfrm flipH="1" rot="-386426">
                <a:off x="8815072" y="-79125"/>
                <a:ext cx="341327" cy="88019"/>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18"/>
              <p:cNvSpPr/>
              <p:nvPr/>
            </p:nvSpPr>
            <p:spPr>
              <a:xfrm flipH="1" rot="-386426">
                <a:off x="8664751" y="7431"/>
                <a:ext cx="131222" cy="283078"/>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18"/>
              <p:cNvSpPr/>
              <p:nvPr/>
            </p:nvSpPr>
            <p:spPr>
              <a:xfrm flipH="1" rot="-386426">
                <a:off x="8732656" y="9938"/>
                <a:ext cx="236866" cy="222142"/>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18"/>
              <p:cNvSpPr/>
              <p:nvPr/>
            </p:nvSpPr>
            <p:spPr>
              <a:xfrm flipH="1" rot="-386426">
                <a:off x="9026925" y="-22768"/>
                <a:ext cx="195382" cy="192050"/>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18"/>
              <p:cNvSpPr/>
              <p:nvPr/>
            </p:nvSpPr>
            <p:spPr>
              <a:xfrm flipH="1" rot="-386426">
                <a:off x="9050218" y="128960"/>
                <a:ext cx="192480" cy="217091"/>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18"/>
              <p:cNvSpPr/>
              <p:nvPr/>
            </p:nvSpPr>
            <p:spPr>
              <a:xfrm flipH="1" rot="-386426">
                <a:off x="8873533" y="188283"/>
                <a:ext cx="204624" cy="163463"/>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18"/>
              <p:cNvSpPr/>
              <p:nvPr/>
            </p:nvSpPr>
            <p:spPr>
              <a:xfrm flipH="1" rot="-386426">
                <a:off x="8835591" y="41119"/>
                <a:ext cx="211502" cy="13777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18"/>
              <p:cNvSpPr/>
              <p:nvPr/>
            </p:nvSpPr>
            <p:spPr>
              <a:xfrm flipH="1" rot="-386426">
                <a:off x="9004643" y="56845"/>
                <a:ext cx="155618" cy="195919"/>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18"/>
              <p:cNvSpPr/>
              <p:nvPr/>
            </p:nvSpPr>
            <p:spPr>
              <a:xfrm flipH="1" rot="-386426">
                <a:off x="8778134" y="196828"/>
                <a:ext cx="152501" cy="204624"/>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18"/>
              <p:cNvSpPr/>
              <p:nvPr/>
            </p:nvSpPr>
            <p:spPr>
              <a:xfrm flipH="1" rot="-386426">
                <a:off x="8969614" y="227433"/>
                <a:ext cx="33638" cy="2837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18"/>
              <p:cNvSpPr/>
              <p:nvPr/>
            </p:nvSpPr>
            <p:spPr>
              <a:xfrm flipH="1" rot="-386426">
                <a:off x="8926034" y="238987"/>
                <a:ext cx="32994" cy="2837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18"/>
              <p:cNvSpPr/>
              <p:nvPr/>
            </p:nvSpPr>
            <p:spPr>
              <a:xfrm flipH="1" rot="-386426">
                <a:off x="8911113" y="159451"/>
                <a:ext cx="32994" cy="28480"/>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18"/>
              <p:cNvSpPr/>
              <p:nvPr/>
            </p:nvSpPr>
            <p:spPr>
              <a:xfrm flipH="1" rot="-386426">
                <a:off x="9053024" y="200042"/>
                <a:ext cx="28265" cy="2837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18"/>
              <p:cNvSpPr/>
              <p:nvPr/>
            </p:nvSpPr>
            <p:spPr>
              <a:xfrm flipH="1" rot="-386426">
                <a:off x="9038633" y="241085"/>
                <a:ext cx="33101" cy="28265"/>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18"/>
              <p:cNvSpPr/>
              <p:nvPr/>
            </p:nvSpPr>
            <p:spPr>
              <a:xfrm flipH="1" rot="-386426">
                <a:off x="8942457" y="190946"/>
                <a:ext cx="33101" cy="2837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18"/>
              <p:cNvSpPr/>
              <p:nvPr/>
            </p:nvSpPr>
            <p:spPr>
              <a:xfrm flipH="1" rot="-386426">
                <a:off x="8958471" y="144009"/>
                <a:ext cx="33638" cy="28480"/>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18"/>
              <p:cNvSpPr/>
              <p:nvPr/>
            </p:nvSpPr>
            <p:spPr>
              <a:xfrm flipH="1" rot="-386426">
                <a:off x="8939622" y="102748"/>
                <a:ext cx="28265" cy="2837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18"/>
              <p:cNvSpPr/>
              <p:nvPr/>
            </p:nvSpPr>
            <p:spPr>
              <a:xfrm flipH="1" rot="-386426">
                <a:off x="8999550" y="135298"/>
                <a:ext cx="32994" cy="2837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18"/>
              <p:cNvSpPr/>
              <p:nvPr/>
            </p:nvSpPr>
            <p:spPr>
              <a:xfrm flipH="1" rot="-386426">
                <a:off x="9050528" y="130993"/>
                <a:ext cx="28372" cy="2837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18"/>
              <p:cNvSpPr/>
              <p:nvPr/>
            </p:nvSpPr>
            <p:spPr>
              <a:xfrm flipH="1" rot="-386426">
                <a:off x="8990167" y="94287"/>
                <a:ext cx="32994" cy="28480"/>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18"/>
              <p:cNvSpPr/>
              <p:nvPr/>
            </p:nvSpPr>
            <p:spPr>
              <a:xfrm flipH="1" rot="-386426">
                <a:off x="9023465" y="174740"/>
                <a:ext cx="33638" cy="28265"/>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18"/>
              <p:cNvSpPr/>
              <p:nvPr/>
            </p:nvSpPr>
            <p:spPr>
              <a:xfrm flipH="1" rot="-386426">
                <a:off x="9011321" y="218328"/>
                <a:ext cx="32994" cy="28695"/>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18"/>
              <p:cNvSpPr/>
              <p:nvPr/>
            </p:nvSpPr>
            <p:spPr>
              <a:xfrm flipH="1" rot="-386426">
                <a:off x="8999650" y="262682"/>
                <a:ext cx="33101" cy="28265"/>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18"/>
              <p:cNvSpPr/>
              <p:nvPr/>
            </p:nvSpPr>
            <p:spPr>
              <a:xfrm flipH="1" rot="-386426">
                <a:off x="8986082" y="183648"/>
                <a:ext cx="32994" cy="2837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18"/>
              <p:cNvSpPr/>
              <p:nvPr/>
            </p:nvSpPr>
            <p:spPr>
              <a:xfrm flipH="1" rot="-386426">
                <a:off x="9257348" y="977228"/>
                <a:ext cx="275662" cy="286624"/>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18"/>
              <p:cNvSpPr/>
              <p:nvPr/>
            </p:nvSpPr>
            <p:spPr>
              <a:xfrm flipH="1" rot="-386426">
                <a:off x="9269189" y="969003"/>
                <a:ext cx="185387" cy="224721"/>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18"/>
              <p:cNvSpPr/>
              <p:nvPr/>
            </p:nvSpPr>
            <p:spPr>
              <a:xfrm flipH="1" rot="-386426">
                <a:off x="8989424" y="981807"/>
                <a:ext cx="300918" cy="281143"/>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18"/>
              <p:cNvSpPr/>
              <p:nvPr/>
            </p:nvSpPr>
            <p:spPr>
              <a:xfrm flipH="1" rot="-386426">
                <a:off x="9074130" y="970133"/>
                <a:ext cx="203765" cy="204947"/>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18"/>
              <p:cNvSpPr/>
              <p:nvPr/>
            </p:nvSpPr>
            <p:spPr>
              <a:xfrm flipH="1" rot="-386426">
                <a:off x="8917625" y="749925"/>
                <a:ext cx="328323" cy="256963"/>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18"/>
              <p:cNvSpPr/>
              <p:nvPr/>
            </p:nvSpPr>
            <p:spPr>
              <a:xfrm flipH="1" rot="-386426">
                <a:off x="9019918" y="802997"/>
                <a:ext cx="244818" cy="185817"/>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18"/>
              <p:cNvSpPr/>
              <p:nvPr/>
            </p:nvSpPr>
            <p:spPr>
              <a:xfrm flipH="1" rot="-386426">
                <a:off x="9154210" y="640268"/>
                <a:ext cx="275018" cy="298339"/>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18"/>
              <p:cNvSpPr/>
              <p:nvPr/>
            </p:nvSpPr>
            <p:spPr>
              <a:xfrm flipH="1" rot="-386426">
                <a:off x="9189424" y="725617"/>
                <a:ext cx="187107" cy="231385"/>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18"/>
              <p:cNvSpPr/>
              <p:nvPr/>
            </p:nvSpPr>
            <p:spPr>
              <a:xfrm flipH="1" rot="-386426">
                <a:off x="9268379" y="763685"/>
                <a:ext cx="337673" cy="265775"/>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18"/>
              <p:cNvSpPr/>
              <p:nvPr/>
            </p:nvSpPr>
            <p:spPr>
              <a:xfrm flipH="1" rot="-386426">
                <a:off x="9267062" y="823134"/>
                <a:ext cx="251911" cy="181948"/>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18"/>
              <p:cNvSpPr/>
              <p:nvPr/>
            </p:nvSpPr>
            <p:spPr>
              <a:xfrm flipH="1" rot="-386426">
                <a:off x="9206869" y="896695"/>
                <a:ext cx="137670" cy="13777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18"/>
              <p:cNvSpPr/>
              <p:nvPr/>
            </p:nvSpPr>
            <p:spPr>
              <a:xfrm flipH="1" rot="-386426">
                <a:off x="8062452" y="418965"/>
                <a:ext cx="267817" cy="172491"/>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18"/>
              <p:cNvSpPr/>
              <p:nvPr/>
            </p:nvSpPr>
            <p:spPr>
              <a:xfrm flipH="1" rot="-386426">
                <a:off x="8067444" y="431316"/>
                <a:ext cx="172383" cy="124666"/>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18"/>
              <p:cNvSpPr/>
              <p:nvPr/>
            </p:nvSpPr>
            <p:spPr>
              <a:xfrm flipH="1" rot="-386426">
                <a:off x="8071852" y="432183"/>
                <a:ext cx="160131" cy="98228"/>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18"/>
              <p:cNvSpPr/>
              <p:nvPr/>
            </p:nvSpPr>
            <p:spPr>
              <a:xfrm flipH="1" rot="-386426">
                <a:off x="8077680" y="431957"/>
                <a:ext cx="143044" cy="66847"/>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18"/>
              <p:cNvSpPr/>
              <p:nvPr/>
            </p:nvSpPr>
            <p:spPr>
              <a:xfrm flipH="1" rot="-386426">
                <a:off x="8081826" y="430030"/>
                <a:ext cx="127138" cy="39657"/>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18"/>
              <p:cNvSpPr/>
              <p:nvPr/>
            </p:nvSpPr>
            <p:spPr>
              <a:xfrm flipH="1" rot="-386426">
                <a:off x="8053428" y="339932"/>
                <a:ext cx="149492" cy="7189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18"/>
              <p:cNvSpPr/>
              <p:nvPr/>
            </p:nvSpPr>
            <p:spPr>
              <a:xfrm flipH="1" rot="-386426">
                <a:off x="8046648" y="287220"/>
                <a:ext cx="176037" cy="118970"/>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18"/>
              <p:cNvSpPr/>
              <p:nvPr/>
            </p:nvSpPr>
            <p:spPr>
              <a:xfrm flipH="1" rot="-386426">
                <a:off x="8049303" y="285949"/>
                <a:ext cx="147127" cy="116498"/>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CUSTOM_5_1_1_1_1">
    <p:spTree>
      <p:nvGrpSpPr>
        <p:cNvPr id="5510" name="Shape 5510"/>
        <p:cNvGrpSpPr/>
        <p:nvPr/>
      </p:nvGrpSpPr>
      <p:grpSpPr>
        <a:xfrm>
          <a:off x="0" y="0"/>
          <a:ext cx="0" cy="0"/>
          <a:chOff x="0" y="0"/>
          <a:chExt cx="0" cy="0"/>
        </a:xfrm>
      </p:grpSpPr>
      <p:sp>
        <p:nvSpPr>
          <p:cNvPr id="5511" name="Google Shape;5511;p19"/>
          <p:cNvSpPr txBox="1"/>
          <p:nvPr>
            <p:ph type="title"/>
          </p:nvPr>
        </p:nvSpPr>
        <p:spPr>
          <a:xfrm>
            <a:off x="718000" y="445025"/>
            <a:ext cx="7707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5512" name="Google Shape;5512;p19"/>
          <p:cNvGrpSpPr/>
          <p:nvPr/>
        </p:nvGrpSpPr>
        <p:grpSpPr>
          <a:xfrm>
            <a:off x="-3929601" y="-999393"/>
            <a:ext cx="16591264" cy="6152418"/>
            <a:chOff x="-3929601" y="-999393"/>
            <a:chExt cx="16591264" cy="6152418"/>
          </a:xfrm>
        </p:grpSpPr>
        <p:sp>
          <p:nvSpPr>
            <p:cNvPr id="5513" name="Google Shape;5513;p19"/>
            <p:cNvSpPr/>
            <p:nvPr/>
          </p:nvSpPr>
          <p:spPr>
            <a:xfrm flipH="1">
              <a:off x="-3929601"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19"/>
            <p:cNvSpPr/>
            <p:nvPr/>
          </p:nvSpPr>
          <p:spPr>
            <a:xfrm flipH="1">
              <a:off x="1470424"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19"/>
            <p:cNvSpPr/>
            <p:nvPr/>
          </p:nvSpPr>
          <p:spPr>
            <a:xfrm flipH="1">
              <a:off x="6870449"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16" name="Google Shape;5516;p19"/>
            <p:cNvGrpSpPr/>
            <p:nvPr/>
          </p:nvGrpSpPr>
          <p:grpSpPr>
            <a:xfrm rot="-2123776">
              <a:off x="8533886" y="-742097"/>
              <a:ext cx="1488235" cy="1879718"/>
              <a:chOff x="-399579" y="-1082506"/>
              <a:chExt cx="1974863" cy="2494354"/>
            </a:xfrm>
          </p:grpSpPr>
          <p:sp>
            <p:nvSpPr>
              <p:cNvPr id="5517" name="Google Shape;5517;p19"/>
              <p:cNvSpPr/>
              <p:nvPr/>
            </p:nvSpPr>
            <p:spPr>
              <a:xfrm rot="-4114690">
                <a:off x="925370" y="-246466"/>
                <a:ext cx="304363" cy="701453"/>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19"/>
              <p:cNvSpPr/>
              <p:nvPr/>
            </p:nvSpPr>
            <p:spPr>
              <a:xfrm rot="-4114690">
                <a:off x="1453162" y="18053"/>
                <a:ext cx="104306" cy="109401"/>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19"/>
              <p:cNvSpPr/>
              <p:nvPr/>
            </p:nvSpPr>
            <p:spPr>
              <a:xfrm rot="-4114690">
                <a:off x="1389032" y="87156"/>
                <a:ext cx="74325" cy="146522"/>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19"/>
              <p:cNvSpPr/>
              <p:nvPr/>
            </p:nvSpPr>
            <p:spPr>
              <a:xfrm rot="-4114690">
                <a:off x="1340051" y="29334"/>
                <a:ext cx="160893" cy="4818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19"/>
              <p:cNvSpPr/>
              <p:nvPr/>
            </p:nvSpPr>
            <p:spPr>
              <a:xfrm rot="-4114690">
                <a:off x="1225527" y="44278"/>
                <a:ext cx="183811" cy="59331"/>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19"/>
              <p:cNvSpPr/>
              <p:nvPr/>
            </p:nvSpPr>
            <p:spPr>
              <a:xfrm rot="-4114690">
                <a:off x="1110945" y="56029"/>
                <a:ext cx="186244" cy="55878"/>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19"/>
              <p:cNvSpPr/>
              <p:nvPr/>
            </p:nvSpPr>
            <p:spPr>
              <a:xfrm rot="-4114690">
                <a:off x="1011008" y="53336"/>
                <a:ext cx="185851" cy="83267"/>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19"/>
              <p:cNvSpPr/>
              <p:nvPr/>
            </p:nvSpPr>
            <p:spPr>
              <a:xfrm rot="-4114690">
                <a:off x="915412" y="63360"/>
                <a:ext cx="153908" cy="80128"/>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19"/>
              <p:cNvSpPr/>
              <p:nvPr/>
            </p:nvSpPr>
            <p:spPr>
              <a:xfrm rot="-4114690">
                <a:off x="817954" y="58177"/>
                <a:ext cx="128244" cy="86485"/>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19"/>
              <p:cNvSpPr/>
              <p:nvPr/>
            </p:nvSpPr>
            <p:spPr>
              <a:xfrm rot="-4114690">
                <a:off x="1276233" y="121214"/>
                <a:ext cx="77543" cy="167947"/>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19"/>
              <p:cNvSpPr/>
              <p:nvPr/>
            </p:nvSpPr>
            <p:spPr>
              <a:xfrm rot="-4114690">
                <a:off x="1148140" y="146823"/>
                <a:ext cx="82644" cy="154370"/>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19"/>
              <p:cNvSpPr/>
              <p:nvPr/>
            </p:nvSpPr>
            <p:spPr>
              <a:xfrm rot="-4114690">
                <a:off x="1033431" y="157300"/>
                <a:ext cx="79583" cy="141264"/>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19"/>
              <p:cNvSpPr/>
              <p:nvPr/>
            </p:nvSpPr>
            <p:spPr>
              <a:xfrm rot="-4114690">
                <a:off x="913202" y="151254"/>
                <a:ext cx="84292" cy="14095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19"/>
              <p:cNvSpPr/>
              <p:nvPr/>
            </p:nvSpPr>
            <p:spPr>
              <a:xfrm rot="-4114690">
                <a:off x="804250" y="138656"/>
                <a:ext cx="85940" cy="130276"/>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19"/>
              <p:cNvSpPr/>
              <p:nvPr/>
            </p:nvSpPr>
            <p:spPr>
              <a:xfrm rot="-4114690">
                <a:off x="822516" y="67493"/>
                <a:ext cx="109878" cy="74006"/>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19"/>
              <p:cNvSpPr/>
              <p:nvPr/>
            </p:nvSpPr>
            <p:spPr>
              <a:xfrm rot="-4114690">
                <a:off x="916573" y="76693"/>
                <a:ext cx="131148" cy="61293"/>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19"/>
              <p:cNvSpPr/>
              <p:nvPr/>
            </p:nvSpPr>
            <p:spPr>
              <a:xfrm rot="-4114690">
                <a:off x="928673" y="155374"/>
                <a:ext cx="60355" cy="11615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19"/>
              <p:cNvSpPr/>
              <p:nvPr/>
            </p:nvSpPr>
            <p:spPr>
              <a:xfrm rot="-4114690">
                <a:off x="813363" y="139924"/>
                <a:ext cx="69302" cy="114031"/>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19"/>
              <p:cNvSpPr/>
              <p:nvPr/>
            </p:nvSpPr>
            <p:spPr>
              <a:xfrm rot="-4114690">
                <a:off x="1015052" y="73309"/>
                <a:ext cx="153516" cy="61293"/>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19"/>
              <p:cNvSpPr/>
              <p:nvPr/>
            </p:nvSpPr>
            <p:spPr>
              <a:xfrm rot="-4114690">
                <a:off x="1047522" y="152119"/>
                <a:ext cx="56980" cy="126666"/>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19"/>
              <p:cNvSpPr/>
              <p:nvPr/>
            </p:nvSpPr>
            <p:spPr>
              <a:xfrm rot="-4114690">
                <a:off x="1169048" y="143092"/>
                <a:ext cx="45835" cy="136398"/>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19"/>
              <p:cNvSpPr/>
              <p:nvPr/>
            </p:nvSpPr>
            <p:spPr>
              <a:xfrm rot="-4114690">
                <a:off x="1114869" y="69198"/>
                <a:ext cx="166152" cy="31313"/>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19"/>
              <p:cNvSpPr/>
              <p:nvPr/>
            </p:nvSpPr>
            <p:spPr>
              <a:xfrm rot="-4114690">
                <a:off x="1229704" y="56667"/>
                <a:ext cx="159245" cy="40417"/>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19"/>
              <p:cNvSpPr/>
              <p:nvPr/>
            </p:nvSpPr>
            <p:spPr>
              <a:xfrm rot="-4114690">
                <a:off x="1303209" y="122474"/>
                <a:ext cx="23467" cy="137811"/>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19"/>
              <p:cNvSpPr/>
              <p:nvPr/>
            </p:nvSpPr>
            <p:spPr>
              <a:xfrm rot="-4114690">
                <a:off x="1416357" y="91500"/>
                <a:ext cx="15069" cy="117563"/>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19"/>
              <p:cNvSpPr/>
              <p:nvPr/>
            </p:nvSpPr>
            <p:spPr>
              <a:xfrm rot="-4114690">
                <a:off x="1353528" y="52263"/>
                <a:ext cx="123064" cy="19306"/>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19"/>
              <p:cNvSpPr/>
              <p:nvPr/>
            </p:nvSpPr>
            <p:spPr>
              <a:xfrm rot="-4114690">
                <a:off x="1461489" y="33431"/>
                <a:ext cx="82409" cy="85778"/>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19"/>
              <p:cNvSpPr/>
              <p:nvPr/>
            </p:nvSpPr>
            <p:spPr>
              <a:xfrm rot="-4114690">
                <a:off x="511031" y="-711880"/>
                <a:ext cx="814276" cy="77852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19"/>
              <p:cNvSpPr/>
              <p:nvPr/>
            </p:nvSpPr>
            <p:spPr>
              <a:xfrm rot="-4114690">
                <a:off x="587595" y="-665568"/>
                <a:ext cx="534244" cy="715187"/>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19"/>
              <p:cNvSpPr/>
              <p:nvPr/>
            </p:nvSpPr>
            <p:spPr>
              <a:xfrm rot="-4114690">
                <a:off x="1079893" y="-404994"/>
                <a:ext cx="88295" cy="27876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19"/>
              <p:cNvSpPr/>
              <p:nvPr/>
            </p:nvSpPr>
            <p:spPr>
              <a:xfrm rot="-4114690">
                <a:off x="1034357" y="-465105"/>
                <a:ext cx="258057" cy="29979"/>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19"/>
              <p:cNvSpPr/>
              <p:nvPr/>
            </p:nvSpPr>
            <p:spPr>
              <a:xfrm rot="-4114690">
                <a:off x="940679" y="-371894"/>
                <a:ext cx="75345" cy="346017"/>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19"/>
              <p:cNvSpPr/>
              <p:nvPr/>
            </p:nvSpPr>
            <p:spPr>
              <a:xfrm rot="-4114690">
                <a:off x="675211" y="-398079"/>
                <a:ext cx="341643" cy="70710"/>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19"/>
              <p:cNvSpPr/>
              <p:nvPr/>
            </p:nvSpPr>
            <p:spPr>
              <a:xfrm rot="-4114690">
                <a:off x="854115" y="-437283"/>
                <a:ext cx="333951" cy="43007"/>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19"/>
              <p:cNvSpPr/>
              <p:nvPr/>
            </p:nvSpPr>
            <p:spPr>
              <a:xfrm rot="-4114690">
                <a:off x="777363" y="-319825"/>
                <a:ext cx="79269" cy="329066"/>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19"/>
              <p:cNvSpPr/>
              <p:nvPr/>
            </p:nvSpPr>
            <p:spPr>
              <a:xfrm rot="-4114690">
                <a:off x="601887" y="-248781"/>
                <a:ext cx="101245" cy="229553"/>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19"/>
              <p:cNvSpPr/>
              <p:nvPr/>
            </p:nvSpPr>
            <p:spPr>
              <a:xfrm rot="-4114690">
                <a:off x="502722" y="-204899"/>
                <a:ext cx="83037" cy="150917"/>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19"/>
              <p:cNvSpPr/>
              <p:nvPr/>
            </p:nvSpPr>
            <p:spPr>
              <a:xfrm rot="-4114690">
                <a:off x="607220" y="-366538"/>
                <a:ext cx="296122" cy="41123"/>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19"/>
              <p:cNvSpPr/>
              <p:nvPr/>
            </p:nvSpPr>
            <p:spPr>
              <a:xfrm rot="-4114690">
                <a:off x="536329" y="-300223"/>
                <a:ext cx="198487" cy="24486"/>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19"/>
              <p:cNvSpPr/>
              <p:nvPr/>
            </p:nvSpPr>
            <p:spPr>
              <a:xfrm rot="-4114690">
                <a:off x="481441" y="-250611"/>
                <a:ext cx="116392" cy="19777"/>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19"/>
              <p:cNvSpPr/>
              <p:nvPr/>
            </p:nvSpPr>
            <p:spPr>
              <a:xfrm rot="-4114690">
                <a:off x="266097" y="-511937"/>
                <a:ext cx="530006" cy="1043938"/>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19"/>
              <p:cNvSpPr/>
              <p:nvPr/>
            </p:nvSpPr>
            <p:spPr>
              <a:xfrm rot="-4114690">
                <a:off x="220633" y="-492415"/>
                <a:ext cx="435196" cy="1019531"/>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19"/>
              <p:cNvSpPr/>
              <p:nvPr/>
            </p:nvSpPr>
            <p:spPr>
              <a:xfrm rot="-4114690">
                <a:off x="718326" y="-26659"/>
                <a:ext cx="142920" cy="75733"/>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19"/>
              <p:cNvSpPr/>
              <p:nvPr/>
            </p:nvSpPr>
            <p:spPr>
              <a:xfrm rot="-4114690">
                <a:off x="862661" y="2666"/>
                <a:ext cx="9183" cy="133180"/>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19"/>
              <p:cNvSpPr/>
              <p:nvPr/>
            </p:nvSpPr>
            <p:spPr>
              <a:xfrm rot="-4114690">
                <a:off x="703290" y="15508"/>
                <a:ext cx="10360" cy="195101"/>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19"/>
              <p:cNvSpPr/>
              <p:nvPr/>
            </p:nvSpPr>
            <p:spPr>
              <a:xfrm rot="-4114690">
                <a:off x="482058" y="47330"/>
                <a:ext cx="52428" cy="20907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19"/>
              <p:cNvSpPr/>
              <p:nvPr/>
            </p:nvSpPr>
            <p:spPr>
              <a:xfrm rot="-4114690">
                <a:off x="265341" y="58763"/>
                <a:ext cx="43873" cy="153663"/>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19"/>
              <p:cNvSpPr/>
              <p:nvPr/>
            </p:nvSpPr>
            <p:spPr>
              <a:xfrm rot="-4114690">
                <a:off x="475696" y="-33265"/>
                <a:ext cx="219992" cy="76832"/>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19"/>
              <p:cNvSpPr/>
              <p:nvPr/>
            </p:nvSpPr>
            <p:spPr>
              <a:xfrm rot="-4114690">
                <a:off x="247861" y="-47936"/>
                <a:ext cx="254682" cy="9292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19"/>
              <p:cNvSpPr/>
              <p:nvPr/>
            </p:nvSpPr>
            <p:spPr>
              <a:xfrm rot="-4114690">
                <a:off x="73304" y="-28715"/>
                <a:ext cx="179415" cy="88368"/>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19"/>
              <p:cNvSpPr/>
              <p:nvPr/>
            </p:nvSpPr>
            <p:spPr>
              <a:xfrm rot="-4114690">
                <a:off x="82637" y="-742009"/>
                <a:ext cx="1077592" cy="507529"/>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19"/>
              <p:cNvSpPr/>
              <p:nvPr/>
            </p:nvSpPr>
            <p:spPr>
              <a:xfrm rot="-4114690">
                <a:off x="35794" y="-664416"/>
                <a:ext cx="998401" cy="480532"/>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19"/>
              <p:cNvSpPr/>
              <p:nvPr/>
            </p:nvSpPr>
            <p:spPr>
              <a:xfrm rot="-4114690">
                <a:off x="715692" y="-685443"/>
                <a:ext cx="154693" cy="47245"/>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19"/>
              <p:cNvSpPr/>
              <p:nvPr/>
            </p:nvSpPr>
            <p:spPr>
              <a:xfrm rot="-4114690">
                <a:off x="842524" y="-720790"/>
                <a:ext cx="94495" cy="101867"/>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19"/>
              <p:cNvSpPr/>
              <p:nvPr/>
            </p:nvSpPr>
            <p:spPr>
              <a:xfrm rot="-4114690">
                <a:off x="733650" y="-605163"/>
                <a:ext cx="132953" cy="148798"/>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19"/>
              <p:cNvSpPr/>
              <p:nvPr/>
            </p:nvSpPr>
            <p:spPr>
              <a:xfrm rot="-4114690">
                <a:off x="621269" y="-462229"/>
                <a:ext cx="112468" cy="186311"/>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19"/>
              <p:cNvSpPr/>
              <p:nvPr/>
            </p:nvSpPr>
            <p:spPr>
              <a:xfrm rot="-4114690">
                <a:off x="461326" y="-302730"/>
                <a:ext cx="80682" cy="138988"/>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19"/>
              <p:cNvSpPr/>
              <p:nvPr/>
            </p:nvSpPr>
            <p:spPr>
              <a:xfrm rot="-4114690">
                <a:off x="531550" y="-578463"/>
                <a:ext cx="211280" cy="9653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19"/>
              <p:cNvSpPr/>
              <p:nvPr/>
            </p:nvSpPr>
            <p:spPr>
              <a:xfrm rot="-4114690">
                <a:off x="350943" y="-447732"/>
                <a:ext cx="249816" cy="107831"/>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19"/>
              <p:cNvSpPr/>
              <p:nvPr/>
            </p:nvSpPr>
            <p:spPr>
              <a:xfrm rot="-4114690">
                <a:off x="234954" y="-270647"/>
                <a:ext cx="188991" cy="60743"/>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19"/>
              <p:cNvSpPr/>
              <p:nvPr/>
            </p:nvSpPr>
            <p:spPr>
              <a:xfrm rot="-4114690">
                <a:off x="-154336" y="160294"/>
                <a:ext cx="838999" cy="804575"/>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19"/>
              <p:cNvSpPr/>
              <p:nvPr/>
            </p:nvSpPr>
            <p:spPr>
              <a:xfrm rot="-4114690">
                <a:off x="-142290" y="64948"/>
                <a:ext cx="752901" cy="813365"/>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19"/>
              <p:cNvSpPr/>
              <p:nvPr/>
            </p:nvSpPr>
            <p:spPr>
              <a:xfrm rot="-4114690">
                <a:off x="311782" y="772533"/>
                <a:ext cx="157204" cy="25977"/>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19"/>
              <p:cNvSpPr/>
              <p:nvPr/>
            </p:nvSpPr>
            <p:spPr>
              <a:xfrm rot="-4114690">
                <a:off x="451401" y="765052"/>
                <a:ext cx="51957" cy="125646"/>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19"/>
              <p:cNvSpPr/>
              <p:nvPr/>
            </p:nvSpPr>
            <p:spPr>
              <a:xfrm rot="-4114690">
                <a:off x="407656" y="574526"/>
                <a:ext cx="72284" cy="184506"/>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19"/>
              <p:cNvSpPr/>
              <p:nvPr/>
            </p:nvSpPr>
            <p:spPr>
              <a:xfrm rot="-4114690">
                <a:off x="368612" y="365410"/>
                <a:ext cx="37908" cy="211425"/>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19"/>
              <p:cNvSpPr/>
              <p:nvPr/>
            </p:nvSpPr>
            <p:spPr>
              <a:xfrm rot="-4114690">
                <a:off x="259075" y="203634"/>
                <a:ext cx="26449" cy="156018"/>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19"/>
              <p:cNvSpPr/>
              <p:nvPr/>
            </p:nvSpPr>
            <p:spPr>
              <a:xfrm rot="-4114690">
                <a:off x="176854" y="598512"/>
                <a:ext cx="231058" cy="15774"/>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19"/>
              <p:cNvSpPr/>
              <p:nvPr/>
            </p:nvSpPr>
            <p:spPr>
              <a:xfrm rot="-4114690">
                <a:off x="57236" y="414683"/>
                <a:ext cx="267475" cy="12478"/>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19"/>
              <p:cNvSpPr/>
              <p:nvPr/>
            </p:nvSpPr>
            <p:spPr>
              <a:xfrm rot="-4114690">
                <a:off x="11792" y="212523"/>
                <a:ext cx="193857" cy="25977"/>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19"/>
              <p:cNvSpPr/>
              <p:nvPr/>
            </p:nvSpPr>
            <p:spPr>
              <a:xfrm rot="-4114690">
                <a:off x="-425354" y="637329"/>
                <a:ext cx="872590" cy="539627"/>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19"/>
              <p:cNvSpPr/>
              <p:nvPr/>
            </p:nvSpPr>
            <p:spPr>
              <a:xfrm rot="-4114690">
                <a:off x="-383999" y="660862"/>
                <a:ext cx="742777" cy="33244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19"/>
              <p:cNvSpPr/>
              <p:nvPr/>
            </p:nvSpPr>
            <p:spPr>
              <a:xfrm rot="-4114690">
                <a:off x="1881" y="957012"/>
                <a:ext cx="193857" cy="186233"/>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19"/>
              <p:cNvSpPr/>
              <p:nvPr/>
            </p:nvSpPr>
            <p:spPr>
              <a:xfrm rot="-4114690">
                <a:off x="32753" y="766221"/>
                <a:ext cx="189226" cy="25914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19"/>
              <p:cNvSpPr/>
              <p:nvPr/>
            </p:nvSpPr>
            <p:spPr>
              <a:xfrm rot="-4114690">
                <a:off x="-213586" y="776281"/>
                <a:ext cx="298006" cy="113011"/>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19"/>
              <p:cNvSpPr/>
              <p:nvPr/>
            </p:nvSpPr>
            <p:spPr>
              <a:xfrm rot="-4114690">
                <a:off x="-199379" y="912911"/>
                <a:ext cx="261353" cy="15900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19"/>
              <p:cNvSpPr/>
              <p:nvPr/>
            </p:nvSpPr>
            <p:spPr>
              <a:xfrm rot="-4114690">
                <a:off x="60078" y="602302"/>
                <a:ext cx="130912" cy="27334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19"/>
              <p:cNvSpPr/>
              <p:nvPr/>
            </p:nvSpPr>
            <p:spPr>
              <a:xfrm rot="-4114690">
                <a:off x="48567" y="500551"/>
                <a:ext cx="76993" cy="213544"/>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19"/>
              <p:cNvSpPr/>
              <p:nvPr/>
            </p:nvSpPr>
            <p:spPr>
              <a:xfrm rot="-4114690">
                <a:off x="31068" y="443917"/>
                <a:ext cx="39399" cy="154919"/>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9"/>
              <p:cNvSpPr/>
              <p:nvPr/>
            </p:nvSpPr>
            <p:spPr>
              <a:xfrm rot="-4114690">
                <a:off x="-189922" y="671128"/>
                <a:ext cx="225407" cy="15178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9"/>
              <p:cNvSpPr/>
              <p:nvPr/>
            </p:nvSpPr>
            <p:spPr>
              <a:xfrm rot="-4114690">
                <a:off x="-133900" y="579213"/>
                <a:ext cx="152260" cy="101317"/>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9"/>
              <p:cNvSpPr/>
              <p:nvPr/>
            </p:nvSpPr>
            <p:spPr>
              <a:xfrm rot="-4114690">
                <a:off x="-90889" y="511343"/>
                <a:ext cx="97635" cy="45518"/>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9"/>
              <p:cNvSpPr/>
              <p:nvPr/>
            </p:nvSpPr>
            <p:spPr>
              <a:xfrm rot="-4114690">
                <a:off x="216428" y="-624958"/>
                <a:ext cx="516271" cy="476529"/>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9"/>
              <p:cNvSpPr/>
              <p:nvPr/>
            </p:nvSpPr>
            <p:spPr>
              <a:xfrm rot="-4114690">
                <a:off x="460459" y="-362547"/>
                <a:ext cx="96614" cy="133259"/>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9"/>
              <p:cNvSpPr/>
              <p:nvPr/>
            </p:nvSpPr>
            <p:spPr>
              <a:xfrm rot="-4114690">
                <a:off x="363128" y="-304550"/>
                <a:ext cx="159873" cy="45126"/>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9"/>
              <p:cNvSpPr/>
              <p:nvPr/>
            </p:nvSpPr>
            <p:spPr>
              <a:xfrm rot="-4114690">
                <a:off x="310000" y="-358028"/>
                <a:ext cx="150376" cy="74713"/>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9"/>
              <p:cNvSpPr/>
              <p:nvPr/>
            </p:nvSpPr>
            <p:spPr>
              <a:xfrm rot="-4114690">
                <a:off x="326579" y="-458697"/>
                <a:ext cx="58628" cy="154841"/>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9"/>
              <p:cNvSpPr/>
              <p:nvPr/>
            </p:nvSpPr>
            <p:spPr>
              <a:xfrm rot="-4114690">
                <a:off x="346896" y="-526951"/>
                <a:ext cx="61375" cy="158215"/>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9"/>
              <p:cNvSpPr/>
              <p:nvPr/>
            </p:nvSpPr>
            <p:spPr>
              <a:xfrm rot="-4114690">
                <a:off x="363728" y="-528526"/>
                <a:ext cx="146530" cy="94254"/>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9"/>
              <p:cNvSpPr/>
              <p:nvPr/>
            </p:nvSpPr>
            <p:spPr>
              <a:xfrm rot="-4114690">
                <a:off x="398591" y="-494023"/>
                <a:ext cx="204844" cy="14362"/>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9"/>
              <p:cNvSpPr/>
              <p:nvPr/>
            </p:nvSpPr>
            <p:spPr>
              <a:xfrm rot="-4114690">
                <a:off x="484159" y="-499499"/>
                <a:ext cx="157204" cy="144167"/>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9"/>
              <p:cNvSpPr/>
              <p:nvPr/>
            </p:nvSpPr>
            <p:spPr>
              <a:xfrm rot="-4114690">
                <a:off x="545462" y="-448070"/>
                <a:ext cx="22760" cy="1976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9"/>
              <p:cNvSpPr/>
              <p:nvPr/>
            </p:nvSpPr>
            <p:spPr>
              <a:xfrm rot="-4114690">
                <a:off x="419539" y="-412693"/>
                <a:ext cx="69694" cy="64667"/>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9"/>
              <p:cNvSpPr/>
              <p:nvPr/>
            </p:nvSpPr>
            <p:spPr>
              <a:xfrm rot="-4114690">
                <a:off x="228629" y="95806"/>
                <a:ext cx="455916" cy="452044"/>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9"/>
              <p:cNvSpPr/>
              <p:nvPr/>
            </p:nvSpPr>
            <p:spPr>
              <a:xfrm rot="-4114690">
                <a:off x="315535" y="174573"/>
                <a:ext cx="301537" cy="28755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9"/>
              <p:cNvSpPr/>
              <p:nvPr/>
            </p:nvSpPr>
            <p:spPr>
              <a:xfrm rot="-4114690">
                <a:off x="429553" y="265410"/>
                <a:ext cx="82644" cy="69926"/>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9"/>
              <p:cNvSpPr/>
              <p:nvPr/>
            </p:nvSpPr>
            <p:spPr>
              <a:xfrm rot="-4114690">
                <a:off x="404770" y="289472"/>
                <a:ext cx="28097" cy="51012"/>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9"/>
              <p:cNvSpPr/>
              <p:nvPr/>
            </p:nvSpPr>
            <p:spPr>
              <a:xfrm rot="-4114690">
                <a:off x="414949" y="269060"/>
                <a:ext cx="11380" cy="49678"/>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9"/>
              <p:cNvSpPr/>
              <p:nvPr/>
            </p:nvSpPr>
            <p:spPr>
              <a:xfrm rot="-4114690">
                <a:off x="424143" y="253981"/>
                <a:ext cx="26371" cy="36022"/>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9"/>
              <p:cNvSpPr/>
              <p:nvPr/>
            </p:nvSpPr>
            <p:spPr>
              <a:xfrm rot="-4114690">
                <a:off x="447490" y="258388"/>
                <a:ext cx="31001" cy="15225"/>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9"/>
              <p:cNvSpPr/>
              <p:nvPr/>
            </p:nvSpPr>
            <p:spPr>
              <a:xfrm rot="-4114690">
                <a:off x="472607" y="264396"/>
                <a:ext cx="33356" cy="12714"/>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9"/>
              <p:cNvSpPr/>
              <p:nvPr/>
            </p:nvSpPr>
            <p:spPr>
              <a:xfrm rot="-4114690">
                <a:off x="498310" y="275932"/>
                <a:ext cx="21348" cy="32334"/>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9"/>
              <p:cNvSpPr/>
              <p:nvPr/>
            </p:nvSpPr>
            <p:spPr>
              <a:xfrm rot="-4114690">
                <a:off x="503010" y="293256"/>
                <a:ext cx="12714" cy="43007"/>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9"/>
              <p:cNvSpPr/>
              <p:nvPr/>
            </p:nvSpPr>
            <p:spPr>
              <a:xfrm rot="-4114690">
                <a:off x="417875" y="326071"/>
                <a:ext cx="33984" cy="24721"/>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9"/>
              <p:cNvSpPr/>
              <p:nvPr/>
            </p:nvSpPr>
            <p:spPr>
              <a:xfrm rot="-4114690">
                <a:off x="438015" y="347246"/>
                <a:ext cx="53369" cy="12949"/>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9"/>
              <p:cNvSpPr/>
              <p:nvPr/>
            </p:nvSpPr>
            <p:spPr>
              <a:xfrm rot="-4114690">
                <a:off x="482158" y="315941"/>
                <a:ext cx="28019" cy="43007"/>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9"/>
              <p:cNvSpPr/>
              <p:nvPr/>
            </p:nvSpPr>
            <p:spPr>
              <a:xfrm rot="-4114690">
                <a:off x="380313" y="309346"/>
                <a:ext cx="16403" cy="16402"/>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9"/>
              <p:cNvSpPr/>
              <p:nvPr/>
            </p:nvSpPr>
            <p:spPr>
              <a:xfrm rot="-4114690">
                <a:off x="387103" y="271940"/>
                <a:ext cx="22211" cy="16873"/>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9"/>
              <p:cNvSpPr/>
              <p:nvPr/>
            </p:nvSpPr>
            <p:spPr>
              <a:xfrm rot="-4114690">
                <a:off x="414686" y="242467"/>
                <a:ext cx="21819" cy="16795"/>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9"/>
              <p:cNvSpPr/>
              <p:nvPr/>
            </p:nvSpPr>
            <p:spPr>
              <a:xfrm rot="-4114690">
                <a:off x="454223" y="236605"/>
                <a:ext cx="21819" cy="16716"/>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9"/>
              <p:cNvSpPr/>
              <p:nvPr/>
            </p:nvSpPr>
            <p:spPr>
              <a:xfrm rot="-4114690">
                <a:off x="492366" y="247501"/>
                <a:ext cx="22133" cy="16716"/>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9"/>
              <p:cNvSpPr/>
              <p:nvPr/>
            </p:nvSpPr>
            <p:spPr>
              <a:xfrm rot="-4114690">
                <a:off x="522658" y="280310"/>
                <a:ext cx="16403" cy="16716"/>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9"/>
              <p:cNvSpPr/>
              <p:nvPr/>
            </p:nvSpPr>
            <p:spPr>
              <a:xfrm rot="-4114690">
                <a:off x="519054" y="322896"/>
                <a:ext cx="21112" cy="16559"/>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9"/>
              <p:cNvSpPr/>
              <p:nvPr/>
            </p:nvSpPr>
            <p:spPr>
              <a:xfrm rot="-4114690">
                <a:off x="500158" y="352488"/>
                <a:ext cx="22133" cy="16716"/>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9"/>
              <p:cNvSpPr/>
              <p:nvPr/>
            </p:nvSpPr>
            <p:spPr>
              <a:xfrm rot="-4114690">
                <a:off x="446463" y="374698"/>
                <a:ext cx="22054" cy="16716"/>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9"/>
              <p:cNvSpPr/>
              <p:nvPr/>
            </p:nvSpPr>
            <p:spPr>
              <a:xfrm rot="-4114690">
                <a:off x="404707" y="341106"/>
                <a:ext cx="22211" cy="16795"/>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3" name="Google Shape;5633;p19"/>
            <p:cNvGrpSpPr/>
            <p:nvPr/>
          </p:nvGrpSpPr>
          <p:grpSpPr>
            <a:xfrm rot="-5400000">
              <a:off x="7149764" y="-530412"/>
              <a:ext cx="2300223" cy="2076471"/>
              <a:chOff x="-885266" y="3661100"/>
              <a:chExt cx="3052312" cy="2755402"/>
            </a:xfrm>
          </p:grpSpPr>
          <p:sp>
            <p:nvSpPr>
              <p:cNvPr id="5634" name="Google Shape;5634;p19"/>
              <p:cNvSpPr/>
              <p:nvPr/>
            </p:nvSpPr>
            <p:spPr>
              <a:xfrm>
                <a:off x="1248239" y="4232598"/>
                <a:ext cx="539023" cy="1040908"/>
              </a:xfrm>
              <a:custGeom>
                <a:rect b="b" l="l" r="r" t="t"/>
                <a:pathLst>
                  <a:path extrusionOk="0" h="4007" w="2075">
                    <a:moveTo>
                      <a:pt x="1037" y="1"/>
                    </a:moveTo>
                    <a:cubicBezTo>
                      <a:pt x="1030" y="1"/>
                      <a:pt x="1021" y="7"/>
                      <a:pt x="1021" y="16"/>
                    </a:cubicBezTo>
                    <a:cubicBezTo>
                      <a:pt x="1051" y="300"/>
                      <a:pt x="1123" y="592"/>
                      <a:pt x="1101" y="881"/>
                    </a:cubicBezTo>
                    <a:cubicBezTo>
                      <a:pt x="1072" y="1280"/>
                      <a:pt x="1042" y="1670"/>
                      <a:pt x="936" y="2060"/>
                    </a:cubicBezTo>
                    <a:cubicBezTo>
                      <a:pt x="889" y="2225"/>
                      <a:pt x="843" y="2395"/>
                      <a:pt x="788" y="2560"/>
                    </a:cubicBezTo>
                    <a:cubicBezTo>
                      <a:pt x="775" y="2327"/>
                      <a:pt x="766" y="2132"/>
                      <a:pt x="745" y="1945"/>
                    </a:cubicBezTo>
                    <a:cubicBezTo>
                      <a:pt x="720" y="1687"/>
                      <a:pt x="660" y="1301"/>
                      <a:pt x="639" y="1229"/>
                    </a:cubicBezTo>
                    <a:cubicBezTo>
                      <a:pt x="630" y="1190"/>
                      <a:pt x="609" y="1166"/>
                      <a:pt x="592" y="1166"/>
                    </a:cubicBezTo>
                    <a:cubicBezTo>
                      <a:pt x="577" y="1166"/>
                      <a:pt x="565" y="1185"/>
                      <a:pt x="567" y="1229"/>
                    </a:cubicBezTo>
                    <a:cubicBezTo>
                      <a:pt x="575" y="1326"/>
                      <a:pt x="643" y="1776"/>
                      <a:pt x="652" y="1984"/>
                    </a:cubicBezTo>
                    <a:cubicBezTo>
                      <a:pt x="665" y="2191"/>
                      <a:pt x="711" y="2476"/>
                      <a:pt x="728" y="2717"/>
                    </a:cubicBezTo>
                    <a:cubicBezTo>
                      <a:pt x="694" y="2815"/>
                      <a:pt x="652" y="2908"/>
                      <a:pt x="605" y="3002"/>
                    </a:cubicBezTo>
                    <a:cubicBezTo>
                      <a:pt x="533" y="3133"/>
                      <a:pt x="465" y="3273"/>
                      <a:pt x="393" y="3413"/>
                    </a:cubicBezTo>
                    <a:cubicBezTo>
                      <a:pt x="389" y="3396"/>
                      <a:pt x="385" y="3375"/>
                      <a:pt x="380" y="3358"/>
                    </a:cubicBezTo>
                    <a:cubicBezTo>
                      <a:pt x="334" y="3163"/>
                      <a:pt x="274" y="2929"/>
                      <a:pt x="236" y="2781"/>
                    </a:cubicBezTo>
                    <a:cubicBezTo>
                      <a:pt x="185" y="2599"/>
                      <a:pt x="122" y="2425"/>
                      <a:pt x="45" y="2251"/>
                    </a:cubicBezTo>
                    <a:cubicBezTo>
                      <a:pt x="42" y="2239"/>
                      <a:pt x="34" y="2234"/>
                      <a:pt x="26" y="2234"/>
                    </a:cubicBezTo>
                    <a:cubicBezTo>
                      <a:pt x="13" y="2234"/>
                      <a:pt x="0" y="2246"/>
                      <a:pt x="3" y="2264"/>
                    </a:cubicBezTo>
                    <a:cubicBezTo>
                      <a:pt x="75" y="2527"/>
                      <a:pt x="164" y="2785"/>
                      <a:pt x="219" y="3057"/>
                    </a:cubicBezTo>
                    <a:cubicBezTo>
                      <a:pt x="228" y="3086"/>
                      <a:pt x="342" y="3540"/>
                      <a:pt x="308" y="3570"/>
                    </a:cubicBezTo>
                    <a:cubicBezTo>
                      <a:pt x="300" y="3574"/>
                      <a:pt x="296" y="3583"/>
                      <a:pt x="296" y="3591"/>
                    </a:cubicBezTo>
                    <a:cubicBezTo>
                      <a:pt x="219" y="3731"/>
                      <a:pt x="130" y="3858"/>
                      <a:pt x="24" y="3977"/>
                    </a:cubicBezTo>
                    <a:cubicBezTo>
                      <a:pt x="11" y="3990"/>
                      <a:pt x="24" y="4006"/>
                      <a:pt x="38" y="4006"/>
                    </a:cubicBezTo>
                    <a:cubicBezTo>
                      <a:pt x="42" y="4006"/>
                      <a:pt x="46" y="4005"/>
                      <a:pt x="50" y="4003"/>
                    </a:cubicBezTo>
                    <a:cubicBezTo>
                      <a:pt x="304" y="3790"/>
                      <a:pt x="486" y="3477"/>
                      <a:pt x="635" y="3184"/>
                    </a:cubicBezTo>
                    <a:cubicBezTo>
                      <a:pt x="711" y="3120"/>
                      <a:pt x="788" y="3057"/>
                      <a:pt x="864" y="2997"/>
                    </a:cubicBezTo>
                    <a:lnTo>
                      <a:pt x="877" y="2997"/>
                    </a:lnTo>
                    <a:cubicBezTo>
                      <a:pt x="1064" y="2912"/>
                      <a:pt x="1266" y="2866"/>
                      <a:pt x="1469" y="2866"/>
                    </a:cubicBezTo>
                    <a:cubicBezTo>
                      <a:pt x="1478" y="2866"/>
                      <a:pt x="1487" y="2866"/>
                      <a:pt x="1496" y="2866"/>
                    </a:cubicBezTo>
                    <a:cubicBezTo>
                      <a:pt x="1683" y="2874"/>
                      <a:pt x="1797" y="2879"/>
                      <a:pt x="2001" y="2891"/>
                    </a:cubicBezTo>
                    <a:cubicBezTo>
                      <a:pt x="2018" y="2891"/>
                      <a:pt x="2018" y="2862"/>
                      <a:pt x="2001" y="2857"/>
                    </a:cubicBezTo>
                    <a:cubicBezTo>
                      <a:pt x="1828" y="2819"/>
                      <a:pt x="1641" y="2786"/>
                      <a:pt x="1458" y="2786"/>
                    </a:cubicBezTo>
                    <a:cubicBezTo>
                      <a:pt x="1317" y="2786"/>
                      <a:pt x="1178" y="2806"/>
                      <a:pt x="1051" y="2857"/>
                    </a:cubicBezTo>
                    <a:cubicBezTo>
                      <a:pt x="1203" y="2743"/>
                      <a:pt x="1305" y="2633"/>
                      <a:pt x="1475" y="2531"/>
                    </a:cubicBezTo>
                    <a:cubicBezTo>
                      <a:pt x="1691" y="2408"/>
                      <a:pt x="1890" y="2251"/>
                      <a:pt x="2068" y="2068"/>
                    </a:cubicBezTo>
                    <a:cubicBezTo>
                      <a:pt x="2075" y="2062"/>
                      <a:pt x="2062" y="2053"/>
                      <a:pt x="2049" y="2053"/>
                    </a:cubicBezTo>
                    <a:cubicBezTo>
                      <a:pt x="2045" y="2053"/>
                      <a:pt x="2042" y="2054"/>
                      <a:pt x="2039" y="2056"/>
                    </a:cubicBezTo>
                    <a:cubicBezTo>
                      <a:pt x="1602" y="2374"/>
                      <a:pt x="1084" y="2633"/>
                      <a:pt x="711" y="3031"/>
                    </a:cubicBezTo>
                    <a:cubicBezTo>
                      <a:pt x="792" y="2857"/>
                      <a:pt x="872" y="2717"/>
                      <a:pt x="928" y="2539"/>
                    </a:cubicBezTo>
                    <a:cubicBezTo>
                      <a:pt x="1093" y="2331"/>
                      <a:pt x="1275" y="2018"/>
                      <a:pt x="1390" y="1839"/>
                    </a:cubicBezTo>
                    <a:cubicBezTo>
                      <a:pt x="1500" y="1661"/>
                      <a:pt x="1661" y="1386"/>
                      <a:pt x="1683" y="1118"/>
                    </a:cubicBezTo>
                    <a:cubicBezTo>
                      <a:pt x="1683" y="1111"/>
                      <a:pt x="1677" y="1106"/>
                      <a:pt x="1671" y="1106"/>
                    </a:cubicBezTo>
                    <a:cubicBezTo>
                      <a:pt x="1667" y="1106"/>
                      <a:pt x="1663" y="1109"/>
                      <a:pt x="1661" y="1114"/>
                    </a:cubicBezTo>
                    <a:cubicBezTo>
                      <a:pt x="1462" y="1560"/>
                      <a:pt x="1220" y="1988"/>
                      <a:pt x="940" y="2391"/>
                    </a:cubicBezTo>
                    <a:cubicBezTo>
                      <a:pt x="970" y="2289"/>
                      <a:pt x="1004" y="2183"/>
                      <a:pt x="1034" y="2081"/>
                    </a:cubicBezTo>
                    <a:cubicBezTo>
                      <a:pt x="1144" y="1725"/>
                      <a:pt x="1182" y="1330"/>
                      <a:pt x="1195" y="961"/>
                    </a:cubicBezTo>
                    <a:cubicBezTo>
                      <a:pt x="1203" y="652"/>
                      <a:pt x="1182" y="342"/>
                      <a:pt x="1046" y="7"/>
                    </a:cubicBezTo>
                    <a:cubicBezTo>
                      <a:pt x="1045" y="3"/>
                      <a:pt x="1041" y="1"/>
                      <a:pt x="10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9"/>
              <p:cNvSpPr/>
              <p:nvPr/>
            </p:nvSpPr>
            <p:spPr>
              <a:xfrm>
                <a:off x="1250058" y="4307672"/>
                <a:ext cx="243664" cy="319260"/>
              </a:xfrm>
              <a:custGeom>
                <a:rect b="b" l="l" r="r" t="t"/>
                <a:pathLst>
                  <a:path extrusionOk="0" h="1229" w="938">
                    <a:moveTo>
                      <a:pt x="289" y="1"/>
                    </a:moveTo>
                    <a:cubicBezTo>
                      <a:pt x="190" y="1"/>
                      <a:pt x="112" y="48"/>
                      <a:pt x="76" y="96"/>
                    </a:cubicBezTo>
                    <a:cubicBezTo>
                      <a:pt x="0" y="193"/>
                      <a:pt x="38" y="537"/>
                      <a:pt x="204" y="778"/>
                    </a:cubicBezTo>
                    <a:cubicBezTo>
                      <a:pt x="322" y="948"/>
                      <a:pt x="471" y="1101"/>
                      <a:pt x="641" y="1228"/>
                    </a:cubicBezTo>
                    <a:cubicBezTo>
                      <a:pt x="641" y="1228"/>
                      <a:pt x="938" y="588"/>
                      <a:pt x="679" y="244"/>
                    </a:cubicBezTo>
                    <a:cubicBezTo>
                      <a:pt x="540" y="60"/>
                      <a:pt x="400" y="1"/>
                      <a:pt x="28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9"/>
              <p:cNvSpPr/>
              <p:nvPr/>
            </p:nvSpPr>
            <p:spPr>
              <a:xfrm>
                <a:off x="1250058" y="4308192"/>
                <a:ext cx="166513" cy="318741"/>
              </a:xfrm>
              <a:custGeom>
                <a:rect b="b" l="l" r="r" t="t"/>
                <a:pathLst>
                  <a:path extrusionOk="0" h="1227" w="641">
                    <a:moveTo>
                      <a:pt x="276" y="0"/>
                    </a:moveTo>
                    <a:cubicBezTo>
                      <a:pt x="199" y="0"/>
                      <a:pt x="127" y="34"/>
                      <a:pt x="76" y="94"/>
                    </a:cubicBezTo>
                    <a:cubicBezTo>
                      <a:pt x="0" y="191"/>
                      <a:pt x="38" y="535"/>
                      <a:pt x="204" y="776"/>
                    </a:cubicBezTo>
                    <a:cubicBezTo>
                      <a:pt x="322" y="946"/>
                      <a:pt x="471" y="1099"/>
                      <a:pt x="641" y="1226"/>
                    </a:cubicBezTo>
                    <a:cubicBezTo>
                      <a:pt x="585" y="840"/>
                      <a:pt x="378" y="272"/>
                      <a:pt x="276"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9"/>
              <p:cNvSpPr/>
              <p:nvPr/>
            </p:nvSpPr>
            <p:spPr>
              <a:xfrm>
                <a:off x="1346952" y="3997505"/>
                <a:ext cx="272499" cy="351732"/>
              </a:xfrm>
              <a:custGeom>
                <a:rect b="b" l="l" r="r" t="t"/>
                <a:pathLst>
                  <a:path extrusionOk="0" h="1354" w="1049">
                    <a:moveTo>
                      <a:pt x="455" y="1"/>
                    </a:moveTo>
                    <a:cubicBezTo>
                      <a:pt x="361" y="1"/>
                      <a:pt x="269" y="37"/>
                      <a:pt x="195" y="98"/>
                    </a:cubicBezTo>
                    <a:cubicBezTo>
                      <a:pt x="0" y="250"/>
                      <a:pt x="140" y="679"/>
                      <a:pt x="272" y="861"/>
                    </a:cubicBezTo>
                    <a:cubicBezTo>
                      <a:pt x="408" y="1048"/>
                      <a:pt x="569" y="1213"/>
                      <a:pt x="751" y="1353"/>
                    </a:cubicBezTo>
                    <a:cubicBezTo>
                      <a:pt x="751" y="1353"/>
                      <a:pt x="1048" y="709"/>
                      <a:pt x="870" y="327"/>
                    </a:cubicBezTo>
                    <a:cubicBezTo>
                      <a:pt x="763" y="93"/>
                      <a:pt x="605" y="1"/>
                      <a:pt x="45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9"/>
              <p:cNvSpPr/>
              <p:nvPr/>
            </p:nvSpPr>
            <p:spPr>
              <a:xfrm>
                <a:off x="1346952" y="4002960"/>
                <a:ext cx="195347" cy="346277"/>
              </a:xfrm>
              <a:custGeom>
                <a:rect b="b" l="l" r="r" t="t"/>
                <a:pathLst>
                  <a:path extrusionOk="0" h="1333" w="752">
                    <a:moveTo>
                      <a:pt x="331" y="0"/>
                    </a:moveTo>
                    <a:cubicBezTo>
                      <a:pt x="280" y="17"/>
                      <a:pt x="234" y="43"/>
                      <a:pt x="195" y="77"/>
                    </a:cubicBezTo>
                    <a:cubicBezTo>
                      <a:pt x="0" y="229"/>
                      <a:pt x="140" y="658"/>
                      <a:pt x="272" y="840"/>
                    </a:cubicBezTo>
                    <a:cubicBezTo>
                      <a:pt x="408" y="1027"/>
                      <a:pt x="569" y="1192"/>
                      <a:pt x="751" y="1332"/>
                    </a:cubicBezTo>
                    <a:cubicBezTo>
                      <a:pt x="662" y="900"/>
                      <a:pt x="416" y="229"/>
                      <a:pt x="3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9"/>
              <p:cNvSpPr/>
              <p:nvPr/>
            </p:nvSpPr>
            <p:spPr>
              <a:xfrm>
                <a:off x="1105625" y="4611865"/>
                <a:ext cx="244963" cy="281593"/>
              </a:xfrm>
              <a:custGeom>
                <a:rect b="b" l="l" r="r" t="t"/>
                <a:pathLst>
                  <a:path extrusionOk="0" h="1084" w="943">
                    <a:moveTo>
                      <a:pt x="403" y="1"/>
                    </a:moveTo>
                    <a:cubicBezTo>
                      <a:pt x="316" y="1"/>
                      <a:pt x="232" y="32"/>
                      <a:pt x="166" y="83"/>
                    </a:cubicBezTo>
                    <a:cubicBezTo>
                      <a:pt x="1" y="210"/>
                      <a:pt x="132" y="553"/>
                      <a:pt x="255" y="698"/>
                    </a:cubicBezTo>
                    <a:cubicBezTo>
                      <a:pt x="382" y="846"/>
                      <a:pt x="531" y="977"/>
                      <a:pt x="692" y="1084"/>
                    </a:cubicBezTo>
                    <a:cubicBezTo>
                      <a:pt x="692" y="1084"/>
                      <a:pt x="942" y="562"/>
                      <a:pt x="777" y="256"/>
                    </a:cubicBezTo>
                    <a:cubicBezTo>
                      <a:pt x="677" y="72"/>
                      <a:pt x="536" y="1"/>
                      <a:pt x="40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9"/>
              <p:cNvSpPr/>
              <p:nvPr/>
            </p:nvSpPr>
            <p:spPr>
              <a:xfrm>
                <a:off x="1105625" y="4616541"/>
                <a:ext cx="179761" cy="276917"/>
              </a:xfrm>
              <a:custGeom>
                <a:rect b="b" l="l" r="r" t="t"/>
                <a:pathLst>
                  <a:path extrusionOk="0" h="1066" w="692">
                    <a:moveTo>
                      <a:pt x="285" y="1"/>
                    </a:moveTo>
                    <a:cubicBezTo>
                      <a:pt x="242" y="14"/>
                      <a:pt x="200" y="35"/>
                      <a:pt x="166" y="65"/>
                    </a:cubicBezTo>
                    <a:cubicBezTo>
                      <a:pt x="1" y="192"/>
                      <a:pt x="132" y="535"/>
                      <a:pt x="255" y="680"/>
                    </a:cubicBezTo>
                    <a:cubicBezTo>
                      <a:pt x="382" y="828"/>
                      <a:pt x="531" y="959"/>
                      <a:pt x="692" y="1066"/>
                    </a:cubicBezTo>
                    <a:cubicBezTo>
                      <a:pt x="603" y="718"/>
                      <a:pt x="365" y="183"/>
                      <a:pt x="28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9"/>
              <p:cNvSpPr/>
              <p:nvPr/>
            </p:nvSpPr>
            <p:spPr>
              <a:xfrm>
                <a:off x="1633480" y="4274421"/>
                <a:ext cx="235871" cy="298479"/>
              </a:xfrm>
              <a:custGeom>
                <a:rect b="b" l="l" r="r" t="t"/>
                <a:pathLst>
                  <a:path extrusionOk="0" h="1149" w="908">
                    <a:moveTo>
                      <a:pt x="467" y="1"/>
                    </a:moveTo>
                    <a:cubicBezTo>
                      <a:pt x="273" y="1"/>
                      <a:pt x="74" y="234"/>
                      <a:pt x="38" y="487"/>
                    </a:cubicBezTo>
                    <a:cubicBezTo>
                      <a:pt x="0" y="758"/>
                      <a:pt x="115" y="1148"/>
                      <a:pt x="115" y="1148"/>
                    </a:cubicBezTo>
                    <a:cubicBezTo>
                      <a:pt x="115" y="1148"/>
                      <a:pt x="700" y="881"/>
                      <a:pt x="798" y="584"/>
                    </a:cubicBezTo>
                    <a:cubicBezTo>
                      <a:pt x="908" y="249"/>
                      <a:pt x="708" y="29"/>
                      <a:pt x="501" y="3"/>
                    </a:cubicBezTo>
                    <a:cubicBezTo>
                      <a:pt x="489" y="1"/>
                      <a:pt x="478" y="1"/>
                      <a:pt x="46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9"/>
              <p:cNvSpPr/>
              <p:nvPr/>
            </p:nvSpPr>
            <p:spPr>
              <a:xfrm>
                <a:off x="1663094" y="4286111"/>
                <a:ext cx="199763" cy="286789"/>
              </a:xfrm>
              <a:custGeom>
                <a:rect b="b" l="l" r="r" t="t"/>
                <a:pathLst>
                  <a:path extrusionOk="0" h="1104" w="769">
                    <a:moveTo>
                      <a:pt x="510" y="0"/>
                    </a:moveTo>
                    <a:cubicBezTo>
                      <a:pt x="281" y="365"/>
                      <a:pt x="64" y="921"/>
                      <a:pt x="1" y="1095"/>
                    </a:cubicBezTo>
                    <a:lnTo>
                      <a:pt x="1" y="1103"/>
                    </a:lnTo>
                    <a:cubicBezTo>
                      <a:pt x="1" y="1103"/>
                      <a:pt x="582" y="836"/>
                      <a:pt x="679" y="539"/>
                    </a:cubicBezTo>
                    <a:cubicBezTo>
                      <a:pt x="768" y="276"/>
                      <a:pt x="662" y="85"/>
                      <a:pt x="51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9"/>
              <p:cNvSpPr/>
              <p:nvPr/>
            </p:nvSpPr>
            <p:spPr>
              <a:xfrm>
                <a:off x="1685174" y="4634205"/>
                <a:ext cx="298735" cy="217170"/>
              </a:xfrm>
              <a:custGeom>
                <a:rect b="b" l="l" r="r" t="t"/>
                <a:pathLst>
                  <a:path extrusionOk="0" h="836" w="1150">
                    <a:moveTo>
                      <a:pt x="748" y="0"/>
                    </a:moveTo>
                    <a:cubicBezTo>
                      <a:pt x="595" y="0"/>
                      <a:pt x="416" y="81"/>
                      <a:pt x="297" y="217"/>
                    </a:cubicBezTo>
                    <a:cubicBezTo>
                      <a:pt x="115" y="425"/>
                      <a:pt x="1" y="811"/>
                      <a:pt x="1" y="811"/>
                    </a:cubicBezTo>
                    <a:cubicBezTo>
                      <a:pt x="1" y="811"/>
                      <a:pt x="159" y="835"/>
                      <a:pt x="347" y="835"/>
                    </a:cubicBezTo>
                    <a:cubicBezTo>
                      <a:pt x="535" y="835"/>
                      <a:pt x="753" y="811"/>
                      <a:pt x="874" y="713"/>
                    </a:cubicBezTo>
                    <a:cubicBezTo>
                      <a:pt x="1150" y="493"/>
                      <a:pt x="1103" y="200"/>
                      <a:pt x="946" y="64"/>
                    </a:cubicBezTo>
                    <a:cubicBezTo>
                      <a:pt x="894" y="21"/>
                      <a:pt x="824" y="0"/>
                      <a:pt x="7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9"/>
              <p:cNvSpPr/>
              <p:nvPr/>
            </p:nvSpPr>
            <p:spPr>
              <a:xfrm>
                <a:off x="1685174" y="4677327"/>
                <a:ext cx="288864" cy="174048"/>
              </a:xfrm>
              <a:custGeom>
                <a:rect b="b" l="l" r="r" t="t"/>
                <a:pathLst>
                  <a:path extrusionOk="0" h="670" w="1112">
                    <a:moveTo>
                      <a:pt x="1027" y="0"/>
                    </a:moveTo>
                    <a:cubicBezTo>
                      <a:pt x="637" y="178"/>
                      <a:pt x="149" y="526"/>
                      <a:pt x="1" y="636"/>
                    </a:cubicBezTo>
                    <a:lnTo>
                      <a:pt x="1" y="645"/>
                    </a:lnTo>
                    <a:cubicBezTo>
                      <a:pt x="1" y="645"/>
                      <a:pt x="159" y="669"/>
                      <a:pt x="347" y="669"/>
                    </a:cubicBezTo>
                    <a:cubicBezTo>
                      <a:pt x="536" y="669"/>
                      <a:pt x="755" y="645"/>
                      <a:pt x="878" y="547"/>
                    </a:cubicBezTo>
                    <a:cubicBezTo>
                      <a:pt x="1095" y="369"/>
                      <a:pt x="1112" y="153"/>
                      <a:pt x="102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9"/>
              <p:cNvSpPr/>
              <p:nvPr/>
            </p:nvSpPr>
            <p:spPr>
              <a:xfrm>
                <a:off x="1655301" y="4903589"/>
                <a:ext cx="319517" cy="198466"/>
              </a:xfrm>
              <a:custGeom>
                <a:rect b="b" l="l" r="r" t="t"/>
                <a:pathLst>
                  <a:path extrusionOk="0" h="764" w="123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9"/>
              <p:cNvSpPr/>
              <p:nvPr/>
            </p:nvSpPr>
            <p:spPr>
              <a:xfrm>
                <a:off x="1655301" y="4964895"/>
                <a:ext cx="311204" cy="137420"/>
              </a:xfrm>
              <a:custGeom>
                <a:rect b="b" l="l" r="r" t="t"/>
                <a:pathLst>
                  <a:path extrusionOk="0" h="529" w="1198">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9"/>
              <p:cNvSpPr/>
              <p:nvPr/>
            </p:nvSpPr>
            <p:spPr>
              <a:xfrm>
                <a:off x="-727845" y="5856692"/>
                <a:ext cx="1009206" cy="285230"/>
              </a:xfrm>
              <a:custGeom>
                <a:rect b="b" l="l" r="r" t="t"/>
                <a:pathLst>
                  <a:path extrusionOk="0" h="1098" w="3885">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9"/>
              <p:cNvSpPr/>
              <p:nvPr/>
            </p:nvSpPr>
            <p:spPr>
              <a:xfrm>
                <a:off x="-885266" y="5845521"/>
                <a:ext cx="349650" cy="143394"/>
              </a:xfrm>
              <a:custGeom>
                <a:rect b="b" l="l" r="r" t="t"/>
                <a:pathLst>
                  <a:path extrusionOk="0" h="552" w="1346">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9"/>
              <p:cNvSpPr/>
              <p:nvPr/>
            </p:nvSpPr>
            <p:spPr>
              <a:xfrm>
                <a:off x="-648355" y="5740314"/>
                <a:ext cx="266784" cy="200025"/>
              </a:xfrm>
              <a:custGeom>
                <a:rect b="b" l="l" r="r" t="t"/>
                <a:pathLst>
                  <a:path extrusionOk="0" h="770" w="1027">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9"/>
              <p:cNvSpPr/>
              <p:nvPr/>
            </p:nvSpPr>
            <p:spPr>
              <a:xfrm>
                <a:off x="-312211" y="5763953"/>
                <a:ext cx="296657" cy="138978"/>
              </a:xfrm>
              <a:custGeom>
                <a:rect b="b" l="l" r="r" t="t"/>
                <a:pathLst>
                  <a:path extrusionOk="0" h="535" w="1142">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9"/>
              <p:cNvSpPr/>
              <p:nvPr/>
            </p:nvSpPr>
            <p:spPr>
              <a:xfrm>
                <a:off x="-550162" y="6083732"/>
                <a:ext cx="296398" cy="108585"/>
              </a:xfrm>
              <a:custGeom>
                <a:rect b="b" l="l" r="r" t="t"/>
                <a:pathLst>
                  <a:path extrusionOk="0" h="418" w="1141">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9"/>
              <p:cNvSpPr/>
              <p:nvPr/>
            </p:nvSpPr>
            <p:spPr>
              <a:xfrm>
                <a:off x="984831" y="3714093"/>
                <a:ext cx="493043" cy="1659946"/>
              </a:xfrm>
              <a:custGeom>
                <a:rect b="b" l="l" r="r" t="t"/>
                <a:pathLst>
                  <a:path extrusionOk="0" h="6390" w="1898">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9"/>
              <p:cNvSpPr/>
              <p:nvPr/>
            </p:nvSpPr>
            <p:spPr>
              <a:xfrm>
                <a:off x="974441" y="3661100"/>
                <a:ext cx="148848" cy="125210"/>
              </a:xfrm>
              <a:custGeom>
                <a:rect b="b" l="l" r="r" t="t"/>
                <a:pathLst>
                  <a:path extrusionOk="0" h="482" w="573">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9"/>
              <p:cNvSpPr/>
              <p:nvPr/>
            </p:nvSpPr>
            <p:spPr>
              <a:xfrm>
                <a:off x="1161736" y="3736953"/>
                <a:ext cx="155083" cy="130406"/>
              </a:xfrm>
              <a:custGeom>
                <a:rect b="b" l="l" r="r" t="t"/>
                <a:pathLst>
                  <a:path extrusionOk="0" h="502" w="597">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9"/>
              <p:cNvSpPr/>
              <p:nvPr/>
            </p:nvSpPr>
            <p:spPr>
              <a:xfrm>
                <a:off x="926123" y="3893336"/>
                <a:ext cx="151706" cy="128328"/>
              </a:xfrm>
              <a:custGeom>
                <a:rect b="b" l="l" r="r" t="t"/>
                <a:pathLst>
                  <a:path extrusionOk="0" h="494" w="584">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9"/>
              <p:cNvSpPr/>
              <p:nvPr/>
            </p:nvSpPr>
            <p:spPr>
              <a:xfrm>
                <a:off x="1236809" y="4180124"/>
                <a:ext cx="119234" cy="100272"/>
              </a:xfrm>
              <a:custGeom>
                <a:rect b="b" l="l" r="r" t="t"/>
                <a:pathLst>
                  <a:path extrusionOk="0" h="386" w="459">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9"/>
              <p:cNvSpPr/>
              <p:nvPr/>
            </p:nvSpPr>
            <p:spPr>
              <a:xfrm>
                <a:off x="1366695" y="4193632"/>
                <a:ext cx="113000" cy="94557"/>
              </a:xfrm>
              <a:custGeom>
                <a:rect b="b" l="l" r="r" t="t"/>
                <a:pathLst>
                  <a:path extrusionOk="0" h="364" w="435">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9"/>
              <p:cNvSpPr/>
              <p:nvPr/>
            </p:nvSpPr>
            <p:spPr>
              <a:xfrm>
                <a:off x="1404102" y="4306893"/>
                <a:ext cx="147030" cy="105208"/>
              </a:xfrm>
              <a:custGeom>
                <a:rect b="b" l="l" r="r" t="t"/>
                <a:pathLst>
                  <a:path extrusionOk="0" h="405" w="566">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9"/>
              <p:cNvSpPr/>
              <p:nvPr/>
            </p:nvSpPr>
            <p:spPr>
              <a:xfrm>
                <a:off x="1129784" y="4391578"/>
                <a:ext cx="127807" cy="107806"/>
              </a:xfrm>
              <a:custGeom>
                <a:rect b="b" l="l" r="r" t="t"/>
                <a:pathLst>
                  <a:path extrusionOk="0" h="415" w="492">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9"/>
              <p:cNvSpPr/>
              <p:nvPr/>
            </p:nvSpPr>
            <p:spPr>
              <a:xfrm>
                <a:off x="988208" y="4280396"/>
                <a:ext cx="165993" cy="120015"/>
              </a:xfrm>
              <a:custGeom>
                <a:rect b="b" l="l" r="r" t="t"/>
                <a:pathLst>
                  <a:path extrusionOk="0" h="462" w="639">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9"/>
              <p:cNvSpPr/>
              <p:nvPr/>
            </p:nvSpPr>
            <p:spPr>
              <a:xfrm>
                <a:off x="953659" y="4432622"/>
                <a:ext cx="133522" cy="112741"/>
              </a:xfrm>
              <a:custGeom>
                <a:rect b="b" l="l" r="r" t="t"/>
                <a:pathLst>
                  <a:path extrusionOk="0" h="434" w="514">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9"/>
              <p:cNvSpPr/>
              <p:nvPr/>
            </p:nvSpPr>
            <p:spPr>
              <a:xfrm>
                <a:off x="-304673" y="5754861"/>
                <a:ext cx="1168186" cy="661641"/>
              </a:xfrm>
              <a:custGeom>
                <a:rect b="b" l="l" r="r" t="t"/>
                <a:pathLst>
                  <a:path extrusionOk="0" h="2547" w="4497">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9"/>
              <p:cNvSpPr/>
              <p:nvPr/>
            </p:nvSpPr>
            <p:spPr>
              <a:xfrm>
                <a:off x="-304673" y="5762394"/>
                <a:ext cx="1159354" cy="626311"/>
              </a:xfrm>
              <a:custGeom>
                <a:rect b="b" l="l" r="r" t="t"/>
                <a:pathLst>
                  <a:path extrusionOk="0" h="2411" w="4463">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9"/>
              <p:cNvSpPr/>
              <p:nvPr/>
            </p:nvSpPr>
            <p:spPr>
              <a:xfrm>
                <a:off x="1273177" y="5434303"/>
                <a:ext cx="893869" cy="557732"/>
              </a:xfrm>
              <a:custGeom>
                <a:rect b="b" l="l" r="r" t="t"/>
                <a:pathLst>
                  <a:path extrusionOk="0" h="2147" w="3441">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9"/>
              <p:cNvSpPr/>
              <p:nvPr/>
            </p:nvSpPr>
            <p:spPr>
              <a:xfrm>
                <a:off x="1041721" y="5574060"/>
                <a:ext cx="957772" cy="222885"/>
              </a:xfrm>
              <a:custGeom>
                <a:rect b="b" l="l" r="r" t="t"/>
                <a:pathLst>
                  <a:path extrusionOk="0" h="858" w="3687">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9"/>
              <p:cNvSpPr/>
              <p:nvPr/>
            </p:nvSpPr>
            <p:spPr>
              <a:xfrm>
                <a:off x="1243304" y="4839165"/>
                <a:ext cx="784765" cy="831012"/>
              </a:xfrm>
              <a:custGeom>
                <a:rect b="b" l="l" r="r" t="t"/>
                <a:pathLst>
                  <a:path extrusionOk="0" h="3199" w="3021">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9"/>
              <p:cNvSpPr/>
              <p:nvPr/>
            </p:nvSpPr>
            <p:spPr>
              <a:xfrm>
                <a:off x="1946245" y="4745647"/>
                <a:ext cx="169890" cy="174307"/>
              </a:xfrm>
              <a:custGeom>
                <a:rect b="b" l="l" r="r" t="t"/>
                <a:pathLst>
                  <a:path extrusionOk="0" h="671" w="654">
                    <a:moveTo>
                      <a:pt x="43" y="263"/>
                    </a:moveTo>
                    <a:cubicBezTo>
                      <a:pt x="111" y="30"/>
                      <a:pt x="429" y="0"/>
                      <a:pt x="539" y="216"/>
                    </a:cubicBezTo>
                    <a:cubicBezTo>
                      <a:pt x="654" y="429"/>
                      <a:pt x="450" y="670"/>
                      <a:pt x="221" y="602"/>
                    </a:cubicBezTo>
                    <a:cubicBezTo>
                      <a:pt x="77" y="556"/>
                      <a:pt x="1" y="403"/>
                      <a:pt x="43" y="26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9"/>
              <p:cNvSpPr/>
              <p:nvPr/>
            </p:nvSpPr>
            <p:spPr>
              <a:xfrm>
                <a:off x="1972741" y="4780717"/>
                <a:ext cx="49876" cy="46759"/>
              </a:xfrm>
              <a:custGeom>
                <a:rect b="b" l="l" r="r" t="t"/>
                <a:pathLst>
                  <a:path extrusionOk="0" h="180" w="192">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9"/>
              <p:cNvSpPr/>
              <p:nvPr/>
            </p:nvSpPr>
            <p:spPr>
              <a:xfrm>
                <a:off x="1655301" y="4946191"/>
                <a:ext cx="171188" cy="174307"/>
              </a:xfrm>
              <a:custGeom>
                <a:rect b="b" l="l" r="r" t="t"/>
                <a:pathLst>
                  <a:path extrusionOk="0" h="671" w="659">
                    <a:moveTo>
                      <a:pt x="48" y="263"/>
                    </a:moveTo>
                    <a:cubicBezTo>
                      <a:pt x="116" y="30"/>
                      <a:pt x="429" y="0"/>
                      <a:pt x="544" y="212"/>
                    </a:cubicBezTo>
                    <a:cubicBezTo>
                      <a:pt x="658" y="428"/>
                      <a:pt x="455" y="670"/>
                      <a:pt x="226" y="598"/>
                    </a:cubicBezTo>
                    <a:cubicBezTo>
                      <a:pt x="82" y="556"/>
                      <a:pt x="1" y="403"/>
                      <a:pt x="48" y="26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9"/>
              <p:cNvSpPr/>
              <p:nvPr/>
            </p:nvSpPr>
            <p:spPr>
              <a:xfrm>
                <a:off x="1680758" y="4981261"/>
                <a:ext cx="50915" cy="46499"/>
              </a:xfrm>
              <a:custGeom>
                <a:rect b="b" l="l" r="r" t="t"/>
                <a:pathLst>
                  <a:path extrusionOk="0" h="179" w="196">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9"/>
              <p:cNvSpPr/>
              <p:nvPr/>
            </p:nvSpPr>
            <p:spPr>
              <a:xfrm>
                <a:off x="1379943" y="5265711"/>
                <a:ext cx="171188" cy="174307"/>
              </a:xfrm>
              <a:custGeom>
                <a:rect b="b" l="l" r="r" t="t"/>
                <a:pathLst>
                  <a:path extrusionOk="0" h="671" w="659">
                    <a:moveTo>
                      <a:pt x="47" y="263"/>
                    </a:moveTo>
                    <a:cubicBezTo>
                      <a:pt x="115" y="30"/>
                      <a:pt x="429" y="0"/>
                      <a:pt x="544" y="216"/>
                    </a:cubicBezTo>
                    <a:cubicBezTo>
                      <a:pt x="658" y="428"/>
                      <a:pt x="454" y="670"/>
                      <a:pt x="225" y="602"/>
                    </a:cubicBezTo>
                    <a:cubicBezTo>
                      <a:pt x="81" y="556"/>
                      <a:pt x="1" y="403"/>
                      <a:pt x="47" y="26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9"/>
              <p:cNvSpPr/>
              <p:nvPr/>
            </p:nvSpPr>
            <p:spPr>
              <a:xfrm>
                <a:off x="1406440" y="5300780"/>
                <a:ext cx="50915" cy="46499"/>
              </a:xfrm>
              <a:custGeom>
                <a:rect b="b" l="l" r="r" t="t"/>
                <a:pathLst>
                  <a:path extrusionOk="0" h="179" w="196">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9"/>
              <p:cNvSpPr/>
              <p:nvPr/>
            </p:nvSpPr>
            <p:spPr>
              <a:xfrm>
                <a:off x="1608022" y="5419755"/>
                <a:ext cx="169890" cy="174567"/>
              </a:xfrm>
              <a:custGeom>
                <a:rect b="b" l="l" r="r" t="t"/>
                <a:pathLst>
                  <a:path extrusionOk="0" h="672" w="654">
                    <a:moveTo>
                      <a:pt x="43" y="264"/>
                    </a:moveTo>
                    <a:cubicBezTo>
                      <a:pt x="115" y="31"/>
                      <a:pt x="429" y="1"/>
                      <a:pt x="544" y="213"/>
                    </a:cubicBezTo>
                    <a:cubicBezTo>
                      <a:pt x="654" y="429"/>
                      <a:pt x="454" y="671"/>
                      <a:pt x="221" y="599"/>
                    </a:cubicBezTo>
                    <a:cubicBezTo>
                      <a:pt x="81" y="557"/>
                      <a:pt x="1" y="404"/>
                      <a:pt x="43" y="264"/>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9"/>
              <p:cNvSpPr/>
              <p:nvPr/>
            </p:nvSpPr>
            <p:spPr>
              <a:xfrm>
                <a:off x="1633480" y="5455084"/>
                <a:ext cx="50915" cy="46499"/>
              </a:xfrm>
              <a:custGeom>
                <a:rect b="b" l="l" r="r" t="t"/>
                <a:pathLst>
                  <a:path extrusionOk="0" h="179" w="196">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9"/>
              <p:cNvSpPr/>
              <p:nvPr/>
            </p:nvSpPr>
            <p:spPr>
              <a:xfrm>
                <a:off x="1868053" y="5111406"/>
                <a:ext cx="169890" cy="174307"/>
              </a:xfrm>
              <a:custGeom>
                <a:rect b="b" l="l" r="r" t="t"/>
                <a:pathLst>
                  <a:path extrusionOk="0" h="671" w="654">
                    <a:moveTo>
                      <a:pt x="43" y="259"/>
                    </a:moveTo>
                    <a:cubicBezTo>
                      <a:pt x="111" y="30"/>
                      <a:pt x="429" y="0"/>
                      <a:pt x="539" y="212"/>
                    </a:cubicBezTo>
                    <a:cubicBezTo>
                      <a:pt x="654" y="424"/>
                      <a:pt x="450" y="670"/>
                      <a:pt x="221" y="598"/>
                    </a:cubicBezTo>
                    <a:cubicBezTo>
                      <a:pt x="77" y="552"/>
                      <a:pt x="1" y="403"/>
                      <a:pt x="43" y="259"/>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9"/>
              <p:cNvSpPr/>
              <p:nvPr/>
            </p:nvSpPr>
            <p:spPr>
              <a:xfrm>
                <a:off x="1893511" y="5146735"/>
                <a:ext cx="50915" cy="46499"/>
              </a:xfrm>
              <a:custGeom>
                <a:rect b="b" l="l" r="r" t="t"/>
                <a:pathLst>
                  <a:path extrusionOk="0" h="179" w="196">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9"/>
              <p:cNvSpPr/>
              <p:nvPr/>
            </p:nvSpPr>
            <p:spPr>
              <a:xfrm>
                <a:off x="1555289" y="5127772"/>
                <a:ext cx="138977" cy="142615"/>
              </a:xfrm>
              <a:custGeom>
                <a:rect b="b" l="l" r="r" t="t"/>
                <a:pathLst>
                  <a:path extrusionOk="0" h="549" w="535">
                    <a:moveTo>
                      <a:pt x="38" y="213"/>
                    </a:moveTo>
                    <a:cubicBezTo>
                      <a:pt x="93" y="22"/>
                      <a:pt x="352" y="1"/>
                      <a:pt x="445" y="175"/>
                    </a:cubicBezTo>
                    <a:cubicBezTo>
                      <a:pt x="534" y="349"/>
                      <a:pt x="369" y="548"/>
                      <a:pt x="182" y="489"/>
                    </a:cubicBezTo>
                    <a:cubicBezTo>
                      <a:pt x="68" y="451"/>
                      <a:pt x="0" y="328"/>
                      <a:pt x="38" y="213"/>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9"/>
              <p:cNvSpPr/>
              <p:nvPr/>
            </p:nvSpPr>
            <p:spPr>
              <a:xfrm>
                <a:off x="1575031" y="5156607"/>
                <a:ext cx="42083" cy="37667"/>
              </a:xfrm>
              <a:custGeom>
                <a:rect b="b" l="l" r="r" t="t"/>
                <a:pathLst>
                  <a:path extrusionOk="0" h="145" w="162">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9"/>
              <p:cNvSpPr/>
              <p:nvPr/>
            </p:nvSpPr>
            <p:spPr>
              <a:xfrm>
                <a:off x="1739207" y="5298702"/>
                <a:ext cx="138977" cy="143394"/>
              </a:xfrm>
              <a:custGeom>
                <a:rect b="b" l="l" r="r" t="t"/>
                <a:pathLst>
                  <a:path extrusionOk="0" h="552" w="535">
                    <a:moveTo>
                      <a:pt x="34" y="217"/>
                    </a:moveTo>
                    <a:cubicBezTo>
                      <a:pt x="94" y="26"/>
                      <a:pt x="352" y="0"/>
                      <a:pt x="441" y="178"/>
                    </a:cubicBezTo>
                    <a:cubicBezTo>
                      <a:pt x="535" y="352"/>
                      <a:pt x="369" y="552"/>
                      <a:pt x="183" y="492"/>
                    </a:cubicBezTo>
                    <a:cubicBezTo>
                      <a:pt x="64" y="454"/>
                      <a:pt x="0" y="331"/>
                      <a:pt x="34" y="217"/>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9"/>
              <p:cNvSpPr/>
              <p:nvPr/>
            </p:nvSpPr>
            <p:spPr>
              <a:xfrm>
                <a:off x="1759989" y="5327277"/>
                <a:ext cx="42343" cy="37667"/>
              </a:xfrm>
              <a:custGeom>
                <a:rect b="b" l="l" r="r" t="t"/>
                <a:pathLst>
                  <a:path extrusionOk="0" h="145" w="163">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9"/>
              <p:cNvSpPr/>
              <p:nvPr/>
            </p:nvSpPr>
            <p:spPr>
              <a:xfrm>
                <a:off x="1800773" y="4821501"/>
                <a:ext cx="148069" cy="152486"/>
              </a:xfrm>
              <a:custGeom>
                <a:rect b="b" l="l" r="r" t="t"/>
                <a:pathLst>
                  <a:path extrusionOk="0" h="587" w="570">
                    <a:moveTo>
                      <a:pt x="39" y="230"/>
                    </a:moveTo>
                    <a:cubicBezTo>
                      <a:pt x="98" y="26"/>
                      <a:pt x="374" y="1"/>
                      <a:pt x="472" y="187"/>
                    </a:cubicBezTo>
                    <a:cubicBezTo>
                      <a:pt x="569" y="374"/>
                      <a:pt x="395" y="586"/>
                      <a:pt x="192" y="523"/>
                    </a:cubicBezTo>
                    <a:cubicBezTo>
                      <a:pt x="69" y="484"/>
                      <a:pt x="1" y="353"/>
                      <a:pt x="39" y="23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9"/>
              <p:cNvSpPr/>
              <p:nvPr/>
            </p:nvSpPr>
            <p:spPr>
              <a:xfrm>
                <a:off x="1822853" y="4852414"/>
                <a:ext cx="44421" cy="41044"/>
              </a:xfrm>
              <a:custGeom>
                <a:rect b="b" l="l" r="r" t="t"/>
                <a:pathLst>
                  <a:path extrusionOk="0" h="158" w="171">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9"/>
              <p:cNvSpPr/>
              <p:nvPr/>
            </p:nvSpPr>
            <p:spPr>
              <a:xfrm>
                <a:off x="1945205" y="4947230"/>
                <a:ext cx="147809" cy="151188"/>
              </a:xfrm>
              <a:custGeom>
                <a:rect b="b" l="l" r="r" t="t"/>
                <a:pathLst>
                  <a:path extrusionOk="0" h="582" w="569">
                    <a:moveTo>
                      <a:pt x="39" y="225"/>
                    </a:moveTo>
                    <a:cubicBezTo>
                      <a:pt x="98" y="26"/>
                      <a:pt x="374" y="0"/>
                      <a:pt x="471" y="183"/>
                    </a:cubicBezTo>
                    <a:cubicBezTo>
                      <a:pt x="569" y="369"/>
                      <a:pt x="395" y="581"/>
                      <a:pt x="196" y="522"/>
                    </a:cubicBezTo>
                    <a:cubicBezTo>
                      <a:pt x="68" y="480"/>
                      <a:pt x="0" y="348"/>
                      <a:pt x="39" y="22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9"/>
              <p:cNvSpPr/>
              <p:nvPr/>
            </p:nvSpPr>
            <p:spPr>
              <a:xfrm>
                <a:off x="1967286" y="4976844"/>
                <a:ext cx="44161" cy="41044"/>
              </a:xfrm>
              <a:custGeom>
                <a:rect b="b" l="l" r="r" t="t"/>
                <a:pathLst>
                  <a:path extrusionOk="0" h="158" w="17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9"/>
              <p:cNvSpPr/>
              <p:nvPr/>
            </p:nvSpPr>
            <p:spPr>
              <a:xfrm>
                <a:off x="-614320" y="6036714"/>
                <a:ext cx="356145" cy="258214"/>
              </a:xfrm>
              <a:custGeom>
                <a:rect b="b" l="l" r="r" t="t"/>
                <a:pathLst>
                  <a:path extrusionOk="0" h="994" w="1371">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9"/>
              <p:cNvSpPr/>
              <p:nvPr/>
            </p:nvSpPr>
            <p:spPr>
              <a:xfrm>
                <a:off x="-527297" y="6128413"/>
                <a:ext cx="236391" cy="110663"/>
              </a:xfrm>
              <a:custGeom>
                <a:rect b="b" l="l" r="r" t="t"/>
                <a:pathLst>
                  <a:path extrusionOk="0" h="426" w="91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9"/>
              <p:cNvSpPr/>
              <p:nvPr/>
            </p:nvSpPr>
            <p:spPr>
              <a:xfrm>
                <a:off x="-585745" y="6103994"/>
                <a:ext cx="262627" cy="61047"/>
              </a:xfrm>
              <a:custGeom>
                <a:rect b="b" l="l" r="r" t="t"/>
                <a:pathLst>
                  <a:path extrusionOk="0" h="235" w="1011">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9"/>
              <p:cNvSpPr/>
              <p:nvPr/>
            </p:nvSpPr>
            <p:spPr>
              <a:xfrm>
                <a:off x="-587823" y="6070224"/>
                <a:ext cx="272499" cy="52734"/>
              </a:xfrm>
              <a:custGeom>
                <a:rect b="b" l="l" r="r" t="t"/>
                <a:pathLst>
                  <a:path extrusionOk="0" h="203" w="1049">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9"/>
              <p:cNvSpPr/>
              <p:nvPr/>
            </p:nvSpPr>
            <p:spPr>
              <a:xfrm>
                <a:off x="-520543" y="6188680"/>
                <a:ext cx="196906" cy="89362"/>
              </a:xfrm>
              <a:custGeom>
                <a:rect b="b" l="l" r="r" t="t"/>
                <a:pathLst>
                  <a:path extrusionOk="0" h="344" w="758">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9"/>
              <p:cNvSpPr/>
              <p:nvPr/>
            </p:nvSpPr>
            <p:spPr>
              <a:xfrm>
                <a:off x="-591200" y="6119321"/>
                <a:ext cx="284188" cy="103909"/>
              </a:xfrm>
              <a:custGeom>
                <a:rect b="b" l="l" r="r" t="t"/>
                <a:pathLst>
                  <a:path extrusionOk="0" h="400" w="1094">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9"/>
              <p:cNvSpPr/>
              <p:nvPr/>
            </p:nvSpPr>
            <p:spPr>
              <a:xfrm>
                <a:off x="-593278" y="6096981"/>
                <a:ext cx="205218" cy="56890"/>
              </a:xfrm>
              <a:custGeom>
                <a:rect b="b" l="l" r="r" t="t"/>
                <a:pathLst>
                  <a:path extrusionOk="0" h="219" w="79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9"/>
              <p:cNvSpPr/>
              <p:nvPr/>
            </p:nvSpPr>
            <p:spPr>
              <a:xfrm>
                <a:off x="-561327" y="6033337"/>
                <a:ext cx="205218" cy="53253"/>
              </a:xfrm>
              <a:custGeom>
                <a:rect b="b" l="l" r="r" t="t"/>
                <a:pathLst>
                  <a:path extrusionOk="0" h="205" w="79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9"/>
              <p:cNvSpPr/>
              <p:nvPr/>
            </p:nvSpPr>
            <p:spPr>
              <a:xfrm>
                <a:off x="-401567" y="5846301"/>
                <a:ext cx="580846" cy="363422"/>
              </a:xfrm>
              <a:custGeom>
                <a:rect b="b" l="l" r="r" t="t"/>
                <a:pathLst>
                  <a:path extrusionOk="0" h="1399" w="2236">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9"/>
              <p:cNvSpPr/>
              <p:nvPr/>
            </p:nvSpPr>
            <p:spPr>
              <a:xfrm>
                <a:off x="-191153" y="5376114"/>
                <a:ext cx="856202" cy="874134"/>
              </a:xfrm>
              <a:custGeom>
                <a:rect b="b" l="l" r="r" t="t"/>
                <a:pathLst>
                  <a:path extrusionOk="0" h="3365" w="3296">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9"/>
              <p:cNvSpPr/>
              <p:nvPr/>
            </p:nvSpPr>
            <p:spPr>
              <a:xfrm>
                <a:off x="-72697" y="5516910"/>
                <a:ext cx="622149" cy="593840"/>
              </a:xfrm>
              <a:custGeom>
                <a:rect b="b" l="l" r="r" t="t"/>
                <a:pathLst>
                  <a:path extrusionOk="0" h="2286" w="2395">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9"/>
              <p:cNvSpPr/>
              <p:nvPr/>
            </p:nvSpPr>
            <p:spPr>
              <a:xfrm>
                <a:off x="112780" y="5670435"/>
                <a:ext cx="249379" cy="260812"/>
              </a:xfrm>
              <a:custGeom>
                <a:rect b="b" l="l" r="r" t="t"/>
                <a:pathLst>
                  <a:path extrusionOk="0" h="1004" w="96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9"/>
              <p:cNvSpPr/>
              <p:nvPr/>
            </p:nvSpPr>
            <p:spPr>
              <a:xfrm>
                <a:off x="142653" y="5713557"/>
                <a:ext cx="182099" cy="179763"/>
              </a:xfrm>
              <a:custGeom>
                <a:rect b="b" l="l" r="r" t="t"/>
                <a:pathLst>
                  <a:path extrusionOk="0" h="692" w="701">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9"/>
              <p:cNvSpPr/>
              <p:nvPr/>
            </p:nvSpPr>
            <p:spPr>
              <a:xfrm>
                <a:off x="222663" y="5791229"/>
                <a:ext cx="1818" cy="2078"/>
              </a:xfrm>
              <a:custGeom>
                <a:rect b="b" l="l" r="r" t="t"/>
                <a:pathLst>
                  <a:path extrusionOk="0" h="8" w="7">
                    <a:moveTo>
                      <a:pt x="6" y="0"/>
                    </a:moveTo>
                    <a:cubicBezTo>
                      <a:pt x="2" y="0"/>
                      <a:pt x="2" y="4"/>
                      <a:pt x="2" y="4"/>
                    </a:cubicBezTo>
                    <a:cubicBezTo>
                      <a:pt x="0" y="6"/>
                      <a:pt x="0" y="7"/>
                      <a:pt x="1" y="7"/>
                    </a:cubicBezTo>
                    <a:cubicBezTo>
                      <a:pt x="1" y="7"/>
                      <a:pt x="4" y="5"/>
                      <a:pt x="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9"/>
              <p:cNvSpPr/>
              <p:nvPr/>
            </p:nvSpPr>
            <p:spPr>
              <a:xfrm>
                <a:off x="189932" y="5763693"/>
                <a:ext cx="40005" cy="37407"/>
              </a:xfrm>
              <a:custGeom>
                <a:rect b="b" l="l" r="r" t="t"/>
                <a:pathLst>
                  <a:path extrusionOk="0" h="144" w="154">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9"/>
              <p:cNvSpPr/>
              <p:nvPr/>
            </p:nvSpPr>
            <p:spPr>
              <a:xfrm>
                <a:off x="227598" y="5739275"/>
                <a:ext cx="36628" cy="35589"/>
              </a:xfrm>
              <a:custGeom>
                <a:rect b="b" l="l" r="r" t="t"/>
                <a:pathLst>
                  <a:path extrusionOk="0" h="137" w="141">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9"/>
              <p:cNvSpPr/>
              <p:nvPr/>
            </p:nvSpPr>
            <p:spPr>
              <a:xfrm>
                <a:off x="260070" y="5767850"/>
                <a:ext cx="31952" cy="24938"/>
              </a:xfrm>
              <a:custGeom>
                <a:rect b="b" l="l" r="r" t="t"/>
                <a:pathLst>
                  <a:path extrusionOk="0" h="96" w="123">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9"/>
              <p:cNvSpPr/>
              <p:nvPr/>
            </p:nvSpPr>
            <p:spPr>
              <a:xfrm>
                <a:off x="224741" y="5793307"/>
                <a:ext cx="31172" cy="24678"/>
              </a:xfrm>
              <a:custGeom>
                <a:rect b="b" l="l" r="r" t="t"/>
                <a:pathLst>
                  <a:path extrusionOk="0" h="95" w="12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9"/>
              <p:cNvSpPr/>
              <p:nvPr/>
            </p:nvSpPr>
            <p:spPr>
              <a:xfrm>
                <a:off x="250978" y="5810712"/>
                <a:ext cx="42862" cy="38706"/>
              </a:xfrm>
              <a:custGeom>
                <a:rect b="b" l="l" r="r" t="t"/>
                <a:pathLst>
                  <a:path extrusionOk="0" h="149" w="165">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9"/>
              <p:cNvSpPr/>
              <p:nvPr/>
            </p:nvSpPr>
            <p:spPr>
              <a:xfrm>
                <a:off x="195906" y="5823441"/>
                <a:ext cx="34549" cy="23899"/>
              </a:xfrm>
              <a:custGeom>
                <a:rect b="b" l="l" r="r" t="t"/>
                <a:pathLst>
                  <a:path extrusionOk="0" h="92" w="133">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9"/>
              <p:cNvSpPr/>
              <p:nvPr/>
            </p:nvSpPr>
            <p:spPr>
              <a:xfrm>
                <a:off x="188893" y="5732261"/>
                <a:ext cx="26756" cy="20002"/>
              </a:xfrm>
              <a:custGeom>
                <a:rect b="b" l="l" r="r" t="t"/>
                <a:pathLst>
                  <a:path extrusionOk="0" h="77" w="103">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9"/>
              <p:cNvSpPr/>
              <p:nvPr/>
            </p:nvSpPr>
            <p:spPr>
              <a:xfrm>
                <a:off x="153304" y="5794346"/>
                <a:ext cx="31952" cy="24678"/>
              </a:xfrm>
              <a:custGeom>
                <a:rect b="b" l="l" r="r" t="t"/>
                <a:pathLst>
                  <a:path extrusionOk="0" h="95" w="123">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9"/>
              <p:cNvSpPr/>
              <p:nvPr/>
            </p:nvSpPr>
            <p:spPr>
              <a:xfrm>
                <a:off x="996521" y="5487036"/>
                <a:ext cx="605264" cy="154045"/>
              </a:xfrm>
              <a:custGeom>
                <a:rect b="b" l="l" r="r" t="t"/>
                <a:pathLst>
                  <a:path extrusionOk="0" h="593" w="233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9"/>
              <p:cNvSpPr/>
              <p:nvPr/>
            </p:nvSpPr>
            <p:spPr>
              <a:xfrm>
                <a:off x="1018602" y="5519508"/>
                <a:ext cx="460832" cy="88323"/>
              </a:xfrm>
              <a:custGeom>
                <a:rect b="b" l="l" r="r" t="t"/>
                <a:pathLst>
                  <a:path extrusionOk="0" h="340" w="1774">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9"/>
              <p:cNvSpPr/>
              <p:nvPr/>
            </p:nvSpPr>
            <p:spPr>
              <a:xfrm>
                <a:off x="995482" y="5576917"/>
                <a:ext cx="558765" cy="307311"/>
              </a:xfrm>
              <a:custGeom>
                <a:rect b="b" l="l" r="r" t="t"/>
                <a:pathLst>
                  <a:path extrusionOk="0" h="1183" w="2151">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9"/>
              <p:cNvSpPr/>
              <p:nvPr/>
            </p:nvSpPr>
            <p:spPr>
              <a:xfrm>
                <a:off x="1007951" y="5591205"/>
                <a:ext cx="407319" cy="246524"/>
              </a:xfrm>
              <a:custGeom>
                <a:rect b="b" l="l" r="r" t="t"/>
                <a:pathLst>
                  <a:path extrusionOk="0" h="949" w="1568">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9"/>
              <p:cNvSpPr/>
              <p:nvPr/>
            </p:nvSpPr>
            <p:spPr>
              <a:xfrm>
                <a:off x="953659" y="5549641"/>
                <a:ext cx="308607" cy="543444"/>
              </a:xfrm>
              <a:custGeom>
                <a:rect b="b" l="l" r="r" t="t"/>
                <a:pathLst>
                  <a:path extrusionOk="0" h="2092" w="1188">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9"/>
              <p:cNvSpPr/>
              <p:nvPr/>
            </p:nvSpPr>
            <p:spPr>
              <a:xfrm>
                <a:off x="962491" y="5566267"/>
                <a:ext cx="200283" cy="421871"/>
              </a:xfrm>
              <a:custGeom>
                <a:rect b="b" l="l" r="r" t="t"/>
                <a:pathLst>
                  <a:path extrusionOk="0" h="1624" w="771">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9"/>
              <p:cNvSpPr/>
              <p:nvPr/>
            </p:nvSpPr>
            <p:spPr>
              <a:xfrm>
                <a:off x="810265" y="5575878"/>
                <a:ext cx="194308" cy="557991"/>
              </a:xfrm>
              <a:custGeom>
                <a:rect b="b" l="l" r="r" t="t"/>
                <a:pathLst>
                  <a:path extrusionOk="0" h="2148" w="748">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9"/>
              <p:cNvSpPr/>
              <p:nvPr/>
            </p:nvSpPr>
            <p:spPr>
              <a:xfrm>
                <a:off x="871052" y="5577956"/>
                <a:ext cx="104947" cy="445250"/>
              </a:xfrm>
              <a:custGeom>
                <a:rect b="b" l="l" r="r" t="t"/>
                <a:pathLst>
                  <a:path extrusionOk="0" h="1714" w="404">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9"/>
              <p:cNvSpPr/>
              <p:nvPr/>
            </p:nvSpPr>
            <p:spPr>
              <a:xfrm>
                <a:off x="586602" y="5527821"/>
                <a:ext cx="404202" cy="495126"/>
              </a:xfrm>
              <a:custGeom>
                <a:rect b="b" l="l" r="r" t="t"/>
                <a:pathLst>
                  <a:path extrusionOk="0" h="1906" w="1556">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9"/>
              <p:cNvSpPr/>
              <p:nvPr/>
            </p:nvSpPr>
            <p:spPr>
              <a:xfrm>
                <a:off x="698304" y="5541329"/>
                <a:ext cx="258471" cy="394075"/>
              </a:xfrm>
              <a:custGeom>
                <a:rect b="b" l="l" r="r" t="t"/>
                <a:pathLst>
                  <a:path extrusionOk="0" h="1517" w="995">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9"/>
              <p:cNvSpPr/>
              <p:nvPr/>
            </p:nvSpPr>
            <p:spPr>
              <a:xfrm>
                <a:off x="401645" y="5531457"/>
                <a:ext cx="539023" cy="303155"/>
              </a:xfrm>
              <a:custGeom>
                <a:rect b="b" l="l" r="r" t="t"/>
                <a:pathLst>
                  <a:path extrusionOk="0" h="1167" w="2075">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9"/>
              <p:cNvSpPr/>
              <p:nvPr/>
            </p:nvSpPr>
            <p:spPr>
              <a:xfrm>
                <a:off x="503735" y="5550940"/>
                <a:ext cx="422646" cy="231977"/>
              </a:xfrm>
              <a:custGeom>
                <a:rect b="b" l="l" r="r" t="t"/>
                <a:pathLst>
                  <a:path extrusionOk="0" h="893" w="1627">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9"/>
              <p:cNvSpPr/>
              <p:nvPr/>
            </p:nvSpPr>
            <p:spPr>
              <a:xfrm>
                <a:off x="342158" y="5392739"/>
                <a:ext cx="608381" cy="173788"/>
              </a:xfrm>
              <a:custGeom>
                <a:rect b="b" l="l" r="r" t="t"/>
                <a:pathLst>
                  <a:path extrusionOk="0" h="669" w="2342">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9"/>
              <p:cNvSpPr/>
              <p:nvPr/>
            </p:nvSpPr>
            <p:spPr>
              <a:xfrm>
                <a:off x="467627" y="5430666"/>
                <a:ext cx="459793" cy="103649"/>
              </a:xfrm>
              <a:custGeom>
                <a:rect b="b" l="l" r="r" t="t"/>
                <a:pathLst>
                  <a:path extrusionOk="0" h="399" w="177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9"/>
              <p:cNvSpPr/>
              <p:nvPr/>
            </p:nvSpPr>
            <p:spPr>
              <a:xfrm>
                <a:off x="420349" y="5140241"/>
                <a:ext cx="522397" cy="376930"/>
              </a:xfrm>
              <a:custGeom>
                <a:rect b="b" l="l" r="r" t="t"/>
                <a:pathLst>
                  <a:path extrusionOk="0" h="1451" w="2011">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9"/>
              <p:cNvSpPr/>
              <p:nvPr/>
            </p:nvSpPr>
            <p:spPr>
              <a:xfrm>
                <a:off x="553871" y="5198690"/>
                <a:ext cx="369653" cy="308870"/>
              </a:xfrm>
              <a:custGeom>
                <a:rect b="b" l="l" r="r" t="t"/>
                <a:pathLst>
                  <a:path extrusionOk="0" h="1189" w="1423">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9"/>
              <p:cNvSpPr/>
              <p:nvPr/>
            </p:nvSpPr>
            <p:spPr>
              <a:xfrm>
                <a:off x="964050" y="4992431"/>
                <a:ext cx="383161" cy="508375"/>
              </a:xfrm>
              <a:custGeom>
                <a:rect b="b" l="l" r="r" t="t"/>
                <a:pathLst>
                  <a:path extrusionOk="0" h="1957" w="1475">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9"/>
              <p:cNvSpPr/>
              <p:nvPr/>
            </p:nvSpPr>
            <p:spPr>
              <a:xfrm>
                <a:off x="996781" y="5082572"/>
                <a:ext cx="242106" cy="405245"/>
              </a:xfrm>
              <a:custGeom>
                <a:rect b="b" l="l" r="r" t="t"/>
                <a:pathLst>
                  <a:path extrusionOk="0" h="1560" w="932">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9"/>
              <p:cNvSpPr/>
              <p:nvPr/>
            </p:nvSpPr>
            <p:spPr>
              <a:xfrm>
                <a:off x="604267" y="4988534"/>
                <a:ext cx="347312" cy="527338"/>
              </a:xfrm>
              <a:custGeom>
                <a:rect b="b" l="l" r="r" t="t"/>
                <a:pathLst>
                  <a:path extrusionOk="0" h="2030" w="1337">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9"/>
              <p:cNvSpPr/>
              <p:nvPr/>
            </p:nvSpPr>
            <p:spPr>
              <a:xfrm>
                <a:off x="710773" y="5092183"/>
                <a:ext cx="227559" cy="406024"/>
              </a:xfrm>
              <a:custGeom>
                <a:rect b="b" l="l" r="r" t="t"/>
                <a:pathLst>
                  <a:path extrusionOk="0" h="1563" w="876">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9"/>
              <p:cNvSpPr/>
              <p:nvPr/>
            </p:nvSpPr>
            <p:spPr>
              <a:xfrm>
                <a:off x="1005353" y="5197650"/>
                <a:ext cx="524735" cy="334067"/>
              </a:xfrm>
              <a:custGeom>
                <a:rect b="b" l="l" r="r" t="t"/>
                <a:pathLst>
                  <a:path extrusionOk="0" h="1286" w="202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9"/>
              <p:cNvSpPr/>
              <p:nvPr/>
            </p:nvSpPr>
            <p:spPr>
              <a:xfrm>
                <a:off x="1020940" y="5254281"/>
                <a:ext cx="407060" cy="260812"/>
              </a:xfrm>
              <a:custGeom>
                <a:rect b="b" l="l" r="r" t="t"/>
                <a:pathLst>
                  <a:path extrusionOk="0" h="1004" w="1567">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9"/>
              <p:cNvSpPr/>
              <p:nvPr/>
            </p:nvSpPr>
            <p:spPr>
              <a:xfrm>
                <a:off x="906121" y="4924630"/>
                <a:ext cx="165733" cy="562927"/>
              </a:xfrm>
              <a:custGeom>
                <a:rect b="b" l="l" r="r" t="t"/>
                <a:pathLst>
                  <a:path extrusionOk="0" h="2167" w="638">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9"/>
              <p:cNvSpPr/>
              <p:nvPr/>
            </p:nvSpPr>
            <p:spPr>
              <a:xfrm>
                <a:off x="931578" y="5033475"/>
                <a:ext cx="91699" cy="451744"/>
              </a:xfrm>
              <a:custGeom>
                <a:rect b="b" l="l" r="r" t="t"/>
                <a:pathLst>
                  <a:path extrusionOk="0" h="1739" w="353">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9"/>
              <p:cNvSpPr/>
              <p:nvPr/>
            </p:nvSpPr>
            <p:spPr>
              <a:xfrm>
                <a:off x="942489" y="5604973"/>
                <a:ext cx="64163" cy="139498"/>
              </a:xfrm>
              <a:custGeom>
                <a:rect b="b" l="l" r="r" t="t"/>
                <a:pathLst>
                  <a:path extrusionOk="0" h="537" w="247">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9"/>
              <p:cNvSpPr/>
              <p:nvPr/>
            </p:nvSpPr>
            <p:spPr>
              <a:xfrm>
                <a:off x="781431" y="5567566"/>
                <a:ext cx="171188" cy="81049"/>
              </a:xfrm>
              <a:custGeom>
                <a:rect b="b" l="l" r="r" t="t"/>
                <a:pathLst>
                  <a:path extrusionOk="0" h="312" w="659">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9"/>
              <p:cNvSpPr/>
              <p:nvPr/>
            </p:nvSpPr>
            <p:spPr>
              <a:xfrm>
                <a:off x="750258" y="5487816"/>
                <a:ext cx="204439" cy="76633"/>
              </a:xfrm>
              <a:custGeom>
                <a:rect b="b" l="l" r="r" t="t"/>
                <a:pathLst>
                  <a:path extrusionOk="0" h="295" w="787">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9"/>
              <p:cNvSpPr/>
              <p:nvPr/>
            </p:nvSpPr>
            <p:spPr>
              <a:xfrm>
                <a:off x="776755" y="5396376"/>
                <a:ext cx="138457" cy="113001"/>
              </a:xfrm>
              <a:custGeom>
                <a:rect b="b" l="l" r="r" t="t"/>
                <a:pathLst>
                  <a:path extrusionOk="0" h="435" w="533">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9"/>
              <p:cNvSpPr/>
              <p:nvPr/>
            </p:nvSpPr>
            <p:spPr>
              <a:xfrm>
                <a:off x="860921" y="5330394"/>
                <a:ext cx="79749" cy="131445"/>
              </a:xfrm>
              <a:custGeom>
                <a:rect b="b" l="l" r="r" t="t"/>
                <a:pathLst>
                  <a:path extrusionOk="0" h="506" w="307">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9"/>
              <p:cNvSpPr/>
              <p:nvPr/>
            </p:nvSpPr>
            <p:spPr>
              <a:xfrm>
                <a:off x="979896" y="5330654"/>
                <a:ext cx="65462" cy="152746"/>
              </a:xfrm>
              <a:custGeom>
                <a:rect b="b" l="l" r="r" t="t"/>
                <a:pathLst>
                  <a:path extrusionOk="0" h="588" w="252">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9"/>
              <p:cNvSpPr/>
              <p:nvPr/>
            </p:nvSpPr>
            <p:spPr>
              <a:xfrm>
                <a:off x="1034967" y="5375334"/>
                <a:ext cx="117676" cy="139758"/>
              </a:xfrm>
              <a:custGeom>
                <a:rect b="b" l="l" r="r" t="t"/>
                <a:pathLst>
                  <a:path extrusionOk="0" h="538" w="453">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9"/>
              <p:cNvSpPr/>
              <p:nvPr/>
            </p:nvSpPr>
            <p:spPr>
              <a:xfrm>
                <a:off x="1025356" y="5545225"/>
                <a:ext cx="169370" cy="73256"/>
              </a:xfrm>
              <a:custGeom>
                <a:rect b="b" l="l" r="r" t="t"/>
                <a:pathLst>
                  <a:path extrusionOk="0" h="282" w="652">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9"/>
              <p:cNvSpPr/>
              <p:nvPr/>
            </p:nvSpPr>
            <p:spPr>
              <a:xfrm>
                <a:off x="1008471" y="5587048"/>
                <a:ext cx="121053" cy="113780"/>
              </a:xfrm>
              <a:custGeom>
                <a:rect b="b" l="l" r="r" t="t"/>
                <a:pathLst>
                  <a:path extrusionOk="0" h="438" w="466">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9"/>
              <p:cNvSpPr/>
              <p:nvPr/>
            </p:nvSpPr>
            <p:spPr>
              <a:xfrm>
                <a:off x="1065880" y="5434562"/>
                <a:ext cx="147290" cy="82608"/>
              </a:xfrm>
              <a:custGeom>
                <a:rect b="b" l="l" r="r" t="t"/>
                <a:pathLst>
                  <a:path extrusionOk="0" h="318" w="567">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9"/>
              <p:cNvSpPr/>
              <p:nvPr/>
            </p:nvSpPr>
            <p:spPr>
              <a:xfrm>
                <a:off x="852088" y="5614065"/>
                <a:ext cx="84165" cy="119755"/>
              </a:xfrm>
              <a:custGeom>
                <a:rect b="b" l="l" r="r" t="t"/>
                <a:pathLst>
                  <a:path extrusionOk="0" h="461" w="324">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9"/>
              <p:cNvSpPr/>
              <p:nvPr/>
            </p:nvSpPr>
            <p:spPr>
              <a:xfrm>
                <a:off x="817019" y="5386245"/>
                <a:ext cx="322894" cy="297180"/>
              </a:xfrm>
              <a:custGeom>
                <a:rect b="b" l="l" r="r" t="t"/>
                <a:pathLst>
                  <a:path extrusionOk="0" h="1144" w="1243">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9"/>
              <p:cNvSpPr/>
              <p:nvPr/>
            </p:nvSpPr>
            <p:spPr>
              <a:xfrm>
                <a:off x="858842" y="5556915"/>
                <a:ext cx="51954" cy="49876"/>
              </a:xfrm>
              <a:custGeom>
                <a:rect b="b" l="l" r="r" t="t"/>
                <a:pathLst>
                  <a:path extrusionOk="0" h="192" w="20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9"/>
              <p:cNvSpPr/>
              <p:nvPr/>
            </p:nvSpPr>
            <p:spPr>
              <a:xfrm>
                <a:off x="906121" y="5597180"/>
                <a:ext cx="41823" cy="37667"/>
              </a:xfrm>
              <a:custGeom>
                <a:rect b="b" l="l" r="r" t="t"/>
                <a:pathLst>
                  <a:path extrusionOk="0" h="145" w="161">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9"/>
              <p:cNvSpPr/>
              <p:nvPr/>
            </p:nvSpPr>
            <p:spPr>
              <a:xfrm>
                <a:off x="844815" y="5509117"/>
                <a:ext cx="49616" cy="31432"/>
              </a:xfrm>
              <a:custGeom>
                <a:rect b="b" l="l" r="r" t="t"/>
                <a:pathLst>
                  <a:path extrusionOk="0" h="121" w="191">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9"/>
              <p:cNvSpPr/>
              <p:nvPr/>
            </p:nvSpPr>
            <p:spPr>
              <a:xfrm>
                <a:off x="851569" y="5456903"/>
                <a:ext cx="58188" cy="49357"/>
              </a:xfrm>
              <a:custGeom>
                <a:rect b="b" l="l" r="r" t="t"/>
                <a:pathLst>
                  <a:path extrusionOk="0" h="190" w="224">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9"/>
              <p:cNvSpPr/>
              <p:nvPr/>
            </p:nvSpPr>
            <p:spPr>
              <a:xfrm>
                <a:off x="901705" y="5437420"/>
                <a:ext cx="36628" cy="26497"/>
              </a:xfrm>
              <a:custGeom>
                <a:rect b="b" l="l" r="r" t="t"/>
                <a:pathLst>
                  <a:path extrusionOk="0" h="102" w="141">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9"/>
              <p:cNvSpPr/>
              <p:nvPr/>
            </p:nvSpPr>
            <p:spPr>
              <a:xfrm>
                <a:off x="935994" y="5417417"/>
                <a:ext cx="46759" cy="40525"/>
              </a:xfrm>
              <a:custGeom>
                <a:rect b="b" l="l" r="r" t="t"/>
                <a:pathLst>
                  <a:path extrusionOk="0" h="156" w="18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9"/>
              <p:cNvSpPr/>
              <p:nvPr/>
            </p:nvSpPr>
            <p:spPr>
              <a:xfrm>
                <a:off x="987429" y="5421054"/>
                <a:ext cx="57929" cy="48837"/>
              </a:xfrm>
              <a:custGeom>
                <a:rect b="b" l="l" r="r" t="t"/>
                <a:pathLst>
                  <a:path extrusionOk="0" h="188" w="223">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9"/>
              <p:cNvSpPr/>
              <p:nvPr/>
            </p:nvSpPr>
            <p:spPr>
              <a:xfrm>
                <a:off x="1033928" y="5458202"/>
                <a:ext cx="37926" cy="33511"/>
              </a:xfrm>
              <a:custGeom>
                <a:rect b="b" l="l" r="r" t="t"/>
                <a:pathLst>
                  <a:path extrusionOk="0" h="129" w="146">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9"/>
              <p:cNvSpPr/>
              <p:nvPr/>
            </p:nvSpPr>
            <p:spPr>
              <a:xfrm>
                <a:off x="1040682" y="5492232"/>
                <a:ext cx="60786" cy="53773"/>
              </a:xfrm>
              <a:custGeom>
                <a:rect b="b" l="l" r="r" t="t"/>
                <a:pathLst>
                  <a:path extrusionOk="0" h="207" w="234">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9"/>
              <p:cNvSpPr/>
              <p:nvPr/>
            </p:nvSpPr>
            <p:spPr>
              <a:xfrm>
                <a:off x="952620" y="5617702"/>
                <a:ext cx="36368" cy="30653"/>
              </a:xfrm>
              <a:custGeom>
                <a:rect b="b" l="l" r="r" t="t"/>
                <a:pathLst>
                  <a:path extrusionOk="0" h="118" w="14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9"/>
              <p:cNvSpPr/>
              <p:nvPr/>
            </p:nvSpPr>
            <p:spPr>
              <a:xfrm>
                <a:off x="986650" y="5601336"/>
                <a:ext cx="65722" cy="44941"/>
              </a:xfrm>
              <a:custGeom>
                <a:rect b="b" l="l" r="r" t="t"/>
                <a:pathLst>
                  <a:path extrusionOk="0" h="173" w="253">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9"/>
              <p:cNvSpPr/>
              <p:nvPr/>
            </p:nvSpPr>
            <p:spPr>
              <a:xfrm>
                <a:off x="1043799" y="5566786"/>
                <a:ext cx="41044" cy="31692"/>
              </a:xfrm>
              <a:custGeom>
                <a:rect b="b" l="l" r="r" t="t"/>
                <a:pathLst>
                  <a:path extrusionOk="0" h="122" w="158">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9"/>
              <p:cNvSpPr/>
              <p:nvPr/>
            </p:nvSpPr>
            <p:spPr>
              <a:xfrm>
                <a:off x="911836" y="5476645"/>
                <a:ext cx="129106" cy="121054"/>
              </a:xfrm>
              <a:custGeom>
                <a:rect b="b" l="l" r="r" t="t"/>
                <a:pathLst>
                  <a:path extrusionOk="0" h="466" w="497">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9"/>
              <p:cNvSpPr/>
              <p:nvPr/>
            </p:nvSpPr>
            <p:spPr>
              <a:xfrm>
                <a:off x="946905" y="5549901"/>
                <a:ext cx="1299" cy="2338"/>
              </a:xfrm>
              <a:custGeom>
                <a:rect b="b" l="l" r="r" t="t"/>
                <a:pathLst>
                  <a:path extrusionOk="0" h="9" w="5">
                    <a:moveTo>
                      <a:pt x="1" y="9"/>
                    </a:moveTo>
                    <a:lnTo>
                      <a:pt x="1" y="9"/>
                    </a:lnTo>
                    <a:cubicBezTo>
                      <a:pt x="5" y="0"/>
                      <a:pt x="5" y="0"/>
                      <a:pt x="1" y="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9"/>
              <p:cNvSpPr/>
              <p:nvPr/>
            </p:nvSpPr>
            <p:spPr>
              <a:xfrm>
                <a:off x="904043" y="5527821"/>
                <a:ext cx="48317" cy="36108"/>
              </a:xfrm>
              <a:custGeom>
                <a:rect b="b" l="l" r="r" t="t"/>
                <a:pathLst>
                  <a:path extrusionOk="0" h="139" w="186">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9"/>
              <p:cNvSpPr/>
              <p:nvPr/>
            </p:nvSpPr>
            <p:spPr>
              <a:xfrm>
                <a:off x="953659" y="5558733"/>
                <a:ext cx="24678" cy="26757"/>
              </a:xfrm>
              <a:custGeom>
                <a:rect b="b" l="l" r="r" t="t"/>
                <a:pathLst>
                  <a:path extrusionOk="0" h="103" w="95">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9"/>
              <p:cNvSpPr/>
              <p:nvPr/>
            </p:nvSpPr>
            <p:spPr>
              <a:xfrm>
                <a:off x="950282" y="5524963"/>
                <a:ext cx="45460" cy="35329"/>
              </a:xfrm>
              <a:custGeom>
                <a:rect b="b" l="l" r="r" t="t"/>
                <a:pathLst>
                  <a:path extrusionOk="0" h="136" w="175">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9"/>
              <p:cNvSpPr/>
              <p:nvPr/>
            </p:nvSpPr>
            <p:spPr>
              <a:xfrm>
                <a:off x="915472" y="5502363"/>
                <a:ext cx="27016" cy="20262"/>
              </a:xfrm>
              <a:custGeom>
                <a:rect b="b" l="l" r="r" t="t"/>
                <a:pathLst>
                  <a:path extrusionOk="0" h="78" w="104">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9"/>
              <p:cNvSpPr/>
              <p:nvPr/>
            </p:nvSpPr>
            <p:spPr>
              <a:xfrm>
                <a:off x="943788" y="5485218"/>
                <a:ext cx="37667" cy="37407"/>
              </a:xfrm>
              <a:custGeom>
                <a:rect b="b" l="l" r="r" t="t"/>
                <a:pathLst>
                  <a:path extrusionOk="0" h="144" w="145">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9"/>
              <p:cNvSpPr/>
              <p:nvPr/>
            </p:nvSpPr>
            <p:spPr>
              <a:xfrm>
                <a:off x="979116" y="5501064"/>
                <a:ext cx="30913" cy="25977"/>
              </a:xfrm>
              <a:custGeom>
                <a:rect b="b" l="l" r="r" t="t"/>
                <a:pathLst>
                  <a:path extrusionOk="0" h="100" w="119">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9"/>
              <p:cNvSpPr/>
              <p:nvPr/>
            </p:nvSpPr>
            <p:spPr>
              <a:xfrm>
                <a:off x="985611" y="5548602"/>
                <a:ext cx="35329" cy="35069"/>
              </a:xfrm>
              <a:custGeom>
                <a:rect b="b" l="l" r="r" t="t"/>
                <a:pathLst>
                  <a:path extrusionOk="0" h="135" w="136">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9"/>
              <p:cNvSpPr/>
              <p:nvPr/>
            </p:nvSpPr>
            <p:spPr>
              <a:xfrm>
                <a:off x="1000937" y="5524443"/>
                <a:ext cx="30133" cy="25198"/>
              </a:xfrm>
              <a:custGeom>
                <a:rect b="b" l="l" r="r" t="t"/>
                <a:pathLst>
                  <a:path extrusionOk="0" h="97" w="116">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5" name="Google Shape;5765;p19"/>
            <p:cNvGrpSpPr/>
            <p:nvPr/>
          </p:nvGrpSpPr>
          <p:grpSpPr>
            <a:xfrm rot="1312391">
              <a:off x="-350228" y="721085"/>
              <a:ext cx="1126895" cy="958919"/>
              <a:chOff x="1978145" y="-996458"/>
              <a:chExt cx="962247" cy="818814"/>
            </a:xfrm>
          </p:grpSpPr>
          <p:sp>
            <p:nvSpPr>
              <p:cNvPr id="5766" name="Google Shape;5766;p19"/>
              <p:cNvSpPr/>
              <p:nvPr/>
            </p:nvSpPr>
            <p:spPr>
              <a:xfrm rot="-2700000">
                <a:off x="2212355" y="-990843"/>
                <a:ext cx="350393" cy="807585"/>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9"/>
              <p:cNvSpPr/>
              <p:nvPr/>
            </p:nvSpPr>
            <p:spPr>
              <a:xfrm rot="-2700000">
                <a:off x="2793365" y="-486310"/>
                <a:ext cx="120081" cy="125954"/>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9"/>
              <p:cNvSpPr/>
              <p:nvPr/>
            </p:nvSpPr>
            <p:spPr>
              <a:xfrm rot="-2700000">
                <a:off x="2686772" y="-451615"/>
                <a:ext cx="85565" cy="168691"/>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9"/>
              <p:cNvSpPr/>
              <p:nvPr/>
            </p:nvSpPr>
            <p:spPr>
              <a:xfrm rot="-2700000">
                <a:off x="2680195" y="-510521"/>
                <a:ext cx="185226" cy="5547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9"/>
              <p:cNvSpPr/>
              <p:nvPr/>
            </p:nvSpPr>
            <p:spPr>
              <a:xfrm rot="-2700000">
                <a:off x="2548807" y="-542748"/>
                <a:ext cx="211609" cy="68308"/>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9"/>
              <p:cNvSpPr/>
              <p:nvPr/>
            </p:nvSpPr>
            <p:spPr>
              <a:xfrm rot="-2700000">
                <a:off x="2423173" y="-582384"/>
                <a:ext cx="214410" cy="64332"/>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9"/>
              <p:cNvSpPr/>
              <p:nvPr/>
            </p:nvSpPr>
            <p:spPr>
              <a:xfrm rot="-2700000">
                <a:off x="2312677" y="-632652"/>
                <a:ext cx="213959" cy="95866"/>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9"/>
              <p:cNvSpPr/>
              <p:nvPr/>
            </p:nvSpPr>
            <p:spPr>
              <a:xfrm rot="-2700000">
                <a:off x="2209450" y="-673300"/>
                <a:ext cx="177184" cy="92252"/>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9"/>
              <p:cNvSpPr/>
              <p:nvPr/>
            </p:nvSpPr>
            <p:spPr>
              <a:xfrm rot="-2700000">
                <a:off x="2546981" y="-467909"/>
                <a:ext cx="89270" cy="193358"/>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9"/>
              <p:cNvSpPr/>
              <p:nvPr/>
            </p:nvSpPr>
            <p:spPr>
              <a:xfrm rot="-2700000">
                <a:off x="2402912" y="-498044"/>
                <a:ext cx="95143" cy="177727"/>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9"/>
              <p:cNvSpPr/>
              <p:nvPr/>
            </p:nvSpPr>
            <p:spPr>
              <a:xfrm rot="-2700000">
                <a:off x="2280216" y="-539887"/>
                <a:ext cx="91619" cy="162637"/>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9"/>
              <p:cNvSpPr/>
              <p:nvPr/>
            </p:nvSpPr>
            <p:spPr>
              <a:xfrm rot="-2700000">
                <a:off x="2155987" y="-600529"/>
                <a:ext cx="97040" cy="162276"/>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9"/>
              <p:cNvSpPr/>
              <p:nvPr/>
            </p:nvSpPr>
            <p:spPr>
              <a:xfrm rot="-2700000">
                <a:off x="2049204" y="-663099"/>
                <a:ext cx="98938" cy="149988"/>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9"/>
              <p:cNvSpPr/>
              <p:nvPr/>
            </p:nvSpPr>
            <p:spPr>
              <a:xfrm rot="-2700000">
                <a:off x="2209965" y="-663032"/>
                <a:ext cx="150982" cy="70567"/>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9"/>
              <p:cNvSpPr/>
              <p:nvPr/>
            </p:nvSpPr>
            <p:spPr>
              <a:xfrm rot="-2700000">
                <a:off x="2177273" y="-593377"/>
                <a:ext cx="69482" cy="133724"/>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9"/>
              <p:cNvSpPr/>
              <p:nvPr/>
            </p:nvSpPr>
            <p:spPr>
              <a:xfrm rot="-2700000">
                <a:off x="2062775" y="-660616"/>
                <a:ext cx="79783" cy="13128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9"/>
              <p:cNvSpPr/>
              <p:nvPr/>
            </p:nvSpPr>
            <p:spPr>
              <a:xfrm rot="-2700000">
                <a:off x="2314359" y="-616105"/>
                <a:ext cx="176733" cy="70567"/>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9"/>
              <p:cNvSpPr/>
              <p:nvPr/>
            </p:nvSpPr>
            <p:spPr>
              <a:xfrm rot="-2700000">
                <a:off x="2301916" y="-543367"/>
                <a:ext cx="65597" cy="145832"/>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9"/>
              <p:cNvSpPr/>
              <p:nvPr/>
            </p:nvSpPr>
            <p:spPr>
              <a:xfrm rot="-2700000">
                <a:off x="2432597" y="-499966"/>
                <a:ext cx="52767" cy="157035"/>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9"/>
              <p:cNvSpPr/>
              <p:nvPr/>
            </p:nvSpPr>
            <p:spPr>
              <a:xfrm rot="-2700000">
                <a:off x="2427870" y="-570129"/>
                <a:ext cx="191280" cy="36051"/>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9"/>
              <p:cNvSpPr/>
              <p:nvPr/>
            </p:nvSpPr>
            <p:spPr>
              <a:xfrm rot="-2700000">
                <a:off x="2553045" y="-532499"/>
                <a:ext cx="183328" cy="46532"/>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9"/>
              <p:cNvSpPr/>
              <p:nvPr/>
            </p:nvSpPr>
            <p:spPr>
              <a:xfrm rot="-2700000">
                <a:off x="2584402" y="-465160"/>
                <a:ext cx="27016" cy="158662"/>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9"/>
              <p:cNvSpPr/>
              <p:nvPr/>
            </p:nvSpPr>
            <p:spPr>
              <a:xfrm rot="-2700000">
                <a:off x="2723117" y="-446700"/>
                <a:ext cx="17348" cy="1353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9"/>
              <p:cNvSpPr/>
              <p:nvPr/>
            </p:nvSpPr>
            <p:spPr>
              <a:xfrm rot="-2700000">
                <a:off x="2692323" y="-487443"/>
                <a:ext cx="141675" cy="22227"/>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9"/>
              <p:cNvSpPr/>
              <p:nvPr/>
            </p:nvSpPr>
            <p:spPr>
              <a:xfrm rot="-2700000">
                <a:off x="2801561" y="-470156"/>
                <a:ext cx="94872" cy="98757"/>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1" name="Google Shape;5791;p19"/>
            <p:cNvGrpSpPr/>
            <p:nvPr/>
          </p:nvGrpSpPr>
          <p:grpSpPr>
            <a:xfrm rot="-5400000">
              <a:off x="320683" y="-377961"/>
              <a:ext cx="1149752" cy="1149752"/>
              <a:chOff x="342480" y="-805874"/>
              <a:chExt cx="1149637" cy="1149637"/>
            </a:xfrm>
          </p:grpSpPr>
          <p:sp>
            <p:nvSpPr>
              <p:cNvPr id="5792" name="Google Shape;5792;p19"/>
              <p:cNvSpPr/>
              <p:nvPr/>
            </p:nvSpPr>
            <p:spPr>
              <a:xfrm rot="-2700000">
                <a:off x="415019" y="-541693"/>
                <a:ext cx="1004557" cy="621275"/>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9"/>
              <p:cNvSpPr/>
              <p:nvPr/>
            </p:nvSpPr>
            <p:spPr>
              <a:xfrm rot="-2700000">
                <a:off x="501754" y="-517750"/>
                <a:ext cx="855111" cy="38274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9"/>
              <p:cNvSpPr/>
              <p:nvPr/>
            </p:nvSpPr>
            <p:spPr>
              <a:xfrm rot="-2700000">
                <a:off x="832576" y="-146942"/>
                <a:ext cx="223175" cy="214410"/>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9"/>
              <p:cNvSpPr/>
              <p:nvPr/>
            </p:nvSpPr>
            <p:spPr>
              <a:xfrm rot="-2700000">
                <a:off x="629978" y="-98299"/>
                <a:ext cx="231487" cy="148813"/>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9"/>
              <p:cNvSpPr/>
              <p:nvPr/>
            </p:nvSpPr>
            <p:spPr>
              <a:xfrm rot="-2700000">
                <a:off x="936443" y="-338606"/>
                <a:ext cx="217844" cy="298349"/>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9"/>
              <p:cNvSpPr/>
              <p:nvPr/>
            </p:nvSpPr>
            <p:spPr>
              <a:xfrm rot="-2700000">
                <a:off x="700303" y="-409356"/>
                <a:ext cx="343075" cy="13011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9"/>
              <p:cNvSpPr/>
              <p:nvPr/>
            </p:nvSpPr>
            <p:spPr>
              <a:xfrm rot="-2700000">
                <a:off x="643551" y="-269300"/>
                <a:ext cx="300879" cy="183057"/>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9"/>
              <p:cNvSpPr/>
              <p:nvPr/>
            </p:nvSpPr>
            <p:spPr>
              <a:xfrm rot="-2700000">
                <a:off x="1040289" y="-513089"/>
                <a:ext cx="150711" cy="314703"/>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9"/>
              <p:cNvSpPr/>
              <p:nvPr/>
            </p:nvSpPr>
            <p:spPr>
              <a:xfrm rot="-2700000">
                <a:off x="1091355" y="-635290"/>
                <a:ext cx="88637" cy="245854"/>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9"/>
              <p:cNvSpPr/>
              <p:nvPr/>
            </p:nvSpPr>
            <p:spPr>
              <a:xfrm rot="-2700000">
                <a:off x="1114273" y="-708942"/>
                <a:ext cx="45358" cy="178359"/>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9"/>
              <p:cNvSpPr/>
              <p:nvPr/>
            </p:nvSpPr>
            <p:spPr>
              <a:xfrm rot="-2700000">
                <a:off x="768255" y="-527987"/>
                <a:ext cx="259497" cy="174745"/>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9"/>
              <p:cNvSpPr/>
              <p:nvPr/>
            </p:nvSpPr>
            <p:spPr>
              <a:xfrm rot="-2700000">
                <a:off x="884823" y="-613589"/>
                <a:ext cx="175287" cy="116647"/>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9"/>
              <p:cNvSpPr/>
              <p:nvPr/>
            </p:nvSpPr>
            <p:spPr>
              <a:xfrm rot="-2700000">
                <a:off x="976930" y="-675291"/>
                <a:ext cx="112401" cy="52405"/>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5" name="Google Shape;5805;p19"/>
            <p:cNvGrpSpPr/>
            <p:nvPr/>
          </p:nvGrpSpPr>
          <p:grpSpPr>
            <a:xfrm>
              <a:off x="294855" y="154323"/>
              <a:ext cx="854115" cy="854115"/>
              <a:chOff x="1573274" y="-1786841"/>
              <a:chExt cx="808209" cy="808209"/>
            </a:xfrm>
          </p:grpSpPr>
          <p:sp>
            <p:nvSpPr>
              <p:cNvPr id="5806" name="Google Shape;5806;p19"/>
              <p:cNvSpPr/>
              <p:nvPr/>
            </p:nvSpPr>
            <p:spPr>
              <a:xfrm rot="-2700000">
                <a:off x="1838211" y="-1451742"/>
                <a:ext cx="287597" cy="124147"/>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9"/>
              <p:cNvSpPr/>
              <p:nvPr/>
            </p:nvSpPr>
            <p:spPr>
              <a:xfrm rot="-2700000">
                <a:off x="1680203" y="-1657052"/>
                <a:ext cx="594349" cy="54863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9"/>
              <p:cNvSpPr/>
              <p:nvPr/>
            </p:nvSpPr>
            <p:spPr>
              <a:xfrm rot="-2700000">
                <a:off x="1916047" y="-1347928"/>
                <a:ext cx="111226" cy="153421"/>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9"/>
              <p:cNvSpPr/>
              <p:nvPr/>
            </p:nvSpPr>
            <p:spPr>
              <a:xfrm rot="-2700000">
                <a:off x="1803892" y="-1312751"/>
                <a:ext cx="184051" cy="51954"/>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9"/>
              <p:cNvSpPr/>
              <p:nvPr/>
            </p:nvSpPr>
            <p:spPr>
              <a:xfrm rot="-2700000">
                <a:off x="1766105" y="-1397251"/>
                <a:ext cx="173118" cy="86017"/>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9"/>
              <p:cNvSpPr/>
              <p:nvPr/>
            </p:nvSpPr>
            <p:spPr>
              <a:xfrm rot="-2700000">
                <a:off x="1815914" y="-1520811"/>
                <a:ext cx="67495" cy="178269"/>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9"/>
              <p:cNvSpPr/>
              <p:nvPr/>
            </p:nvSpPr>
            <p:spPr>
              <a:xfrm rot="-2700000">
                <a:off x="1867873" y="-1583002"/>
                <a:ext cx="70657" cy="182154"/>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9"/>
              <p:cNvSpPr/>
              <p:nvPr/>
            </p:nvSpPr>
            <p:spPr>
              <a:xfrm rot="-2700000">
                <a:off x="1896993" y="-1554233"/>
                <a:ext cx="168691" cy="10851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9"/>
              <p:cNvSpPr/>
              <p:nvPr/>
            </p:nvSpPr>
            <p:spPr>
              <a:xfrm rot="-2700000">
                <a:off x="1933482" y="-1484507"/>
                <a:ext cx="235824" cy="1653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9"/>
              <p:cNvSpPr/>
              <p:nvPr/>
            </p:nvSpPr>
            <p:spPr>
              <a:xfrm rot="-2700000">
                <a:off x="1998696" y="-1468091"/>
                <a:ext cx="180979" cy="165980"/>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9"/>
              <p:cNvSpPr/>
              <p:nvPr/>
            </p:nvSpPr>
            <p:spPr>
              <a:xfrm rot="-2700000">
                <a:off x="2033853" y="-1419122"/>
                <a:ext cx="26203" cy="2275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9"/>
              <p:cNvSpPr/>
              <p:nvPr/>
            </p:nvSpPr>
            <p:spPr>
              <a:xfrm rot="-2700000">
                <a:off x="1913046" y="-1422582"/>
                <a:ext cx="80234" cy="74452"/>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8" name="Google Shape;5818;p19"/>
            <p:cNvGrpSpPr/>
            <p:nvPr/>
          </p:nvGrpSpPr>
          <p:grpSpPr>
            <a:xfrm rot="1236903">
              <a:off x="-1655513" y="-443976"/>
              <a:ext cx="2746439" cy="1979278"/>
              <a:chOff x="7327360" y="-243548"/>
              <a:chExt cx="2746343" cy="1979209"/>
            </a:xfrm>
          </p:grpSpPr>
          <p:sp>
            <p:nvSpPr>
              <p:cNvPr id="5819" name="Google Shape;5819;p19"/>
              <p:cNvSpPr/>
              <p:nvPr/>
            </p:nvSpPr>
            <p:spPr>
              <a:xfrm flipH="1" rot="-386426">
                <a:off x="9677715" y="915544"/>
                <a:ext cx="133694" cy="24417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20" name="Google Shape;5820;p19"/>
              <p:cNvGrpSpPr/>
              <p:nvPr/>
            </p:nvGrpSpPr>
            <p:grpSpPr>
              <a:xfrm flipH="1">
                <a:off x="8762645" y="820865"/>
                <a:ext cx="443836" cy="914796"/>
                <a:chOff x="94677" y="156138"/>
                <a:chExt cx="577310" cy="1189901"/>
              </a:xfrm>
            </p:grpSpPr>
            <p:sp>
              <p:nvSpPr>
                <p:cNvPr id="5821" name="Google Shape;5821;p19"/>
                <p:cNvSpPr/>
                <p:nvPr/>
              </p:nvSpPr>
              <p:spPr>
                <a:xfrm rot="386461">
                  <a:off x="243877" y="907533"/>
                  <a:ext cx="411004" cy="328105"/>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rgbClr val="FFE0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9"/>
                <p:cNvSpPr/>
                <p:nvPr/>
              </p:nvSpPr>
              <p:spPr>
                <a:xfrm rot="386461">
                  <a:off x="255843" y="893751"/>
                  <a:ext cx="292456" cy="239193"/>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9"/>
                <p:cNvSpPr/>
                <p:nvPr/>
              </p:nvSpPr>
              <p:spPr>
                <a:xfrm rot="386461">
                  <a:off x="228464" y="915567"/>
                  <a:ext cx="324330" cy="383325"/>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9"/>
                <p:cNvSpPr/>
                <p:nvPr/>
              </p:nvSpPr>
              <p:spPr>
                <a:xfrm rot="386461">
                  <a:off x="237428" y="890529"/>
                  <a:ext cx="226612" cy="296510"/>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9"/>
                <p:cNvSpPr/>
                <p:nvPr/>
              </p:nvSpPr>
              <p:spPr>
                <a:xfrm rot="386461">
                  <a:off x="116710" y="922106"/>
                  <a:ext cx="288402" cy="409047"/>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9"/>
                <p:cNvSpPr/>
                <p:nvPr/>
              </p:nvSpPr>
              <p:spPr>
                <a:xfrm rot="386461">
                  <a:off x="157521" y="897761"/>
                  <a:ext cx="196835" cy="317760"/>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9"/>
                <p:cNvSpPr/>
                <p:nvPr/>
              </p:nvSpPr>
              <p:spPr>
                <a:xfrm rot="386461">
                  <a:off x="129446" y="848954"/>
                  <a:ext cx="300844" cy="223256"/>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9"/>
                <p:cNvSpPr/>
                <p:nvPr/>
              </p:nvSpPr>
              <p:spPr>
                <a:xfrm rot="386461">
                  <a:off x="157203" y="171039"/>
                  <a:ext cx="321394" cy="990325"/>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9"/>
                <p:cNvSpPr/>
                <p:nvPr/>
              </p:nvSpPr>
              <p:spPr>
                <a:xfrm rot="386461">
                  <a:off x="265526" y="741489"/>
                  <a:ext cx="238075" cy="121344"/>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0" name="Google Shape;5830;p19"/>
              <p:cNvSpPr/>
              <p:nvPr/>
            </p:nvSpPr>
            <p:spPr>
              <a:xfrm flipH="1" rot="-386426">
                <a:off x="8196309" y="-73038"/>
                <a:ext cx="296619" cy="190653"/>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9"/>
              <p:cNvSpPr/>
              <p:nvPr/>
            </p:nvSpPr>
            <p:spPr>
              <a:xfrm flipH="1" rot="-386426">
                <a:off x="8343105" y="-115390"/>
                <a:ext cx="281358" cy="213652"/>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2" name="Google Shape;5832;p19"/>
              <p:cNvGrpSpPr/>
              <p:nvPr/>
            </p:nvGrpSpPr>
            <p:grpSpPr>
              <a:xfrm flipH="1">
                <a:off x="7327360" y="-52666"/>
                <a:ext cx="1384497" cy="625245"/>
                <a:chOff x="738049" y="-980089"/>
                <a:chExt cx="1800855" cy="813275"/>
              </a:xfrm>
            </p:grpSpPr>
            <p:grpSp>
              <p:nvGrpSpPr>
                <p:cNvPr id="5833" name="Google Shape;5833;p19"/>
                <p:cNvGrpSpPr/>
                <p:nvPr/>
              </p:nvGrpSpPr>
              <p:grpSpPr>
                <a:xfrm>
                  <a:off x="738049" y="-980089"/>
                  <a:ext cx="1800855" cy="813275"/>
                  <a:chOff x="738049" y="-980089"/>
                  <a:chExt cx="1800855" cy="813275"/>
                </a:xfrm>
              </p:grpSpPr>
              <p:sp>
                <p:nvSpPr>
                  <p:cNvPr id="5834" name="Google Shape;5834;p19"/>
                  <p:cNvSpPr/>
                  <p:nvPr/>
                </p:nvSpPr>
                <p:spPr>
                  <a:xfrm rot="386461">
                    <a:off x="750845" y="-732651"/>
                    <a:ext cx="1518340" cy="31356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9"/>
                  <p:cNvSpPr/>
                  <p:nvPr/>
                </p:nvSpPr>
                <p:spPr>
                  <a:xfrm rot="386461">
                    <a:off x="2117623" y="-395558"/>
                    <a:ext cx="411004" cy="206341"/>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9"/>
                  <p:cNvSpPr/>
                  <p:nvPr/>
                </p:nvSpPr>
                <p:spPr>
                  <a:xfrm rot="386461">
                    <a:off x="1951219" y="-560711"/>
                    <a:ext cx="452384" cy="117430"/>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9"/>
                  <p:cNvSpPr/>
                  <p:nvPr/>
                </p:nvSpPr>
                <p:spPr>
                  <a:xfrm rot="386461">
                    <a:off x="1758191" y="-686747"/>
                    <a:ext cx="440921" cy="144830"/>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9"/>
                  <p:cNvSpPr/>
                  <p:nvPr/>
                </p:nvSpPr>
                <p:spPr>
                  <a:xfrm rot="386461">
                    <a:off x="1569402" y="-808296"/>
                    <a:ext cx="422468" cy="184952"/>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9"/>
                  <p:cNvSpPr/>
                  <p:nvPr/>
                </p:nvSpPr>
                <p:spPr>
                  <a:xfrm rot="386461">
                    <a:off x="1435937" y="-906537"/>
                    <a:ext cx="394229" cy="2345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9"/>
                  <p:cNvSpPr/>
                  <p:nvPr/>
                </p:nvSpPr>
                <p:spPr>
                  <a:xfrm rot="386461">
                    <a:off x="1225468" y="-958678"/>
                    <a:ext cx="394928" cy="234440"/>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9"/>
                  <p:cNvSpPr/>
                  <p:nvPr/>
                </p:nvSpPr>
                <p:spPr>
                  <a:xfrm rot="386461">
                    <a:off x="1769001" y="-552630"/>
                    <a:ext cx="301683" cy="345160"/>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9"/>
                  <p:cNvSpPr/>
                  <p:nvPr/>
                </p:nvSpPr>
                <p:spPr>
                  <a:xfrm rot="386461">
                    <a:off x="1426763" y="-675215"/>
                    <a:ext cx="245065" cy="389615"/>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9"/>
                  <p:cNvSpPr/>
                  <p:nvPr/>
                </p:nvSpPr>
                <p:spPr>
                  <a:xfrm rot="386461">
                    <a:off x="1289540" y="-631963"/>
                    <a:ext cx="323771" cy="256249"/>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4" name="Google Shape;5844;p19"/>
                <p:cNvSpPr/>
                <p:nvPr/>
              </p:nvSpPr>
              <p:spPr>
                <a:xfrm rot="386461">
                  <a:off x="1253474" y="-722456"/>
                  <a:ext cx="245764" cy="388916"/>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45" name="Google Shape;5845;p19"/>
              <p:cNvSpPr/>
              <p:nvPr/>
            </p:nvSpPr>
            <p:spPr>
              <a:xfrm flipH="1" rot="-386426">
                <a:off x="8267894" y="118298"/>
                <a:ext cx="184312" cy="233641"/>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9"/>
              <p:cNvSpPr/>
              <p:nvPr/>
            </p:nvSpPr>
            <p:spPr>
              <a:xfrm flipH="1" rot="-386426">
                <a:off x="8387447" y="102458"/>
                <a:ext cx="183668" cy="233641"/>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47" name="Google Shape;5847;p19"/>
              <p:cNvGrpSpPr/>
              <p:nvPr/>
            </p:nvGrpSpPr>
            <p:grpSpPr>
              <a:xfrm flipH="1">
                <a:off x="8868105" y="199668"/>
                <a:ext cx="1205597" cy="1051927"/>
                <a:chOff x="-1033342" y="-651870"/>
                <a:chExt cx="1568154" cy="1368271"/>
              </a:xfrm>
            </p:grpSpPr>
            <p:sp>
              <p:nvSpPr>
                <p:cNvPr id="5848" name="Google Shape;5848;p19"/>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9"/>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9"/>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1" name="Google Shape;5851;p19"/>
              <p:cNvGrpSpPr/>
              <p:nvPr/>
            </p:nvGrpSpPr>
            <p:grpSpPr>
              <a:xfrm flipH="1">
                <a:off x="8344470" y="454764"/>
                <a:ext cx="647092" cy="941478"/>
                <a:chOff x="374228" y="-320060"/>
                <a:chExt cx="841691" cy="1224608"/>
              </a:xfrm>
            </p:grpSpPr>
            <p:sp>
              <p:nvSpPr>
                <p:cNvPr id="5852" name="Google Shape;5852;p19"/>
                <p:cNvSpPr/>
                <p:nvPr/>
              </p:nvSpPr>
              <p:spPr>
                <a:xfrm rot="386461">
                  <a:off x="493489" y="-294553"/>
                  <a:ext cx="511379" cy="1006541"/>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9"/>
                <p:cNvSpPr/>
                <p:nvPr/>
              </p:nvSpPr>
              <p:spPr>
                <a:xfrm rot="386461">
                  <a:off x="711251" y="404507"/>
                  <a:ext cx="411703" cy="178661"/>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9"/>
                <p:cNvSpPr/>
                <p:nvPr/>
              </p:nvSpPr>
              <p:spPr>
                <a:xfrm rot="386461">
                  <a:off x="765701" y="545057"/>
                  <a:ext cx="62909" cy="236677"/>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9"/>
                <p:cNvSpPr/>
                <p:nvPr/>
              </p:nvSpPr>
              <p:spPr>
                <a:xfrm rot="386461">
                  <a:off x="604995" y="134716"/>
                  <a:ext cx="443997" cy="160068"/>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9"/>
                <p:cNvSpPr/>
                <p:nvPr/>
              </p:nvSpPr>
              <p:spPr>
                <a:xfrm rot="386461">
                  <a:off x="585540" y="249183"/>
                  <a:ext cx="78986" cy="325029"/>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9"/>
                <p:cNvSpPr/>
                <p:nvPr/>
              </p:nvSpPr>
              <p:spPr>
                <a:xfrm rot="386461">
                  <a:off x="399145" y="16593"/>
                  <a:ext cx="187049" cy="454761"/>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9"/>
                <p:cNvSpPr/>
                <p:nvPr/>
              </p:nvSpPr>
              <p:spPr>
                <a:xfrm rot="386461">
                  <a:off x="861780" y="691808"/>
                  <a:ext cx="192781" cy="144970"/>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9"/>
                <p:cNvSpPr/>
                <p:nvPr/>
              </p:nvSpPr>
              <p:spPr>
                <a:xfrm rot="386461">
                  <a:off x="712805" y="749036"/>
                  <a:ext cx="193619" cy="145110"/>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9"/>
                <p:cNvSpPr/>
                <p:nvPr/>
              </p:nvSpPr>
              <p:spPr>
                <a:xfrm rot="386461">
                  <a:off x="542352" y="548022"/>
                  <a:ext cx="193480" cy="144970"/>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9"/>
                <p:cNvSpPr/>
                <p:nvPr/>
              </p:nvSpPr>
              <p:spPr>
                <a:xfrm rot="386461">
                  <a:off x="1015615" y="542890"/>
                  <a:ext cx="192781" cy="144970"/>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2" name="Google Shape;5862;p19"/>
              <p:cNvSpPr/>
              <p:nvPr/>
            </p:nvSpPr>
            <p:spPr>
              <a:xfrm flipH="1" rot="-386426">
                <a:off x="8420836" y="882885"/>
                <a:ext cx="148095" cy="111125"/>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9"/>
              <p:cNvSpPr/>
              <p:nvPr/>
            </p:nvSpPr>
            <p:spPr>
              <a:xfrm flipH="1" rot="-386426">
                <a:off x="8849813" y="986618"/>
                <a:ext cx="148202" cy="111555"/>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4" name="Google Shape;5864;p19"/>
              <p:cNvGrpSpPr/>
              <p:nvPr/>
            </p:nvGrpSpPr>
            <p:grpSpPr>
              <a:xfrm flipH="1">
                <a:off x="8002882" y="-24494"/>
                <a:ext cx="1010595" cy="1108463"/>
                <a:chOff x="345723" y="-943444"/>
                <a:chExt cx="1314510" cy="1441809"/>
              </a:xfrm>
            </p:grpSpPr>
            <p:sp>
              <p:nvSpPr>
                <p:cNvPr id="5865" name="Google Shape;5865;p19"/>
                <p:cNvSpPr/>
                <p:nvPr/>
              </p:nvSpPr>
              <p:spPr>
                <a:xfrm rot="386461">
                  <a:off x="415968" y="-881755"/>
                  <a:ext cx="1174019" cy="131842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9"/>
                <p:cNvSpPr/>
                <p:nvPr/>
              </p:nvSpPr>
              <p:spPr>
                <a:xfrm rot="386461">
                  <a:off x="500623" y="-710203"/>
                  <a:ext cx="955795" cy="966140"/>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9"/>
                <p:cNvSpPr/>
                <p:nvPr/>
              </p:nvSpPr>
              <p:spPr>
                <a:xfrm rot="386461">
                  <a:off x="1175969" y="-73038"/>
                  <a:ext cx="286305" cy="335514"/>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9"/>
                <p:cNvSpPr/>
                <p:nvPr/>
              </p:nvSpPr>
              <p:spPr>
                <a:xfrm rot="386461">
                  <a:off x="946784" y="-354675"/>
                  <a:ext cx="417715" cy="435469"/>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9"/>
                <p:cNvSpPr/>
                <p:nvPr/>
              </p:nvSpPr>
              <p:spPr>
                <a:xfrm rot="386461">
                  <a:off x="687999" y="-649055"/>
                  <a:ext cx="466504" cy="372840"/>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0" name="Google Shape;5870;p19"/>
              <p:cNvSpPr/>
              <p:nvPr/>
            </p:nvSpPr>
            <p:spPr>
              <a:xfrm flipH="1" rot="-386426">
                <a:off x="8653315" y="587382"/>
                <a:ext cx="219133" cy="228053"/>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9"/>
              <p:cNvSpPr/>
              <p:nvPr/>
            </p:nvSpPr>
            <p:spPr>
              <a:xfrm flipH="1" rot="-386426">
                <a:off x="8663166" y="580440"/>
                <a:ext cx="147235" cy="179046"/>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9"/>
              <p:cNvSpPr/>
              <p:nvPr/>
            </p:nvSpPr>
            <p:spPr>
              <a:xfrm flipH="1" rot="-386426">
                <a:off x="8439355" y="591188"/>
                <a:ext cx="240305" cy="224291"/>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9"/>
              <p:cNvSpPr/>
              <p:nvPr/>
            </p:nvSpPr>
            <p:spPr>
              <a:xfrm flipH="1" rot="-386426">
                <a:off x="8507381" y="581800"/>
                <a:ext cx="161743" cy="163141"/>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9"/>
              <p:cNvSpPr/>
              <p:nvPr/>
            </p:nvSpPr>
            <p:spPr>
              <a:xfrm flipH="1" rot="-386426">
                <a:off x="8383168" y="406266"/>
                <a:ext cx="261261" cy="204947"/>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9"/>
              <p:cNvSpPr/>
              <p:nvPr/>
            </p:nvSpPr>
            <p:spPr>
              <a:xfrm flipH="1" rot="-386426">
                <a:off x="8463778" y="448106"/>
                <a:ext cx="194844" cy="14863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9"/>
              <p:cNvSpPr/>
              <p:nvPr/>
            </p:nvSpPr>
            <p:spPr>
              <a:xfrm flipH="1" rot="-386426">
                <a:off x="8571507" y="318815"/>
                <a:ext cx="219025" cy="237510"/>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9"/>
              <p:cNvSpPr/>
              <p:nvPr/>
            </p:nvSpPr>
            <p:spPr>
              <a:xfrm flipH="1" rot="-386426">
                <a:off x="8598960" y="386412"/>
                <a:ext cx="149599" cy="184420"/>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9"/>
              <p:cNvSpPr/>
              <p:nvPr/>
            </p:nvSpPr>
            <p:spPr>
              <a:xfrm flipH="1" rot="-386426">
                <a:off x="8662387" y="416514"/>
                <a:ext cx="268892" cy="212362"/>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9"/>
              <p:cNvSpPr/>
              <p:nvPr/>
            </p:nvSpPr>
            <p:spPr>
              <a:xfrm flipH="1" rot="-386426">
                <a:off x="8661413" y="464604"/>
                <a:ext cx="200648" cy="144871"/>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9"/>
              <p:cNvSpPr/>
              <p:nvPr/>
            </p:nvSpPr>
            <p:spPr>
              <a:xfrm flipH="1" rot="-386426">
                <a:off x="8605325" y="522905"/>
                <a:ext cx="124881" cy="109835"/>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9"/>
              <p:cNvSpPr/>
              <p:nvPr/>
            </p:nvSpPr>
            <p:spPr>
              <a:xfrm flipH="1" rot="-386426">
                <a:off x="8649886" y="343629"/>
                <a:ext cx="319618" cy="229665"/>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9"/>
              <p:cNvSpPr/>
              <p:nvPr/>
            </p:nvSpPr>
            <p:spPr>
              <a:xfrm flipH="1" rot="-386426">
                <a:off x="9224398" y="-85714"/>
                <a:ext cx="254276" cy="289634"/>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9"/>
              <p:cNvSpPr/>
              <p:nvPr/>
            </p:nvSpPr>
            <p:spPr>
              <a:xfrm flipH="1" rot="-386426">
                <a:off x="9079535" y="316869"/>
                <a:ext cx="314244" cy="238907"/>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9"/>
              <p:cNvSpPr/>
              <p:nvPr/>
            </p:nvSpPr>
            <p:spPr>
              <a:xfrm flipH="1" rot="-386426">
                <a:off x="8537372" y="-68228"/>
                <a:ext cx="264271" cy="279854"/>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9"/>
              <p:cNvSpPr/>
              <p:nvPr/>
            </p:nvSpPr>
            <p:spPr>
              <a:xfrm flipH="1" rot="-386426">
                <a:off x="8838283" y="-227180"/>
                <a:ext cx="303605" cy="209246"/>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9"/>
              <p:cNvSpPr/>
              <p:nvPr/>
            </p:nvSpPr>
            <p:spPr>
              <a:xfrm flipH="1" rot="-386426">
                <a:off x="8549735" y="-182091"/>
                <a:ext cx="937252" cy="804204"/>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9"/>
              <p:cNvSpPr/>
              <p:nvPr/>
            </p:nvSpPr>
            <p:spPr>
              <a:xfrm flipH="1" rot="-386426">
                <a:off x="8828431" y="442299"/>
                <a:ext cx="354224" cy="12026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9"/>
              <p:cNvSpPr/>
              <p:nvPr/>
            </p:nvSpPr>
            <p:spPr>
              <a:xfrm flipH="1" rot="-386426">
                <a:off x="9149613" y="121373"/>
                <a:ext cx="246001" cy="269644"/>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9"/>
              <p:cNvSpPr/>
              <p:nvPr/>
            </p:nvSpPr>
            <p:spPr>
              <a:xfrm flipH="1" rot="-386426">
                <a:off x="9014665" y="-138631"/>
                <a:ext cx="305969" cy="179369"/>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9"/>
              <p:cNvSpPr/>
              <p:nvPr/>
            </p:nvSpPr>
            <p:spPr>
              <a:xfrm flipH="1" rot="-386426">
                <a:off x="8659834" y="-120402"/>
                <a:ext cx="309408" cy="177327"/>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9"/>
              <p:cNvSpPr/>
              <p:nvPr/>
            </p:nvSpPr>
            <p:spPr>
              <a:xfrm flipH="1" rot="-386426">
                <a:off x="8570474" y="113677"/>
                <a:ext cx="191298" cy="328323"/>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9"/>
              <p:cNvSpPr/>
              <p:nvPr/>
            </p:nvSpPr>
            <p:spPr>
              <a:xfrm flipH="1" rot="-386426">
                <a:off x="8717258" y="252888"/>
                <a:ext cx="278564" cy="225581"/>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9"/>
              <p:cNvSpPr/>
              <p:nvPr/>
            </p:nvSpPr>
            <p:spPr>
              <a:xfrm flipH="1" rot="-386426">
                <a:off x="8890947" y="297566"/>
                <a:ext cx="330043" cy="133371"/>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9"/>
              <p:cNvSpPr/>
              <p:nvPr/>
            </p:nvSpPr>
            <p:spPr>
              <a:xfrm flipH="1" rot="-386426">
                <a:off x="9177990" y="-47174"/>
                <a:ext cx="159487" cy="338318"/>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9"/>
              <p:cNvSpPr/>
              <p:nvPr/>
            </p:nvSpPr>
            <p:spPr>
              <a:xfrm flipH="1" rot="-386426">
                <a:off x="8815072" y="-79125"/>
                <a:ext cx="341327" cy="88019"/>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9"/>
              <p:cNvSpPr/>
              <p:nvPr/>
            </p:nvSpPr>
            <p:spPr>
              <a:xfrm flipH="1" rot="-386426">
                <a:off x="8664751" y="7431"/>
                <a:ext cx="131222" cy="283078"/>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9"/>
              <p:cNvSpPr/>
              <p:nvPr/>
            </p:nvSpPr>
            <p:spPr>
              <a:xfrm flipH="1" rot="-386426">
                <a:off x="8732656" y="9938"/>
                <a:ext cx="236866" cy="222142"/>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9"/>
              <p:cNvSpPr/>
              <p:nvPr/>
            </p:nvSpPr>
            <p:spPr>
              <a:xfrm flipH="1" rot="-386426">
                <a:off x="9026925" y="-22768"/>
                <a:ext cx="195382" cy="192050"/>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9"/>
              <p:cNvSpPr/>
              <p:nvPr/>
            </p:nvSpPr>
            <p:spPr>
              <a:xfrm flipH="1" rot="-386426">
                <a:off x="9050218" y="128960"/>
                <a:ext cx="192480" cy="217091"/>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9"/>
              <p:cNvSpPr/>
              <p:nvPr/>
            </p:nvSpPr>
            <p:spPr>
              <a:xfrm flipH="1" rot="-386426">
                <a:off x="8873533" y="188283"/>
                <a:ext cx="204624" cy="163463"/>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9"/>
              <p:cNvSpPr/>
              <p:nvPr/>
            </p:nvSpPr>
            <p:spPr>
              <a:xfrm flipH="1" rot="-386426">
                <a:off x="8835591" y="41119"/>
                <a:ext cx="211502" cy="13777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9"/>
              <p:cNvSpPr/>
              <p:nvPr/>
            </p:nvSpPr>
            <p:spPr>
              <a:xfrm flipH="1" rot="-386426">
                <a:off x="9004643" y="56845"/>
                <a:ext cx="155618" cy="195919"/>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9"/>
              <p:cNvSpPr/>
              <p:nvPr/>
            </p:nvSpPr>
            <p:spPr>
              <a:xfrm flipH="1" rot="-386426">
                <a:off x="8778134" y="196828"/>
                <a:ext cx="152501" cy="204624"/>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9"/>
              <p:cNvSpPr/>
              <p:nvPr/>
            </p:nvSpPr>
            <p:spPr>
              <a:xfrm flipH="1" rot="-386426">
                <a:off x="8969614" y="227433"/>
                <a:ext cx="33638" cy="2837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9"/>
              <p:cNvSpPr/>
              <p:nvPr/>
            </p:nvSpPr>
            <p:spPr>
              <a:xfrm flipH="1" rot="-386426">
                <a:off x="8926034" y="238987"/>
                <a:ext cx="32994" cy="2837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9"/>
              <p:cNvSpPr/>
              <p:nvPr/>
            </p:nvSpPr>
            <p:spPr>
              <a:xfrm flipH="1" rot="-386426">
                <a:off x="8911113" y="159451"/>
                <a:ext cx="32994" cy="28480"/>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9"/>
              <p:cNvSpPr/>
              <p:nvPr/>
            </p:nvSpPr>
            <p:spPr>
              <a:xfrm flipH="1" rot="-386426">
                <a:off x="9053024" y="200042"/>
                <a:ext cx="28265" cy="2837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9"/>
              <p:cNvSpPr/>
              <p:nvPr/>
            </p:nvSpPr>
            <p:spPr>
              <a:xfrm flipH="1" rot="-386426">
                <a:off x="9038633" y="241085"/>
                <a:ext cx="33101" cy="28265"/>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9"/>
              <p:cNvSpPr/>
              <p:nvPr/>
            </p:nvSpPr>
            <p:spPr>
              <a:xfrm flipH="1" rot="-386426">
                <a:off x="8942457" y="190946"/>
                <a:ext cx="33101" cy="2837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9"/>
              <p:cNvSpPr/>
              <p:nvPr/>
            </p:nvSpPr>
            <p:spPr>
              <a:xfrm flipH="1" rot="-386426">
                <a:off x="8958471" y="144009"/>
                <a:ext cx="33638" cy="28480"/>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9"/>
              <p:cNvSpPr/>
              <p:nvPr/>
            </p:nvSpPr>
            <p:spPr>
              <a:xfrm flipH="1" rot="-386426">
                <a:off x="8939622" y="102748"/>
                <a:ext cx="28265" cy="2837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9"/>
              <p:cNvSpPr/>
              <p:nvPr/>
            </p:nvSpPr>
            <p:spPr>
              <a:xfrm flipH="1" rot="-386426">
                <a:off x="8999550" y="135298"/>
                <a:ext cx="32994" cy="2837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9"/>
              <p:cNvSpPr/>
              <p:nvPr/>
            </p:nvSpPr>
            <p:spPr>
              <a:xfrm flipH="1" rot="-386426">
                <a:off x="9050528" y="130993"/>
                <a:ext cx="28372" cy="2837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9"/>
              <p:cNvSpPr/>
              <p:nvPr/>
            </p:nvSpPr>
            <p:spPr>
              <a:xfrm flipH="1" rot="-386426">
                <a:off x="8990167" y="94287"/>
                <a:ext cx="32994" cy="28480"/>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9"/>
              <p:cNvSpPr/>
              <p:nvPr/>
            </p:nvSpPr>
            <p:spPr>
              <a:xfrm flipH="1" rot="-386426">
                <a:off x="9023465" y="174740"/>
                <a:ext cx="33638" cy="28265"/>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9"/>
              <p:cNvSpPr/>
              <p:nvPr/>
            </p:nvSpPr>
            <p:spPr>
              <a:xfrm flipH="1" rot="-386426">
                <a:off x="9011321" y="218328"/>
                <a:ext cx="32994" cy="28695"/>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9"/>
              <p:cNvSpPr/>
              <p:nvPr/>
            </p:nvSpPr>
            <p:spPr>
              <a:xfrm flipH="1" rot="-386426">
                <a:off x="8999650" y="262682"/>
                <a:ext cx="33101" cy="28265"/>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9"/>
              <p:cNvSpPr/>
              <p:nvPr/>
            </p:nvSpPr>
            <p:spPr>
              <a:xfrm flipH="1" rot="-386426">
                <a:off x="8986082" y="183648"/>
                <a:ext cx="32994" cy="2837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9"/>
              <p:cNvSpPr/>
              <p:nvPr/>
            </p:nvSpPr>
            <p:spPr>
              <a:xfrm flipH="1" rot="-386426">
                <a:off x="9257348" y="977228"/>
                <a:ext cx="275662" cy="286624"/>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9"/>
              <p:cNvSpPr/>
              <p:nvPr/>
            </p:nvSpPr>
            <p:spPr>
              <a:xfrm flipH="1" rot="-386426">
                <a:off x="9269189" y="969003"/>
                <a:ext cx="185387" cy="224721"/>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9"/>
              <p:cNvSpPr/>
              <p:nvPr/>
            </p:nvSpPr>
            <p:spPr>
              <a:xfrm flipH="1" rot="-386426">
                <a:off x="8989424" y="981807"/>
                <a:ext cx="300918" cy="281143"/>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9"/>
              <p:cNvSpPr/>
              <p:nvPr/>
            </p:nvSpPr>
            <p:spPr>
              <a:xfrm flipH="1" rot="-386426">
                <a:off x="9074130" y="970133"/>
                <a:ext cx="203765" cy="204947"/>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9"/>
              <p:cNvSpPr/>
              <p:nvPr/>
            </p:nvSpPr>
            <p:spPr>
              <a:xfrm flipH="1" rot="-386426">
                <a:off x="8917625" y="749925"/>
                <a:ext cx="328323" cy="256963"/>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9"/>
              <p:cNvSpPr/>
              <p:nvPr/>
            </p:nvSpPr>
            <p:spPr>
              <a:xfrm flipH="1" rot="-386426">
                <a:off x="9019918" y="802997"/>
                <a:ext cx="244818" cy="185817"/>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9"/>
              <p:cNvSpPr/>
              <p:nvPr/>
            </p:nvSpPr>
            <p:spPr>
              <a:xfrm flipH="1" rot="-386426">
                <a:off x="9154210" y="640268"/>
                <a:ext cx="275018" cy="298339"/>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9"/>
              <p:cNvSpPr/>
              <p:nvPr/>
            </p:nvSpPr>
            <p:spPr>
              <a:xfrm flipH="1" rot="-386426">
                <a:off x="9189424" y="725617"/>
                <a:ext cx="187107" cy="231385"/>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9"/>
              <p:cNvSpPr/>
              <p:nvPr/>
            </p:nvSpPr>
            <p:spPr>
              <a:xfrm flipH="1" rot="-386426">
                <a:off x="9268379" y="763685"/>
                <a:ext cx="337673" cy="265775"/>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9"/>
              <p:cNvSpPr/>
              <p:nvPr/>
            </p:nvSpPr>
            <p:spPr>
              <a:xfrm flipH="1" rot="-386426">
                <a:off x="9267062" y="823134"/>
                <a:ext cx="251911" cy="181948"/>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9"/>
              <p:cNvSpPr/>
              <p:nvPr/>
            </p:nvSpPr>
            <p:spPr>
              <a:xfrm flipH="1" rot="-386426">
                <a:off x="9206869" y="896695"/>
                <a:ext cx="137670" cy="13777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9"/>
              <p:cNvSpPr/>
              <p:nvPr/>
            </p:nvSpPr>
            <p:spPr>
              <a:xfrm flipH="1" rot="-386426">
                <a:off x="8062452" y="418965"/>
                <a:ext cx="267817" cy="172491"/>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9"/>
              <p:cNvSpPr/>
              <p:nvPr/>
            </p:nvSpPr>
            <p:spPr>
              <a:xfrm flipH="1" rot="-386426">
                <a:off x="8067444" y="431316"/>
                <a:ext cx="172383" cy="124666"/>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9"/>
              <p:cNvSpPr/>
              <p:nvPr/>
            </p:nvSpPr>
            <p:spPr>
              <a:xfrm flipH="1" rot="-386426">
                <a:off x="8071852" y="432183"/>
                <a:ext cx="160131" cy="98228"/>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9"/>
              <p:cNvSpPr/>
              <p:nvPr/>
            </p:nvSpPr>
            <p:spPr>
              <a:xfrm flipH="1" rot="-386426">
                <a:off x="8077680" y="431957"/>
                <a:ext cx="143044" cy="66847"/>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9"/>
              <p:cNvSpPr/>
              <p:nvPr/>
            </p:nvSpPr>
            <p:spPr>
              <a:xfrm flipH="1" rot="-386426">
                <a:off x="8081826" y="430030"/>
                <a:ext cx="127138" cy="39657"/>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9"/>
              <p:cNvSpPr/>
              <p:nvPr/>
            </p:nvSpPr>
            <p:spPr>
              <a:xfrm flipH="1" rot="-386426">
                <a:off x="8053428" y="339932"/>
                <a:ext cx="149492" cy="7189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9"/>
              <p:cNvSpPr/>
              <p:nvPr/>
            </p:nvSpPr>
            <p:spPr>
              <a:xfrm flipH="1" rot="-386426">
                <a:off x="8046648" y="287220"/>
                <a:ext cx="176037" cy="118970"/>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9"/>
              <p:cNvSpPr/>
              <p:nvPr/>
            </p:nvSpPr>
            <p:spPr>
              <a:xfrm flipH="1" rot="-386426">
                <a:off x="8049303" y="285949"/>
                <a:ext cx="147127" cy="116498"/>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CUSTOM_5_1_1_1_1_1">
    <p:spTree>
      <p:nvGrpSpPr>
        <p:cNvPr id="5938" name="Shape 5938"/>
        <p:cNvGrpSpPr/>
        <p:nvPr/>
      </p:nvGrpSpPr>
      <p:grpSpPr>
        <a:xfrm>
          <a:off x="0" y="0"/>
          <a:ext cx="0" cy="0"/>
          <a:chOff x="0" y="0"/>
          <a:chExt cx="0" cy="0"/>
        </a:xfrm>
      </p:grpSpPr>
      <p:sp>
        <p:nvSpPr>
          <p:cNvPr id="5939" name="Google Shape;5939;p20"/>
          <p:cNvSpPr txBox="1"/>
          <p:nvPr>
            <p:ph type="title"/>
          </p:nvPr>
        </p:nvSpPr>
        <p:spPr>
          <a:xfrm>
            <a:off x="718000" y="445025"/>
            <a:ext cx="7707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5940" name="Google Shape;5940;p20"/>
          <p:cNvGrpSpPr/>
          <p:nvPr/>
        </p:nvGrpSpPr>
        <p:grpSpPr>
          <a:xfrm rot="-8100000">
            <a:off x="6654984" y="-319622"/>
            <a:ext cx="3232589" cy="1924962"/>
            <a:chOff x="238125" y="2514275"/>
            <a:chExt cx="904975" cy="538900"/>
          </a:xfrm>
        </p:grpSpPr>
        <p:sp>
          <p:nvSpPr>
            <p:cNvPr id="5941" name="Google Shape;5941;p20"/>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0"/>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0"/>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0"/>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0"/>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0"/>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0"/>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0"/>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0"/>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0"/>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0"/>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0"/>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0"/>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0"/>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0"/>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0"/>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0"/>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0"/>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0"/>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0"/>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0"/>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20"/>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0"/>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0"/>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0"/>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0"/>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20"/>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20"/>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0"/>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0"/>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0"/>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0"/>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0"/>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0"/>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0"/>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20"/>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20"/>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0"/>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0"/>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0"/>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0"/>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0"/>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0"/>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0"/>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0"/>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0"/>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0"/>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0"/>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0"/>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0"/>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0"/>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0"/>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0"/>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0"/>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0"/>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0"/>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0"/>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0"/>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0"/>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0"/>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0"/>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0"/>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0"/>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0"/>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0"/>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0"/>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0"/>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0"/>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0"/>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0"/>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0"/>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0"/>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0"/>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0"/>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0"/>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0"/>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0"/>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0"/>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0"/>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0"/>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0"/>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0"/>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20"/>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20"/>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20"/>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0"/>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0"/>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0"/>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0"/>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0"/>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20"/>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20"/>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0"/>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0"/>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0"/>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0"/>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0"/>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0"/>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0"/>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0"/>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0"/>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0"/>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0"/>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0"/>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0"/>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0"/>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0"/>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0"/>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0"/>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0"/>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0"/>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0"/>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0"/>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20"/>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20"/>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0"/>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0"/>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0"/>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20"/>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20"/>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0"/>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20"/>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0"/>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0"/>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0"/>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0"/>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0"/>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0"/>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0"/>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20"/>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20"/>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0"/>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0"/>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0"/>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20"/>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20"/>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0"/>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0"/>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0"/>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20"/>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0"/>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0"/>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0"/>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0"/>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0"/>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20"/>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20"/>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20"/>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20"/>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20"/>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20"/>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20"/>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20"/>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20"/>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20"/>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20"/>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20"/>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20"/>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20"/>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20"/>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20"/>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20"/>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20"/>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20"/>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0"/>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0"/>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0"/>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0"/>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0"/>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0"/>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0"/>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0"/>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0"/>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20"/>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20"/>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20"/>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20"/>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0"/>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0"/>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0"/>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0"/>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0"/>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0"/>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0"/>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20"/>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20"/>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0"/>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0"/>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0"/>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20"/>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20"/>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0"/>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0"/>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0"/>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20"/>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0"/>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0"/>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0"/>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0"/>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0"/>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0"/>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0"/>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0"/>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0"/>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0"/>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0"/>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0"/>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20"/>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20"/>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20"/>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20"/>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20"/>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0"/>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0"/>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0"/>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0"/>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20"/>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20"/>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20"/>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0"/>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0"/>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0"/>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0"/>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0"/>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0"/>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0"/>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0"/>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0"/>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0"/>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0"/>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0"/>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0"/>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0"/>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20"/>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20"/>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20"/>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20"/>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0"/>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0"/>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0"/>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0"/>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0"/>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0"/>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0"/>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0"/>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0"/>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0"/>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0"/>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0"/>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0"/>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0"/>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0"/>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20"/>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20"/>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20"/>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20"/>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0"/>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0"/>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0"/>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0"/>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0"/>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0"/>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20"/>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20"/>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0"/>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0"/>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0"/>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0"/>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20"/>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0"/>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20"/>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20"/>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20"/>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20"/>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0"/>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0"/>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0"/>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0"/>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0"/>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0"/>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0"/>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0"/>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0"/>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20"/>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20"/>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0"/>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0"/>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20"/>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20"/>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0"/>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20"/>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20"/>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20"/>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20"/>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0"/>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0"/>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0"/>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0"/>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0"/>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0"/>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0"/>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0"/>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0"/>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0"/>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0"/>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0"/>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20"/>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20"/>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0"/>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250" name="Google Shape;6250;p20"/>
          <p:cNvSpPr/>
          <p:nvPr/>
        </p:nvSpPr>
        <p:spPr>
          <a:xfrm flipH="1">
            <a:off x="-3979525"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0"/>
          <p:cNvSpPr/>
          <p:nvPr/>
        </p:nvSpPr>
        <p:spPr>
          <a:xfrm flipH="1">
            <a:off x="1243188"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0"/>
          <p:cNvSpPr/>
          <p:nvPr/>
        </p:nvSpPr>
        <p:spPr>
          <a:xfrm flipH="1">
            <a:off x="646590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306" name="Shape 306"/>
        <p:cNvGrpSpPr/>
        <p:nvPr/>
      </p:nvGrpSpPr>
      <p:grpSpPr>
        <a:xfrm>
          <a:off x="0" y="0"/>
          <a:ext cx="0" cy="0"/>
          <a:chOff x="0" y="0"/>
          <a:chExt cx="0" cy="0"/>
        </a:xfrm>
      </p:grpSpPr>
      <p:sp>
        <p:nvSpPr>
          <p:cNvPr id="307" name="Google Shape;307;p3"/>
          <p:cNvSpPr txBox="1"/>
          <p:nvPr>
            <p:ph type="title"/>
          </p:nvPr>
        </p:nvSpPr>
        <p:spPr>
          <a:xfrm>
            <a:off x="3155400" y="2343500"/>
            <a:ext cx="2833200" cy="644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600"/>
              <a:buFont typeface="Raleway"/>
              <a:buNone/>
              <a:defRPr>
                <a:solidFill>
                  <a:schemeClr val="dk1"/>
                </a:solidFill>
              </a:defRPr>
            </a:lvl1pPr>
            <a:lvl2pPr lvl="1"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2pPr>
            <a:lvl3pPr lvl="2"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3pPr>
            <a:lvl4pPr lvl="3"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4pPr>
            <a:lvl5pPr lvl="4"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5pPr>
            <a:lvl6pPr lvl="5"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6pPr>
            <a:lvl7pPr lvl="6"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7pPr>
            <a:lvl8pPr lvl="7"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8pPr>
            <a:lvl9pPr lvl="8"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9pPr>
          </a:lstStyle>
          <a:p/>
        </p:txBody>
      </p:sp>
      <p:sp>
        <p:nvSpPr>
          <p:cNvPr id="308" name="Google Shape;308;p3"/>
          <p:cNvSpPr txBox="1"/>
          <p:nvPr>
            <p:ph hasCustomPrompt="1" idx="2" type="title"/>
          </p:nvPr>
        </p:nvSpPr>
        <p:spPr>
          <a:xfrm>
            <a:off x="3155400" y="1164138"/>
            <a:ext cx="2833200" cy="906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700"/>
              <a:buNone/>
              <a:defRPr b="1" sz="7000"/>
            </a:lvl1pPr>
            <a:lvl2pPr lvl="1" rtl="0" algn="ctr">
              <a:spcBef>
                <a:spcPts val="0"/>
              </a:spcBef>
              <a:spcAft>
                <a:spcPts val="0"/>
              </a:spcAft>
              <a:buSzPts val="5700"/>
              <a:buNone/>
              <a:defRPr sz="5700"/>
            </a:lvl2pPr>
            <a:lvl3pPr lvl="2" rtl="0" algn="ctr">
              <a:spcBef>
                <a:spcPts val="0"/>
              </a:spcBef>
              <a:spcAft>
                <a:spcPts val="0"/>
              </a:spcAft>
              <a:buSzPts val="5700"/>
              <a:buNone/>
              <a:defRPr sz="5700"/>
            </a:lvl3pPr>
            <a:lvl4pPr lvl="3" rtl="0" algn="ctr">
              <a:spcBef>
                <a:spcPts val="0"/>
              </a:spcBef>
              <a:spcAft>
                <a:spcPts val="0"/>
              </a:spcAft>
              <a:buSzPts val="5700"/>
              <a:buNone/>
              <a:defRPr sz="5700"/>
            </a:lvl4pPr>
            <a:lvl5pPr lvl="4" rtl="0" algn="ctr">
              <a:spcBef>
                <a:spcPts val="0"/>
              </a:spcBef>
              <a:spcAft>
                <a:spcPts val="0"/>
              </a:spcAft>
              <a:buSzPts val="5700"/>
              <a:buNone/>
              <a:defRPr sz="5700"/>
            </a:lvl5pPr>
            <a:lvl6pPr lvl="5" rtl="0" algn="ctr">
              <a:spcBef>
                <a:spcPts val="0"/>
              </a:spcBef>
              <a:spcAft>
                <a:spcPts val="0"/>
              </a:spcAft>
              <a:buSzPts val="5700"/>
              <a:buNone/>
              <a:defRPr sz="5700"/>
            </a:lvl6pPr>
            <a:lvl7pPr lvl="6" rtl="0" algn="ctr">
              <a:spcBef>
                <a:spcPts val="0"/>
              </a:spcBef>
              <a:spcAft>
                <a:spcPts val="0"/>
              </a:spcAft>
              <a:buSzPts val="5700"/>
              <a:buNone/>
              <a:defRPr sz="5700"/>
            </a:lvl7pPr>
            <a:lvl8pPr lvl="7" rtl="0" algn="ctr">
              <a:spcBef>
                <a:spcPts val="0"/>
              </a:spcBef>
              <a:spcAft>
                <a:spcPts val="0"/>
              </a:spcAft>
              <a:buSzPts val="5700"/>
              <a:buNone/>
              <a:defRPr sz="5700"/>
            </a:lvl8pPr>
            <a:lvl9pPr lvl="8" rtl="0" algn="ctr">
              <a:spcBef>
                <a:spcPts val="0"/>
              </a:spcBef>
              <a:spcAft>
                <a:spcPts val="0"/>
              </a:spcAft>
              <a:buSzPts val="5700"/>
              <a:buNone/>
              <a:defRPr sz="5700"/>
            </a:lvl9pPr>
          </a:lstStyle>
          <a:p>
            <a:r>
              <a:t>xx%</a:t>
            </a:r>
          </a:p>
        </p:txBody>
      </p:sp>
      <p:sp>
        <p:nvSpPr>
          <p:cNvPr id="309" name="Google Shape;309;p3"/>
          <p:cNvSpPr txBox="1"/>
          <p:nvPr>
            <p:ph idx="1" type="subTitle"/>
          </p:nvPr>
        </p:nvSpPr>
        <p:spPr>
          <a:xfrm>
            <a:off x="3155400" y="2902274"/>
            <a:ext cx="2833200" cy="644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1400"/>
              <a:buNone/>
              <a:defRPr sz="1600"/>
            </a:lvl1pPr>
            <a:lvl2pPr lvl="1" rtl="0">
              <a:spcBef>
                <a:spcPts val="0"/>
              </a:spcBef>
              <a:spcAft>
                <a:spcPts val="0"/>
              </a:spcAft>
              <a:buClr>
                <a:schemeClr val="lt1"/>
              </a:buClr>
              <a:buSzPts val="1400"/>
              <a:buNone/>
              <a:defRPr>
                <a:solidFill>
                  <a:schemeClr val="lt1"/>
                </a:solidFill>
              </a:defRPr>
            </a:lvl2pPr>
            <a:lvl3pPr lvl="2" rtl="0">
              <a:spcBef>
                <a:spcPts val="0"/>
              </a:spcBef>
              <a:spcAft>
                <a:spcPts val="0"/>
              </a:spcAft>
              <a:buClr>
                <a:schemeClr val="lt1"/>
              </a:buClr>
              <a:buSzPts val="14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p:txBody>
      </p:sp>
      <p:sp>
        <p:nvSpPr>
          <p:cNvPr id="310" name="Google Shape;310;p3"/>
          <p:cNvSpPr/>
          <p:nvPr/>
        </p:nvSpPr>
        <p:spPr>
          <a:xfrm>
            <a:off x="126901" y="2759001"/>
            <a:ext cx="5965468" cy="2723763"/>
          </a:xfrm>
          <a:custGeom>
            <a:rect b="b" l="l" r="r" t="t"/>
            <a:pathLst>
              <a:path extrusionOk="0" h="28629" w="62702">
                <a:moveTo>
                  <a:pt x="11" y="28629"/>
                </a:moveTo>
                <a:lnTo>
                  <a:pt x="62702" y="28629"/>
                </a:lnTo>
                <a:cubicBezTo>
                  <a:pt x="61830" y="28338"/>
                  <a:pt x="60969" y="27983"/>
                  <a:pt x="60086" y="27703"/>
                </a:cubicBezTo>
                <a:cubicBezTo>
                  <a:pt x="57869" y="27025"/>
                  <a:pt x="55566" y="26713"/>
                  <a:pt x="53382" y="25927"/>
                </a:cubicBezTo>
                <a:cubicBezTo>
                  <a:pt x="51046" y="25088"/>
                  <a:pt x="48829" y="24108"/>
                  <a:pt x="46461" y="23796"/>
                </a:cubicBezTo>
                <a:cubicBezTo>
                  <a:pt x="43512" y="23409"/>
                  <a:pt x="41446" y="23000"/>
                  <a:pt x="39143" y="20934"/>
                </a:cubicBezTo>
                <a:cubicBezTo>
                  <a:pt x="37884" y="19803"/>
                  <a:pt x="36495" y="19104"/>
                  <a:pt x="35032" y="18168"/>
                </a:cubicBezTo>
                <a:cubicBezTo>
                  <a:pt x="33493" y="17177"/>
                  <a:pt x="31674" y="15186"/>
                  <a:pt x="30092" y="14562"/>
                </a:cubicBezTo>
                <a:cubicBezTo>
                  <a:pt x="29005" y="14132"/>
                  <a:pt x="28284" y="13497"/>
                  <a:pt x="27132" y="12948"/>
                </a:cubicBezTo>
                <a:cubicBezTo>
                  <a:pt x="25464" y="12130"/>
                  <a:pt x="23817" y="11656"/>
                  <a:pt x="22698" y="10214"/>
                </a:cubicBezTo>
                <a:cubicBezTo>
                  <a:pt x="21934" y="9235"/>
                  <a:pt x="19577" y="7179"/>
                  <a:pt x="18361" y="6426"/>
                </a:cubicBezTo>
                <a:cubicBezTo>
                  <a:pt x="17145" y="5673"/>
                  <a:pt x="16381" y="6458"/>
                  <a:pt x="14325" y="5952"/>
                </a:cubicBezTo>
                <a:cubicBezTo>
                  <a:pt x="12743" y="4736"/>
                  <a:pt x="11861" y="4553"/>
                  <a:pt x="10031" y="3639"/>
                </a:cubicBezTo>
                <a:cubicBezTo>
                  <a:pt x="9062" y="3154"/>
                  <a:pt x="8158" y="2530"/>
                  <a:pt x="7351" y="1798"/>
                </a:cubicBezTo>
                <a:cubicBezTo>
                  <a:pt x="5414" y="1"/>
                  <a:pt x="2325" y="4091"/>
                  <a:pt x="194" y="5543"/>
                </a:cubicBezTo>
                <a:cubicBezTo>
                  <a:pt x="130" y="5586"/>
                  <a:pt x="65" y="5630"/>
                  <a:pt x="0" y="5673"/>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
          <p:cNvSpPr/>
          <p:nvPr/>
        </p:nvSpPr>
        <p:spPr>
          <a:xfrm>
            <a:off x="3632069" y="2724143"/>
            <a:ext cx="5511936" cy="2365371"/>
          </a:xfrm>
          <a:custGeom>
            <a:rect b="b" l="l" r="r" t="t"/>
            <a:pathLst>
              <a:path extrusionOk="0" h="24862" w="57935">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
          <p:cNvSpPr/>
          <p:nvPr/>
        </p:nvSpPr>
        <p:spPr>
          <a:xfrm flipH="1">
            <a:off x="-4640974" y="2790701"/>
            <a:ext cx="5965468" cy="2723763"/>
          </a:xfrm>
          <a:custGeom>
            <a:rect b="b" l="l" r="r" t="t"/>
            <a:pathLst>
              <a:path extrusionOk="0" h="28629" w="62702">
                <a:moveTo>
                  <a:pt x="11" y="28629"/>
                </a:moveTo>
                <a:lnTo>
                  <a:pt x="62702" y="28629"/>
                </a:lnTo>
                <a:cubicBezTo>
                  <a:pt x="61830" y="28338"/>
                  <a:pt x="60969" y="27983"/>
                  <a:pt x="60086" y="27703"/>
                </a:cubicBezTo>
                <a:cubicBezTo>
                  <a:pt x="57869" y="27025"/>
                  <a:pt x="55566" y="26713"/>
                  <a:pt x="53382" y="25927"/>
                </a:cubicBezTo>
                <a:cubicBezTo>
                  <a:pt x="51046" y="25088"/>
                  <a:pt x="48829" y="24108"/>
                  <a:pt x="46461" y="23796"/>
                </a:cubicBezTo>
                <a:cubicBezTo>
                  <a:pt x="43512" y="23409"/>
                  <a:pt x="41446" y="23000"/>
                  <a:pt x="39143" y="20934"/>
                </a:cubicBezTo>
                <a:cubicBezTo>
                  <a:pt x="37884" y="19803"/>
                  <a:pt x="36495" y="19104"/>
                  <a:pt x="35032" y="18168"/>
                </a:cubicBezTo>
                <a:cubicBezTo>
                  <a:pt x="33493" y="17177"/>
                  <a:pt x="31674" y="15186"/>
                  <a:pt x="30092" y="14562"/>
                </a:cubicBezTo>
                <a:cubicBezTo>
                  <a:pt x="29005" y="14132"/>
                  <a:pt x="28284" y="13497"/>
                  <a:pt x="27132" y="12948"/>
                </a:cubicBezTo>
                <a:cubicBezTo>
                  <a:pt x="25464" y="12130"/>
                  <a:pt x="23817" y="11656"/>
                  <a:pt x="22698" y="10214"/>
                </a:cubicBezTo>
                <a:cubicBezTo>
                  <a:pt x="21934" y="9235"/>
                  <a:pt x="19577" y="7179"/>
                  <a:pt x="18361" y="6426"/>
                </a:cubicBezTo>
                <a:cubicBezTo>
                  <a:pt x="17145" y="5673"/>
                  <a:pt x="16381" y="6458"/>
                  <a:pt x="14325" y="5952"/>
                </a:cubicBezTo>
                <a:cubicBezTo>
                  <a:pt x="12743" y="4736"/>
                  <a:pt x="11861" y="4553"/>
                  <a:pt x="10031" y="3639"/>
                </a:cubicBezTo>
                <a:cubicBezTo>
                  <a:pt x="9062" y="3154"/>
                  <a:pt x="8158" y="2530"/>
                  <a:pt x="7351" y="1798"/>
                </a:cubicBezTo>
                <a:cubicBezTo>
                  <a:pt x="5414" y="1"/>
                  <a:pt x="2325" y="4091"/>
                  <a:pt x="194" y="5543"/>
                </a:cubicBezTo>
                <a:cubicBezTo>
                  <a:pt x="130" y="5586"/>
                  <a:pt x="65" y="5630"/>
                  <a:pt x="0" y="5673"/>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
          <p:cNvSpPr/>
          <p:nvPr/>
        </p:nvSpPr>
        <p:spPr>
          <a:xfrm flipH="1">
            <a:off x="8267844" y="2724143"/>
            <a:ext cx="5511936" cy="2365371"/>
          </a:xfrm>
          <a:custGeom>
            <a:rect b="b" l="l" r="r" t="t"/>
            <a:pathLst>
              <a:path extrusionOk="0" h="24862" w="57935">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4" name="Google Shape;314;p3"/>
          <p:cNvGrpSpPr/>
          <p:nvPr/>
        </p:nvGrpSpPr>
        <p:grpSpPr>
          <a:xfrm rot="-8100000">
            <a:off x="6883584" y="-319622"/>
            <a:ext cx="3232589" cy="1924962"/>
            <a:chOff x="238125" y="2514275"/>
            <a:chExt cx="904975" cy="538900"/>
          </a:xfrm>
        </p:grpSpPr>
        <p:sp>
          <p:nvSpPr>
            <p:cNvPr id="315" name="Google Shape;315;p3"/>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3"/>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3"/>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3"/>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3"/>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3"/>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3"/>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3"/>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3"/>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3"/>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3"/>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3"/>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3"/>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3"/>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3"/>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3"/>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3"/>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3"/>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3"/>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3"/>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3"/>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3"/>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3"/>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3"/>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3"/>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3"/>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3"/>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3"/>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3"/>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3"/>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3"/>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3"/>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3"/>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3"/>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3"/>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3"/>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3"/>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3"/>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3"/>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3"/>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3"/>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3"/>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3"/>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3"/>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3"/>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3"/>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3"/>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3"/>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3"/>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3"/>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3"/>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3"/>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3"/>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3"/>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3"/>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3"/>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3"/>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3"/>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3"/>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3"/>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3"/>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3"/>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3"/>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3"/>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3"/>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3"/>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3"/>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3"/>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3"/>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3"/>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3"/>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3"/>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3"/>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3"/>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3"/>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3"/>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3"/>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3"/>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3"/>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3"/>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3"/>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3"/>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3"/>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3"/>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3"/>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3"/>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3"/>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3"/>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3"/>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3"/>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3"/>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3"/>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3"/>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3"/>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3"/>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3"/>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3"/>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3"/>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3"/>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3"/>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3"/>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3"/>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3"/>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3"/>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3"/>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3"/>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3"/>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3"/>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3"/>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3"/>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3"/>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3"/>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3"/>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3"/>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3"/>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3"/>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3"/>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3"/>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3"/>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3"/>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3"/>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3"/>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3"/>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3"/>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3"/>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3"/>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3"/>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3"/>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3"/>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3"/>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3"/>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3"/>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3"/>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3"/>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3"/>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3"/>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3"/>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3"/>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3"/>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3"/>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3"/>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3"/>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3"/>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3"/>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3"/>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3"/>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3"/>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3"/>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3"/>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3"/>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3"/>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3"/>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3"/>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3"/>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3"/>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3"/>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3"/>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3"/>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3"/>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3"/>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3"/>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3"/>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3"/>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3"/>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3"/>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3"/>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3"/>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3"/>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3"/>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3"/>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3"/>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3"/>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3"/>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3"/>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3"/>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3"/>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3"/>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3"/>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3"/>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3"/>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3"/>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3"/>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3"/>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3"/>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3"/>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3"/>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3"/>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3"/>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3"/>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3"/>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3"/>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3"/>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3"/>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3"/>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 name="Google Shape;624;p3"/>
          <p:cNvGrpSpPr/>
          <p:nvPr/>
        </p:nvGrpSpPr>
        <p:grpSpPr>
          <a:xfrm rot="-751017">
            <a:off x="6255092" y="-788951"/>
            <a:ext cx="2874737" cy="1816769"/>
            <a:chOff x="713150" y="2225725"/>
            <a:chExt cx="795400" cy="502675"/>
          </a:xfrm>
        </p:grpSpPr>
        <p:sp>
          <p:nvSpPr>
            <p:cNvPr id="625" name="Google Shape;625;p3"/>
            <p:cNvSpPr/>
            <p:nvPr/>
          </p:nvSpPr>
          <p:spPr>
            <a:xfrm>
              <a:off x="1165825" y="2476075"/>
              <a:ext cx="96950" cy="223450"/>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3"/>
            <p:cNvSpPr/>
            <p:nvPr/>
          </p:nvSpPr>
          <p:spPr>
            <a:xfrm>
              <a:off x="1256800" y="2693550"/>
              <a:ext cx="33225" cy="34850"/>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3"/>
            <p:cNvSpPr/>
            <p:nvPr/>
          </p:nvSpPr>
          <p:spPr>
            <a:xfrm>
              <a:off x="1226375" y="2674375"/>
              <a:ext cx="23675" cy="46675"/>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3"/>
            <p:cNvSpPr/>
            <p:nvPr/>
          </p:nvSpPr>
          <p:spPr>
            <a:xfrm>
              <a:off x="1243650" y="2675900"/>
              <a:ext cx="51250" cy="15350"/>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3"/>
            <p:cNvSpPr/>
            <p:nvPr/>
          </p:nvSpPr>
          <p:spPr>
            <a:xfrm>
              <a:off x="1221925" y="2645950"/>
              <a:ext cx="58550" cy="18900"/>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3"/>
            <p:cNvSpPr/>
            <p:nvPr/>
          </p:nvSpPr>
          <p:spPr>
            <a:xfrm>
              <a:off x="1205375" y="2614050"/>
              <a:ext cx="59325" cy="17800"/>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3"/>
            <p:cNvSpPr/>
            <p:nvPr/>
          </p:nvSpPr>
          <p:spPr>
            <a:xfrm>
              <a:off x="1190525" y="2581275"/>
              <a:ext cx="59200" cy="26525"/>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3"/>
            <p:cNvSpPr/>
            <p:nvPr/>
          </p:nvSpPr>
          <p:spPr>
            <a:xfrm>
              <a:off x="1180125" y="2549675"/>
              <a:ext cx="49025" cy="25525"/>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3"/>
            <p:cNvSpPr/>
            <p:nvPr/>
          </p:nvSpPr>
          <p:spPr>
            <a:xfrm>
              <a:off x="1171975" y="2515725"/>
              <a:ext cx="40850" cy="27550"/>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3"/>
            <p:cNvSpPr/>
            <p:nvPr/>
          </p:nvSpPr>
          <p:spPr>
            <a:xfrm>
              <a:off x="1199650" y="2643200"/>
              <a:ext cx="24700" cy="53500"/>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3"/>
            <p:cNvSpPr/>
            <p:nvPr/>
          </p:nvSpPr>
          <p:spPr>
            <a:xfrm>
              <a:off x="1178650" y="2610325"/>
              <a:ext cx="26325" cy="49175"/>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3"/>
            <p:cNvSpPr/>
            <p:nvPr/>
          </p:nvSpPr>
          <p:spPr>
            <a:xfrm>
              <a:off x="1164450" y="2578400"/>
              <a:ext cx="25350" cy="45000"/>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3"/>
            <p:cNvSpPr/>
            <p:nvPr/>
          </p:nvSpPr>
          <p:spPr>
            <a:xfrm>
              <a:off x="1151825" y="2542775"/>
              <a:ext cx="26850" cy="4490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3"/>
            <p:cNvSpPr/>
            <p:nvPr/>
          </p:nvSpPr>
          <p:spPr>
            <a:xfrm>
              <a:off x="1144300" y="2510325"/>
              <a:ext cx="27375" cy="41500"/>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3"/>
            <p:cNvSpPr/>
            <p:nvPr/>
          </p:nvSpPr>
          <p:spPr>
            <a:xfrm>
              <a:off x="1173450" y="2516700"/>
              <a:ext cx="35000" cy="23575"/>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3"/>
            <p:cNvSpPr/>
            <p:nvPr/>
          </p:nvSpPr>
          <p:spPr>
            <a:xfrm>
              <a:off x="1181400" y="2550100"/>
              <a:ext cx="41775" cy="19525"/>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3"/>
            <p:cNvSpPr/>
            <p:nvPr/>
          </p:nvSpPr>
          <p:spPr>
            <a:xfrm>
              <a:off x="1158500" y="2546800"/>
              <a:ext cx="19225" cy="3700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3"/>
            <p:cNvSpPr/>
            <p:nvPr/>
          </p:nvSpPr>
          <p:spPr>
            <a:xfrm>
              <a:off x="1149075" y="2512350"/>
              <a:ext cx="22075" cy="3632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3"/>
            <p:cNvSpPr/>
            <p:nvPr/>
          </p:nvSpPr>
          <p:spPr>
            <a:xfrm>
              <a:off x="1191600" y="2582225"/>
              <a:ext cx="48900" cy="19525"/>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3"/>
            <p:cNvSpPr/>
            <p:nvPr/>
          </p:nvSpPr>
          <p:spPr>
            <a:xfrm>
              <a:off x="1172075" y="2580100"/>
              <a:ext cx="18150" cy="40350"/>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3"/>
            <p:cNvSpPr/>
            <p:nvPr/>
          </p:nvSpPr>
          <p:spPr>
            <a:xfrm>
              <a:off x="1188575" y="2612450"/>
              <a:ext cx="14600" cy="43450"/>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3"/>
            <p:cNvSpPr/>
            <p:nvPr/>
          </p:nvSpPr>
          <p:spPr>
            <a:xfrm>
              <a:off x="1207600" y="2616250"/>
              <a:ext cx="52925" cy="9975"/>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3"/>
            <p:cNvSpPr/>
            <p:nvPr/>
          </p:nvSpPr>
          <p:spPr>
            <a:xfrm>
              <a:off x="1224025" y="2646900"/>
              <a:ext cx="50725" cy="12875"/>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3"/>
            <p:cNvSpPr/>
            <p:nvPr/>
          </p:nvSpPr>
          <p:spPr>
            <a:xfrm>
              <a:off x="1212350" y="2646375"/>
              <a:ext cx="7475" cy="43900"/>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3"/>
            <p:cNvSpPr/>
            <p:nvPr/>
          </p:nvSpPr>
          <p:spPr>
            <a:xfrm>
              <a:off x="1238550" y="2677125"/>
              <a:ext cx="4800" cy="374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3"/>
            <p:cNvSpPr/>
            <p:nvPr/>
          </p:nvSpPr>
          <p:spPr>
            <a:xfrm>
              <a:off x="1246525" y="2679875"/>
              <a:ext cx="39200" cy="6150"/>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3"/>
            <p:cNvSpPr/>
            <p:nvPr/>
          </p:nvSpPr>
          <p:spPr>
            <a:xfrm>
              <a:off x="1258925" y="2696950"/>
              <a:ext cx="26250" cy="27325"/>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3"/>
            <p:cNvSpPr/>
            <p:nvPr/>
          </p:nvSpPr>
          <p:spPr>
            <a:xfrm>
              <a:off x="1192650" y="2366875"/>
              <a:ext cx="259375" cy="24800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3"/>
            <p:cNvSpPr/>
            <p:nvPr/>
          </p:nvSpPr>
          <p:spPr>
            <a:xfrm>
              <a:off x="1225525" y="2359850"/>
              <a:ext cx="170175" cy="227825"/>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3"/>
            <p:cNvSpPr/>
            <p:nvPr/>
          </p:nvSpPr>
          <p:spPr>
            <a:xfrm>
              <a:off x="1315325" y="2514150"/>
              <a:ext cx="28125" cy="8880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3"/>
            <p:cNvSpPr/>
            <p:nvPr/>
          </p:nvSpPr>
          <p:spPr>
            <a:xfrm>
              <a:off x="1347575" y="2543975"/>
              <a:ext cx="82200" cy="9550"/>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3"/>
            <p:cNvSpPr/>
            <p:nvPr/>
          </p:nvSpPr>
          <p:spPr>
            <a:xfrm>
              <a:off x="1280650" y="2468000"/>
              <a:ext cx="24000" cy="110225"/>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3"/>
            <p:cNvSpPr/>
            <p:nvPr/>
          </p:nvSpPr>
          <p:spPr>
            <a:xfrm>
              <a:off x="1271425" y="2453550"/>
              <a:ext cx="108825" cy="22525"/>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3"/>
            <p:cNvSpPr/>
            <p:nvPr/>
          </p:nvSpPr>
          <p:spPr>
            <a:xfrm>
              <a:off x="1308750" y="2503700"/>
              <a:ext cx="106375" cy="13700"/>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3"/>
            <p:cNvSpPr/>
            <p:nvPr/>
          </p:nvSpPr>
          <p:spPr>
            <a:xfrm>
              <a:off x="1248325" y="2427925"/>
              <a:ext cx="25250" cy="104825"/>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3"/>
            <p:cNvSpPr/>
            <p:nvPr/>
          </p:nvSpPr>
          <p:spPr>
            <a:xfrm>
              <a:off x="1219375" y="2397475"/>
              <a:ext cx="32250" cy="73125"/>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3"/>
            <p:cNvSpPr/>
            <p:nvPr/>
          </p:nvSpPr>
          <p:spPr>
            <a:xfrm>
              <a:off x="1208325" y="2378425"/>
              <a:ext cx="26450" cy="48075"/>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3"/>
            <p:cNvSpPr/>
            <p:nvPr/>
          </p:nvSpPr>
          <p:spPr>
            <a:xfrm>
              <a:off x="1263150" y="2433300"/>
              <a:ext cx="94325" cy="13100"/>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3"/>
            <p:cNvSpPr/>
            <p:nvPr/>
          </p:nvSpPr>
          <p:spPr>
            <a:xfrm>
              <a:off x="1247575" y="2407200"/>
              <a:ext cx="63225" cy="7800"/>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3"/>
            <p:cNvSpPr/>
            <p:nvPr/>
          </p:nvSpPr>
          <p:spPr>
            <a:xfrm>
              <a:off x="1235475" y="2385000"/>
              <a:ext cx="37075" cy="6300"/>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3"/>
            <p:cNvSpPr/>
            <p:nvPr/>
          </p:nvSpPr>
          <p:spPr>
            <a:xfrm>
              <a:off x="1094250" y="2248525"/>
              <a:ext cx="168825" cy="332550"/>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3"/>
            <p:cNvSpPr/>
            <p:nvPr/>
          </p:nvSpPr>
          <p:spPr>
            <a:xfrm>
              <a:off x="1096375" y="2225725"/>
              <a:ext cx="138625" cy="324775"/>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3"/>
            <p:cNvSpPr/>
            <p:nvPr/>
          </p:nvSpPr>
          <p:spPr>
            <a:xfrm>
              <a:off x="1185650" y="2479575"/>
              <a:ext cx="45525" cy="24125"/>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3"/>
            <p:cNvSpPr/>
            <p:nvPr/>
          </p:nvSpPr>
          <p:spPr>
            <a:xfrm>
              <a:off x="1198750" y="2500150"/>
              <a:ext cx="2925" cy="42425"/>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3"/>
            <p:cNvSpPr/>
            <p:nvPr/>
          </p:nvSpPr>
          <p:spPr>
            <a:xfrm>
              <a:off x="1167100" y="2448300"/>
              <a:ext cx="3300" cy="62150"/>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3"/>
            <p:cNvSpPr/>
            <p:nvPr/>
          </p:nvSpPr>
          <p:spPr>
            <a:xfrm>
              <a:off x="1125600" y="2391225"/>
              <a:ext cx="16700" cy="6660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3"/>
            <p:cNvSpPr/>
            <p:nvPr/>
          </p:nvSpPr>
          <p:spPr>
            <a:xfrm>
              <a:off x="1106075" y="2332625"/>
              <a:ext cx="13975" cy="48950"/>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3"/>
            <p:cNvSpPr/>
            <p:nvPr/>
          </p:nvSpPr>
          <p:spPr>
            <a:xfrm>
              <a:off x="1151425" y="2418175"/>
              <a:ext cx="70075" cy="24475"/>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3"/>
            <p:cNvSpPr/>
            <p:nvPr/>
          </p:nvSpPr>
          <p:spPr>
            <a:xfrm>
              <a:off x="1123375" y="2352425"/>
              <a:ext cx="81125" cy="2960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3"/>
            <p:cNvSpPr/>
            <p:nvPr/>
          </p:nvSpPr>
          <p:spPr>
            <a:xfrm>
              <a:off x="1105650" y="2292200"/>
              <a:ext cx="57150" cy="28150"/>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3"/>
            <p:cNvSpPr/>
            <p:nvPr/>
          </p:nvSpPr>
          <p:spPr>
            <a:xfrm>
              <a:off x="1165300" y="2302775"/>
              <a:ext cx="343250" cy="161675"/>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3"/>
            <p:cNvSpPr/>
            <p:nvPr/>
          </p:nvSpPr>
          <p:spPr>
            <a:xfrm>
              <a:off x="1148850" y="2288900"/>
              <a:ext cx="318025" cy="153075"/>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3"/>
            <p:cNvSpPr/>
            <p:nvPr/>
          </p:nvSpPr>
          <p:spPr>
            <a:xfrm>
              <a:off x="1383725" y="2406775"/>
              <a:ext cx="49275" cy="15050"/>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3"/>
            <p:cNvSpPr/>
            <p:nvPr/>
          </p:nvSpPr>
          <p:spPr>
            <a:xfrm>
              <a:off x="1406950" y="2425825"/>
              <a:ext cx="30100" cy="32450"/>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3"/>
            <p:cNvSpPr/>
            <p:nvPr/>
          </p:nvSpPr>
          <p:spPr>
            <a:xfrm>
              <a:off x="1349150" y="2407950"/>
              <a:ext cx="42350" cy="47400"/>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3"/>
            <p:cNvSpPr/>
            <p:nvPr/>
          </p:nvSpPr>
          <p:spPr>
            <a:xfrm>
              <a:off x="1290200" y="2384425"/>
              <a:ext cx="35825" cy="59350"/>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3"/>
            <p:cNvSpPr/>
            <p:nvPr/>
          </p:nvSpPr>
          <p:spPr>
            <a:xfrm>
              <a:off x="1234525" y="2355625"/>
              <a:ext cx="25700" cy="44275"/>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3"/>
            <p:cNvSpPr/>
            <p:nvPr/>
          </p:nvSpPr>
          <p:spPr>
            <a:xfrm>
              <a:off x="1317550" y="2368025"/>
              <a:ext cx="67300" cy="3075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3"/>
            <p:cNvSpPr/>
            <p:nvPr/>
          </p:nvSpPr>
          <p:spPr>
            <a:xfrm>
              <a:off x="1252200" y="2334250"/>
              <a:ext cx="79575" cy="34350"/>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3"/>
            <p:cNvSpPr/>
            <p:nvPr/>
          </p:nvSpPr>
          <p:spPr>
            <a:xfrm>
              <a:off x="1199325" y="2316200"/>
              <a:ext cx="60200" cy="19350"/>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3"/>
            <p:cNvSpPr/>
            <p:nvPr/>
          </p:nvSpPr>
          <p:spPr>
            <a:xfrm>
              <a:off x="850250" y="2272075"/>
              <a:ext cx="267250" cy="256300"/>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3"/>
            <p:cNvSpPr/>
            <p:nvPr/>
          </p:nvSpPr>
          <p:spPr>
            <a:xfrm>
              <a:off x="887325" y="2250900"/>
              <a:ext cx="239825" cy="259100"/>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3"/>
            <p:cNvSpPr/>
            <p:nvPr/>
          </p:nvSpPr>
          <p:spPr>
            <a:xfrm>
              <a:off x="907300" y="2459150"/>
              <a:ext cx="50075" cy="8275"/>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3"/>
            <p:cNvSpPr/>
            <p:nvPr/>
          </p:nvSpPr>
          <p:spPr>
            <a:xfrm>
              <a:off x="921625" y="2474000"/>
              <a:ext cx="16550" cy="40025"/>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3"/>
            <p:cNvSpPr/>
            <p:nvPr/>
          </p:nvSpPr>
          <p:spPr>
            <a:xfrm>
              <a:off x="962250" y="2435925"/>
              <a:ext cx="23025" cy="58775"/>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3"/>
            <p:cNvSpPr/>
            <p:nvPr/>
          </p:nvSpPr>
          <p:spPr>
            <a:xfrm>
              <a:off x="1019200" y="2392200"/>
              <a:ext cx="12075" cy="67350"/>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3"/>
            <p:cNvSpPr/>
            <p:nvPr/>
          </p:nvSpPr>
          <p:spPr>
            <a:xfrm>
              <a:off x="1063800" y="2344800"/>
              <a:ext cx="8425" cy="49700"/>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3"/>
            <p:cNvSpPr/>
            <p:nvPr/>
          </p:nvSpPr>
          <p:spPr>
            <a:xfrm>
              <a:off x="937250" y="2410875"/>
              <a:ext cx="73600" cy="5025"/>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3"/>
            <p:cNvSpPr/>
            <p:nvPr/>
          </p:nvSpPr>
          <p:spPr>
            <a:xfrm>
              <a:off x="974650" y="2359750"/>
              <a:ext cx="85200" cy="3975"/>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3"/>
            <p:cNvSpPr/>
            <p:nvPr/>
          </p:nvSpPr>
          <p:spPr>
            <a:xfrm>
              <a:off x="1034750" y="2310475"/>
              <a:ext cx="61750" cy="8275"/>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3"/>
            <p:cNvSpPr/>
            <p:nvPr/>
          </p:nvSpPr>
          <p:spPr>
            <a:xfrm>
              <a:off x="713150" y="2278975"/>
              <a:ext cx="277950" cy="171900"/>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3"/>
            <p:cNvSpPr/>
            <p:nvPr/>
          </p:nvSpPr>
          <p:spPr>
            <a:xfrm>
              <a:off x="754825" y="2295675"/>
              <a:ext cx="236600" cy="10590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3"/>
            <p:cNvSpPr/>
            <p:nvPr/>
          </p:nvSpPr>
          <p:spPr>
            <a:xfrm>
              <a:off x="789075" y="2377950"/>
              <a:ext cx="61750" cy="59325"/>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3"/>
            <p:cNvSpPr/>
            <p:nvPr/>
          </p:nvSpPr>
          <p:spPr>
            <a:xfrm>
              <a:off x="746000" y="2351300"/>
              <a:ext cx="64050" cy="41175"/>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3"/>
            <p:cNvSpPr/>
            <p:nvPr/>
          </p:nvSpPr>
          <p:spPr>
            <a:xfrm>
              <a:off x="838900" y="2356850"/>
              <a:ext cx="60275" cy="8255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3"/>
            <p:cNvSpPr/>
            <p:nvPr/>
          </p:nvSpPr>
          <p:spPr>
            <a:xfrm>
              <a:off x="817925" y="2315875"/>
              <a:ext cx="94925" cy="3600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3"/>
            <p:cNvSpPr/>
            <p:nvPr/>
          </p:nvSpPr>
          <p:spPr>
            <a:xfrm>
              <a:off x="775950" y="2325900"/>
              <a:ext cx="83250" cy="5065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3"/>
            <p:cNvSpPr/>
            <p:nvPr/>
          </p:nvSpPr>
          <p:spPr>
            <a:xfrm>
              <a:off x="894475" y="2335800"/>
              <a:ext cx="41700" cy="8707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3"/>
            <p:cNvSpPr/>
            <p:nvPr/>
          </p:nvSpPr>
          <p:spPr>
            <a:xfrm>
              <a:off x="937625" y="2318600"/>
              <a:ext cx="24525" cy="68025"/>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3"/>
            <p:cNvSpPr/>
            <p:nvPr/>
          </p:nvSpPr>
          <p:spPr>
            <a:xfrm>
              <a:off x="964875" y="2307175"/>
              <a:ext cx="12550" cy="49350"/>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3"/>
            <p:cNvSpPr/>
            <p:nvPr/>
          </p:nvSpPr>
          <p:spPr>
            <a:xfrm>
              <a:off x="853450" y="2295975"/>
              <a:ext cx="71800" cy="4835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3"/>
            <p:cNvSpPr/>
            <p:nvPr/>
          </p:nvSpPr>
          <p:spPr>
            <a:xfrm>
              <a:off x="902100" y="2296150"/>
              <a:ext cx="48500" cy="32275"/>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3"/>
            <p:cNvSpPr/>
            <p:nvPr/>
          </p:nvSpPr>
          <p:spPr>
            <a:xfrm>
              <a:off x="941025" y="2298550"/>
              <a:ext cx="31100" cy="14500"/>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3"/>
            <p:cNvSpPr/>
            <p:nvPr/>
          </p:nvSpPr>
          <p:spPr>
            <a:xfrm>
              <a:off x="1207500" y="2275975"/>
              <a:ext cx="164450" cy="15180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3"/>
            <p:cNvSpPr/>
            <p:nvPr/>
          </p:nvSpPr>
          <p:spPr>
            <a:xfrm>
              <a:off x="1251400" y="2351350"/>
              <a:ext cx="30775" cy="42450"/>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3"/>
            <p:cNvSpPr/>
            <p:nvPr/>
          </p:nvSpPr>
          <p:spPr>
            <a:xfrm>
              <a:off x="1229550" y="2347525"/>
              <a:ext cx="50925" cy="14375"/>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3"/>
            <p:cNvSpPr/>
            <p:nvPr/>
          </p:nvSpPr>
          <p:spPr>
            <a:xfrm>
              <a:off x="1235800" y="2321150"/>
              <a:ext cx="47900" cy="23800"/>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3"/>
            <p:cNvSpPr/>
            <p:nvPr/>
          </p:nvSpPr>
          <p:spPr>
            <a:xfrm>
              <a:off x="1264975" y="2292650"/>
              <a:ext cx="18675" cy="49325"/>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3"/>
            <p:cNvSpPr/>
            <p:nvPr/>
          </p:nvSpPr>
          <p:spPr>
            <a:xfrm>
              <a:off x="1286800" y="2290800"/>
              <a:ext cx="19550" cy="50400"/>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3"/>
            <p:cNvSpPr/>
            <p:nvPr/>
          </p:nvSpPr>
          <p:spPr>
            <a:xfrm>
              <a:off x="1290100" y="2314700"/>
              <a:ext cx="46675" cy="3002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3"/>
            <p:cNvSpPr/>
            <p:nvPr/>
          </p:nvSpPr>
          <p:spPr>
            <a:xfrm>
              <a:off x="1289875" y="2345775"/>
              <a:ext cx="65250" cy="457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3"/>
            <p:cNvSpPr/>
            <p:nvPr/>
          </p:nvSpPr>
          <p:spPr>
            <a:xfrm>
              <a:off x="1287025" y="2350325"/>
              <a:ext cx="50075" cy="45925"/>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3"/>
            <p:cNvSpPr/>
            <p:nvPr/>
          </p:nvSpPr>
          <p:spPr>
            <a:xfrm>
              <a:off x="1284575" y="2349150"/>
              <a:ext cx="7250" cy="62950"/>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3"/>
            <p:cNvSpPr/>
            <p:nvPr/>
          </p:nvSpPr>
          <p:spPr>
            <a:xfrm>
              <a:off x="1274400" y="2336325"/>
              <a:ext cx="22200" cy="20600"/>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3"/>
            <p:cNvSpPr/>
            <p:nvPr/>
          </p:nvSpPr>
          <p:spPr>
            <a:xfrm>
              <a:off x="1004925" y="2356975"/>
              <a:ext cx="145225" cy="144000"/>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3"/>
            <p:cNvSpPr/>
            <p:nvPr/>
          </p:nvSpPr>
          <p:spPr>
            <a:xfrm>
              <a:off x="1031675" y="2385650"/>
              <a:ext cx="96050" cy="9160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3"/>
            <p:cNvSpPr/>
            <p:nvPr/>
          </p:nvSpPr>
          <p:spPr>
            <a:xfrm>
              <a:off x="1072400" y="2419575"/>
              <a:ext cx="26325" cy="22275"/>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3"/>
            <p:cNvSpPr/>
            <p:nvPr/>
          </p:nvSpPr>
          <p:spPr>
            <a:xfrm>
              <a:off x="1070700" y="2408850"/>
              <a:ext cx="8950" cy="16250"/>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3"/>
            <p:cNvSpPr/>
            <p:nvPr/>
          </p:nvSpPr>
          <p:spPr>
            <a:xfrm>
              <a:off x="1079825" y="2407150"/>
              <a:ext cx="3625" cy="15825"/>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3"/>
            <p:cNvSpPr/>
            <p:nvPr/>
          </p:nvSpPr>
          <p:spPr>
            <a:xfrm>
              <a:off x="1085875" y="2411725"/>
              <a:ext cx="8400" cy="11475"/>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3"/>
            <p:cNvSpPr/>
            <p:nvPr/>
          </p:nvSpPr>
          <p:spPr>
            <a:xfrm>
              <a:off x="1089900" y="2421950"/>
              <a:ext cx="9875" cy="4850"/>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3"/>
            <p:cNvSpPr/>
            <p:nvPr/>
          </p:nvSpPr>
          <p:spPr>
            <a:xfrm>
              <a:off x="1091175" y="2430700"/>
              <a:ext cx="10625" cy="4050"/>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3"/>
            <p:cNvSpPr/>
            <p:nvPr/>
          </p:nvSpPr>
          <p:spPr>
            <a:xfrm>
              <a:off x="1089050" y="2435900"/>
              <a:ext cx="6800" cy="10300"/>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3"/>
            <p:cNvSpPr/>
            <p:nvPr/>
          </p:nvSpPr>
          <p:spPr>
            <a:xfrm>
              <a:off x="1083750" y="2436950"/>
              <a:ext cx="4050" cy="13700"/>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3"/>
            <p:cNvSpPr/>
            <p:nvPr/>
          </p:nvSpPr>
          <p:spPr>
            <a:xfrm>
              <a:off x="1064675" y="2420525"/>
              <a:ext cx="10825" cy="7875"/>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3"/>
            <p:cNvSpPr/>
            <p:nvPr/>
          </p:nvSpPr>
          <p:spPr>
            <a:xfrm>
              <a:off x="1060525" y="2433025"/>
              <a:ext cx="17000" cy="4125"/>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3"/>
            <p:cNvSpPr/>
            <p:nvPr/>
          </p:nvSpPr>
          <p:spPr>
            <a:xfrm>
              <a:off x="1073050" y="2435675"/>
              <a:ext cx="8925" cy="13700"/>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3"/>
            <p:cNvSpPr/>
            <p:nvPr/>
          </p:nvSpPr>
          <p:spPr>
            <a:xfrm>
              <a:off x="1068275" y="2405675"/>
              <a:ext cx="5225" cy="5225"/>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3"/>
            <p:cNvSpPr/>
            <p:nvPr/>
          </p:nvSpPr>
          <p:spPr>
            <a:xfrm>
              <a:off x="1079500" y="2404150"/>
              <a:ext cx="7075" cy="5375"/>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3"/>
            <p:cNvSpPr/>
            <p:nvPr/>
          </p:nvSpPr>
          <p:spPr>
            <a:xfrm>
              <a:off x="1091500" y="2408850"/>
              <a:ext cx="6950" cy="5350"/>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3"/>
            <p:cNvSpPr/>
            <p:nvPr/>
          </p:nvSpPr>
          <p:spPr>
            <a:xfrm>
              <a:off x="1097850" y="2419900"/>
              <a:ext cx="6950" cy="5325"/>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3"/>
            <p:cNvSpPr/>
            <p:nvPr/>
          </p:nvSpPr>
          <p:spPr>
            <a:xfrm>
              <a:off x="1099025" y="2432525"/>
              <a:ext cx="7050" cy="5325"/>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3"/>
            <p:cNvSpPr/>
            <p:nvPr/>
          </p:nvSpPr>
          <p:spPr>
            <a:xfrm>
              <a:off x="1093400" y="2444475"/>
              <a:ext cx="5225" cy="5325"/>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3"/>
            <p:cNvSpPr/>
            <p:nvPr/>
          </p:nvSpPr>
          <p:spPr>
            <a:xfrm>
              <a:off x="1079900" y="2449075"/>
              <a:ext cx="6725" cy="5275"/>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3"/>
            <p:cNvSpPr/>
            <p:nvPr/>
          </p:nvSpPr>
          <p:spPr>
            <a:xfrm>
              <a:off x="1068800" y="2447050"/>
              <a:ext cx="7050" cy="5325"/>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3"/>
            <p:cNvSpPr/>
            <p:nvPr/>
          </p:nvSpPr>
          <p:spPr>
            <a:xfrm>
              <a:off x="1055975" y="2433700"/>
              <a:ext cx="7025" cy="5325"/>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3"/>
            <p:cNvSpPr/>
            <p:nvPr/>
          </p:nvSpPr>
          <p:spPr>
            <a:xfrm>
              <a:off x="1061050" y="2417425"/>
              <a:ext cx="7075" cy="5350"/>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 name="Google Shape;742;p3"/>
          <p:cNvGrpSpPr/>
          <p:nvPr/>
        </p:nvGrpSpPr>
        <p:grpSpPr>
          <a:xfrm flipH="1">
            <a:off x="1936790" y="3618877"/>
            <a:ext cx="766744" cy="1384393"/>
            <a:chOff x="-4567649" y="3512207"/>
            <a:chExt cx="658093" cy="1188218"/>
          </a:xfrm>
        </p:grpSpPr>
        <p:sp>
          <p:nvSpPr>
            <p:cNvPr id="743" name="Google Shape;743;p3"/>
            <p:cNvSpPr/>
            <p:nvPr/>
          </p:nvSpPr>
          <p:spPr>
            <a:xfrm>
              <a:off x="-4535855" y="3610191"/>
              <a:ext cx="329746" cy="411138"/>
            </a:xfrm>
            <a:custGeom>
              <a:rect b="b" l="l" r="r" t="t"/>
              <a:pathLst>
                <a:path extrusionOk="0" h="2056" w="1649">
                  <a:moveTo>
                    <a:pt x="672" y="0"/>
                  </a:moveTo>
                  <a:cubicBezTo>
                    <a:pt x="576" y="0"/>
                    <a:pt x="483" y="44"/>
                    <a:pt x="422" y="124"/>
                  </a:cubicBezTo>
                  <a:cubicBezTo>
                    <a:pt x="417" y="135"/>
                    <a:pt x="411" y="146"/>
                    <a:pt x="400" y="157"/>
                  </a:cubicBezTo>
                  <a:cubicBezTo>
                    <a:pt x="50" y="480"/>
                    <a:pt x="1" y="896"/>
                    <a:pt x="34" y="1345"/>
                  </a:cubicBezTo>
                  <a:cubicBezTo>
                    <a:pt x="55" y="1586"/>
                    <a:pt x="138" y="1805"/>
                    <a:pt x="220" y="2029"/>
                  </a:cubicBezTo>
                  <a:cubicBezTo>
                    <a:pt x="239" y="2047"/>
                    <a:pt x="307" y="2055"/>
                    <a:pt x="402" y="2055"/>
                  </a:cubicBezTo>
                  <a:cubicBezTo>
                    <a:pt x="764" y="2055"/>
                    <a:pt x="1521" y="1940"/>
                    <a:pt x="1539" y="1832"/>
                  </a:cubicBezTo>
                  <a:cubicBezTo>
                    <a:pt x="1648" y="1432"/>
                    <a:pt x="1615" y="1006"/>
                    <a:pt x="1440" y="633"/>
                  </a:cubicBezTo>
                  <a:cubicBezTo>
                    <a:pt x="1320" y="371"/>
                    <a:pt x="1145" y="146"/>
                    <a:pt x="849" y="53"/>
                  </a:cubicBezTo>
                  <a:cubicBezTo>
                    <a:pt x="794" y="17"/>
                    <a:pt x="733" y="0"/>
                    <a:pt x="67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
            <p:cNvSpPr/>
            <p:nvPr/>
          </p:nvSpPr>
          <p:spPr>
            <a:xfrm>
              <a:off x="-4508459" y="3512207"/>
              <a:ext cx="175371" cy="131780"/>
            </a:xfrm>
            <a:custGeom>
              <a:rect b="b" l="l" r="r" t="t"/>
              <a:pathLst>
                <a:path extrusionOk="0" h="659" w="877">
                  <a:moveTo>
                    <a:pt x="431" y="0"/>
                  </a:moveTo>
                  <a:cubicBezTo>
                    <a:pt x="404" y="0"/>
                    <a:pt x="372" y="13"/>
                    <a:pt x="334" y="40"/>
                  </a:cubicBezTo>
                  <a:cubicBezTo>
                    <a:pt x="296" y="100"/>
                    <a:pt x="318" y="171"/>
                    <a:pt x="313" y="237"/>
                  </a:cubicBezTo>
                  <a:cubicBezTo>
                    <a:pt x="313" y="259"/>
                    <a:pt x="316" y="285"/>
                    <a:pt x="291" y="285"/>
                  </a:cubicBezTo>
                  <a:cubicBezTo>
                    <a:pt x="285" y="285"/>
                    <a:pt x="278" y="283"/>
                    <a:pt x="269" y="280"/>
                  </a:cubicBezTo>
                  <a:lnTo>
                    <a:pt x="159" y="176"/>
                  </a:lnTo>
                  <a:cubicBezTo>
                    <a:pt x="142" y="159"/>
                    <a:pt x="118" y="148"/>
                    <a:pt x="94" y="148"/>
                  </a:cubicBezTo>
                  <a:cubicBezTo>
                    <a:pt x="81" y="148"/>
                    <a:pt x="67" y="152"/>
                    <a:pt x="55" y="160"/>
                  </a:cubicBezTo>
                  <a:cubicBezTo>
                    <a:pt x="17" y="182"/>
                    <a:pt x="1" y="220"/>
                    <a:pt x="6" y="258"/>
                  </a:cubicBezTo>
                  <a:cubicBezTo>
                    <a:pt x="11" y="302"/>
                    <a:pt x="28" y="346"/>
                    <a:pt x="50" y="384"/>
                  </a:cubicBezTo>
                  <a:cubicBezTo>
                    <a:pt x="115" y="488"/>
                    <a:pt x="198" y="581"/>
                    <a:pt x="291" y="658"/>
                  </a:cubicBezTo>
                  <a:cubicBezTo>
                    <a:pt x="371" y="605"/>
                    <a:pt x="464" y="575"/>
                    <a:pt x="560" y="575"/>
                  </a:cubicBezTo>
                  <a:cubicBezTo>
                    <a:pt x="601" y="575"/>
                    <a:pt x="643" y="581"/>
                    <a:pt x="685" y="592"/>
                  </a:cubicBezTo>
                  <a:cubicBezTo>
                    <a:pt x="712" y="549"/>
                    <a:pt x="739" y="505"/>
                    <a:pt x="767" y="461"/>
                  </a:cubicBezTo>
                  <a:cubicBezTo>
                    <a:pt x="816" y="373"/>
                    <a:pt x="876" y="286"/>
                    <a:pt x="871" y="176"/>
                  </a:cubicBezTo>
                  <a:cubicBezTo>
                    <a:pt x="865" y="133"/>
                    <a:pt x="860" y="78"/>
                    <a:pt x="811" y="61"/>
                  </a:cubicBezTo>
                  <a:cubicBezTo>
                    <a:pt x="799" y="56"/>
                    <a:pt x="789" y="53"/>
                    <a:pt x="778" y="53"/>
                  </a:cubicBezTo>
                  <a:cubicBezTo>
                    <a:pt x="748" y="53"/>
                    <a:pt x="720" y="74"/>
                    <a:pt x="696" y="94"/>
                  </a:cubicBezTo>
                  <a:cubicBezTo>
                    <a:pt x="657" y="133"/>
                    <a:pt x="619" y="176"/>
                    <a:pt x="575" y="226"/>
                  </a:cubicBezTo>
                  <a:cubicBezTo>
                    <a:pt x="559" y="176"/>
                    <a:pt x="542" y="133"/>
                    <a:pt x="526" y="89"/>
                  </a:cubicBezTo>
                  <a:cubicBezTo>
                    <a:pt x="503" y="30"/>
                    <a:pt x="472" y="0"/>
                    <a:pt x="431"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
            <p:cNvSpPr/>
            <p:nvPr/>
          </p:nvSpPr>
          <p:spPr>
            <a:xfrm>
              <a:off x="-4485463" y="3672181"/>
              <a:ext cx="46192" cy="231165"/>
            </a:xfrm>
            <a:custGeom>
              <a:rect b="b" l="l" r="r" t="t"/>
              <a:pathLst>
                <a:path extrusionOk="0" h="1156" w="231">
                  <a:moveTo>
                    <a:pt x="176" y="0"/>
                  </a:moveTo>
                  <a:lnTo>
                    <a:pt x="176" y="0"/>
                  </a:lnTo>
                  <a:cubicBezTo>
                    <a:pt x="0" y="203"/>
                    <a:pt x="39" y="1018"/>
                    <a:pt x="230" y="1155"/>
                  </a:cubicBezTo>
                  <a:cubicBezTo>
                    <a:pt x="159" y="772"/>
                    <a:pt x="50" y="394"/>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
            <p:cNvSpPr/>
            <p:nvPr/>
          </p:nvSpPr>
          <p:spPr>
            <a:xfrm>
              <a:off x="-4377082" y="3645785"/>
              <a:ext cx="88786" cy="211568"/>
            </a:xfrm>
            <a:custGeom>
              <a:rect b="b" l="l" r="r" t="t"/>
              <a:pathLst>
                <a:path extrusionOk="0" h="1058" w="444">
                  <a:moveTo>
                    <a:pt x="52" y="0"/>
                  </a:moveTo>
                  <a:cubicBezTo>
                    <a:pt x="47" y="0"/>
                    <a:pt x="41" y="2"/>
                    <a:pt x="33" y="6"/>
                  </a:cubicBezTo>
                  <a:cubicBezTo>
                    <a:pt x="0" y="28"/>
                    <a:pt x="39" y="50"/>
                    <a:pt x="50" y="72"/>
                  </a:cubicBezTo>
                  <a:cubicBezTo>
                    <a:pt x="186" y="335"/>
                    <a:pt x="307" y="598"/>
                    <a:pt x="340" y="893"/>
                  </a:cubicBezTo>
                  <a:cubicBezTo>
                    <a:pt x="345" y="959"/>
                    <a:pt x="373" y="1014"/>
                    <a:pt x="416" y="1057"/>
                  </a:cubicBezTo>
                  <a:cubicBezTo>
                    <a:pt x="438" y="1030"/>
                    <a:pt x="444" y="992"/>
                    <a:pt x="433" y="953"/>
                  </a:cubicBezTo>
                  <a:cubicBezTo>
                    <a:pt x="405" y="795"/>
                    <a:pt x="367" y="636"/>
                    <a:pt x="312" y="483"/>
                  </a:cubicBezTo>
                  <a:cubicBezTo>
                    <a:pt x="258" y="329"/>
                    <a:pt x="208" y="165"/>
                    <a:pt x="88" y="45"/>
                  </a:cubicBezTo>
                  <a:cubicBezTo>
                    <a:pt x="75" y="32"/>
                    <a:pt x="72" y="0"/>
                    <a:pt x="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
            <p:cNvSpPr/>
            <p:nvPr/>
          </p:nvSpPr>
          <p:spPr>
            <a:xfrm>
              <a:off x="-4411076" y="3695177"/>
              <a:ext cx="31995" cy="118382"/>
            </a:xfrm>
            <a:custGeom>
              <a:rect b="b" l="l" r="r" t="t"/>
              <a:pathLst>
                <a:path extrusionOk="0" h="592" w="160">
                  <a:moveTo>
                    <a:pt x="34" y="0"/>
                  </a:moveTo>
                  <a:lnTo>
                    <a:pt x="34" y="0"/>
                  </a:lnTo>
                  <a:cubicBezTo>
                    <a:pt x="1" y="148"/>
                    <a:pt x="77" y="526"/>
                    <a:pt x="159" y="591"/>
                  </a:cubicBezTo>
                  <a:cubicBezTo>
                    <a:pt x="127" y="389"/>
                    <a:pt x="127" y="192"/>
                    <a:pt x="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
            <p:cNvSpPr/>
            <p:nvPr/>
          </p:nvSpPr>
          <p:spPr>
            <a:xfrm>
              <a:off x="-4567649" y="3845353"/>
              <a:ext cx="658093" cy="855072"/>
            </a:xfrm>
            <a:custGeom>
              <a:rect b="b" l="l" r="r" t="t"/>
              <a:pathLst>
                <a:path extrusionOk="0" h="4276" w="3291">
                  <a:moveTo>
                    <a:pt x="1021" y="1"/>
                  </a:moveTo>
                  <a:cubicBezTo>
                    <a:pt x="997" y="1"/>
                    <a:pt x="980" y="26"/>
                    <a:pt x="964" y="76"/>
                  </a:cubicBezTo>
                  <a:cubicBezTo>
                    <a:pt x="915" y="213"/>
                    <a:pt x="926" y="711"/>
                    <a:pt x="882" y="755"/>
                  </a:cubicBezTo>
                  <a:cubicBezTo>
                    <a:pt x="871" y="686"/>
                    <a:pt x="466" y="652"/>
                    <a:pt x="214" y="652"/>
                  </a:cubicBezTo>
                  <a:cubicBezTo>
                    <a:pt x="102" y="652"/>
                    <a:pt x="21" y="659"/>
                    <a:pt x="17" y="672"/>
                  </a:cubicBezTo>
                  <a:cubicBezTo>
                    <a:pt x="1" y="716"/>
                    <a:pt x="50" y="727"/>
                    <a:pt x="78" y="749"/>
                  </a:cubicBezTo>
                  <a:cubicBezTo>
                    <a:pt x="203" y="837"/>
                    <a:pt x="313" y="941"/>
                    <a:pt x="411" y="1061"/>
                  </a:cubicBezTo>
                  <a:cubicBezTo>
                    <a:pt x="476" y="1185"/>
                    <a:pt x="916" y="1340"/>
                    <a:pt x="1035" y="1340"/>
                  </a:cubicBezTo>
                  <a:cubicBezTo>
                    <a:pt x="1037" y="1340"/>
                    <a:pt x="1039" y="1340"/>
                    <a:pt x="1041" y="1340"/>
                  </a:cubicBezTo>
                  <a:cubicBezTo>
                    <a:pt x="1046" y="1340"/>
                    <a:pt x="1051" y="1339"/>
                    <a:pt x="1056" y="1339"/>
                  </a:cubicBezTo>
                  <a:cubicBezTo>
                    <a:pt x="1089" y="1339"/>
                    <a:pt x="1122" y="1355"/>
                    <a:pt x="1150" y="1379"/>
                  </a:cubicBezTo>
                  <a:cubicBezTo>
                    <a:pt x="1150" y="1379"/>
                    <a:pt x="1233" y="1931"/>
                    <a:pt x="1293" y="2139"/>
                  </a:cubicBezTo>
                  <a:cubicBezTo>
                    <a:pt x="1249" y="2134"/>
                    <a:pt x="1238" y="2107"/>
                    <a:pt x="1227" y="2085"/>
                  </a:cubicBezTo>
                  <a:cubicBezTo>
                    <a:pt x="1085" y="1882"/>
                    <a:pt x="937" y="1674"/>
                    <a:pt x="718" y="1537"/>
                  </a:cubicBezTo>
                  <a:cubicBezTo>
                    <a:pt x="668" y="1505"/>
                    <a:pt x="613" y="1490"/>
                    <a:pt x="558" y="1490"/>
                  </a:cubicBezTo>
                  <a:cubicBezTo>
                    <a:pt x="473" y="1490"/>
                    <a:pt x="389" y="1526"/>
                    <a:pt x="329" y="1592"/>
                  </a:cubicBezTo>
                  <a:cubicBezTo>
                    <a:pt x="275" y="1658"/>
                    <a:pt x="269" y="1751"/>
                    <a:pt x="307" y="1822"/>
                  </a:cubicBezTo>
                  <a:cubicBezTo>
                    <a:pt x="368" y="1953"/>
                    <a:pt x="483" y="2052"/>
                    <a:pt x="625" y="2085"/>
                  </a:cubicBezTo>
                  <a:cubicBezTo>
                    <a:pt x="866" y="2156"/>
                    <a:pt x="1112" y="2205"/>
                    <a:pt x="1331" y="2347"/>
                  </a:cubicBezTo>
                  <a:cubicBezTo>
                    <a:pt x="1408" y="2419"/>
                    <a:pt x="1473" y="2506"/>
                    <a:pt x="1523" y="2599"/>
                  </a:cubicBezTo>
                  <a:cubicBezTo>
                    <a:pt x="1566" y="2692"/>
                    <a:pt x="1616" y="2780"/>
                    <a:pt x="1676" y="2862"/>
                  </a:cubicBezTo>
                  <a:cubicBezTo>
                    <a:pt x="1742" y="2955"/>
                    <a:pt x="1807" y="3043"/>
                    <a:pt x="1878" y="3147"/>
                  </a:cubicBezTo>
                  <a:lnTo>
                    <a:pt x="1824" y="3147"/>
                  </a:lnTo>
                  <a:cubicBezTo>
                    <a:pt x="1713" y="3108"/>
                    <a:pt x="1595" y="3086"/>
                    <a:pt x="1476" y="3086"/>
                  </a:cubicBezTo>
                  <a:cubicBezTo>
                    <a:pt x="1443" y="3086"/>
                    <a:pt x="1409" y="3088"/>
                    <a:pt x="1375" y="3092"/>
                  </a:cubicBezTo>
                  <a:cubicBezTo>
                    <a:pt x="1370" y="3092"/>
                    <a:pt x="1365" y="3092"/>
                    <a:pt x="1360" y="3092"/>
                  </a:cubicBezTo>
                  <a:cubicBezTo>
                    <a:pt x="1213" y="3092"/>
                    <a:pt x="1077" y="3173"/>
                    <a:pt x="1003" y="3300"/>
                  </a:cubicBezTo>
                  <a:cubicBezTo>
                    <a:pt x="953" y="3354"/>
                    <a:pt x="959" y="3437"/>
                    <a:pt x="1014" y="3491"/>
                  </a:cubicBezTo>
                  <a:cubicBezTo>
                    <a:pt x="1075" y="3568"/>
                    <a:pt x="1152" y="3586"/>
                    <a:pt x="1236" y="3586"/>
                  </a:cubicBezTo>
                  <a:cubicBezTo>
                    <a:pt x="1272" y="3586"/>
                    <a:pt x="1310" y="3582"/>
                    <a:pt x="1347" y="3579"/>
                  </a:cubicBezTo>
                  <a:cubicBezTo>
                    <a:pt x="1495" y="3557"/>
                    <a:pt x="1621" y="3475"/>
                    <a:pt x="1763" y="3426"/>
                  </a:cubicBezTo>
                  <a:cubicBezTo>
                    <a:pt x="1820" y="3410"/>
                    <a:pt x="1874" y="3401"/>
                    <a:pt x="1925" y="3401"/>
                  </a:cubicBezTo>
                  <a:cubicBezTo>
                    <a:pt x="2049" y="3401"/>
                    <a:pt x="2159" y="3450"/>
                    <a:pt x="2256" y="3562"/>
                  </a:cubicBezTo>
                  <a:cubicBezTo>
                    <a:pt x="2464" y="3820"/>
                    <a:pt x="2721" y="4028"/>
                    <a:pt x="3011" y="4176"/>
                  </a:cubicBezTo>
                  <a:cubicBezTo>
                    <a:pt x="3088" y="4211"/>
                    <a:pt x="3155" y="4275"/>
                    <a:pt x="3265" y="4275"/>
                  </a:cubicBezTo>
                  <a:cubicBezTo>
                    <a:pt x="3273" y="4275"/>
                    <a:pt x="3282" y="4275"/>
                    <a:pt x="3291" y="4274"/>
                  </a:cubicBezTo>
                  <a:cubicBezTo>
                    <a:pt x="3154" y="4176"/>
                    <a:pt x="3028" y="4093"/>
                    <a:pt x="2913" y="4006"/>
                  </a:cubicBezTo>
                  <a:cubicBezTo>
                    <a:pt x="2743" y="3885"/>
                    <a:pt x="2552" y="3776"/>
                    <a:pt x="2552" y="3557"/>
                  </a:cubicBezTo>
                  <a:cubicBezTo>
                    <a:pt x="2557" y="3541"/>
                    <a:pt x="2705" y="3294"/>
                    <a:pt x="2754" y="3179"/>
                  </a:cubicBezTo>
                  <a:cubicBezTo>
                    <a:pt x="2803" y="3059"/>
                    <a:pt x="2886" y="2939"/>
                    <a:pt x="2760" y="2813"/>
                  </a:cubicBezTo>
                  <a:cubicBezTo>
                    <a:pt x="2732" y="2806"/>
                    <a:pt x="2644" y="2772"/>
                    <a:pt x="2564" y="2772"/>
                  </a:cubicBezTo>
                  <a:cubicBezTo>
                    <a:pt x="2515" y="2772"/>
                    <a:pt x="2469" y="2784"/>
                    <a:pt x="2442" y="2824"/>
                  </a:cubicBezTo>
                  <a:cubicBezTo>
                    <a:pt x="2316" y="3010"/>
                    <a:pt x="2311" y="3207"/>
                    <a:pt x="2360" y="3415"/>
                  </a:cubicBezTo>
                  <a:cubicBezTo>
                    <a:pt x="2371" y="3448"/>
                    <a:pt x="2387" y="3475"/>
                    <a:pt x="2360" y="3519"/>
                  </a:cubicBezTo>
                  <a:cubicBezTo>
                    <a:pt x="2234" y="3371"/>
                    <a:pt x="2125" y="3223"/>
                    <a:pt x="1999" y="3086"/>
                  </a:cubicBezTo>
                  <a:cubicBezTo>
                    <a:pt x="1895" y="2966"/>
                    <a:pt x="1835" y="2840"/>
                    <a:pt x="1862" y="2681"/>
                  </a:cubicBezTo>
                  <a:cubicBezTo>
                    <a:pt x="1867" y="2627"/>
                    <a:pt x="1884" y="2577"/>
                    <a:pt x="1906" y="2528"/>
                  </a:cubicBezTo>
                  <a:cubicBezTo>
                    <a:pt x="1977" y="2419"/>
                    <a:pt x="2037" y="2304"/>
                    <a:pt x="2092" y="2189"/>
                  </a:cubicBezTo>
                  <a:cubicBezTo>
                    <a:pt x="2141" y="2074"/>
                    <a:pt x="2223" y="1948"/>
                    <a:pt x="2103" y="1827"/>
                  </a:cubicBezTo>
                  <a:cubicBezTo>
                    <a:pt x="2058" y="1792"/>
                    <a:pt x="2014" y="1773"/>
                    <a:pt x="1973" y="1773"/>
                  </a:cubicBezTo>
                  <a:cubicBezTo>
                    <a:pt x="1920" y="1773"/>
                    <a:pt x="1870" y="1804"/>
                    <a:pt x="1824" y="1866"/>
                  </a:cubicBezTo>
                  <a:cubicBezTo>
                    <a:pt x="1698" y="2046"/>
                    <a:pt x="1709" y="2550"/>
                    <a:pt x="1692" y="2627"/>
                  </a:cubicBezTo>
                  <a:cubicBezTo>
                    <a:pt x="1468" y="2232"/>
                    <a:pt x="1315" y="1805"/>
                    <a:pt x="1227" y="1357"/>
                  </a:cubicBezTo>
                  <a:lnTo>
                    <a:pt x="1227" y="1318"/>
                  </a:lnTo>
                  <a:cubicBezTo>
                    <a:pt x="1233" y="1313"/>
                    <a:pt x="1233" y="1313"/>
                    <a:pt x="1238" y="1307"/>
                  </a:cubicBezTo>
                  <a:lnTo>
                    <a:pt x="1238" y="1307"/>
                  </a:lnTo>
                  <a:cubicBezTo>
                    <a:pt x="1238" y="1313"/>
                    <a:pt x="1233" y="1318"/>
                    <a:pt x="1227" y="1318"/>
                  </a:cubicBezTo>
                  <a:cubicBezTo>
                    <a:pt x="1287" y="1318"/>
                    <a:pt x="1714" y="1034"/>
                    <a:pt x="1813" y="837"/>
                  </a:cubicBezTo>
                  <a:cubicBezTo>
                    <a:pt x="1884" y="694"/>
                    <a:pt x="1911" y="530"/>
                    <a:pt x="2043" y="415"/>
                  </a:cubicBezTo>
                  <a:cubicBezTo>
                    <a:pt x="2046" y="413"/>
                    <a:pt x="2045" y="411"/>
                    <a:pt x="2040" y="411"/>
                  </a:cubicBezTo>
                  <a:cubicBezTo>
                    <a:pt x="1990" y="411"/>
                    <a:pt x="1468" y="580"/>
                    <a:pt x="1408" y="656"/>
                  </a:cubicBezTo>
                  <a:cubicBezTo>
                    <a:pt x="1407" y="657"/>
                    <a:pt x="1406" y="657"/>
                    <a:pt x="1405" y="657"/>
                  </a:cubicBezTo>
                  <a:cubicBezTo>
                    <a:pt x="1371" y="657"/>
                    <a:pt x="1181" y="134"/>
                    <a:pt x="1085" y="43"/>
                  </a:cubicBezTo>
                  <a:cubicBezTo>
                    <a:pt x="1059" y="15"/>
                    <a:pt x="1038" y="1"/>
                    <a:pt x="10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 name="Google Shape;749;p3"/>
          <p:cNvGrpSpPr/>
          <p:nvPr/>
        </p:nvGrpSpPr>
        <p:grpSpPr>
          <a:xfrm flipH="1">
            <a:off x="1554925" y="3038326"/>
            <a:ext cx="766725" cy="1892909"/>
            <a:chOff x="-4199713" y="2946299"/>
            <a:chExt cx="525514" cy="1297401"/>
          </a:xfrm>
        </p:grpSpPr>
        <p:sp>
          <p:nvSpPr>
            <p:cNvPr id="750" name="Google Shape;750;p3"/>
            <p:cNvSpPr/>
            <p:nvPr/>
          </p:nvSpPr>
          <p:spPr>
            <a:xfrm>
              <a:off x="-4180117" y="3044483"/>
              <a:ext cx="353743" cy="414938"/>
            </a:xfrm>
            <a:custGeom>
              <a:rect b="b" l="l" r="r" t="t"/>
              <a:pathLst>
                <a:path extrusionOk="0" h="2075" w="1769">
                  <a:moveTo>
                    <a:pt x="535" y="1"/>
                  </a:moveTo>
                  <a:cubicBezTo>
                    <a:pt x="423" y="1"/>
                    <a:pt x="317" y="61"/>
                    <a:pt x="258" y="167"/>
                  </a:cubicBezTo>
                  <a:cubicBezTo>
                    <a:pt x="44" y="392"/>
                    <a:pt x="1" y="676"/>
                    <a:pt x="28" y="961"/>
                  </a:cubicBezTo>
                  <a:cubicBezTo>
                    <a:pt x="55" y="1371"/>
                    <a:pt x="231" y="1760"/>
                    <a:pt x="521" y="2056"/>
                  </a:cubicBezTo>
                  <a:cubicBezTo>
                    <a:pt x="530" y="2068"/>
                    <a:pt x="553" y="2074"/>
                    <a:pt x="585" y="2074"/>
                  </a:cubicBezTo>
                  <a:cubicBezTo>
                    <a:pt x="843" y="2074"/>
                    <a:pt x="1735" y="1702"/>
                    <a:pt x="1769" y="1590"/>
                  </a:cubicBezTo>
                  <a:cubicBezTo>
                    <a:pt x="1730" y="1355"/>
                    <a:pt x="1703" y="1120"/>
                    <a:pt x="1599" y="906"/>
                  </a:cubicBezTo>
                  <a:cubicBezTo>
                    <a:pt x="1413" y="501"/>
                    <a:pt x="1166" y="156"/>
                    <a:pt x="701" y="47"/>
                  </a:cubicBezTo>
                  <a:cubicBezTo>
                    <a:pt x="690" y="41"/>
                    <a:pt x="679" y="36"/>
                    <a:pt x="668" y="30"/>
                  </a:cubicBezTo>
                  <a:cubicBezTo>
                    <a:pt x="625" y="10"/>
                    <a:pt x="579" y="1"/>
                    <a:pt x="5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
            <p:cNvSpPr/>
            <p:nvPr/>
          </p:nvSpPr>
          <p:spPr>
            <a:xfrm>
              <a:off x="-4199713" y="2946299"/>
              <a:ext cx="172972" cy="138379"/>
            </a:xfrm>
            <a:custGeom>
              <a:rect b="b" l="l" r="r" t="t"/>
              <a:pathLst>
                <a:path extrusionOk="0" h="692" w="865">
                  <a:moveTo>
                    <a:pt x="755" y="1"/>
                  </a:moveTo>
                  <a:cubicBezTo>
                    <a:pt x="752" y="1"/>
                    <a:pt x="748" y="1"/>
                    <a:pt x="745" y="1"/>
                  </a:cubicBezTo>
                  <a:cubicBezTo>
                    <a:pt x="706" y="1"/>
                    <a:pt x="668" y="29"/>
                    <a:pt x="662" y="67"/>
                  </a:cubicBezTo>
                  <a:cubicBezTo>
                    <a:pt x="646" y="116"/>
                    <a:pt x="630" y="166"/>
                    <a:pt x="613" y="209"/>
                  </a:cubicBezTo>
                  <a:cubicBezTo>
                    <a:pt x="604" y="224"/>
                    <a:pt x="596" y="229"/>
                    <a:pt x="589" y="229"/>
                  </a:cubicBezTo>
                  <a:cubicBezTo>
                    <a:pt x="575" y="229"/>
                    <a:pt x="566" y="208"/>
                    <a:pt x="558" y="193"/>
                  </a:cubicBezTo>
                  <a:cubicBezTo>
                    <a:pt x="520" y="138"/>
                    <a:pt x="504" y="73"/>
                    <a:pt x="443" y="34"/>
                  </a:cubicBezTo>
                  <a:cubicBezTo>
                    <a:pt x="428" y="32"/>
                    <a:pt x="414" y="31"/>
                    <a:pt x="400" y="31"/>
                  </a:cubicBezTo>
                  <a:cubicBezTo>
                    <a:pt x="316" y="31"/>
                    <a:pt x="281" y="76"/>
                    <a:pt x="296" y="171"/>
                  </a:cubicBezTo>
                  <a:cubicBezTo>
                    <a:pt x="301" y="215"/>
                    <a:pt x="312" y="259"/>
                    <a:pt x="323" y="313"/>
                  </a:cubicBezTo>
                  <a:cubicBezTo>
                    <a:pt x="257" y="291"/>
                    <a:pt x="208" y="270"/>
                    <a:pt x="153" y="259"/>
                  </a:cubicBezTo>
                  <a:cubicBezTo>
                    <a:pt x="134" y="254"/>
                    <a:pt x="114" y="249"/>
                    <a:pt x="96" y="249"/>
                  </a:cubicBezTo>
                  <a:cubicBezTo>
                    <a:pt x="73" y="249"/>
                    <a:pt x="51" y="256"/>
                    <a:pt x="33" y="281"/>
                  </a:cubicBezTo>
                  <a:cubicBezTo>
                    <a:pt x="0" y="324"/>
                    <a:pt x="22" y="374"/>
                    <a:pt x="38" y="412"/>
                  </a:cubicBezTo>
                  <a:cubicBezTo>
                    <a:pt x="88" y="510"/>
                    <a:pt x="175" y="560"/>
                    <a:pt x="268" y="609"/>
                  </a:cubicBezTo>
                  <a:cubicBezTo>
                    <a:pt x="312" y="642"/>
                    <a:pt x="361" y="664"/>
                    <a:pt x="405" y="691"/>
                  </a:cubicBezTo>
                  <a:cubicBezTo>
                    <a:pt x="496" y="605"/>
                    <a:pt x="612" y="557"/>
                    <a:pt x="731" y="557"/>
                  </a:cubicBezTo>
                  <a:cubicBezTo>
                    <a:pt x="748" y="557"/>
                    <a:pt x="765" y="558"/>
                    <a:pt x="783" y="560"/>
                  </a:cubicBezTo>
                  <a:cubicBezTo>
                    <a:pt x="827" y="445"/>
                    <a:pt x="854" y="324"/>
                    <a:pt x="859" y="204"/>
                  </a:cubicBezTo>
                  <a:cubicBezTo>
                    <a:pt x="865" y="155"/>
                    <a:pt x="854" y="105"/>
                    <a:pt x="832" y="67"/>
                  </a:cubicBezTo>
                  <a:cubicBezTo>
                    <a:pt x="817" y="32"/>
                    <a:pt x="797" y="1"/>
                    <a:pt x="755"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
            <p:cNvSpPr/>
            <p:nvPr/>
          </p:nvSpPr>
          <p:spPr>
            <a:xfrm>
              <a:off x="-4030143" y="3082277"/>
              <a:ext cx="122780" cy="206969"/>
            </a:xfrm>
            <a:custGeom>
              <a:rect b="b" l="l" r="r" t="t"/>
              <a:pathLst>
                <a:path extrusionOk="0" h="1035" w="614">
                  <a:moveTo>
                    <a:pt x="1" y="0"/>
                  </a:moveTo>
                  <a:lnTo>
                    <a:pt x="1" y="0"/>
                  </a:lnTo>
                  <a:cubicBezTo>
                    <a:pt x="302" y="285"/>
                    <a:pt x="395" y="668"/>
                    <a:pt x="515" y="1035"/>
                  </a:cubicBezTo>
                  <a:cubicBezTo>
                    <a:pt x="614" y="821"/>
                    <a:pt x="252" y="9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
            <p:cNvSpPr/>
            <p:nvPr/>
          </p:nvSpPr>
          <p:spPr>
            <a:xfrm>
              <a:off x="-4126526" y="3099674"/>
              <a:ext cx="53991" cy="221367"/>
            </a:xfrm>
            <a:custGeom>
              <a:rect b="b" l="l" r="r" t="t"/>
              <a:pathLst>
                <a:path extrusionOk="0" h="1107" w="270">
                  <a:moveTo>
                    <a:pt x="72" y="1"/>
                  </a:moveTo>
                  <a:cubicBezTo>
                    <a:pt x="28" y="1"/>
                    <a:pt x="56" y="34"/>
                    <a:pt x="50" y="55"/>
                  </a:cubicBezTo>
                  <a:cubicBezTo>
                    <a:pt x="1" y="225"/>
                    <a:pt x="39" y="389"/>
                    <a:pt x="67" y="553"/>
                  </a:cubicBezTo>
                  <a:cubicBezTo>
                    <a:pt x="94" y="712"/>
                    <a:pt x="132" y="871"/>
                    <a:pt x="192" y="1024"/>
                  </a:cubicBezTo>
                  <a:cubicBezTo>
                    <a:pt x="203" y="1052"/>
                    <a:pt x="209" y="1084"/>
                    <a:pt x="253" y="1106"/>
                  </a:cubicBezTo>
                  <a:cubicBezTo>
                    <a:pt x="269" y="1046"/>
                    <a:pt x="264" y="980"/>
                    <a:pt x="236" y="920"/>
                  </a:cubicBezTo>
                  <a:cubicBezTo>
                    <a:pt x="121" y="647"/>
                    <a:pt x="99" y="362"/>
                    <a:pt x="94" y="66"/>
                  </a:cubicBezTo>
                  <a:cubicBezTo>
                    <a:pt x="94" y="44"/>
                    <a:pt x="116" y="1"/>
                    <a:pt x="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
            <p:cNvSpPr/>
            <p:nvPr/>
          </p:nvSpPr>
          <p:spPr>
            <a:xfrm>
              <a:off x="-4058538" y="3123870"/>
              <a:ext cx="43993" cy="116183"/>
            </a:xfrm>
            <a:custGeom>
              <a:rect b="b" l="l" r="r" t="t"/>
              <a:pathLst>
                <a:path extrusionOk="0" h="581" w="220">
                  <a:moveTo>
                    <a:pt x="0" y="0"/>
                  </a:moveTo>
                  <a:lnTo>
                    <a:pt x="0" y="0"/>
                  </a:lnTo>
                  <a:cubicBezTo>
                    <a:pt x="11" y="219"/>
                    <a:pt x="110" y="383"/>
                    <a:pt x="175" y="580"/>
                  </a:cubicBezTo>
                  <a:cubicBezTo>
                    <a:pt x="219" y="487"/>
                    <a:pt x="99" y="12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
            <p:cNvSpPr/>
            <p:nvPr/>
          </p:nvSpPr>
          <p:spPr>
            <a:xfrm>
              <a:off x="-4168119" y="3274445"/>
              <a:ext cx="493920" cy="969255"/>
            </a:xfrm>
            <a:custGeom>
              <a:rect b="b" l="l" r="r" t="t"/>
              <a:pathLst>
                <a:path extrusionOk="0" h="4847" w="2470">
                  <a:moveTo>
                    <a:pt x="1178" y="1250"/>
                  </a:moveTo>
                  <a:cubicBezTo>
                    <a:pt x="1180" y="1250"/>
                    <a:pt x="1183" y="1252"/>
                    <a:pt x="1186" y="1253"/>
                  </a:cubicBezTo>
                  <a:lnTo>
                    <a:pt x="1186" y="1253"/>
                  </a:lnTo>
                  <a:lnTo>
                    <a:pt x="1178" y="1250"/>
                  </a:lnTo>
                  <a:close/>
                  <a:moveTo>
                    <a:pt x="750" y="1"/>
                  </a:moveTo>
                  <a:cubicBezTo>
                    <a:pt x="727" y="1"/>
                    <a:pt x="711" y="24"/>
                    <a:pt x="696" y="74"/>
                  </a:cubicBezTo>
                  <a:cubicBezTo>
                    <a:pt x="658" y="203"/>
                    <a:pt x="748" y="764"/>
                    <a:pt x="714" y="764"/>
                  </a:cubicBezTo>
                  <a:cubicBezTo>
                    <a:pt x="713" y="764"/>
                    <a:pt x="713" y="764"/>
                    <a:pt x="712" y="763"/>
                  </a:cubicBezTo>
                  <a:cubicBezTo>
                    <a:pt x="700" y="758"/>
                    <a:pt x="679" y="756"/>
                    <a:pt x="652" y="756"/>
                  </a:cubicBezTo>
                  <a:cubicBezTo>
                    <a:pt x="468" y="756"/>
                    <a:pt x="1" y="857"/>
                    <a:pt x="39" y="862"/>
                  </a:cubicBezTo>
                  <a:cubicBezTo>
                    <a:pt x="209" y="900"/>
                    <a:pt x="313" y="1031"/>
                    <a:pt x="450" y="1119"/>
                  </a:cubicBezTo>
                  <a:cubicBezTo>
                    <a:pt x="592" y="1218"/>
                    <a:pt x="941" y="1266"/>
                    <a:pt x="1107" y="1266"/>
                  </a:cubicBezTo>
                  <a:cubicBezTo>
                    <a:pt x="1152" y="1266"/>
                    <a:pt x="1184" y="1263"/>
                    <a:pt x="1194" y="1256"/>
                  </a:cubicBezTo>
                  <a:lnTo>
                    <a:pt x="1216" y="1289"/>
                  </a:lnTo>
                  <a:cubicBezTo>
                    <a:pt x="1358" y="1721"/>
                    <a:pt x="1429" y="2170"/>
                    <a:pt x="1429" y="2624"/>
                  </a:cubicBezTo>
                  <a:cubicBezTo>
                    <a:pt x="1380" y="2570"/>
                    <a:pt x="1145" y="2121"/>
                    <a:pt x="948" y="2028"/>
                  </a:cubicBezTo>
                  <a:cubicBezTo>
                    <a:pt x="907" y="2008"/>
                    <a:pt x="870" y="1998"/>
                    <a:pt x="837" y="1998"/>
                  </a:cubicBezTo>
                  <a:cubicBezTo>
                    <a:pt x="769" y="1998"/>
                    <a:pt x="717" y="2041"/>
                    <a:pt x="680" y="2126"/>
                  </a:cubicBezTo>
                  <a:cubicBezTo>
                    <a:pt x="636" y="2290"/>
                    <a:pt x="767" y="2362"/>
                    <a:pt x="866" y="2438"/>
                  </a:cubicBezTo>
                  <a:cubicBezTo>
                    <a:pt x="970" y="2515"/>
                    <a:pt x="1079" y="2581"/>
                    <a:pt x="1194" y="2646"/>
                  </a:cubicBezTo>
                  <a:cubicBezTo>
                    <a:pt x="1238" y="2674"/>
                    <a:pt x="1276" y="2712"/>
                    <a:pt x="1309" y="2761"/>
                  </a:cubicBezTo>
                  <a:cubicBezTo>
                    <a:pt x="1397" y="2882"/>
                    <a:pt x="1424" y="3035"/>
                    <a:pt x="1380" y="3177"/>
                  </a:cubicBezTo>
                  <a:cubicBezTo>
                    <a:pt x="1342" y="3358"/>
                    <a:pt x="1314" y="3544"/>
                    <a:pt x="1282" y="3730"/>
                  </a:cubicBezTo>
                  <a:cubicBezTo>
                    <a:pt x="1232" y="3708"/>
                    <a:pt x="1232" y="3675"/>
                    <a:pt x="1227" y="3642"/>
                  </a:cubicBezTo>
                  <a:cubicBezTo>
                    <a:pt x="1167" y="3440"/>
                    <a:pt x="1068" y="3265"/>
                    <a:pt x="866" y="3166"/>
                  </a:cubicBezTo>
                  <a:cubicBezTo>
                    <a:pt x="850" y="3157"/>
                    <a:pt x="833" y="3154"/>
                    <a:pt x="817" y="3154"/>
                  </a:cubicBezTo>
                  <a:cubicBezTo>
                    <a:pt x="719" y="3154"/>
                    <a:pt x="615" y="3286"/>
                    <a:pt x="587" y="3314"/>
                  </a:cubicBezTo>
                  <a:cubicBezTo>
                    <a:pt x="537" y="3478"/>
                    <a:pt x="669" y="3549"/>
                    <a:pt x="767" y="3626"/>
                  </a:cubicBezTo>
                  <a:cubicBezTo>
                    <a:pt x="866" y="3703"/>
                    <a:pt x="1117" y="3850"/>
                    <a:pt x="1128" y="3856"/>
                  </a:cubicBezTo>
                  <a:cubicBezTo>
                    <a:pt x="1238" y="4053"/>
                    <a:pt x="1123" y="4239"/>
                    <a:pt x="1035" y="4431"/>
                  </a:cubicBezTo>
                  <a:cubicBezTo>
                    <a:pt x="970" y="4562"/>
                    <a:pt x="904" y="4693"/>
                    <a:pt x="827" y="4847"/>
                  </a:cubicBezTo>
                  <a:cubicBezTo>
                    <a:pt x="942" y="4792"/>
                    <a:pt x="975" y="4699"/>
                    <a:pt x="1024" y="4622"/>
                  </a:cubicBezTo>
                  <a:cubicBezTo>
                    <a:pt x="1205" y="4348"/>
                    <a:pt x="1331" y="4042"/>
                    <a:pt x="1391" y="3724"/>
                  </a:cubicBezTo>
                  <a:cubicBezTo>
                    <a:pt x="1435" y="3511"/>
                    <a:pt x="1561" y="3407"/>
                    <a:pt x="1752" y="3363"/>
                  </a:cubicBezTo>
                  <a:cubicBezTo>
                    <a:pt x="1900" y="3330"/>
                    <a:pt x="2053" y="3347"/>
                    <a:pt x="2190" y="3287"/>
                  </a:cubicBezTo>
                  <a:cubicBezTo>
                    <a:pt x="2305" y="3243"/>
                    <a:pt x="2415" y="3188"/>
                    <a:pt x="2442" y="3051"/>
                  </a:cubicBezTo>
                  <a:cubicBezTo>
                    <a:pt x="2469" y="2964"/>
                    <a:pt x="2426" y="2914"/>
                    <a:pt x="2360" y="2876"/>
                  </a:cubicBezTo>
                  <a:cubicBezTo>
                    <a:pt x="2292" y="2838"/>
                    <a:pt x="2218" y="2819"/>
                    <a:pt x="2144" y="2819"/>
                  </a:cubicBezTo>
                  <a:cubicBezTo>
                    <a:pt x="2070" y="2819"/>
                    <a:pt x="1996" y="2838"/>
                    <a:pt x="1928" y="2876"/>
                  </a:cubicBezTo>
                  <a:cubicBezTo>
                    <a:pt x="1791" y="2936"/>
                    <a:pt x="1665" y="3029"/>
                    <a:pt x="1561" y="3144"/>
                  </a:cubicBezTo>
                  <a:cubicBezTo>
                    <a:pt x="1555" y="3155"/>
                    <a:pt x="1539" y="3155"/>
                    <a:pt x="1517" y="3166"/>
                  </a:cubicBezTo>
                  <a:cubicBezTo>
                    <a:pt x="1528" y="3046"/>
                    <a:pt x="1544" y="2936"/>
                    <a:pt x="1550" y="2827"/>
                  </a:cubicBezTo>
                  <a:cubicBezTo>
                    <a:pt x="1566" y="2723"/>
                    <a:pt x="1566" y="2619"/>
                    <a:pt x="1561" y="2520"/>
                  </a:cubicBezTo>
                  <a:cubicBezTo>
                    <a:pt x="1555" y="2411"/>
                    <a:pt x="1572" y="2307"/>
                    <a:pt x="1605" y="2208"/>
                  </a:cubicBezTo>
                  <a:cubicBezTo>
                    <a:pt x="1725" y="1978"/>
                    <a:pt x="1922" y="1814"/>
                    <a:pt x="2097" y="1634"/>
                  </a:cubicBezTo>
                  <a:cubicBezTo>
                    <a:pt x="2201" y="1535"/>
                    <a:pt x="2256" y="1398"/>
                    <a:pt x="2245" y="1256"/>
                  </a:cubicBezTo>
                  <a:cubicBezTo>
                    <a:pt x="2245" y="1168"/>
                    <a:pt x="2196" y="1092"/>
                    <a:pt x="2114" y="1059"/>
                  </a:cubicBezTo>
                  <a:cubicBezTo>
                    <a:pt x="2081" y="1047"/>
                    <a:pt x="2048" y="1042"/>
                    <a:pt x="2015" y="1042"/>
                  </a:cubicBezTo>
                  <a:cubicBezTo>
                    <a:pt x="1909" y="1042"/>
                    <a:pt x="1805" y="1100"/>
                    <a:pt x="1747" y="1196"/>
                  </a:cubicBezTo>
                  <a:cubicBezTo>
                    <a:pt x="1621" y="1426"/>
                    <a:pt x="1594" y="1677"/>
                    <a:pt x="1572" y="1924"/>
                  </a:cubicBezTo>
                  <a:cubicBezTo>
                    <a:pt x="1572" y="1951"/>
                    <a:pt x="1572" y="1978"/>
                    <a:pt x="1539" y="2006"/>
                  </a:cubicBezTo>
                  <a:cubicBezTo>
                    <a:pt x="1490" y="1792"/>
                    <a:pt x="1293" y="1272"/>
                    <a:pt x="1293" y="1272"/>
                  </a:cubicBezTo>
                  <a:cubicBezTo>
                    <a:pt x="1304" y="1234"/>
                    <a:pt x="1331" y="1201"/>
                    <a:pt x="1369" y="1185"/>
                  </a:cubicBezTo>
                  <a:cubicBezTo>
                    <a:pt x="1468" y="1141"/>
                    <a:pt x="1780" y="780"/>
                    <a:pt x="1785" y="632"/>
                  </a:cubicBezTo>
                  <a:cubicBezTo>
                    <a:pt x="1813" y="484"/>
                    <a:pt x="1856" y="336"/>
                    <a:pt x="1922" y="199"/>
                  </a:cubicBezTo>
                  <a:cubicBezTo>
                    <a:pt x="1933" y="172"/>
                    <a:pt x="1966" y="134"/>
                    <a:pt x="1938" y="101"/>
                  </a:cubicBezTo>
                  <a:cubicBezTo>
                    <a:pt x="1938" y="100"/>
                    <a:pt x="1936" y="100"/>
                    <a:pt x="1934" y="100"/>
                  </a:cubicBezTo>
                  <a:cubicBezTo>
                    <a:pt x="1868" y="100"/>
                    <a:pt x="1190" y="509"/>
                    <a:pt x="1221" y="599"/>
                  </a:cubicBezTo>
                  <a:cubicBezTo>
                    <a:pt x="1161" y="577"/>
                    <a:pt x="931" y="139"/>
                    <a:pt x="822" y="41"/>
                  </a:cubicBezTo>
                  <a:cubicBezTo>
                    <a:pt x="791" y="15"/>
                    <a:pt x="768" y="1"/>
                    <a:pt x="7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 name="Google Shape;756;p3"/>
          <p:cNvGrpSpPr/>
          <p:nvPr/>
        </p:nvGrpSpPr>
        <p:grpSpPr>
          <a:xfrm rot="1702941">
            <a:off x="900461" y="4020136"/>
            <a:ext cx="550321" cy="906833"/>
            <a:chOff x="10360252" y="-2712448"/>
            <a:chExt cx="236654" cy="389949"/>
          </a:xfrm>
        </p:grpSpPr>
        <p:sp>
          <p:nvSpPr>
            <p:cNvPr id="757" name="Google Shape;757;p3"/>
            <p:cNvSpPr/>
            <p:nvPr/>
          </p:nvSpPr>
          <p:spPr>
            <a:xfrm>
              <a:off x="10442022" y="-2522139"/>
              <a:ext cx="130858" cy="199640"/>
            </a:xfrm>
            <a:custGeom>
              <a:rect b="b" l="l" r="r" t="t"/>
              <a:pathLst>
                <a:path extrusionOk="0" h="3274" w="2146">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
            <p:cNvSpPr/>
            <p:nvPr/>
          </p:nvSpPr>
          <p:spPr>
            <a:xfrm>
              <a:off x="10360252" y="-2712448"/>
              <a:ext cx="236654" cy="228483"/>
            </a:xfrm>
            <a:custGeom>
              <a:rect b="b" l="l" r="r" t="t"/>
              <a:pathLst>
                <a:path extrusionOk="0" h="3747" w="3881">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
            <p:cNvSpPr/>
            <p:nvPr/>
          </p:nvSpPr>
          <p:spPr>
            <a:xfrm>
              <a:off x="10435680" y="-2640190"/>
              <a:ext cx="86161" cy="80246"/>
            </a:xfrm>
            <a:custGeom>
              <a:rect b="b" l="l" r="r" t="t"/>
              <a:pathLst>
                <a:path extrusionOk="0" h="1316" w="1413">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
            <p:cNvSpPr/>
            <p:nvPr/>
          </p:nvSpPr>
          <p:spPr>
            <a:xfrm>
              <a:off x="10453668" y="-2691715"/>
              <a:ext cx="19452" cy="47136"/>
            </a:xfrm>
            <a:custGeom>
              <a:rect b="b" l="l" r="r" t="t"/>
              <a:pathLst>
                <a:path extrusionOk="0" h="773" w="319">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
            <p:cNvSpPr/>
            <p:nvPr/>
          </p:nvSpPr>
          <p:spPr>
            <a:xfrm>
              <a:off x="10435680" y="-2562567"/>
              <a:ext cx="26098" cy="47501"/>
            </a:xfrm>
            <a:custGeom>
              <a:rect b="b" l="l" r="r" t="t"/>
              <a:pathLst>
                <a:path extrusionOk="0" h="779" w="428">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
            <p:cNvSpPr/>
            <p:nvPr/>
          </p:nvSpPr>
          <p:spPr>
            <a:xfrm>
              <a:off x="10398972" y="-2642446"/>
              <a:ext cx="50124" cy="31891"/>
            </a:xfrm>
            <a:custGeom>
              <a:rect b="b" l="l" r="r" t="t"/>
              <a:pathLst>
                <a:path extrusionOk="0" h="523" w="822">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
            <p:cNvSpPr/>
            <p:nvPr/>
          </p:nvSpPr>
          <p:spPr>
            <a:xfrm>
              <a:off x="10520133" y="-2659337"/>
              <a:ext cx="33721" cy="53294"/>
            </a:xfrm>
            <a:custGeom>
              <a:rect b="b" l="l" r="r" t="t"/>
              <a:pathLst>
                <a:path extrusionOk="0" h="874" w="553">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
            <p:cNvSpPr/>
            <p:nvPr/>
          </p:nvSpPr>
          <p:spPr>
            <a:xfrm>
              <a:off x="10410314" y="-2594092"/>
              <a:ext cx="40428" cy="16952"/>
            </a:xfrm>
            <a:custGeom>
              <a:rect b="b" l="l" r="r" t="t"/>
              <a:pathLst>
                <a:path extrusionOk="0" h="278" w="663">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
            <p:cNvSpPr/>
            <p:nvPr/>
          </p:nvSpPr>
          <p:spPr>
            <a:xfrm>
              <a:off x="10518792" y="-2587933"/>
              <a:ext cx="37745" cy="14269"/>
            </a:xfrm>
            <a:custGeom>
              <a:rect b="b" l="l" r="r" t="t"/>
              <a:pathLst>
                <a:path extrusionOk="0" h="234" w="619">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
            <p:cNvSpPr/>
            <p:nvPr/>
          </p:nvSpPr>
          <p:spPr>
            <a:xfrm>
              <a:off x="10383240" y="-2600616"/>
              <a:ext cx="50124" cy="7927"/>
            </a:xfrm>
            <a:custGeom>
              <a:rect b="b" l="l" r="r" t="t"/>
              <a:pathLst>
                <a:path extrusionOk="0" h="130" w="822">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
            <p:cNvSpPr/>
            <p:nvPr/>
          </p:nvSpPr>
          <p:spPr>
            <a:xfrm>
              <a:off x="10422997" y="-2651654"/>
              <a:ext cx="15061" cy="18781"/>
            </a:xfrm>
            <a:custGeom>
              <a:rect b="b" l="l" r="r" t="t"/>
              <a:pathLst>
                <a:path extrusionOk="0" h="308" w="247">
                  <a:moveTo>
                    <a:pt x="28" y="0"/>
                  </a:moveTo>
                  <a:lnTo>
                    <a:pt x="0" y="28"/>
                  </a:lnTo>
                  <a:lnTo>
                    <a:pt x="197" y="307"/>
                  </a:lnTo>
                  <a:lnTo>
                    <a:pt x="247" y="263"/>
                  </a:lnTo>
                  <a:lnTo>
                    <a:pt x="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
            <p:cNvSpPr/>
            <p:nvPr/>
          </p:nvSpPr>
          <p:spPr>
            <a:xfrm>
              <a:off x="10493730" y="-2679703"/>
              <a:ext cx="21403" cy="33477"/>
            </a:xfrm>
            <a:custGeom>
              <a:rect b="b" l="l" r="r" t="t"/>
              <a:pathLst>
                <a:path extrusionOk="0" h="549" w="351">
                  <a:moveTo>
                    <a:pt x="351" y="1"/>
                  </a:moveTo>
                  <a:cubicBezTo>
                    <a:pt x="258" y="198"/>
                    <a:pt x="116" y="367"/>
                    <a:pt x="1" y="548"/>
                  </a:cubicBezTo>
                  <a:cubicBezTo>
                    <a:pt x="198" y="433"/>
                    <a:pt x="329" y="225"/>
                    <a:pt x="3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
            <p:cNvSpPr/>
            <p:nvPr/>
          </p:nvSpPr>
          <p:spPr>
            <a:xfrm>
              <a:off x="10446351" y="-2677691"/>
              <a:ext cx="9086" cy="17744"/>
            </a:xfrm>
            <a:custGeom>
              <a:rect b="b" l="l" r="r" t="t"/>
              <a:pathLst>
                <a:path extrusionOk="0" h="291" w="149">
                  <a:moveTo>
                    <a:pt x="55" y="1"/>
                  </a:moveTo>
                  <a:lnTo>
                    <a:pt x="0" y="11"/>
                  </a:lnTo>
                  <a:lnTo>
                    <a:pt x="104" y="291"/>
                  </a:lnTo>
                  <a:lnTo>
                    <a:pt x="148" y="274"/>
                  </a:lnTo>
                  <a:lnTo>
                    <a:pt x="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
            <p:cNvSpPr/>
            <p:nvPr/>
          </p:nvSpPr>
          <p:spPr>
            <a:xfrm>
              <a:off x="10507084" y="-2572262"/>
              <a:ext cx="54453" cy="25123"/>
            </a:xfrm>
            <a:custGeom>
              <a:rect b="b" l="l" r="r" t="t"/>
              <a:pathLst>
                <a:path extrusionOk="0" h="412" w="893">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
            <p:cNvSpPr/>
            <p:nvPr/>
          </p:nvSpPr>
          <p:spPr>
            <a:xfrm>
              <a:off x="10492755" y="-2559091"/>
              <a:ext cx="8415" cy="42989"/>
            </a:xfrm>
            <a:custGeom>
              <a:rect b="b" l="l" r="r" t="t"/>
              <a:pathLst>
                <a:path extrusionOk="0" h="705" w="138">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
            <p:cNvSpPr/>
            <p:nvPr/>
          </p:nvSpPr>
          <p:spPr>
            <a:xfrm>
              <a:off x="10406655" y="-2574213"/>
              <a:ext cx="37074" cy="19391"/>
            </a:xfrm>
            <a:custGeom>
              <a:rect b="b" l="l" r="r" t="t"/>
              <a:pathLst>
                <a:path extrusionOk="0" h="318" w="608">
                  <a:moveTo>
                    <a:pt x="608" y="0"/>
                  </a:moveTo>
                  <a:cubicBezTo>
                    <a:pt x="361" y="28"/>
                    <a:pt x="148" y="115"/>
                    <a:pt x="0" y="318"/>
                  </a:cubicBezTo>
                  <a:cubicBezTo>
                    <a:pt x="192" y="197"/>
                    <a:pt x="394" y="88"/>
                    <a:pt x="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
            <p:cNvSpPr/>
            <p:nvPr/>
          </p:nvSpPr>
          <p:spPr>
            <a:xfrm>
              <a:off x="10522084" y="-2601897"/>
              <a:ext cx="46465" cy="13842"/>
            </a:xfrm>
            <a:custGeom>
              <a:rect b="b" l="l" r="r" t="t"/>
              <a:pathLst>
                <a:path extrusionOk="0" h="227" w="762">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
            <p:cNvSpPr/>
            <p:nvPr/>
          </p:nvSpPr>
          <p:spPr>
            <a:xfrm>
              <a:off x="10511779" y="-2652324"/>
              <a:ext cx="29757" cy="30794"/>
            </a:xfrm>
            <a:custGeom>
              <a:rect b="b" l="l" r="r" t="t"/>
              <a:pathLst>
                <a:path extrusionOk="0" h="505" w="488">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
            <p:cNvSpPr/>
            <p:nvPr/>
          </p:nvSpPr>
          <p:spPr>
            <a:xfrm>
              <a:off x="10468999" y="-2610636"/>
              <a:ext cx="26170" cy="23576"/>
            </a:xfrm>
            <a:custGeom>
              <a:rect b="b" l="l" r="r" t="t"/>
              <a:pathLst>
                <a:path extrusionOk="0" h="218" w="242">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
            <p:cNvSpPr/>
            <p:nvPr/>
          </p:nvSpPr>
          <p:spPr>
            <a:xfrm>
              <a:off x="10506413" y="-2568969"/>
              <a:ext cx="36465" cy="52563"/>
            </a:xfrm>
            <a:custGeom>
              <a:rect b="b" l="l" r="r" t="t"/>
              <a:pathLst>
                <a:path extrusionOk="0" h="862" w="598">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
            <p:cNvSpPr/>
            <p:nvPr/>
          </p:nvSpPr>
          <p:spPr>
            <a:xfrm>
              <a:off x="10480376" y="-2689032"/>
              <a:ext cx="26769" cy="47501"/>
            </a:xfrm>
            <a:custGeom>
              <a:rect b="b" l="l" r="r" t="t"/>
              <a:pathLst>
                <a:path extrusionOk="0" h="779" w="439">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 name="Google Shape;778;p3"/>
          <p:cNvSpPr/>
          <p:nvPr/>
        </p:nvSpPr>
        <p:spPr>
          <a:xfrm>
            <a:off x="6575094"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
          <p:cNvSpPr/>
          <p:nvPr/>
        </p:nvSpPr>
        <p:spPr>
          <a:xfrm>
            <a:off x="1116167" y="4246960"/>
            <a:ext cx="7229513" cy="906065"/>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
          <p:cNvSpPr/>
          <p:nvPr/>
        </p:nvSpPr>
        <p:spPr>
          <a:xfrm>
            <a:off x="-2671625" y="4512425"/>
            <a:ext cx="5301132"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CUSTOM_5_1_1_1_1_1_1">
    <p:spTree>
      <p:nvGrpSpPr>
        <p:cNvPr id="6253" name="Shape 6253"/>
        <p:cNvGrpSpPr/>
        <p:nvPr/>
      </p:nvGrpSpPr>
      <p:grpSpPr>
        <a:xfrm>
          <a:off x="0" y="0"/>
          <a:ext cx="0" cy="0"/>
          <a:chOff x="0" y="0"/>
          <a:chExt cx="0" cy="0"/>
        </a:xfrm>
      </p:grpSpPr>
      <p:sp>
        <p:nvSpPr>
          <p:cNvPr id="6254" name="Google Shape;6254;p21"/>
          <p:cNvSpPr txBox="1"/>
          <p:nvPr>
            <p:ph type="title"/>
          </p:nvPr>
        </p:nvSpPr>
        <p:spPr>
          <a:xfrm>
            <a:off x="718075" y="445025"/>
            <a:ext cx="7707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6255" name="Google Shape;6255;p21"/>
          <p:cNvSpPr/>
          <p:nvPr/>
        </p:nvSpPr>
        <p:spPr>
          <a:xfrm>
            <a:off x="-1118056"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1"/>
          <p:cNvSpPr/>
          <p:nvPr/>
        </p:nvSpPr>
        <p:spPr>
          <a:xfrm flipH="1">
            <a:off x="3827850" y="4512425"/>
            <a:ext cx="5452086"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2">
  <p:cSld name="CUSTOM_9">
    <p:spTree>
      <p:nvGrpSpPr>
        <p:cNvPr id="6257" name="Shape 6257"/>
        <p:cNvGrpSpPr/>
        <p:nvPr/>
      </p:nvGrpSpPr>
      <p:grpSpPr>
        <a:xfrm>
          <a:off x="0" y="0"/>
          <a:ext cx="0" cy="0"/>
          <a:chOff x="0" y="0"/>
          <a:chExt cx="0" cy="0"/>
        </a:xfrm>
      </p:grpSpPr>
      <p:sp>
        <p:nvSpPr>
          <p:cNvPr id="6258" name="Google Shape;6258;p22"/>
          <p:cNvSpPr/>
          <p:nvPr/>
        </p:nvSpPr>
        <p:spPr>
          <a:xfrm>
            <a:off x="2557056" y="2375051"/>
            <a:ext cx="4522539" cy="2971976"/>
          </a:xfrm>
          <a:custGeom>
            <a:rect b="b" l="l" r="r" t="t"/>
            <a:pathLst>
              <a:path extrusionOk="0" h="28629" w="62702">
                <a:moveTo>
                  <a:pt x="11" y="28629"/>
                </a:moveTo>
                <a:lnTo>
                  <a:pt x="62702" y="28629"/>
                </a:lnTo>
                <a:cubicBezTo>
                  <a:pt x="61830" y="28338"/>
                  <a:pt x="60969" y="27983"/>
                  <a:pt x="60086" y="27703"/>
                </a:cubicBezTo>
                <a:cubicBezTo>
                  <a:pt x="57869" y="27025"/>
                  <a:pt x="55566" y="26713"/>
                  <a:pt x="53382" y="25927"/>
                </a:cubicBezTo>
                <a:cubicBezTo>
                  <a:pt x="51046" y="25088"/>
                  <a:pt x="48829" y="24108"/>
                  <a:pt x="46461" y="23796"/>
                </a:cubicBezTo>
                <a:cubicBezTo>
                  <a:pt x="43512" y="23409"/>
                  <a:pt x="41446" y="23000"/>
                  <a:pt x="39143" y="20934"/>
                </a:cubicBezTo>
                <a:cubicBezTo>
                  <a:pt x="37884" y="19803"/>
                  <a:pt x="36495" y="19104"/>
                  <a:pt x="35032" y="18168"/>
                </a:cubicBezTo>
                <a:cubicBezTo>
                  <a:pt x="33493" y="17177"/>
                  <a:pt x="31674" y="15186"/>
                  <a:pt x="30092" y="14562"/>
                </a:cubicBezTo>
                <a:cubicBezTo>
                  <a:pt x="29005" y="14132"/>
                  <a:pt x="28284" y="13497"/>
                  <a:pt x="27132" y="12948"/>
                </a:cubicBezTo>
                <a:cubicBezTo>
                  <a:pt x="25464" y="12130"/>
                  <a:pt x="23817" y="11656"/>
                  <a:pt x="22698" y="10214"/>
                </a:cubicBezTo>
                <a:cubicBezTo>
                  <a:pt x="21934" y="9235"/>
                  <a:pt x="19577" y="7179"/>
                  <a:pt x="18361" y="6426"/>
                </a:cubicBezTo>
                <a:cubicBezTo>
                  <a:pt x="17145" y="5673"/>
                  <a:pt x="16381" y="6458"/>
                  <a:pt x="14325" y="5952"/>
                </a:cubicBezTo>
                <a:cubicBezTo>
                  <a:pt x="12743" y="4736"/>
                  <a:pt x="11861" y="4553"/>
                  <a:pt x="10031" y="3639"/>
                </a:cubicBezTo>
                <a:cubicBezTo>
                  <a:pt x="9062" y="3154"/>
                  <a:pt x="8158" y="2530"/>
                  <a:pt x="7351" y="1798"/>
                </a:cubicBezTo>
                <a:cubicBezTo>
                  <a:pt x="5414" y="1"/>
                  <a:pt x="2325" y="4091"/>
                  <a:pt x="194" y="5543"/>
                </a:cubicBezTo>
                <a:cubicBezTo>
                  <a:pt x="130" y="5586"/>
                  <a:pt x="65" y="5630"/>
                  <a:pt x="0" y="5673"/>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22"/>
          <p:cNvSpPr/>
          <p:nvPr/>
        </p:nvSpPr>
        <p:spPr>
          <a:xfrm flipH="1">
            <a:off x="-1057571" y="2409640"/>
            <a:ext cx="4522539" cy="2971976"/>
          </a:xfrm>
          <a:custGeom>
            <a:rect b="b" l="l" r="r" t="t"/>
            <a:pathLst>
              <a:path extrusionOk="0" h="28629" w="62702">
                <a:moveTo>
                  <a:pt x="11" y="28629"/>
                </a:moveTo>
                <a:lnTo>
                  <a:pt x="62702" y="28629"/>
                </a:lnTo>
                <a:cubicBezTo>
                  <a:pt x="61830" y="28338"/>
                  <a:pt x="60969" y="27983"/>
                  <a:pt x="60086" y="27703"/>
                </a:cubicBezTo>
                <a:cubicBezTo>
                  <a:pt x="57869" y="27025"/>
                  <a:pt x="55566" y="26713"/>
                  <a:pt x="53382" y="25927"/>
                </a:cubicBezTo>
                <a:cubicBezTo>
                  <a:pt x="51046" y="25088"/>
                  <a:pt x="48829" y="24108"/>
                  <a:pt x="46461" y="23796"/>
                </a:cubicBezTo>
                <a:cubicBezTo>
                  <a:pt x="43512" y="23409"/>
                  <a:pt x="41446" y="23000"/>
                  <a:pt x="39143" y="20934"/>
                </a:cubicBezTo>
                <a:cubicBezTo>
                  <a:pt x="37884" y="19803"/>
                  <a:pt x="36495" y="19104"/>
                  <a:pt x="35032" y="18168"/>
                </a:cubicBezTo>
                <a:cubicBezTo>
                  <a:pt x="33493" y="17177"/>
                  <a:pt x="31674" y="15186"/>
                  <a:pt x="30092" y="14562"/>
                </a:cubicBezTo>
                <a:cubicBezTo>
                  <a:pt x="29005" y="14132"/>
                  <a:pt x="28284" y="13497"/>
                  <a:pt x="27132" y="12948"/>
                </a:cubicBezTo>
                <a:cubicBezTo>
                  <a:pt x="25464" y="12130"/>
                  <a:pt x="23817" y="11656"/>
                  <a:pt x="22698" y="10214"/>
                </a:cubicBezTo>
                <a:cubicBezTo>
                  <a:pt x="21934" y="9235"/>
                  <a:pt x="19577" y="7179"/>
                  <a:pt x="18361" y="6426"/>
                </a:cubicBezTo>
                <a:cubicBezTo>
                  <a:pt x="17145" y="5673"/>
                  <a:pt x="16381" y="6458"/>
                  <a:pt x="14325" y="5952"/>
                </a:cubicBezTo>
                <a:cubicBezTo>
                  <a:pt x="12743" y="4736"/>
                  <a:pt x="11861" y="4553"/>
                  <a:pt x="10031" y="3639"/>
                </a:cubicBezTo>
                <a:cubicBezTo>
                  <a:pt x="9062" y="3154"/>
                  <a:pt x="8158" y="2530"/>
                  <a:pt x="7351" y="1798"/>
                </a:cubicBezTo>
                <a:cubicBezTo>
                  <a:pt x="5414" y="1"/>
                  <a:pt x="2325" y="4091"/>
                  <a:pt x="194" y="5543"/>
                </a:cubicBezTo>
                <a:cubicBezTo>
                  <a:pt x="130" y="5586"/>
                  <a:pt x="65" y="5630"/>
                  <a:pt x="0" y="5673"/>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22"/>
          <p:cNvSpPr/>
          <p:nvPr/>
        </p:nvSpPr>
        <p:spPr>
          <a:xfrm flipH="1">
            <a:off x="4747979" y="4202366"/>
            <a:ext cx="5191189" cy="1428093"/>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22"/>
          <p:cNvSpPr/>
          <p:nvPr/>
        </p:nvSpPr>
        <p:spPr>
          <a:xfrm>
            <a:off x="762478" y="4202366"/>
            <a:ext cx="5191189" cy="1428093"/>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22"/>
          <p:cNvSpPr txBox="1"/>
          <p:nvPr>
            <p:ph type="title"/>
          </p:nvPr>
        </p:nvSpPr>
        <p:spPr>
          <a:xfrm>
            <a:off x="5100612" y="2335450"/>
            <a:ext cx="2833200" cy="644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3600"/>
              <a:buFont typeface="Raleway"/>
              <a:buNone/>
              <a:defRPr>
                <a:solidFill>
                  <a:schemeClr val="dk1"/>
                </a:solidFill>
              </a:defRPr>
            </a:lvl1pPr>
            <a:lvl2pPr lvl="1"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2pPr>
            <a:lvl3pPr lvl="2"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3pPr>
            <a:lvl4pPr lvl="3"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4pPr>
            <a:lvl5pPr lvl="4"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5pPr>
            <a:lvl6pPr lvl="5"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6pPr>
            <a:lvl7pPr lvl="6"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7pPr>
            <a:lvl8pPr lvl="7"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8pPr>
            <a:lvl9pPr lvl="8" rtl="0" algn="ctr">
              <a:spcBef>
                <a:spcPts val="0"/>
              </a:spcBef>
              <a:spcAft>
                <a:spcPts val="0"/>
              </a:spcAft>
              <a:buClr>
                <a:schemeClr val="lt1"/>
              </a:buClr>
              <a:buSzPts val="3600"/>
              <a:buFont typeface="Raleway"/>
              <a:buNone/>
              <a:defRPr sz="3600">
                <a:solidFill>
                  <a:schemeClr val="lt1"/>
                </a:solidFill>
                <a:latin typeface="Raleway"/>
                <a:ea typeface="Raleway"/>
                <a:cs typeface="Raleway"/>
                <a:sym typeface="Raleway"/>
              </a:defRPr>
            </a:lvl9pPr>
          </a:lstStyle>
          <a:p/>
        </p:txBody>
      </p:sp>
      <p:sp>
        <p:nvSpPr>
          <p:cNvPr id="6263" name="Google Shape;6263;p22"/>
          <p:cNvSpPr txBox="1"/>
          <p:nvPr>
            <p:ph hasCustomPrompt="1" idx="2" type="title"/>
          </p:nvPr>
        </p:nvSpPr>
        <p:spPr>
          <a:xfrm>
            <a:off x="5749363" y="1125475"/>
            <a:ext cx="1535700" cy="981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700"/>
              <a:buNone/>
              <a:defRPr b="1" sz="7000">
                <a:solidFill>
                  <a:schemeClr val="accent5"/>
                </a:solidFill>
              </a:defRPr>
            </a:lvl1pPr>
            <a:lvl2pPr lvl="1" rtl="0" algn="ctr">
              <a:spcBef>
                <a:spcPts val="0"/>
              </a:spcBef>
              <a:spcAft>
                <a:spcPts val="0"/>
              </a:spcAft>
              <a:buSzPts val="5700"/>
              <a:buNone/>
              <a:defRPr sz="5700"/>
            </a:lvl2pPr>
            <a:lvl3pPr lvl="2" rtl="0" algn="ctr">
              <a:spcBef>
                <a:spcPts val="0"/>
              </a:spcBef>
              <a:spcAft>
                <a:spcPts val="0"/>
              </a:spcAft>
              <a:buSzPts val="5700"/>
              <a:buNone/>
              <a:defRPr sz="5700"/>
            </a:lvl3pPr>
            <a:lvl4pPr lvl="3" rtl="0" algn="ctr">
              <a:spcBef>
                <a:spcPts val="0"/>
              </a:spcBef>
              <a:spcAft>
                <a:spcPts val="0"/>
              </a:spcAft>
              <a:buSzPts val="5700"/>
              <a:buNone/>
              <a:defRPr sz="5700"/>
            </a:lvl4pPr>
            <a:lvl5pPr lvl="4" rtl="0" algn="ctr">
              <a:spcBef>
                <a:spcPts val="0"/>
              </a:spcBef>
              <a:spcAft>
                <a:spcPts val="0"/>
              </a:spcAft>
              <a:buSzPts val="5700"/>
              <a:buNone/>
              <a:defRPr sz="5700"/>
            </a:lvl5pPr>
            <a:lvl6pPr lvl="5" rtl="0" algn="ctr">
              <a:spcBef>
                <a:spcPts val="0"/>
              </a:spcBef>
              <a:spcAft>
                <a:spcPts val="0"/>
              </a:spcAft>
              <a:buSzPts val="5700"/>
              <a:buNone/>
              <a:defRPr sz="5700"/>
            </a:lvl6pPr>
            <a:lvl7pPr lvl="6" rtl="0" algn="ctr">
              <a:spcBef>
                <a:spcPts val="0"/>
              </a:spcBef>
              <a:spcAft>
                <a:spcPts val="0"/>
              </a:spcAft>
              <a:buSzPts val="5700"/>
              <a:buNone/>
              <a:defRPr sz="5700"/>
            </a:lvl7pPr>
            <a:lvl8pPr lvl="7" rtl="0" algn="ctr">
              <a:spcBef>
                <a:spcPts val="0"/>
              </a:spcBef>
              <a:spcAft>
                <a:spcPts val="0"/>
              </a:spcAft>
              <a:buSzPts val="5700"/>
              <a:buNone/>
              <a:defRPr sz="5700"/>
            </a:lvl8pPr>
            <a:lvl9pPr lvl="8" rtl="0" algn="ctr">
              <a:spcBef>
                <a:spcPts val="0"/>
              </a:spcBef>
              <a:spcAft>
                <a:spcPts val="0"/>
              </a:spcAft>
              <a:buSzPts val="5700"/>
              <a:buNone/>
              <a:defRPr sz="5700"/>
            </a:lvl9pPr>
          </a:lstStyle>
          <a:p>
            <a:r>
              <a:t>xx%</a:t>
            </a:r>
          </a:p>
        </p:txBody>
      </p:sp>
      <p:sp>
        <p:nvSpPr>
          <p:cNvPr id="6264" name="Google Shape;6264;p22"/>
          <p:cNvSpPr txBox="1"/>
          <p:nvPr>
            <p:ph idx="1" type="subTitle"/>
          </p:nvPr>
        </p:nvSpPr>
        <p:spPr>
          <a:xfrm>
            <a:off x="5100612" y="2894224"/>
            <a:ext cx="2833200" cy="6441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1"/>
              </a:buClr>
              <a:buSzPts val="1400"/>
              <a:buNone/>
              <a:defRPr sz="1600"/>
            </a:lvl1pPr>
            <a:lvl2pPr lvl="1" rtl="0">
              <a:spcBef>
                <a:spcPts val="0"/>
              </a:spcBef>
              <a:spcAft>
                <a:spcPts val="0"/>
              </a:spcAft>
              <a:buClr>
                <a:schemeClr val="lt1"/>
              </a:buClr>
              <a:buSzPts val="1400"/>
              <a:buNone/>
              <a:defRPr>
                <a:solidFill>
                  <a:schemeClr val="lt1"/>
                </a:solidFill>
              </a:defRPr>
            </a:lvl2pPr>
            <a:lvl3pPr lvl="2" rtl="0">
              <a:spcBef>
                <a:spcPts val="0"/>
              </a:spcBef>
              <a:spcAft>
                <a:spcPts val="0"/>
              </a:spcAft>
              <a:buClr>
                <a:schemeClr val="lt1"/>
              </a:buClr>
              <a:buSzPts val="1400"/>
              <a:buNone/>
              <a:defRPr>
                <a:solidFill>
                  <a:schemeClr val="lt1"/>
                </a:solidFill>
              </a:defRPr>
            </a:lvl3pPr>
            <a:lvl4pPr lvl="3" rtl="0">
              <a:spcBef>
                <a:spcPts val="0"/>
              </a:spcBef>
              <a:spcAft>
                <a:spcPts val="0"/>
              </a:spcAft>
              <a:buClr>
                <a:schemeClr val="lt1"/>
              </a:buClr>
              <a:buSzPts val="1400"/>
              <a:buNone/>
              <a:defRPr>
                <a:solidFill>
                  <a:schemeClr val="lt1"/>
                </a:solidFill>
              </a:defRPr>
            </a:lvl4pPr>
            <a:lvl5pPr lvl="4" rtl="0">
              <a:spcBef>
                <a:spcPts val="0"/>
              </a:spcBef>
              <a:spcAft>
                <a:spcPts val="0"/>
              </a:spcAft>
              <a:buClr>
                <a:schemeClr val="lt1"/>
              </a:buClr>
              <a:buSzPts val="1400"/>
              <a:buNone/>
              <a:defRPr>
                <a:solidFill>
                  <a:schemeClr val="lt1"/>
                </a:solidFill>
              </a:defRPr>
            </a:lvl5pPr>
            <a:lvl6pPr lvl="5" rtl="0">
              <a:spcBef>
                <a:spcPts val="0"/>
              </a:spcBef>
              <a:spcAft>
                <a:spcPts val="0"/>
              </a:spcAft>
              <a:buClr>
                <a:schemeClr val="lt1"/>
              </a:buClr>
              <a:buSzPts val="1400"/>
              <a:buNone/>
              <a:defRPr>
                <a:solidFill>
                  <a:schemeClr val="lt1"/>
                </a:solidFill>
              </a:defRPr>
            </a:lvl6pPr>
            <a:lvl7pPr lvl="6" rtl="0">
              <a:spcBef>
                <a:spcPts val="0"/>
              </a:spcBef>
              <a:spcAft>
                <a:spcPts val="0"/>
              </a:spcAft>
              <a:buClr>
                <a:schemeClr val="lt1"/>
              </a:buClr>
              <a:buSzPts val="1400"/>
              <a:buNone/>
              <a:defRPr>
                <a:solidFill>
                  <a:schemeClr val="lt1"/>
                </a:solidFill>
              </a:defRPr>
            </a:lvl7pPr>
            <a:lvl8pPr lvl="7" rtl="0">
              <a:spcBef>
                <a:spcPts val="0"/>
              </a:spcBef>
              <a:spcAft>
                <a:spcPts val="0"/>
              </a:spcAft>
              <a:buClr>
                <a:schemeClr val="lt1"/>
              </a:buClr>
              <a:buSzPts val="1400"/>
              <a:buNone/>
              <a:defRPr>
                <a:solidFill>
                  <a:schemeClr val="lt1"/>
                </a:solidFill>
              </a:defRPr>
            </a:lvl8pPr>
            <a:lvl9pPr lvl="8" rtl="0">
              <a:spcBef>
                <a:spcPts val="0"/>
              </a:spcBef>
              <a:spcAft>
                <a:spcPts val="0"/>
              </a:spcAft>
              <a:buClr>
                <a:schemeClr val="lt1"/>
              </a:buClr>
              <a:buSzPts val="1400"/>
              <a:buNone/>
              <a:defRPr>
                <a:solidFill>
                  <a:schemeClr val="lt1"/>
                </a:solidFill>
              </a:defRPr>
            </a:lvl9pPr>
          </a:lstStyle>
          <a:p/>
        </p:txBody>
      </p:sp>
      <p:grpSp>
        <p:nvGrpSpPr>
          <p:cNvPr id="6265" name="Google Shape;6265;p22"/>
          <p:cNvGrpSpPr/>
          <p:nvPr/>
        </p:nvGrpSpPr>
        <p:grpSpPr>
          <a:xfrm rot="-10116312">
            <a:off x="-2128733" y="-609241"/>
            <a:ext cx="3156125" cy="3719866"/>
            <a:chOff x="-681551" y="1515677"/>
            <a:chExt cx="3783680" cy="4459513"/>
          </a:xfrm>
        </p:grpSpPr>
        <p:sp>
          <p:nvSpPr>
            <p:cNvPr id="6266" name="Google Shape;6266;p22"/>
            <p:cNvSpPr/>
            <p:nvPr/>
          </p:nvSpPr>
          <p:spPr>
            <a:xfrm rot="-6541634">
              <a:off x="2159572" y="3552326"/>
              <a:ext cx="379993" cy="303348"/>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22"/>
            <p:cNvSpPr/>
            <p:nvPr/>
          </p:nvSpPr>
          <p:spPr>
            <a:xfrm rot="-6541634">
              <a:off x="2184570" y="3656069"/>
              <a:ext cx="270389" cy="221145"/>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22"/>
            <p:cNvSpPr/>
            <p:nvPr/>
          </p:nvSpPr>
          <p:spPr>
            <a:xfrm rot="-6541634">
              <a:off x="2252748" y="3561668"/>
              <a:ext cx="299858" cy="354401"/>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2"/>
            <p:cNvSpPr/>
            <p:nvPr/>
          </p:nvSpPr>
          <p:spPr>
            <a:xfrm rot="-6541634">
              <a:off x="2256650" y="3662311"/>
              <a:ext cx="209513" cy="274138"/>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22"/>
            <p:cNvSpPr/>
            <p:nvPr/>
          </p:nvSpPr>
          <p:spPr>
            <a:xfrm rot="-6541634">
              <a:off x="2337121" y="3650340"/>
              <a:ext cx="266641" cy="378183"/>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22"/>
            <p:cNvSpPr/>
            <p:nvPr/>
          </p:nvSpPr>
          <p:spPr>
            <a:xfrm rot="-6541634">
              <a:off x="2323007" y="3724515"/>
              <a:ext cx="181983" cy="293783"/>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2"/>
            <p:cNvSpPr/>
            <p:nvPr/>
          </p:nvSpPr>
          <p:spPr>
            <a:xfrm rot="-6541634">
              <a:off x="2185232" y="3786417"/>
              <a:ext cx="278144" cy="206411"/>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22"/>
            <p:cNvSpPr/>
            <p:nvPr/>
          </p:nvSpPr>
          <p:spPr>
            <a:xfrm rot="-6541634">
              <a:off x="2521591" y="4436433"/>
              <a:ext cx="132480" cy="314205"/>
            </a:xfrm>
            <a:custGeom>
              <a:rect b="b" l="l" r="r" t="t"/>
              <a:pathLst>
                <a:path extrusionOk="0" h="2431" w="1025">
                  <a:moveTo>
                    <a:pt x="827" y="0"/>
                  </a:moveTo>
                  <a:cubicBezTo>
                    <a:pt x="1" y="690"/>
                    <a:pt x="61" y="2431"/>
                    <a:pt x="61" y="2431"/>
                  </a:cubicBezTo>
                  <a:cubicBezTo>
                    <a:pt x="61" y="2431"/>
                    <a:pt x="548" y="1670"/>
                    <a:pt x="784" y="1177"/>
                  </a:cubicBezTo>
                  <a:cubicBezTo>
                    <a:pt x="1025" y="685"/>
                    <a:pt x="827" y="0"/>
                    <a:pt x="82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22"/>
            <p:cNvSpPr/>
            <p:nvPr/>
          </p:nvSpPr>
          <p:spPr>
            <a:xfrm rot="-6541634">
              <a:off x="2427036" y="4527523"/>
              <a:ext cx="153031" cy="298566"/>
            </a:xfrm>
            <a:custGeom>
              <a:rect b="b" l="l" r="r" t="t"/>
              <a:pathLst>
                <a:path extrusionOk="0" h="2310" w="1184">
                  <a:moveTo>
                    <a:pt x="1079" y="0"/>
                  </a:moveTo>
                  <a:cubicBezTo>
                    <a:pt x="170" y="575"/>
                    <a:pt x="1" y="2310"/>
                    <a:pt x="1" y="2310"/>
                  </a:cubicBezTo>
                  <a:cubicBezTo>
                    <a:pt x="1" y="2310"/>
                    <a:pt x="581" y="1620"/>
                    <a:pt x="882" y="1160"/>
                  </a:cubicBezTo>
                  <a:cubicBezTo>
                    <a:pt x="1183" y="701"/>
                    <a:pt x="1079" y="0"/>
                    <a:pt x="107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2"/>
            <p:cNvSpPr/>
            <p:nvPr/>
          </p:nvSpPr>
          <p:spPr>
            <a:xfrm rot="-6541634">
              <a:off x="2294917" y="4610387"/>
              <a:ext cx="153677" cy="299341"/>
            </a:xfrm>
            <a:custGeom>
              <a:rect b="b" l="l" r="r" t="t"/>
              <a:pathLst>
                <a:path extrusionOk="0" h="2316" w="1189">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22"/>
            <p:cNvSpPr/>
            <p:nvPr/>
          </p:nvSpPr>
          <p:spPr>
            <a:xfrm rot="-6541634">
              <a:off x="2159697" y="4689327"/>
              <a:ext cx="160786" cy="29365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22"/>
            <p:cNvSpPr/>
            <p:nvPr/>
          </p:nvSpPr>
          <p:spPr>
            <a:xfrm rot="-6541634">
              <a:off x="2475327" y="4243354"/>
              <a:ext cx="268968" cy="191935"/>
            </a:xfrm>
            <a:custGeom>
              <a:rect b="b" l="l" r="r" t="t"/>
              <a:pathLst>
                <a:path extrusionOk="0" h="1485" w="2081">
                  <a:moveTo>
                    <a:pt x="0" y="1"/>
                  </a:moveTo>
                  <a:cubicBezTo>
                    <a:pt x="0" y="1"/>
                    <a:pt x="258" y="663"/>
                    <a:pt x="745" y="915"/>
                  </a:cubicBezTo>
                  <a:cubicBezTo>
                    <a:pt x="1232" y="1167"/>
                    <a:pt x="2080" y="1484"/>
                    <a:pt x="2080" y="1484"/>
                  </a:cubicBezTo>
                  <a:cubicBezTo>
                    <a:pt x="2080" y="1484"/>
                    <a:pt x="1079" y="55"/>
                    <a:pt x="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22"/>
            <p:cNvSpPr/>
            <p:nvPr/>
          </p:nvSpPr>
          <p:spPr>
            <a:xfrm rot="-6541634">
              <a:off x="2365480" y="4330653"/>
              <a:ext cx="268968" cy="191806"/>
            </a:xfrm>
            <a:custGeom>
              <a:rect b="b" l="l" r="r" t="t"/>
              <a:pathLst>
                <a:path extrusionOk="0" h="1484" w="2081">
                  <a:moveTo>
                    <a:pt x="0" y="0"/>
                  </a:moveTo>
                  <a:cubicBezTo>
                    <a:pt x="0" y="0"/>
                    <a:pt x="257" y="668"/>
                    <a:pt x="744" y="920"/>
                  </a:cubicBezTo>
                  <a:cubicBezTo>
                    <a:pt x="1232" y="1171"/>
                    <a:pt x="2080" y="1483"/>
                    <a:pt x="2080" y="1483"/>
                  </a:cubicBezTo>
                  <a:cubicBezTo>
                    <a:pt x="2080" y="1483"/>
                    <a:pt x="1078" y="55"/>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2"/>
            <p:cNvSpPr/>
            <p:nvPr/>
          </p:nvSpPr>
          <p:spPr>
            <a:xfrm rot="-6541634">
              <a:off x="2231857" y="4417210"/>
              <a:ext cx="295205" cy="147603"/>
            </a:xfrm>
            <a:custGeom>
              <a:rect b="b" l="l" r="r" t="t"/>
              <a:pathLst>
                <a:path extrusionOk="0" h="1142" w="2284">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80" name="Google Shape;6280;p22"/>
            <p:cNvGrpSpPr/>
            <p:nvPr/>
          </p:nvGrpSpPr>
          <p:grpSpPr>
            <a:xfrm>
              <a:off x="-681551" y="1515677"/>
              <a:ext cx="3783680" cy="4459513"/>
              <a:chOff x="-852776" y="1751165"/>
              <a:chExt cx="3783680" cy="4459513"/>
            </a:xfrm>
          </p:grpSpPr>
          <p:sp>
            <p:nvSpPr>
              <p:cNvPr id="6281" name="Google Shape;6281;p22"/>
              <p:cNvSpPr/>
              <p:nvPr/>
            </p:nvSpPr>
            <p:spPr>
              <a:xfrm rot="-6541634">
                <a:off x="1743664" y="3752599"/>
                <a:ext cx="297144" cy="915601"/>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22"/>
              <p:cNvSpPr/>
              <p:nvPr/>
            </p:nvSpPr>
            <p:spPr>
              <a:xfrm rot="-6541634">
                <a:off x="1869166" y="4044609"/>
                <a:ext cx="220111" cy="112188"/>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22"/>
              <p:cNvSpPr/>
              <p:nvPr/>
            </p:nvSpPr>
            <p:spPr>
              <a:xfrm rot="-6541634">
                <a:off x="2208766" y="4031817"/>
                <a:ext cx="329068" cy="1066177"/>
              </a:xfrm>
              <a:custGeom>
                <a:rect b="b" l="l" r="r" t="t"/>
                <a:pathLst>
                  <a:path extrusionOk="0" h="8249" w="2546">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22"/>
              <p:cNvSpPr/>
              <p:nvPr/>
            </p:nvSpPr>
            <p:spPr>
              <a:xfrm rot="-6541634">
                <a:off x="-898898" y="2331214"/>
                <a:ext cx="1022878" cy="195813"/>
              </a:xfrm>
              <a:custGeom>
                <a:rect b="b" l="l" r="r" t="t"/>
                <a:pathLst>
                  <a:path extrusionOk="0" h="1515" w="7914">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22"/>
              <p:cNvSpPr/>
              <p:nvPr/>
            </p:nvSpPr>
            <p:spPr>
              <a:xfrm rot="-6541634">
                <a:off x="-661042" y="2073725"/>
                <a:ext cx="242730" cy="51570"/>
              </a:xfrm>
              <a:custGeom>
                <a:rect b="b" l="l" r="r" t="t"/>
                <a:pathLst>
                  <a:path extrusionOk="0" h="399" w="1878">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22"/>
              <p:cNvSpPr/>
              <p:nvPr/>
            </p:nvSpPr>
            <p:spPr>
              <a:xfrm rot="-6541634">
                <a:off x="-489985" y="2032058"/>
                <a:ext cx="202404" cy="259145"/>
              </a:xfrm>
              <a:custGeom>
                <a:rect b="b" l="l" r="r" t="t"/>
                <a:pathLst>
                  <a:path extrusionOk="0" h="2005" w="1566">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22"/>
              <p:cNvSpPr/>
              <p:nvPr/>
            </p:nvSpPr>
            <p:spPr>
              <a:xfrm rot="-6541634">
                <a:off x="-685080" y="2262714"/>
                <a:ext cx="266124" cy="121365"/>
              </a:xfrm>
              <a:custGeom>
                <a:rect b="b" l="l" r="r" t="t"/>
                <a:pathLst>
                  <a:path extrusionOk="0" h="939" w="2059">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22"/>
              <p:cNvSpPr/>
              <p:nvPr/>
            </p:nvSpPr>
            <p:spPr>
              <a:xfrm rot="-6541634">
                <a:off x="-466481" y="2297245"/>
                <a:ext cx="208867" cy="224377"/>
              </a:xfrm>
              <a:custGeom>
                <a:rect b="b" l="l" r="r" t="t"/>
                <a:pathLst>
                  <a:path extrusionOk="0" h="1736" w="1616">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22"/>
              <p:cNvSpPr/>
              <p:nvPr/>
            </p:nvSpPr>
            <p:spPr>
              <a:xfrm rot="-6541634">
                <a:off x="-562321" y="2538255"/>
                <a:ext cx="165697" cy="111542"/>
              </a:xfrm>
              <a:custGeom>
                <a:rect b="b" l="l" r="r" t="t"/>
                <a:pathLst>
                  <a:path extrusionOk="0" h="863" w="1282">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2"/>
              <p:cNvSpPr/>
              <p:nvPr/>
            </p:nvSpPr>
            <p:spPr>
              <a:xfrm rot="-6541634">
                <a:off x="-568947" y="1812157"/>
                <a:ext cx="249192" cy="168541"/>
              </a:xfrm>
              <a:custGeom>
                <a:rect b="b" l="l" r="r" t="t"/>
                <a:pathLst>
                  <a:path extrusionOk="0" h="1304" w="1928">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2"/>
              <p:cNvSpPr/>
              <p:nvPr/>
            </p:nvSpPr>
            <p:spPr>
              <a:xfrm rot="-6541634">
                <a:off x="-743818" y="1925661"/>
                <a:ext cx="298049" cy="122399"/>
              </a:xfrm>
              <a:custGeom>
                <a:rect b="b" l="l" r="r" t="t"/>
                <a:pathLst>
                  <a:path extrusionOk="0" h="947" w="2306">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2"/>
              <p:cNvSpPr/>
              <p:nvPr/>
            </p:nvSpPr>
            <p:spPr>
              <a:xfrm rot="-6541634">
                <a:off x="-783817" y="2133730"/>
                <a:ext cx="295851" cy="126018"/>
              </a:xfrm>
              <a:custGeom>
                <a:rect b="b" l="l" r="r" t="t"/>
                <a:pathLst>
                  <a:path extrusionOk="0" h="975" w="2289">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2"/>
              <p:cNvSpPr/>
              <p:nvPr/>
            </p:nvSpPr>
            <p:spPr>
              <a:xfrm rot="-6541634">
                <a:off x="-748821" y="2379641"/>
                <a:ext cx="289518" cy="130800"/>
              </a:xfrm>
              <a:custGeom>
                <a:rect b="b" l="l" r="r" t="t"/>
                <a:pathLst>
                  <a:path extrusionOk="0" h="1012" w="224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2"/>
              <p:cNvSpPr/>
              <p:nvPr/>
            </p:nvSpPr>
            <p:spPr>
              <a:xfrm rot="-6541634">
                <a:off x="-438434" y="1996287"/>
                <a:ext cx="199561" cy="239240"/>
              </a:xfrm>
              <a:custGeom>
                <a:rect b="b" l="l" r="r" t="t"/>
                <a:pathLst>
                  <a:path extrusionOk="0" h="1851" w="1544">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2"/>
              <p:cNvSpPr/>
              <p:nvPr/>
            </p:nvSpPr>
            <p:spPr>
              <a:xfrm rot="-6541634">
                <a:off x="-388762" y="2195126"/>
                <a:ext cx="209513" cy="221533"/>
              </a:xfrm>
              <a:custGeom>
                <a:rect b="b" l="l" r="r" t="t"/>
                <a:pathLst>
                  <a:path extrusionOk="0" h="1714" w="1621">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22"/>
              <p:cNvSpPr/>
              <p:nvPr/>
            </p:nvSpPr>
            <p:spPr>
              <a:xfrm rot="-6541634">
                <a:off x="-409917" y="2499879"/>
                <a:ext cx="209513" cy="225152"/>
              </a:xfrm>
              <a:custGeom>
                <a:rect b="b" l="l" r="r" t="t"/>
                <a:pathLst>
                  <a:path extrusionOk="0" h="1742" w="1621">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22"/>
              <p:cNvSpPr/>
              <p:nvPr/>
            </p:nvSpPr>
            <p:spPr>
              <a:xfrm rot="-6541634">
                <a:off x="-331917" y="2397960"/>
                <a:ext cx="210288" cy="221533"/>
              </a:xfrm>
              <a:custGeom>
                <a:rect b="b" l="l" r="r" t="t"/>
                <a:pathLst>
                  <a:path extrusionOk="0" h="1714" w="1627">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22"/>
              <p:cNvSpPr/>
              <p:nvPr/>
            </p:nvSpPr>
            <p:spPr>
              <a:xfrm rot="-6541634">
                <a:off x="-740969" y="4142946"/>
                <a:ext cx="1555902" cy="738659"/>
              </a:xfrm>
              <a:custGeom>
                <a:rect b="b" l="l" r="r" t="t"/>
                <a:pathLst>
                  <a:path extrusionOk="0" h="5715" w="12038">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22"/>
              <p:cNvSpPr/>
              <p:nvPr/>
            </p:nvSpPr>
            <p:spPr>
              <a:xfrm rot="-6541634">
                <a:off x="-499459" y="4286206"/>
                <a:ext cx="1176038" cy="435311"/>
              </a:xfrm>
              <a:custGeom>
                <a:rect b="b" l="l" r="r" t="t"/>
                <a:pathLst>
                  <a:path extrusionOk="0" h="3368" w="9099">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2"/>
              <p:cNvSpPr/>
              <p:nvPr/>
            </p:nvSpPr>
            <p:spPr>
              <a:xfrm rot="-6541634">
                <a:off x="-343004" y="4098813"/>
                <a:ext cx="290164" cy="310198"/>
              </a:xfrm>
              <a:custGeom>
                <a:rect b="b" l="l" r="r" t="t"/>
                <a:pathLst>
                  <a:path extrusionOk="0" h="2400" w="2245">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2"/>
              <p:cNvSpPr/>
              <p:nvPr/>
            </p:nvSpPr>
            <p:spPr>
              <a:xfrm rot="-6541634">
                <a:off x="-227590" y="4253392"/>
                <a:ext cx="373659" cy="476413"/>
              </a:xfrm>
              <a:custGeom>
                <a:rect b="b" l="l" r="r" t="t"/>
                <a:pathLst>
                  <a:path extrusionOk="0" h="3686" w="2891">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2"/>
              <p:cNvSpPr/>
              <p:nvPr/>
            </p:nvSpPr>
            <p:spPr>
              <a:xfrm rot="-6541634">
                <a:off x="17409" y="4532623"/>
                <a:ext cx="298436" cy="514541"/>
              </a:xfrm>
              <a:custGeom>
                <a:rect b="b" l="l" r="r" t="t"/>
                <a:pathLst>
                  <a:path extrusionOk="0" h="3981" w="2309">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22"/>
              <p:cNvSpPr/>
              <p:nvPr/>
            </p:nvSpPr>
            <p:spPr>
              <a:xfrm rot="-6541634">
                <a:off x="-1083256" y="3020425"/>
                <a:ext cx="1627377" cy="672613"/>
              </a:xfrm>
              <a:custGeom>
                <a:rect b="b" l="l" r="r" t="t"/>
                <a:pathLst>
                  <a:path extrusionOk="0" h="5204" w="12591">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22"/>
              <p:cNvSpPr/>
              <p:nvPr/>
            </p:nvSpPr>
            <p:spPr>
              <a:xfrm rot="-6541634">
                <a:off x="-862955" y="3328598"/>
                <a:ext cx="1364613" cy="139460"/>
              </a:xfrm>
              <a:custGeom>
                <a:rect b="b" l="l" r="r" t="t"/>
                <a:pathLst>
                  <a:path extrusionOk="0" h="1079" w="10558">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22"/>
              <p:cNvSpPr/>
              <p:nvPr/>
            </p:nvSpPr>
            <p:spPr>
              <a:xfrm rot="-6541634">
                <a:off x="-473215" y="2863270"/>
                <a:ext cx="262634" cy="319246"/>
              </a:xfrm>
              <a:custGeom>
                <a:rect b="b" l="l" r="r" t="t"/>
                <a:pathLst>
                  <a:path extrusionOk="0" h="2470" w="2032">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22"/>
              <p:cNvSpPr/>
              <p:nvPr/>
            </p:nvSpPr>
            <p:spPr>
              <a:xfrm rot="-6541634">
                <a:off x="-414051" y="3071201"/>
                <a:ext cx="319246" cy="497092"/>
              </a:xfrm>
              <a:custGeom>
                <a:rect b="b" l="l" r="r" t="t"/>
                <a:pathLst>
                  <a:path extrusionOk="0" h="3846" w="247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22"/>
              <p:cNvSpPr/>
              <p:nvPr/>
            </p:nvSpPr>
            <p:spPr>
              <a:xfrm rot="-6541634">
                <a:off x="-301805" y="3404082"/>
                <a:ext cx="284994" cy="529275"/>
              </a:xfrm>
              <a:custGeom>
                <a:rect b="b" l="l" r="r" t="t"/>
                <a:pathLst>
                  <a:path extrusionOk="0" h="4095" w="2205">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22"/>
              <p:cNvSpPr/>
              <p:nvPr/>
            </p:nvSpPr>
            <p:spPr>
              <a:xfrm rot="-6541634">
                <a:off x="-86210" y="3102839"/>
                <a:ext cx="263410" cy="274267"/>
              </a:xfrm>
              <a:custGeom>
                <a:rect b="b" l="l" r="r" t="t"/>
                <a:pathLst>
                  <a:path extrusionOk="0" h="2122" w="2038">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22"/>
              <p:cNvSpPr/>
              <p:nvPr/>
            </p:nvSpPr>
            <p:spPr>
              <a:xfrm rot="-6541634">
                <a:off x="-90886" y="3119653"/>
                <a:ext cx="177718" cy="215588"/>
              </a:xfrm>
              <a:custGeom>
                <a:rect b="b" l="l" r="r" t="t"/>
                <a:pathLst>
                  <a:path extrusionOk="0" h="1668" w="1375">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22"/>
              <p:cNvSpPr/>
              <p:nvPr/>
            </p:nvSpPr>
            <p:spPr>
              <a:xfrm rot="-6541634">
                <a:off x="-202600" y="2883263"/>
                <a:ext cx="289001" cy="270002"/>
              </a:xfrm>
              <a:custGeom>
                <a:rect b="b" l="l" r="r" t="t"/>
                <a:pathLst>
                  <a:path extrusionOk="0" h="2089" w="2236">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22"/>
              <p:cNvSpPr/>
              <p:nvPr/>
            </p:nvSpPr>
            <p:spPr>
              <a:xfrm rot="-6541634">
                <a:off x="-183615" y="2971145"/>
                <a:ext cx="194908" cy="196717"/>
              </a:xfrm>
              <a:custGeom>
                <a:rect b="b" l="l" r="r" t="t"/>
                <a:pathLst>
                  <a:path extrusionOk="0" h="1522" w="1508">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22"/>
              <p:cNvSpPr/>
              <p:nvPr/>
            </p:nvSpPr>
            <p:spPr>
              <a:xfrm rot="-6541634">
                <a:off x="-449439" y="2945322"/>
                <a:ext cx="313429" cy="246866"/>
              </a:xfrm>
              <a:custGeom>
                <a:rect b="b" l="l" r="r" t="t"/>
                <a:pathLst>
                  <a:path extrusionOk="0" h="1910" w="2425">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22"/>
              <p:cNvSpPr/>
              <p:nvPr/>
            </p:nvSpPr>
            <p:spPr>
              <a:xfrm rot="-6541634">
                <a:off x="-370270" y="3024547"/>
                <a:ext cx="234329" cy="177847"/>
              </a:xfrm>
              <a:custGeom>
                <a:rect b="b" l="l" r="r" t="t"/>
                <a:pathLst>
                  <a:path extrusionOk="0" h="1376" w="1813">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22"/>
              <p:cNvSpPr/>
              <p:nvPr/>
            </p:nvSpPr>
            <p:spPr>
              <a:xfrm rot="-6541634">
                <a:off x="-415221" y="3144521"/>
                <a:ext cx="263410" cy="286028"/>
              </a:xfrm>
              <a:custGeom>
                <a:rect b="b" l="l" r="r" t="t"/>
                <a:pathLst>
                  <a:path extrusionOk="0" h="2213" w="2038">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22"/>
              <p:cNvSpPr/>
              <p:nvPr/>
            </p:nvSpPr>
            <p:spPr>
              <a:xfrm rot="-6541634">
                <a:off x="-332472" y="3147205"/>
                <a:ext cx="179915" cy="222309"/>
              </a:xfrm>
              <a:custGeom>
                <a:rect b="b" l="l" r="r" t="t"/>
                <a:pathLst>
                  <a:path extrusionOk="0" h="1720" w="1392">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22"/>
              <p:cNvSpPr/>
              <p:nvPr/>
            </p:nvSpPr>
            <p:spPr>
              <a:xfrm rot="-6541634">
                <a:off x="-292546" y="3241408"/>
                <a:ext cx="322735" cy="255009"/>
              </a:xfrm>
              <a:custGeom>
                <a:rect b="b" l="l" r="r" t="t"/>
                <a:pathLst>
                  <a:path extrusionOk="0" h="1973" w="2497">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22"/>
              <p:cNvSpPr/>
              <p:nvPr/>
            </p:nvSpPr>
            <p:spPr>
              <a:xfrm rot="-6541634">
                <a:off x="-254363" y="3236342"/>
                <a:ext cx="241308" cy="174745"/>
              </a:xfrm>
              <a:custGeom>
                <a:rect b="b" l="l" r="r" t="t"/>
                <a:pathLst>
                  <a:path extrusionOk="0" h="1352" w="1867">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22"/>
              <p:cNvSpPr/>
              <p:nvPr/>
            </p:nvSpPr>
            <p:spPr>
              <a:xfrm rot="-6541634">
                <a:off x="-203952" y="3134738"/>
                <a:ext cx="132351" cy="132351"/>
              </a:xfrm>
              <a:custGeom>
                <a:rect b="b" l="l" r="r" t="t"/>
                <a:pathLst>
                  <a:path extrusionOk="0" h="1024" w="1024">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22"/>
              <p:cNvSpPr/>
              <p:nvPr/>
            </p:nvSpPr>
            <p:spPr>
              <a:xfrm rot="-6541634">
                <a:off x="-320359" y="3564187"/>
                <a:ext cx="1403775" cy="28990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22"/>
              <p:cNvSpPr/>
              <p:nvPr/>
            </p:nvSpPr>
            <p:spPr>
              <a:xfrm rot="-6541634">
                <a:off x="104891" y="2822339"/>
                <a:ext cx="379993" cy="190772"/>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22"/>
              <p:cNvSpPr/>
              <p:nvPr/>
            </p:nvSpPr>
            <p:spPr>
              <a:xfrm rot="-6541634">
                <a:off x="236711" y="2933958"/>
                <a:ext cx="279566" cy="319892"/>
              </a:xfrm>
              <a:custGeom>
                <a:rect b="b" l="l" r="r" t="t"/>
                <a:pathLst>
                  <a:path extrusionOk="0" h="2475" w="2163">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22"/>
              <p:cNvSpPr/>
              <p:nvPr/>
            </p:nvSpPr>
            <p:spPr>
              <a:xfrm rot="-6541634">
                <a:off x="-31269" y="3068402"/>
                <a:ext cx="418250" cy="108569"/>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22"/>
              <p:cNvSpPr/>
              <p:nvPr/>
            </p:nvSpPr>
            <p:spPr>
              <a:xfrm rot="-6541634">
                <a:off x="-40717" y="3266303"/>
                <a:ext cx="407652" cy="133902"/>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22"/>
              <p:cNvSpPr/>
              <p:nvPr/>
            </p:nvSpPr>
            <p:spPr>
              <a:xfrm rot="-6541634">
                <a:off x="-38176" y="3453389"/>
                <a:ext cx="390591" cy="170997"/>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22"/>
              <p:cNvSpPr/>
              <p:nvPr/>
            </p:nvSpPr>
            <p:spPr>
              <a:xfrm rot="-6541634">
                <a:off x="-27737" y="3582829"/>
                <a:ext cx="364483" cy="2168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2"/>
              <p:cNvSpPr/>
              <p:nvPr/>
            </p:nvSpPr>
            <p:spPr>
              <a:xfrm rot="-6541634">
                <a:off x="11895" y="3779039"/>
                <a:ext cx="365129" cy="216751"/>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2"/>
              <p:cNvSpPr/>
              <p:nvPr/>
            </p:nvSpPr>
            <p:spPr>
              <a:xfrm rot="-6541634">
                <a:off x="64074" y="3962049"/>
                <a:ext cx="356728" cy="229288"/>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22"/>
              <p:cNvSpPr/>
              <p:nvPr/>
            </p:nvSpPr>
            <p:spPr>
              <a:xfrm rot="-6541634">
                <a:off x="111722" y="4115279"/>
                <a:ext cx="338374" cy="256947"/>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22"/>
              <p:cNvSpPr/>
              <p:nvPr/>
            </p:nvSpPr>
            <p:spPr>
              <a:xfrm rot="-6541634">
                <a:off x="242586" y="3129641"/>
                <a:ext cx="278920" cy="319116"/>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2"/>
              <p:cNvSpPr/>
              <p:nvPr/>
            </p:nvSpPr>
            <p:spPr>
              <a:xfrm rot="-6541634">
                <a:off x="258804" y="3308822"/>
                <a:ext cx="278920" cy="319246"/>
              </a:xfrm>
              <a:custGeom>
                <a:rect b="b" l="l" r="r" t="t"/>
                <a:pathLst>
                  <a:path extrusionOk="0" h="2470" w="2158">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2"/>
              <p:cNvSpPr/>
              <p:nvPr/>
            </p:nvSpPr>
            <p:spPr>
              <a:xfrm rot="-6541634">
                <a:off x="332306" y="3458288"/>
                <a:ext cx="226574" cy="360218"/>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2"/>
              <p:cNvSpPr/>
              <p:nvPr/>
            </p:nvSpPr>
            <p:spPr>
              <a:xfrm rot="-6541634">
                <a:off x="361014" y="3621885"/>
                <a:ext cx="227220" cy="359571"/>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22"/>
              <p:cNvSpPr/>
              <p:nvPr/>
            </p:nvSpPr>
            <p:spPr>
              <a:xfrm rot="-6541634">
                <a:off x="370675" y="3842889"/>
                <a:ext cx="221662" cy="280988"/>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2"/>
              <p:cNvSpPr/>
              <p:nvPr/>
            </p:nvSpPr>
            <p:spPr>
              <a:xfrm rot="-6541634">
                <a:off x="415524" y="3980540"/>
                <a:ext cx="220887" cy="280988"/>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2"/>
              <p:cNvSpPr/>
              <p:nvPr/>
            </p:nvSpPr>
            <p:spPr>
              <a:xfrm rot="-6541634">
                <a:off x="922418" y="4374523"/>
                <a:ext cx="1332301" cy="1122658"/>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2"/>
              <p:cNvSpPr/>
              <p:nvPr/>
            </p:nvSpPr>
            <p:spPr>
              <a:xfrm rot="-6541634">
                <a:off x="1169399" y="4540506"/>
                <a:ext cx="938220" cy="1113223"/>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2"/>
              <p:cNvSpPr/>
              <p:nvPr/>
            </p:nvSpPr>
            <p:spPr>
              <a:xfrm rot="-6541634">
                <a:off x="1239100" y="4556424"/>
                <a:ext cx="810909" cy="851235"/>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2"/>
              <p:cNvSpPr/>
              <p:nvPr/>
            </p:nvSpPr>
            <p:spPr>
              <a:xfrm rot="-6541634">
                <a:off x="1102511" y="3566992"/>
                <a:ext cx="472794" cy="930594"/>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2"/>
              <p:cNvSpPr/>
              <p:nvPr/>
            </p:nvSpPr>
            <p:spPr>
              <a:xfrm rot="-6541634">
                <a:off x="1319822" y="3696177"/>
                <a:ext cx="380639" cy="165180"/>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22"/>
              <p:cNvSpPr/>
              <p:nvPr/>
            </p:nvSpPr>
            <p:spPr>
              <a:xfrm rot="-6541634">
                <a:off x="1670278" y="3702067"/>
                <a:ext cx="58162" cy="218819"/>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22"/>
              <p:cNvSpPr/>
              <p:nvPr/>
            </p:nvSpPr>
            <p:spPr>
              <a:xfrm rot="-6541634">
                <a:off x="1107762" y="3890943"/>
                <a:ext cx="410495" cy="147990"/>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22"/>
              <p:cNvSpPr/>
              <p:nvPr/>
            </p:nvSpPr>
            <p:spPr>
              <a:xfrm rot="-6541634">
                <a:off x="1521182" y="3904963"/>
                <a:ext cx="73026" cy="300504"/>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22"/>
              <p:cNvSpPr/>
              <p:nvPr/>
            </p:nvSpPr>
            <p:spPr>
              <a:xfrm rot="-6541634">
                <a:off x="1383850" y="4022158"/>
                <a:ext cx="172935" cy="420448"/>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22"/>
              <p:cNvSpPr/>
              <p:nvPr/>
            </p:nvSpPr>
            <p:spPr>
              <a:xfrm rot="-6541634">
                <a:off x="1630449" y="3569948"/>
                <a:ext cx="178235" cy="134031"/>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22"/>
              <p:cNvSpPr/>
              <p:nvPr/>
            </p:nvSpPr>
            <p:spPr>
              <a:xfrm rot="-6541634">
                <a:off x="1736949" y="3671104"/>
                <a:ext cx="179010" cy="134161"/>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22"/>
              <p:cNvSpPr/>
              <p:nvPr/>
            </p:nvSpPr>
            <p:spPr>
              <a:xfrm rot="-6541634">
                <a:off x="1636961" y="3893449"/>
                <a:ext cx="178881" cy="134031"/>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22"/>
              <p:cNvSpPr/>
              <p:nvPr/>
            </p:nvSpPr>
            <p:spPr>
              <a:xfrm rot="-6541634">
                <a:off x="1444986" y="3500745"/>
                <a:ext cx="178235" cy="134031"/>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22"/>
              <p:cNvSpPr/>
              <p:nvPr/>
            </p:nvSpPr>
            <p:spPr>
              <a:xfrm rot="-6541634">
                <a:off x="1225849" y="3699232"/>
                <a:ext cx="178105" cy="133644"/>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22"/>
              <p:cNvSpPr/>
              <p:nvPr/>
            </p:nvSpPr>
            <p:spPr>
              <a:xfrm rot="-6541634">
                <a:off x="1560523" y="4111050"/>
                <a:ext cx="178235" cy="134161"/>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22"/>
              <p:cNvSpPr/>
              <p:nvPr/>
            </p:nvSpPr>
            <p:spPr>
              <a:xfrm rot="-6541634">
                <a:off x="239832" y="4616733"/>
                <a:ext cx="1202793" cy="1546596"/>
              </a:xfrm>
              <a:custGeom>
                <a:rect b="b" l="l" r="r" t="t"/>
                <a:pathLst>
                  <a:path extrusionOk="0" h="11966" w="9306">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22"/>
              <p:cNvSpPr/>
              <p:nvPr/>
            </p:nvSpPr>
            <p:spPr>
              <a:xfrm rot="-6541634">
                <a:off x="373937" y="4793902"/>
                <a:ext cx="921934" cy="1150835"/>
              </a:xfrm>
              <a:custGeom>
                <a:rect b="b" l="l" r="r" t="t"/>
                <a:pathLst>
                  <a:path extrusionOk="0" h="8904" w="7133">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22"/>
              <p:cNvSpPr/>
              <p:nvPr/>
            </p:nvSpPr>
            <p:spPr>
              <a:xfrm rot="-6541634">
                <a:off x="1109686" y="5430994"/>
                <a:ext cx="319375" cy="364224"/>
              </a:xfrm>
              <a:custGeom>
                <a:rect b="b" l="l" r="r" t="t"/>
                <a:pathLst>
                  <a:path extrusionOk="0" h="2818" w="2471">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22"/>
              <p:cNvSpPr/>
              <p:nvPr/>
            </p:nvSpPr>
            <p:spPr>
              <a:xfrm rot="-6541634">
                <a:off x="726871" y="5293003"/>
                <a:ext cx="482229" cy="472923"/>
              </a:xfrm>
              <a:custGeom>
                <a:rect b="b" l="l" r="r" t="t"/>
                <a:pathLst>
                  <a:path extrusionOk="0" h="3659" w="3731">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22"/>
              <p:cNvSpPr/>
              <p:nvPr/>
            </p:nvSpPr>
            <p:spPr>
              <a:xfrm rot="-6541634">
                <a:off x="295516" y="5209717"/>
                <a:ext cx="528500" cy="383482"/>
              </a:xfrm>
              <a:custGeom>
                <a:rect b="b" l="l" r="r" t="t"/>
                <a:pathLst>
                  <a:path extrusionOk="0" h="2967" w="4089">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22"/>
              <p:cNvSpPr/>
              <p:nvPr/>
            </p:nvSpPr>
            <p:spPr>
              <a:xfrm rot="-6541634">
                <a:off x="345853" y="3200224"/>
                <a:ext cx="1085435" cy="121894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2"/>
              <p:cNvSpPr/>
              <p:nvPr/>
            </p:nvSpPr>
            <p:spPr>
              <a:xfrm rot="-6541634">
                <a:off x="452622" y="3385318"/>
                <a:ext cx="883677" cy="893241"/>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2"/>
              <p:cNvSpPr/>
              <p:nvPr/>
            </p:nvSpPr>
            <p:spPr>
              <a:xfrm rot="-6541634">
                <a:off x="895353" y="3264578"/>
                <a:ext cx="264702" cy="310198"/>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2"/>
              <p:cNvSpPr/>
              <p:nvPr/>
            </p:nvSpPr>
            <p:spPr>
              <a:xfrm rot="-6541634">
                <a:off x="706231" y="3446930"/>
                <a:ext cx="386197" cy="402611"/>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2"/>
              <p:cNvSpPr/>
              <p:nvPr/>
            </p:nvSpPr>
            <p:spPr>
              <a:xfrm rot="-6541634">
                <a:off x="505003" y="3801013"/>
                <a:ext cx="431305" cy="344708"/>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2"/>
              <p:cNvSpPr/>
              <p:nvPr/>
            </p:nvSpPr>
            <p:spPr>
              <a:xfrm rot="-6541634">
                <a:off x="1064353" y="4042494"/>
                <a:ext cx="263539" cy="274267"/>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22"/>
              <p:cNvSpPr/>
              <p:nvPr/>
            </p:nvSpPr>
            <p:spPr>
              <a:xfrm rot="-6541634">
                <a:off x="1059947" y="4059888"/>
                <a:ext cx="177071" cy="215329"/>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22"/>
              <p:cNvSpPr/>
              <p:nvPr/>
            </p:nvSpPr>
            <p:spPr>
              <a:xfrm rot="-6541634">
                <a:off x="948537" y="3822940"/>
                <a:ext cx="289001" cy="269743"/>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2"/>
              <p:cNvSpPr/>
              <p:nvPr/>
            </p:nvSpPr>
            <p:spPr>
              <a:xfrm rot="-6541634">
                <a:off x="967252" y="3911590"/>
                <a:ext cx="194520" cy="196200"/>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2"/>
              <p:cNvSpPr/>
              <p:nvPr/>
            </p:nvSpPr>
            <p:spPr>
              <a:xfrm rot="-6541634">
                <a:off x="701009" y="3885577"/>
                <a:ext cx="314205" cy="246478"/>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2"/>
              <p:cNvSpPr/>
              <p:nvPr/>
            </p:nvSpPr>
            <p:spPr>
              <a:xfrm rot="-6541634">
                <a:off x="780317" y="3963832"/>
                <a:ext cx="234329" cy="17875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2"/>
              <p:cNvSpPr/>
              <p:nvPr/>
            </p:nvSpPr>
            <p:spPr>
              <a:xfrm rot="-6541634">
                <a:off x="735611" y="4084368"/>
                <a:ext cx="263410" cy="285641"/>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22"/>
              <p:cNvSpPr/>
              <p:nvPr/>
            </p:nvSpPr>
            <p:spPr>
              <a:xfrm rot="-6541634">
                <a:off x="818177" y="4087180"/>
                <a:ext cx="179915" cy="221792"/>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22"/>
              <p:cNvSpPr/>
              <p:nvPr/>
            </p:nvSpPr>
            <p:spPr>
              <a:xfrm rot="-6541634">
                <a:off x="857945" y="4181215"/>
                <a:ext cx="323381" cy="255396"/>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22"/>
              <p:cNvSpPr/>
              <p:nvPr/>
            </p:nvSpPr>
            <p:spPr>
              <a:xfrm rot="-6541634">
                <a:off x="896407" y="4176274"/>
                <a:ext cx="241308" cy="174228"/>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22"/>
              <p:cNvSpPr/>
              <p:nvPr/>
            </p:nvSpPr>
            <p:spPr>
              <a:xfrm rot="-6541634">
                <a:off x="937652" y="4074217"/>
                <a:ext cx="150188" cy="132093"/>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22"/>
              <p:cNvSpPr/>
              <p:nvPr/>
            </p:nvSpPr>
            <p:spPr>
              <a:xfrm rot="-6541634">
                <a:off x="764351" y="4217995"/>
                <a:ext cx="384387" cy="276206"/>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22"/>
              <p:cNvSpPr/>
              <p:nvPr/>
            </p:nvSpPr>
            <p:spPr>
              <a:xfrm rot="-6541634">
                <a:off x="650237" y="4976786"/>
                <a:ext cx="305804" cy="348327"/>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22"/>
              <p:cNvSpPr/>
              <p:nvPr/>
            </p:nvSpPr>
            <p:spPr>
              <a:xfrm rot="-6541634">
                <a:off x="964348" y="4687475"/>
                <a:ext cx="377925" cy="287321"/>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22"/>
              <p:cNvSpPr/>
              <p:nvPr/>
            </p:nvSpPr>
            <p:spPr>
              <a:xfrm rot="-6541634">
                <a:off x="305191" y="4235618"/>
                <a:ext cx="317824" cy="336565"/>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22"/>
              <p:cNvSpPr/>
              <p:nvPr/>
            </p:nvSpPr>
            <p:spPr>
              <a:xfrm rot="-6541634">
                <a:off x="236405" y="4726614"/>
                <a:ext cx="365129" cy="251648"/>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22"/>
              <p:cNvSpPr/>
              <p:nvPr/>
            </p:nvSpPr>
            <p:spPr>
              <a:xfrm rot="-6541634">
                <a:off x="241960" y="4222399"/>
                <a:ext cx="1127182" cy="967172"/>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22"/>
              <p:cNvSpPr/>
              <p:nvPr/>
            </p:nvSpPr>
            <p:spPr>
              <a:xfrm rot="-6541634">
                <a:off x="892564" y="4473693"/>
                <a:ext cx="426005" cy="14463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22"/>
              <p:cNvSpPr/>
              <p:nvPr/>
            </p:nvSpPr>
            <p:spPr>
              <a:xfrm rot="-6541634">
                <a:off x="828398" y="4801187"/>
                <a:ext cx="295851" cy="324286"/>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22"/>
              <p:cNvSpPr/>
              <p:nvPr/>
            </p:nvSpPr>
            <p:spPr>
              <a:xfrm rot="-6541634">
                <a:off x="406738" y="4899308"/>
                <a:ext cx="367972" cy="215717"/>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2"/>
              <p:cNvSpPr/>
              <p:nvPr/>
            </p:nvSpPr>
            <p:spPr>
              <a:xfrm rot="-6541634">
                <a:off x="240742" y="4508233"/>
                <a:ext cx="372108" cy="213261"/>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2"/>
              <p:cNvSpPr/>
              <p:nvPr/>
            </p:nvSpPr>
            <p:spPr>
              <a:xfrm rot="-6541634">
                <a:off x="571145" y="4096191"/>
                <a:ext cx="230064" cy="394856"/>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2"/>
              <p:cNvSpPr/>
              <p:nvPr/>
            </p:nvSpPr>
            <p:spPr>
              <a:xfrm rot="-6541634">
                <a:off x="712521" y="4319297"/>
                <a:ext cx="335014" cy="271294"/>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2"/>
              <p:cNvSpPr/>
              <p:nvPr/>
            </p:nvSpPr>
            <p:spPr>
              <a:xfrm rot="-6541634">
                <a:off x="783151" y="4592019"/>
                <a:ext cx="396924" cy="160398"/>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2"/>
              <p:cNvSpPr/>
              <p:nvPr/>
            </p:nvSpPr>
            <p:spPr>
              <a:xfrm rot="-6541634">
                <a:off x="727001" y="4813142"/>
                <a:ext cx="191806" cy="406876"/>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2"/>
              <p:cNvSpPr/>
              <p:nvPr/>
            </p:nvSpPr>
            <p:spPr>
              <a:xfrm rot="-6541634">
                <a:off x="306417" y="4749566"/>
                <a:ext cx="410495" cy="105855"/>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2"/>
              <p:cNvSpPr/>
              <p:nvPr/>
            </p:nvSpPr>
            <p:spPr>
              <a:xfrm rot="-6541634">
                <a:off x="500568" y="4259792"/>
                <a:ext cx="157813" cy="340442"/>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22"/>
              <p:cNvSpPr/>
              <p:nvPr/>
            </p:nvSpPr>
            <p:spPr>
              <a:xfrm rot="-6541634">
                <a:off x="469116" y="4441978"/>
                <a:ext cx="284865" cy="267158"/>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22"/>
              <p:cNvSpPr/>
              <p:nvPr/>
            </p:nvSpPr>
            <p:spPr>
              <a:xfrm rot="-6541634">
                <a:off x="583667" y="4781759"/>
                <a:ext cx="234975" cy="230968"/>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2"/>
              <p:cNvSpPr/>
              <p:nvPr/>
            </p:nvSpPr>
            <p:spPr>
              <a:xfrm rot="-6541634">
                <a:off x="775047" y="4705475"/>
                <a:ext cx="231485" cy="261083"/>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2"/>
              <p:cNvSpPr/>
              <p:nvPr/>
            </p:nvSpPr>
            <p:spPr>
              <a:xfrm rot="-6541634">
                <a:off x="714811" y="4535662"/>
                <a:ext cx="246090" cy="196588"/>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2"/>
              <p:cNvSpPr/>
              <p:nvPr/>
            </p:nvSpPr>
            <p:spPr>
              <a:xfrm rot="-6541634">
                <a:off x="519097" y="4596393"/>
                <a:ext cx="254362" cy="16569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22"/>
              <p:cNvSpPr/>
              <p:nvPr/>
            </p:nvSpPr>
            <p:spPr>
              <a:xfrm rot="-6541634">
                <a:off x="674316" y="4691479"/>
                <a:ext cx="187153" cy="235621"/>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2"/>
              <p:cNvSpPr/>
              <p:nvPr/>
            </p:nvSpPr>
            <p:spPr>
              <a:xfrm rot="-6541634">
                <a:off x="714963" y="4363968"/>
                <a:ext cx="183405" cy="246090"/>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2"/>
              <p:cNvSpPr/>
              <p:nvPr/>
            </p:nvSpPr>
            <p:spPr>
              <a:xfrm rot="-6541634">
                <a:off x="792271" y="4643075"/>
                <a:ext cx="40455" cy="3412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22"/>
              <p:cNvSpPr/>
              <p:nvPr/>
            </p:nvSpPr>
            <p:spPr>
              <a:xfrm rot="-6541634">
                <a:off x="782500" y="4589432"/>
                <a:ext cx="39680" cy="3412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22"/>
              <p:cNvSpPr/>
              <p:nvPr/>
            </p:nvSpPr>
            <p:spPr>
              <a:xfrm rot="-6541634">
                <a:off x="688482" y="4614270"/>
                <a:ext cx="39680" cy="34251"/>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2"/>
              <p:cNvSpPr/>
              <p:nvPr/>
            </p:nvSpPr>
            <p:spPr>
              <a:xfrm rot="-6541634">
                <a:off x="807508" y="4744889"/>
                <a:ext cx="33993" cy="3412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2"/>
              <p:cNvSpPr/>
              <p:nvPr/>
            </p:nvSpPr>
            <p:spPr>
              <a:xfrm rot="-6541634">
                <a:off x="842913" y="4710755"/>
                <a:ext cx="39809" cy="33993"/>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2"/>
              <p:cNvSpPr/>
              <p:nvPr/>
            </p:nvSpPr>
            <p:spPr>
              <a:xfrm rot="-6541634">
                <a:off x="738795" y="4632166"/>
                <a:ext cx="39809" cy="3412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22"/>
              <p:cNvSpPr/>
              <p:nvPr/>
            </p:nvSpPr>
            <p:spPr>
              <a:xfrm rot="-6541634">
                <a:off x="695987" y="4674027"/>
                <a:ext cx="40455" cy="34251"/>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2"/>
              <p:cNvSpPr/>
              <p:nvPr/>
            </p:nvSpPr>
            <p:spPr>
              <a:xfrm rot="-6541634">
                <a:off x="643221" y="4672075"/>
                <a:ext cx="33993" cy="3412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2"/>
              <p:cNvSpPr/>
              <p:nvPr/>
            </p:nvSpPr>
            <p:spPr>
              <a:xfrm rot="-6541634">
                <a:off x="707935" y="4722877"/>
                <a:ext cx="39680" cy="3412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2"/>
              <p:cNvSpPr/>
              <p:nvPr/>
            </p:nvSpPr>
            <p:spPr>
              <a:xfrm rot="-6541634">
                <a:off x="731208" y="4777946"/>
                <a:ext cx="34122" cy="3412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2"/>
              <p:cNvSpPr/>
              <p:nvPr/>
            </p:nvSpPr>
            <p:spPr>
              <a:xfrm rot="-6541634">
                <a:off x="658612" y="4733806"/>
                <a:ext cx="39680" cy="34251"/>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2"/>
              <p:cNvSpPr/>
              <p:nvPr/>
            </p:nvSpPr>
            <p:spPr>
              <a:xfrm rot="-6541634">
                <a:off x="762849" y="4728889"/>
                <a:ext cx="40455" cy="33993"/>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2"/>
              <p:cNvSpPr/>
              <p:nvPr/>
            </p:nvSpPr>
            <p:spPr>
              <a:xfrm rot="-6541634">
                <a:off x="804350" y="4692442"/>
                <a:ext cx="39680" cy="34510"/>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22"/>
              <p:cNvSpPr/>
              <p:nvPr/>
            </p:nvSpPr>
            <p:spPr>
              <a:xfrm rot="-6541634">
                <a:off x="846203" y="4657259"/>
                <a:ext cx="39809" cy="33993"/>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22"/>
              <p:cNvSpPr/>
              <p:nvPr/>
            </p:nvSpPr>
            <p:spPr>
              <a:xfrm rot="-6541634">
                <a:off x="753468" y="4683250"/>
                <a:ext cx="39680" cy="3412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22"/>
              <p:cNvSpPr/>
              <p:nvPr/>
            </p:nvSpPr>
            <p:spPr>
              <a:xfrm rot="-6541634">
                <a:off x="204028" y="4279035"/>
                <a:ext cx="329715" cy="229547"/>
              </a:xfrm>
              <a:custGeom>
                <a:rect b="b" l="l" r="r" t="t"/>
                <a:pathLst>
                  <a:path extrusionOk="0" h="1776" w="2551">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22"/>
              <p:cNvSpPr/>
              <p:nvPr/>
            </p:nvSpPr>
            <p:spPr>
              <a:xfrm rot="-6541634">
                <a:off x="211837" y="4263480"/>
                <a:ext cx="223860" cy="174616"/>
              </a:xfrm>
              <a:custGeom>
                <a:rect b="b" l="l" r="r" t="t"/>
                <a:pathLst>
                  <a:path extrusionOk="0" h="1351" w="1732">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22"/>
              <p:cNvSpPr/>
              <p:nvPr/>
            </p:nvSpPr>
            <p:spPr>
              <a:xfrm rot="-6541634">
                <a:off x="49875" y="4346231"/>
                <a:ext cx="369523" cy="186377"/>
              </a:xfrm>
              <a:custGeom>
                <a:rect b="b" l="l" r="r" t="t"/>
                <a:pathLst>
                  <a:path extrusionOk="0" h="1442" w="2859">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22"/>
              <p:cNvSpPr/>
              <p:nvPr/>
            </p:nvSpPr>
            <p:spPr>
              <a:xfrm rot="-6541634">
                <a:off x="105922" y="4342157"/>
                <a:ext cx="268192" cy="92930"/>
              </a:xfrm>
              <a:custGeom>
                <a:rect b="b" l="l" r="r" t="t"/>
                <a:pathLst>
                  <a:path extrusionOk="0" h="719" w="2075">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22"/>
              <p:cNvSpPr/>
              <p:nvPr/>
            </p:nvSpPr>
            <p:spPr>
              <a:xfrm rot="-6541634">
                <a:off x="-35750" y="4274677"/>
                <a:ext cx="252424" cy="294947"/>
              </a:xfrm>
              <a:custGeom>
                <a:rect b="b" l="l" r="r" t="t"/>
                <a:pathLst>
                  <a:path extrusionOk="0" h="2282" w="1953">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22"/>
              <p:cNvSpPr/>
              <p:nvPr/>
            </p:nvSpPr>
            <p:spPr>
              <a:xfrm rot="-6541634">
                <a:off x="38618" y="4269435"/>
                <a:ext cx="173582" cy="206411"/>
              </a:xfrm>
              <a:custGeom>
                <a:rect b="b" l="l" r="r" t="t"/>
                <a:pathLst>
                  <a:path extrusionOk="0" h="1597" w="1343">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22"/>
              <p:cNvSpPr/>
              <p:nvPr/>
            </p:nvSpPr>
            <p:spPr>
              <a:xfrm rot="-6541634">
                <a:off x="-111979" y="4105028"/>
                <a:ext cx="275430" cy="301280"/>
              </a:xfrm>
              <a:custGeom>
                <a:rect b="b" l="l" r="r" t="t"/>
                <a:pathLst>
                  <a:path extrusionOk="0" h="2331" w="2131">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22"/>
              <p:cNvSpPr/>
              <p:nvPr/>
            </p:nvSpPr>
            <p:spPr>
              <a:xfrm rot="-6541634">
                <a:off x="-3087" y="4145150"/>
                <a:ext cx="145922" cy="231615"/>
              </a:xfrm>
              <a:custGeom>
                <a:rect b="b" l="l" r="r" t="t"/>
                <a:pathLst>
                  <a:path extrusionOk="0" h="1792" w="1129">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22"/>
              <p:cNvSpPr/>
              <p:nvPr/>
            </p:nvSpPr>
            <p:spPr>
              <a:xfrm rot="-6541634">
                <a:off x="-116193" y="4036270"/>
                <a:ext cx="375081" cy="169316"/>
              </a:xfrm>
              <a:custGeom>
                <a:rect b="b" l="l" r="r" t="t"/>
                <a:pathLst>
                  <a:path extrusionOk="0" h="1310" w="2902">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22"/>
              <p:cNvSpPr/>
              <p:nvPr/>
            </p:nvSpPr>
            <p:spPr>
              <a:xfrm rot="-6541634">
                <a:off x="-34373" y="4108339"/>
                <a:ext cx="271682" cy="115420"/>
              </a:xfrm>
              <a:custGeom>
                <a:rect b="b" l="l" r="r" t="t"/>
                <a:pathLst>
                  <a:path extrusionOk="0" h="893" w="2102">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22"/>
              <p:cNvSpPr/>
              <p:nvPr/>
            </p:nvSpPr>
            <p:spPr>
              <a:xfrm rot="-6541634">
                <a:off x="114502" y="3989570"/>
                <a:ext cx="296368" cy="240533"/>
              </a:xfrm>
              <a:custGeom>
                <a:rect b="b" l="l" r="r" t="t"/>
                <a:pathLst>
                  <a:path extrusionOk="0" h="1861" w="2293">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22"/>
              <p:cNvSpPr/>
              <p:nvPr/>
            </p:nvSpPr>
            <p:spPr>
              <a:xfrm rot="-6541634">
                <a:off x="117288" y="4066491"/>
                <a:ext cx="221404" cy="151092"/>
              </a:xfrm>
              <a:custGeom>
                <a:rect b="b" l="l" r="r" t="t"/>
                <a:pathLst>
                  <a:path extrusionOk="0" h="1169" w="1713">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22"/>
              <p:cNvSpPr/>
              <p:nvPr/>
            </p:nvSpPr>
            <p:spPr>
              <a:xfrm rot="-6541634">
                <a:off x="207639" y="4007292"/>
                <a:ext cx="254362" cy="326096"/>
              </a:xfrm>
              <a:custGeom>
                <a:rect b="b" l="l" r="r" t="t"/>
                <a:pathLst>
                  <a:path extrusionOk="0" h="2523" w="1968">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22"/>
              <p:cNvSpPr/>
              <p:nvPr/>
            </p:nvSpPr>
            <p:spPr>
              <a:xfrm rot="-6541634">
                <a:off x="247342" y="4077253"/>
                <a:ext cx="92155" cy="242213"/>
              </a:xfrm>
              <a:custGeom>
                <a:rect b="b" l="l" r="r" t="t"/>
                <a:pathLst>
                  <a:path extrusionOk="0" h="1874" w="713">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22"/>
              <p:cNvSpPr/>
              <p:nvPr/>
            </p:nvSpPr>
            <p:spPr>
              <a:xfrm rot="-6541634">
                <a:off x="127626" y="4206678"/>
                <a:ext cx="123950" cy="106372"/>
              </a:xfrm>
              <a:custGeom>
                <a:rect b="b" l="l" r="r" t="t"/>
                <a:pathLst>
                  <a:path extrusionOk="0" h="823" w="959">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22"/>
              <p:cNvSpPr/>
              <p:nvPr/>
            </p:nvSpPr>
            <p:spPr>
              <a:xfrm rot="-6541634">
                <a:off x="-166929" y="2683019"/>
                <a:ext cx="180561" cy="125630"/>
              </a:xfrm>
              <a:custGeom>
                <a:rect b="b" l="l" r="r" t="t"/>
                <a:pathLst>
                  <a:path extrusionOk="0" h="972" w="1397">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2"/>
              <p:cNvSpPr/>
              <p:nvPr/>
            </p:nvSpPr>
            <p:spPr>
              <a:xfrm rot="-6541634">
                <a:off x="-162610" y="2674971"/>
                <a:ext cx="122399" cy="95644"/>
              </a:xfrm>
              <a:custGeom>
                <a:rect b="b" l="l" r="r" t="t"/>
                <a:pathLst>
                  <a:path extrusionOk="0" h="740" w="947">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22"/>
              <p:cNvSpPr/>
              <p:nvPr/>
            </p:nvSpPr>
            <p:spPr>
              <a:xfrm rot="-6541634">
                <a:off x="-251527" y="2719499"/>
                <a:ext cx="202016" cy="101978"/>
              </a:xfrm>
              <a:custGeom>
                <a:rect b="b" l="l" r="r" t="t"/>
                <a:pathLst>
                  <a:path extrusionOk="0" h="789" w="1563">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22"/>
              <p:cNvSpPr/>
              <p:nvPr/>
            </p:nvSpPr>
            <p:spPr>
              <a:xfrm rot="-6541634">
                <a:off x="-220135" y="2717690"/>
                <a:ext cx="146310" cy="50795"/>
              </a:xfrm>
              <a:custGeom>
                <a:rect b="b" l="l" r="r" t="t"/>
                <a:pathLst>
                  <a:path extrusionOk="0" h="393" w="1132">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22"/>
              <p:cNvSpPr/>
              <p:nvPr/>
            </p:nvSpPr>
            <p:spPr>
              <a:xfrm rot="-6541634">
                <a:off x="-297851" y="2680893"/>
                <a:ext cx="137521" cy="160786"/>
              </a:xfrm>
              <a:custGeom>
                <a:rect b="b" l="l" r="r" t="t"/>
                <a:pathLst>
                  <a:path extrusionOk="0" h="1244" w="1064">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22"/>
              <p:cNvSpPr/>
              <p:nvPr/>
            </p:nvSpPr>
            <p:spPr>
              <a:xfrm rot="-6541634">
                <a:off x="-257206" y="2678020"/>
                <a:ext cx="94998" cy="112835"/>
              </a:xfrm>
              <a:custGeom>
                <a:rect b="b" l="l" r="r" t="t"/>
                <a:pathLst>
                  <a:path extrusionOk="0" h="873" w="735">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22"/>
              <p:cNvSpPr/>
              <p:nvPr/>
            </p:nvSpPr>
            <p:spPr>
              <a:xfrm rot="-6541634">
                <a:off x="-339587" y="2587708"/>
                <a:ext cx="151222" cy="165051"/>
              </a:xfrm>
              <a:custGeom>
                <a:rect b="b" l="l" r="r" t="t"/>
                <a:pathLst>
                  <a:path extrusionOk="0" h="1277" w="117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22"/>
              <p:cNvSpPr/>
              <p:nvPr/>
            </p:nvSpPr>
            <p:spPr>
              <a:xfrm rot="-6541634">
                <a:off x="-279969" y="2610324"/>
                <a:ext cx="79876" cy="126276"/>
              </a:xfrm>
              <a:custGeom>
                <a:rect b="b" l="l" r="r" t="t"/>
                <a:pathLst>
                  <a:path extrusionOk="0" h="977" w="618">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22"/>
              <p:cNvSpPr/>
              <p:nvPr/>
            </p:nvSpPr>
            <p:spPr>
              <a:xfrm rot="-6541634">
                <a:off x="-341546" y="2550466"/>
                <a:ext cx="205118" cy="92284"/>
              </a:xfrm>
              <a:custGeom>
                <a:rect b="b" l="l" r="r" t="t"/>
                <a:pathLst>
                  <a:path extrusionOk="0" h="714" w="1587">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22"/>
              <p:cNvSpPr/>
              <p:nvPr/>
            </p:nvSpPr>
            <p:spPr>
              <a:xfrm rot="-6541634">
                <a:off x="-297075" y="2589519"/>
                <a:ext cx="148895" cy="63461"/>
              </a:xfrm>
              <a:custGeom>
                <a:rect b="b" l="l" r="r" t="t"/>
                <a:pathLst>
                  <a:path extrusionOk="0" h="491" w="1152">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22"/>
              <p:cNvSpPr/>
              <p:nvPr/>
            </p:nvSpPr>
            <p:spPr>
              <a:xfrm rot="-6541634">
                <a:off x="-215956" y="2524651"/>
                <a:ext cx="162595" cy="131705"/>
              </a:xfrm>
              <a:custGeom>
                <a:rect b="b" l="l" r="r" t="t"/>
                <a:pathLst>
                  <a:path extrusionOk="0" h="1019" w="1258">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22"/>
              <p:cNvSpPr/>
              <p:nvPr/>
            </p:nvSpPr>
            <p:spPr>
              <a:xfrm rot="-6541634">
                <a:off x="-214371" y="2566895"/>
                <a:ext cx="121494" cy="82719"/>
              </a:xfrm>
              <a:custGeom>
                <a:rect b="b" l="l" r="r" t="t"/>
                <a:pathLst>
                  <a:path extrusionOk="0" h="640" w="94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22"/>
              <p:cNvSpPr/>
              <p:nvPr/>
            </p:nvSpPr>
            <p:spPr>
              <a:xfrm rot="-6541634">
                <a:off x="-164504" y="2534755"/>
                <a:ext cx="138943" cy="178364"/>
              </a:xfrm>
              <a:custGeom>
                <a:rect b="b" l="l" r="r" t="t"/>
                <a:pathLst>
                  <a:path extrusionOk="0" h="1380" w="1075">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22"/>
              <p:cNvSpPr/>
              <p:nvPr/>
            </p:nvSpPr>
            <p:spPr>
              <a:xfrm rot="-6541634">
                <a:off x="-143113" y="2573209"/>
                <a:ext cx="50666" cy="132868"/>
              </a:xfrm>
              <a:custGeom>
                <a:rect b="b" l="l" r="r" t="t"/>
                <a:pathLst>
                  <a:path extrusionOk="0" h="1028" w="392">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2"/>
              <p:cNvSpPr/>
              <p:nvPr/>
            </p:nvSpPr>
            <p:spPr>
              <a:xfrm rot="-6541634">
                <a:off x="-208680" y="2643110"/>
                <a:ext cx="67985" cy="58291"/>
              </a:xfrm>
              <a:custGeom>
                <a:rect b="b" l="l" r="r" t="t"/>
                <a:pathLst>
                  <a:path extrusionOk="0" h="451" w="526">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22"/>
              <p:cNvSpPr/>
              <p:nvPr/>
            </p:nvSpPr>
            <p:spPr>
              <a:xfrm rot="-6541634">
                <a:off x="1812443" y="4477057"/>
                <a:ext cx="331524" cy="344708"/>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22"/>
              <p:cNvSpPr/>
              <p:nvPr/>
            </p:nvSpPr>
            <p:spPr>
              <a:xfrm rot="-6541634">
                <a:off x="1806970" y="4498388"/>
                <a:ext cx="222955" cy="270260"/>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22"/>
              <p:cNvSpPr/>
              <p:nvPr/>
            </p:nvSpPr>
            <p:spPr>
              <a:xfrm rot="-6541634">
                <a:off x="1667226" y="4202206"/>
                <a:ext cx="361898" cy="338116"/>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22"/>
              <p:cNvSpPr/>
              <p:nvPr/>
            </p:nvSpPr>
            <p:spPr>
              <a:xfrm rot="-6541634">
                <a:off x="1690288" y="4312993"/>
                <a:ext cx="245056" cy="246478"/>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22"/>
              <p:cNvSpPr/>
              <p:nvPr/>
            </p:nvSpPr>
            <p:spPr>
              <a:xfrm rot="-6541634">
                <a:off x="1355800" y="4279837"/>
                <a:ext cx="394856" cy="309035"/>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22"/>
              <p:cNvSpPr/>
              <p:nvPr/>
            </p:nvSpPr>
            <p:spPr>
              <a:xfrm rot="-6541634">
                <a:off x="1456321" y="4379303"/>
                <a:ext cx="294430" cy="223472"/>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22"/>
              <p:cNvSpPr/>
              <p:nvPr/>
            </p:nvSpPr>
            <p:spPr>
              <a:xfrm rot="-6541634">
                <a:off x="1399818" y="4528908"/>
                <a:ext cx="330749" cy="358796"/>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2"/>
              <p:cNvSpPr/>
              <p:nvPr/>
            </p:nvSpPr>
            <p:spPr>
              <a:xfrm rot="-6541634">
                <a:off x="1504482" y="4532852"/>
                <a:ext cx="225023" cy="278274"/>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2"/>
              <p:cNvSpPr/>
              <p:nvPr/>
            </p:nvSpPr>
            <p:spPr>
              <a:xfrm rot="-6541634">
                <a:off x="1553712" y="4651063"/>
                <a:ext cx="406101" cy="319633"/>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2"/>
              <p:cNvSpPr/>
              <p:nvPr/>
            </p:nvSpPr>
            <p:spPr>
              <a:xfrm rot="-6541634">
                <a:off x="1601465" y="4644412"/>
                <a:ext cx="302960" cy="218819"/>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22"/>
              <p:cNvSpPr/>
              <p:nvPr/>
            </p:nvSpPr>
            <p:spPr>
              <a:xfrm rot="-6541634">
                <a:off x="1665383" y="4516973"/>
                <a:ext cx="165568" cy="16569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22"/>
              <p:cNvSpPr/>
              <p:nvPr/>
            </p:nvSpPr>
            <p:spPr>
              <a:xfrm rot="-6541634">
                <a:off x="635100" y="3258219"/>
                <a:ext cx="161432" cy="365904"/>
              </a:xfrm>
              <a:custGeom>
                <a:rect b="b" l="l" r="r" t="t"/>
                <a:pathLst>
                  <a:path extrusionOk="0" h="2831" w="1249">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22"/>
              <p:cNvSpPr/>
              <p:nvPr/>
            </p:nvSpPr>
            <p:spPr>
              <a:xfrm rot="-6541634">
                <a:off x="577456" y="3362712"/>
                <a:ext cx="94869" cy="176296"/>
              </a:xfrm>
              <a:custGeom>
                <a:rect b="b" l="l" r="r" t="t"/>
                <a:pathLst>
                  <a:path extrusionOk="0" h="1364" w="734">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2"/>
              <p:cNvSpPr/>
              <p:nvPr/>
            </p:nvSpPr>
            <p:spPr>
              <a:xfrm rot="-6541634">
                <a:off x="619731" y="3331356"/>
                <a:ext cx="83624" cy="240662"/>
              </a:xfrm>
              <a:custGeom>
                <a:rect b="b" l="l" r="r" t="t"/>
                <a:pathLst>
                  <a:path extrusionOk="0" h="1862" w="647">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2"/>
              <p:cNvSpPr/>
              <p:nvPr/>
            </p:nvSpPr>
            <p:spPr>
              <a:xfrm rot="-6541634">
                <a:off x="632406" y="3358006"/>
                <a:ext cx="57516" cy="216880"/>
              </a:xfrm>
              <a:custGeom>
                <a:rect b="b" l="l" r="r" t="t"/>
                <a:pathLst>
                  <a:path extrusionOk="0" h="1678" w="445">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2"/>
              <p:cNvSpPr/>
              <p:nvPr/>
            </p:nvSpPr>
            <p:spPr>
              <a:xfrm rot="-6541634">
                <a:off x="644646" y="3390418"/>
                <a:ext cx="31925" cy="186894"/>
              </a:xfrm>
              <a:custGeom>
                <a:rect b="b" l="l" r="r" t="t"/>
                <a:pathLst>
                  <a:path extrusionOk="0" h="1446" w="247">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2"/>
              <p:cNvSpPr/>
              <p:nvPr/>
            </p:nvSpPr>
            <p:spPr>
              <a:xfrm rot="-6541634">
                <a:off x="655843" y="3425902"/>
                <a:ext cx="7238" cy="159235"/>
              </a:xfrm>
              <a:custGeom>
                <a:rect b="b" l="l" r="r" t="t"/>
                <a:pathLst>
                  <a:path extrusionOk="0" h="1232" w="56">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22"/>
              <p:cNvSpPr/>
              <p:nvPr/>
            </p:nvSpPr>
            <p:spPr>
              <a:xfrm rot="-6541634">
                <a:off x="529072" y="3562250"/>
                <a:ext cx="322089" cy="207445"/>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22"/>
              <p:cNvSpPr/>
              <p:nvPr/>
            </p:nvSpPr>
            <p:spPr>
              <a:xfrm rot="-6541634">
                <a:off x="572768" y="3521945"/>
                <a:ext cx="143079" cy="139331"/>
              </a:xfrm>
              <a:custGeom>
                <a:rect b="b" l="l" r="r" t="t"/>
                <a:pathLst>
                  <a:path extrusionOk="0" h="1078" w="1107">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22"/>
              <p:cNvSpPr/>
              <p:nvPr/>
            </p:nvSpPr>
            <p:spPr>
              <a:xfrm rot="-6541634">
                <a:off x="551810" y="3550597"/>
                <a:ext cx="207316" cy="149929"/>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22"/>
              <p:cNvSpPr/>
              <p:nvPr/>
            </p:nvSpPr>
            <p:spPr>
              <a:xfrm rot="-6541634">
                <a:off x="544877" y="3571016"/>
                <a:ext cx="192581" cy="118134"/>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22"/>
              <p:cNvSpPr/>
              <p:nvPr/>
            </p:nvSpPr>
            <p:spPr>
              <a:xfrm rot="-6541634">
                <a:off x="536467" y="3595169"/>
                <a:ext cx="172031" cy="80393"/>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22"/>
              <p:cNvSpPr/>
              <p:nvPr/>
            </p:nvSpPr>
            <p:spPr>
              <a:xfrm rot="-6541634">
                <a:off x="527208" y="3615413"/>
                <a:ext cx="152902" cy="47693"/>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2"/>
              <p:cNvSpPr/>
              <p:nvPr/>
            </p:nvSpPr>
            <p:spPr>
              <a:xfrm rot="-6541634">
                <a:off x="315275" y="3610948"/>
                <a:ext cx="299341" cy="236914"/>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2"/>
              <p:cNvSpPr/>
              <p:nvPr/>
            </p:nvSpPr>
            <p:spPr>
              <a:xfrm rot="-6541634">
                <a:off x="424537" y="3615585"/>
                <a:ext cx="179786" cy="8646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2"/>
              <p:cNvSpPr/>
              <p:nvPr/>
            </p:nvSpPr>
            <p:spPr>
              <a:xfrm rot="-6541634">
                <a:off x="380253" y="3609418"/>
                <a:ext cx="211710" cy="143079"/>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22"/>
              <p:cNvSpPr/>
              <p:nvPr/>
            </p:nvSpPr>
            <p:spPr>
              <a:xfrm rot="-6541634">
                <a:off x="388812" y="3599388"/>
                <a:ext cx="176942" cy="140106"/>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22"/>
              <p:cNvSpPr/>
              <p:nvPr/>
            </p:nvSpPr>
            <p:spPr>
              <a:xfrm rot="-6541634">
                <a:off x="397970" y="3586215"/>
                <a:ext cx="134548" cy="134290"/>
              </a:xfrm>
              <a:custGeom>
                <a:rect b="b" l="l" r="r" t="t"/>
                <a:pathLst>
                  <a:path extrusionOk="0" h="1039" w="1041">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2"/>
              <p:cNvSpPr/>
              <p:nvPr/>
            </p:nvSpPr>
            <p:spPr>
              <a:xfrm rot="-6541634">
                <a:off x="406508" y="3572819"/>
                <a:ext cx="97066" cy="128474"/>
              </a:xfrm>
              <a:custGeom>
                <a:rect b="b" l="l" r="r" t="t"/>
                <a:pathLst>
                  <a:path extrusionOk="0" h="994" w="751">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2"/>
              <p:cNvSpPr/>
              <p:nvPr/>
            </p:nvSpPr>
            <p:spPr>
              <a:xfrm rot="-6541634">
                <a:off x="288532" y="3266544"/>
                <a:ext cx="376503" cy="155099"/>
              </a:xfrm>
              <a:custGeom>
                <a:rect b="b" l="l" r="r" t="t"/>
                <a:pathLst>
                  <a:path extrusionOk="0" h="1200" w="2913">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22"/>
              <p:cNvSpPr/>
              <p:nvPr/>
            </p:nvSpPr>
            <p:spPr>
              <a:xfrm rot="-6541634">
                <a:off x="436398" y="3386616"/>
                <a:ext cx="190384" cy="60359"/>
              </a:xfrm>
              <a:custGeom>
                <a:rect b="b" l="l" r="r" t="t"/>
                <a:pathLst>
                  <a:path extrusionOk="0" h="467" w="1473">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22"/>
              <p:cNvSpPr/>
              <p:nvPr/>
            </p:nvSpPr>
            <p:spPr>
              <a:xfrm rot="-6541634">
                <a:off x="380432" y="3371402"/>
                <a:ext cx="252682" cy="42006"/>
              </a:xfrm>
              <a:custGeom>
                <a:rect b="b" l="l" r="r" t="t"/>
                <a:pathLst>
                  <a:path extrusionOk="0" h="325" w="1955">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22"/>
              <p:cNvSpPr/>
              <p:nvPr/>
            </p:nvSpPr>
            <p:spPr>
              <a:xfrm rot="-6541634">
                <a:off x="384705" y="3393384"/>
                <a:ext cx="223730" cy="20938"/>
              </a:xfrm>
              <a:custGeom>
                <a:rect b="b" l="l" r="r" t="t"/>
                <a:pathLst>
                  <a:path extrusionOk="0" h="162" w="1731">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22"/>
              <p:cNvSpPr/>
              <p:nvPr/>
            </p:nvSpPr>
            <p:spPr>
              <a:xfrm rot="-6541634">
                <a:off x="388028" y="3409167"/>
                <a:ext cx="188962" cy="20809"/>
              </a:xfrm>
              <a:custGeom>
                <a:rect b="b" l="l" r="r" t="t"/>
                <a:pathLst>
                  <a:path extrusionOk="0" h="161" w="1462">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2"/>
              <p:cNvSpPr/>
              <p:nvPr/>
            </p:nvSpPr>
            <p:spPr>
              <a:xfrm rot="-6541634">
                <a:off x="391886" y="3416910"/>
                <a:ext cx="155745" cy="37224"/>
              </a:xfrm>
              <a:custGeom>
                <a:rect b="b" l="l" r="r" t="t"/>
                <a:pathLst>
                  <a:path extrusionOk="0" h="288" w="1205">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2"/>
              <p:cNvSpPr/>
              <p:nvPr/>
            </p:nvSpPr>
            <p:spPr>
              <a:xfrm rot="-6541634">
                <a:off x="242294" y="3370365"/>
                <a:ext cx="185473" cy="346000"/>
              </a:xfrm>
              <a:custGeom>
                <a:rect b="b" l="l" r="r" t="t"/>
                <a:pathLst>
                  <a:path extrusionOk="0" h="2677" w="1435">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2"/>
              <p:cNvSpPr/>
              <p:nvPr/>
            </p:nvSpPr>
            <p:spPr>
              <a:xfrm rot="-6541634">
                <a:off x="357651" y="3430248"/>
                <a:ext cx="118263" cy="160011"/>
              </a:xfrm>
              <a:custGeom>
                <a:rect b="b" l="l" r="r" t="t"/>
                <a:pathLst>
                  <a:path extrusionOk="0" h="1238" w="915">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2"/>
              <p:cNvSpPr/>
              <p:nvPr/>
            </p:nvSpPr>
            <p:spPr>
              <a:xfrm rot="-6541634">
                <a:off x="325058" y="3415050"/>
                <a:ext cx="120331" cy="225023"/>
              </a:xfrm>
              <a:custGeom>
                <a:rect b="b" l="l" r="r" t="t"/>
                <a:pathLst>
                  <a:path extrusionOk="0" h="1741" w="931">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2"/>
              <p:cNvSpPr/>
              <p:nvPr/>
            </p:nvSpPr>
            <p:spPr>
              <a:xfrm rot="-6541634">
                <a:off x="346792" y="3437194"/>
                <a:ext cx="90733" cy="205894"/>
              </a:xfrm>
              <a:custGeom>
                <a:rect b="b" l="l" r="r" t="t"/>
                <a:pathLst>
                  <a:path extrusionOk="0" h="1593" w="702">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2"/>
              <p:cNvSpPr/>
              <p:nvPr/>
            </p:nvSpPr>
            <p:spPr>
              <a:xfrm rot="-6541634">
                <a:off x="374061" y="3466898"/>
                <a:ext cx="55965" cy="180820"/>
              </a:xfrm>
              <a:custGeom>
                <a:rect b="b" l="l" r="r" t="t"/>
                <a:pathLst>
                  <a:path extrusionOk="0" h="1399" w="433">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2"/>
              <p:cNvSpPr/>
              <p:nvPr/>
            </p:nvSpPr>
            <p:spPr>
              <a:xfrm rot="-6541634">
                <a:off x="399856" y="3494369"/>
                <a:ext cx="26238" cy="157167"/>
              </a:xfrm>
              <a:custGeom>
                <a:rect b="b" l="l" r="r" t="t"/>
                <a:pathLst>
                  <a:path extrusionOk="0" h="1216" w="203">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22"/>
              <p:cNvSpPr/>
              <p:nvPr/>
            </p:nvSpPr>
            <p:spPr>
              <a:xfrm rot="-6541634">
                <a:off x="485696" y="3485315"/>
                <a:ext cx="99134" cy="99134"/>
              </a:xfrm>
              <a:custGeom>
                <a:rect b="b" l="l" r="r" t="t"/>
                <a:pathLst>
                  <a:path extrusionOk="0" h="767" w="767">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481" name="Google Shape;6481;p22"/>
          <p:cNvGrpSpPr/>
          <p:nvPr/>
        </p:nvGrpSpPr>
        <p:grpSpPr>
          <a:xfrm rot="10279855">
            <a:off x="-57474" y="-565628"/>
            <a:ext cx="3050942" cy="1924956"/>
            <a:chOff x="238125" y="2514275"/>
            <a:chExt cx="854125" cy="538900"/>
          </a:xfrm>
        </p:grpSpPr>
        <p:sp>
          <p:nvSpPr>
            <p:cNvPr id="6482" name="Google Shape;6482;p22"/>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2"/>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2"/>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22"/>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2"/>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2"/>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22"/>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22"/>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2"/>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2"/>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2"/>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22"/>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2"/>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2"/>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2"/>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2"/>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2"/>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2"/>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22"/>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22"/>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2"/>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2"/>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2"/>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2"/>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2"/>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2"/>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22"/>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22"/>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22"/>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2"/>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2"/>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22"/>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22"/>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22"/>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22"/>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22"/>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2"/>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22"/>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2"/>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2"/>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2"/>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2"/>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2"/>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2"/>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2"/>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2"/>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2"/>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2"/>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2"/>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22"/>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22"/>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2"/>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22"/>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2"/>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2"/>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2"/>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2"/>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2"/>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2"/>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2"/>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22"/>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22"/>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2"/>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2"/>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2"/>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22"/>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22"/>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2"/>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2"/>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2"/>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22"/>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2"/>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2"/>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2"/>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2"/>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2"/>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2"/>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2"/>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2"/>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2"/>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2"/>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22"/>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22"/>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22"/>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22"/>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2"/>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2"/>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22"/>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22"/>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22"/>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22"/>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22"/>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22"/>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22"/>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22"/>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22"/>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22"/>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22"/>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22"/>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22"/>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22"/>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22"/>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22"/>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22"/>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22"/>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22"/>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22"/>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22"/>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22"/>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22"/>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22"/>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22"/>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22"/>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22"/>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22"/>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22"/>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22"/>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22"/>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22"/>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22"/>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22"/>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22"/>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22"/>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22"/>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22"/>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22"/>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22"/>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22"/>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22"/>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22"/>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22"/>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22"/>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22"/>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22"/>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22"/>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22"/>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22"/>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22"/>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22"/>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22"/>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22"/>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22"/>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22"/>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22"/>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22"/>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22"/>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22"/>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22"/>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22"/>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22"/>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22"/>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22"/>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22"/>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22"/>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22"/>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22"/>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22"/>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22"/>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22"/>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22"/>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22"/>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22"/>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22"/>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22"/>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22"/>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22"/>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22"/>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22"/>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22"/>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22"/>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22"/>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2"/>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2"/>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2"/>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2"/>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22"/>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22"/>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22"/>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22"/>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22"/>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22"/>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22"/>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22"/>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22"/>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22"/>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22"/>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22"/>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22"/>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22"/>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2"/>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2"/>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2"/>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22"/>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22"/>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2"/>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2"/>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2"/>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22"/>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2"/>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2"/>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2"/>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2"/>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2"/>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2"/>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2"/>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22"/>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22"/>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2"/>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22"/>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22"/>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22"/>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22"/>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22"/>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22"/>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22"/>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22"/>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2"/>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2"/>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2"/>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2"/>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22"/>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22"/>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2"/>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2"/>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2"/>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2"/>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2"/>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2"/>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2"/>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2"/>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2"/>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2"/>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2"/>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2"/>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2"/>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2"/>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2"/>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2"/>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2"/>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22"/>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2"/>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2"/>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2"/>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2"/>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2"/>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2"/>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2"/>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22"/>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22"/>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2"/>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2"/>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2"/>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22"/>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22"/>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2"/>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2"/>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2"/>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22"/>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2"/>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2"/>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2"/>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2"/>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2"/>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22"/>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22"/>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2"/>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2"/>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2"/>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2"/>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2"/>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22"/>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22"/>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22"/>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2"/>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2"/>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2"/>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22"/>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22"/>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2"/>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2"/>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2"/>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22"/>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2"/>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2"/>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2"/>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2"/>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2"/>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2"/>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2"/>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2"/>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22"/>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22"/>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2"/>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2"/>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6" name="Google Shape;6776;p22"/>
          <p:cNvGrpSpPr/>
          <p:nvPr/>
        </p:nvGrpSpPr>
        <p:grpSpPr>
          <a:xfrm>
            <a:off x="8559210" y="-212332"/>
            <a:ext cx="1205597" cy="1051927"/>
            <a:chOff x="-1033342" y="-651870"/>
            <a:chExt cx="1568154" cy="1368271"/>
          </a:xfrm>
        </p:grpSpPr>
        <p:sp>
          <p:nvSpPr>
            <p:cNvPr id="6777" name="Google Shape;6777;p22"/>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2"/>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2"/>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0" name="Google Shape;6780;p22"/>
          <p:cNvGrpSpPr/>
          <p:nvPr/>
        </p:nvGrpSpPr>
        <p:grpSpPr>
          <a:xfrm flipH="1" rot="-10389824">
            <a:off x="9068542" y="-166719"/>
            <a:ext cx="1546564" cy="1761346"/>
            <a:chOff x="13841809" y="-1721004"/>
            <a:chExt cx="1300999" cy="1481677"/>
          </a:xfrm>
        </p:grpSpPr>
        <p:sp>
          <p:nvSpPr>
            <p:cNvPr id="6781" name="Google Shape;6781;p22"/>
            <p:cNvSpPr/>
            <p:nvPr/>
          </p:nvSpPr>
          <p:spPr>
            <a:xfrm>
              <a:off x="14048226" y="-1069723"/>
              <a:ext cx="398319" cy="830396"/>
            </a:xfrm>
            <a:custGeom>
              <a:rect b="b" l="l" r="r" t="t"/>
              <a:pathLst>
                <a:path extrusionOk="0" h="5262" w="2524">
                  <a:moveTo>
                    <a:pt x="1681" y="1"/>
                  </a:moveTo>
                  <a:cubicBezTo>
                    <a:pt x="1653" y="56"/>
                    <a:pt x="1626" y="110"/>
                    <a:pt x="1593" y="165"/>
                  </a:cubicBezTo>
                  <a:lnTo>
                    <a:pt x="1960" y="368"/>
                  </a:lnTo>
                  <a:cubicBezTo>
                    <a:pt x="1155" y="1857"/>
                    <a:pt x="619" y="3482"/>
                    <a:pt x="383" y="5163"/>
                  </a:cubicBezTo>
                  <a:lnTo>
                    <a:pt x="0" y="5113"/>
                  </a:lnTo>
                  <a:lnTo>
                    <a:pt x="0" y="5124"/>
                  </a:lnTo>
                  <a:lnTo>
                    <a:pt x="942" y="5261"/>
                  </a:lnTo>
                  <a:cubicBezTo>
                    <a:pt x="1177" y="3575"/>
                    <a:pt x="1714" y="1950"/>
                    <a:pt x="2524" y="461"/>
                  </a:cubicBezTo>
                  <a:lnTo>
                    <a:pt x="1681" y="1"/>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22"/>
            <p:cNvSpPr/>
            <p:nvPr/>
          </p:nvSpPr>
          <p:spPr>
            <a:xfrm>
              <a:off x="14048226" y="-1043684"/>
              <a:ext cx="309313" cy="788734"/>
            </a:xfrm>
            <a:custGeom>
              <a:rect b="b" l="l" r="r" t="t"/>
              <a:pathLst>
                <a:path extrusionOk="0" h="4998" w="1960">
                  <a:moveTo>
                    <a:pt x="1593" y="0"/>
                  </a:moveTo>
                  <a:cubicBezTo>
                    <a:pt x="783" y="1544"/>
                    <a:pt x="241" y="3219"/>
                    <a:pt x="0" y="4948"/>
                  </a:cubicBezTo>
                  <a:lnTo>
                    <a:pt x="383" y="4998"/>
                  </a:lnTo>
                  <a:cubicBezTo>
                    <a:pt x="619" y="3317"/>
                    <a:pt x="1155" y="1692"/>
                    <a:pt x="1960" y="203"/>
                  </a:cubicBezTo>
                  <a:lnTo>
                    <a:pt x="1593"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22"/>
            <p:cNvSpPr/>
            <p:nvPr/>
          </p:nvSpPr>
          <p:spPr>
            <a:xfrm>
              <a:off x="14051698" y="-1023011"/>
              <a:ext cx="413942" cy="316725"/>
            </a:xfrm>
            <a:custGeom>
              <a:rect b="b" l="l" r="r" t="t"/>
              <a:pathLst>
                <a:path extrusionOk="0" h="2007" w="2623">
                  <a:moveTo>
                    <a:pt x="928" y="0"/>
                  </a:moveTo>
                  <a:cubicBezTo>
                    <a:pt x="845" y="0"/>
                    <a:pt x="761" y="11"/>
                    <a:pt x="679" y="33"/>
                  </a:cubicBezTo>
                  <a:cubicBezTo>
                    <a:pt x="460" y="94"/>
                    <a:pt x="247" y="219"/>
                    <a:pt x="175" y="433"/>
                  </a:cubicBezTo>
                  <a:cubicBezTo>
                    <a:pt x="0" y="969"/>
                    <a:pt x="849" y="1418"/>
                    <a:pt x="723" y="1966"/>
                  </a:cubicBezTo>
                  <a:cubicBezTo>
                    <a:pt x="879" y="1993"/>
                    <a:pt x="1037" y="2007"/>
                    <a:pt x="1196" y="2007"/>
                  </a:cubicBezTo>
                  <a:cubicBezTo>
                    <a:pt x="1355" y="2007"/>
                    <a:pt x="1514" y="1993"/>
                    <a:pt x="1670" y="1966"/>
                  </a:cubicBezTo>
                  <a:cubicBezTo>
                    <a:pt x="2036" y="1900"/>
                    <a:pt x="2425" y="1714"/>
                    <a:pt x="2529" y="1358"/>
                  </a:cubicBezTo>
                  <a:cubicBezTo>
                    <a:pt x="2622" y="1051"/>
                    <a:pt x="2458" y="712"/>
                    <a:pt x="2212" y="510"/>
                  </a:cubicBezTo>
                  <a:cubicBezTo>
                    <a:pt x="1965" y="302"/>
                    <a:pt x="1653" y="198"/>
                    <a:pt x="1352" y="99"/>
                  </a:cubicBezTo>
                  <a:lnTo>
                    <a:pt x="1347" y="99"/>
                  </a:lnTo>
                  <a:cubicBezTo>
                    <a:pt x="1215" y="33"/>
                    <a:pt x="1072" y="0"/>
                    <a:pt x="92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2"/>
            <p:cNvSpPr/>
            <p:nvPr/>
          </p:nvSpPr>
          <p:spPr>
            <a:xfrm>
              <a:off x="13841809" y="-1346205"/>
              <a:ext cx="407788" cy="285952"/>
            </a:xfrm>
            <a:custGeom>
              <a:rect b="b" l="l" r="r" t="t"/>
              <a:pathLst>
                <a:path extrusionOk="0" h="1812" w="2584">
                  <a:moveTo>
                    <a:pt x="1129" y="0"/>
                  </a:moveTo>
                  <a:cubicBezTo>
                    <a:pt x="732" y="0"/>
                    <a:pt x="341" y="160"/>
                    <a:pt x="0" y="374"/>
                  </a:cubicBezTo>
                  <a:cubicBezTo>
                    <a:pt x="345" y="598"/>
                    <a:pt x="602" y="921"/>
                    <a:pt x="892" y="1206"/>
                  </a:cubicBezTo>
                  <a:cubicBezTo>
                    <a:pt x="1182" y="1490"/>
                    <a:pt x="1522" y="1753"/>
                    <a:pt x="1927" y="1802"/>
                  </a:cubicBezTo>
                  <a:cubicBezTo>
                    <a:pt x="1962" y="1808"/>
                    <a:pt x="1998" y="1811"/>
                    <a:pt x="2034" y="1811"/>
                  </a:cubicBezTo>
                  <a:cubicBezTo>
                    <a:pt x="2099" y="1811"/>
                    <a:pt x="2163" y="1801"/>
                    <a:pt x="2222" y="1780"/>
                  </a:cubicBezTo>
                  <a:cubicBezTo>
                    <a:pt x="2403" y="1720"/>
                    <a:pt x="2529" y="1561"/>
                    <a:pt x="2556" y="1375"/>
                  </a:cubicBezTo>
                  <a:cubicBezTo>
                    <a:pt x="2584" y="1129"/>
                    <a:pt x="2294" y="768"/>
                    <a:pt x="2162" y="554"/>
                  </a:cubicBezTo>
                  <a:cubicBezTo>
                    <a:pt x="1976" y="253"/>
                    <a:pt x="1664" y="56"/>
                    <a:pt x="1314" y="12"/>
                  </a:cubicBezTo>
                  <a:cubicBezTo>
                    <a:pt x="1252" y="4"/>
                    <a:pt x="1190" y="0"/>
                    <a:pt x="112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2"/>
            <p:cNvSpPr/>
            <p:nvPr/>
          </p:nvSpPr>
          <p:spPr>
            <a:xfrm>
              <a:off x="13935075" y="-1295548"/>
              <a:ext cx="223778" cy="158915"/>
            </a:xfrm>
            <a:custGeom>
              <a:rect b="b" l="l" r="r" t="t"/>
              <a:pathLst>
                <a:path extrusionOk="0" h="1007" w="1418">
                  <a:moveTo>
                    <a:pt x="416" y="1"/>
                  </a:moveTo>
                  <a:cubicBezTo>
                    <a:pt x="267" y="1"/>
                    <a:pt x="123" y="24"/>
                    <a:pt x="0" y="85"/>
                  </a:cubicBezTo>
                  <a:cubicBezTo>
                    <a:pt x="274" y="228"/>
                    <a:pt x="531" y="315"/>
                    <a:pt x="712" y="589"/>
                  </a:cubicBezTo>
                  <a:cubicBezTo>
                    <a:pt x="783" y="699"/>
                    <a:pt x="838" y="819"/>
                    <a:pt x="931" y="907"/>
                  </a:cubicBezTo>
                  <a:cubicBezTo>
                    <a:pt x="993" y="965"/>
                    <a:pt x="1082" y="1006"/>
                    <a:pt x="1166" y="1006"/>
                  </a:cubicBezTo>
                  <a:cubicBezTo>
                    <a:pt x="1209" y="1006"/>
                    <a:pt x="1250" y="996"/>
                    <a:pt x="1287" y="972"/>
                  </a:cubicBezTo>
                  <a:cubicBezTo>
                    <a:pt x="1391" y="901"/>
                    <a:pt x="1407" y="759"/>
                    <a:pt x="1407" y="627"/>
                  </a:cubicBezTo>
                  <a:cubicBezTo>
                    <a:pt x="1418" y="518"/>
                    <a:pt x="1396" y="403"/>
                    <a:pt x="1341" y="299"/>
                  </a:cubicBezTo>
                  <a:cubicBezTo>
                    <a:pt x="1270" y="195"/>
                    <a:pt x="1144" y="140"/>
                    <a:pt x="1018" y="102"/>
                  </a:cubicBezTo>
                  <a:cubicBezTo>
                    <a:pt x="842" y="47"/>
                    <a:pt x="625" y="1"/>
                    <a:pt x="41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2"/>
            <p:cNvSpPr/>
            <p:nvPr/>
          </p:nvSpPr>
          <p:spPr>
            <a:xfrm>
              <a:off x="13917716" y="-1118012"/>
              <a:ext cx="242873" cy="215253"/>
            </a:xfrm>
            <a:custGeom>
              <a:rect b="b" l="l" r="r" t="t"/>
              <a:pathLst>
                <a:path extrusionOk="0" h="1364" w="1539">
                  <a:moveTo>
                    <a:pt x="504" y="0"/>
                  </a:moveTo>
                  <a:cubicBezTo>
                    <a:pt x="351" y="126"/>
                    <a:pt x="236" y="285"/>
                    <a:pt x="160" y="471"/>
                  </a:cubicBezTo>
                  <a:cubicBezTo>
                    <a:pt x="45" y="750"/>
                    <a:pt x="23" y="1062"/>
                    <a:pt x="1" y="1363"/>
                  </a:cubicBezTo>
                  <a:cubicBezTo>
                    <a:pt x="114" y="1066"/>
                    <a:pt x="403" y="871"/>
                    <a:pt x="721" y="871"/>
                  </a:cubicBezTo>
                  <a:cubicBezTo>
                    <a:pt x="726" y="871"/>
                    <a:pt x="730" y="871"/>
                    <a:pt x="734" y="871"/>
                  </a:cubicBezTo>
                  <a:cubicBezTo>
                    <a:pt x="953" y="882"/>
                    <a:pt x="1156" y="986"/>
                    <a:pt x="1358" y="1079"/>
                  </a:cubicBezTo>
                  <a:cubicBezTo>
                    <a:pt x="1418" y="1106"/>
                    <a:pt x="1479" y="1128"/>
                    <a:pt x="1539" y="1150"/>
                  </a:cubicBezTo>
                  <a:cubicBezTo>
                    <a:pt x="1451" y="1046"/>
                    <a:pt x="1391" y="925"/>
                    <a:pt x="1353" y="794"/>
                  </a:cubicBezTo>
                  <a:cubicBezTo>
                    <a:pt x="1325" y="696"/>
                    <a:pt x="1314" y="592"/>
                    <a:pt x="1287" y="493"/>
                  </a:cubicBezTo>
                  <a:cubicBezTo>
                    <a:pt x="1221" y="291"/>
                    <a:pt x="1057" y="137"/>
                    <a:pt x="855" y="77"/>
                  </a:cubicBezTo>
                  <a:cubicBezTo>
                    <a:pt x="740" y="44"/>
                    <a:pt x="614" y="44"/>
                    <a:pt x="5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2"/>
            <p:cNvSpPr/>
            <p:nvPr/>
          </p:nvSpPr>
          <p:spPr>
            <a:xfrm>
              <a:off x="13997253" y="-1146418"/>
              <a:ext cx="298108" cy="219198"/>
            </a:xfrm>
            <a:custGeom>
              <a:rect b="b" l="l" r="r" t="t"/>
              <a:pathLst>
                <a:path extrusionOk="0" h="1389" w="1889">
                  <a:moveTo>
                    <a:pt x="579" y="1"/>
                  </a:moveTo>
                  <a:cubicBezTo>
                    <a:pt x="481" y="1"/>
                    <a:pt x="382" y="15"/>
                    <a:pt x="290" y="38"/>
                  </a:cubicBezTo>
                  <a:cubicBezTo>
                    <a:pt x="186" y="65"/>
                    <a:pt x="88" y="115"/>
                    <a:pt x="0" y="180"/>
                  </a:cubicBezTo>
                  <a:cubicBezTo>
                    <a:pt x="110" y="224"/>
                    <a:pt x="236" y="224"/>
                    <a:pt x="351" y="257"/>
                  </a:cubicBezTo>
                  <a:cubicBezTo>
                    <a:pt x="553" y="317"/>
                    <a:pt x="717" y="471"/>
                    <a:pt x="783" y="673"/>
                  </a:cubicBezTo>
                  <a:cubicBezTo>
                    <a:pt x="816" y="772"/>
                    <a:pt x="821" y="876"/>
                    <a:pt x="849" y="969"/>
                  </a:cubicBezTo>
                  <a:cubicBezTo>
                    <a:pt x="887" y="1100"/>
                    <a:pt x="953" y="1226"/>
                    <a:pt x="1035" y="1330"/>
                  </a:cubicBezTo>
                  <a:cubicBezTo>
                    <a:pt x="1137" y="1369"/>
                    <a:pt x="1247" y="1389"/>
                    <a:pt x="1357" y="1389"/>
                  </a:cubicBezTo>
                  <a:cubicBezTo>
                    <a:pt x="1401" y="1389"/>
                    <a:pt x="1445" y="1385"/>
                    <a:pt x="1489" y="1379"/>
                  </a:cubicBezTo>
                  <a:cubicBezTo>
                    <a:pt x="1697" y="1330"/>
                    <a:pt x="1889" y="1111"/>
                    <a:pt x="1829" y="903"/>
                  </a:cubicBezTo>
                  <a:cubicBezTo>
                    <a:pt x="1796" y="783"/>
                    <a:pt x="1692" y="695"/>
                    <a:pt x="1593" y="618"/>
                  </a:cubicBezTo>
                  <a:lnTo>
                    <a:pt x="1133" y="252"/>
                  </a:lnTo>
                  <a:cubicBezTo>
                    <a:pt x="1016" y="70"/>
                    <a:pt x="799" y="1"/>
                    <a:pt x="57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2"/>
            <p:cNvSpPr/>
            <p:nvPr/>
          </p:nvSpPr>
          <p:spPr>
            <a:xfrm>
              <a:off x="14379944" y="-889977"/>
              <a:ext cx="291164" cy="362016"/>
            </a:xfrm>
            <a:custGeom>
              <a:rect b="b" l="l" r="r" t="t"/>
              <a:pathLst>
                <a:path extrusionOk="0" h="2294" w="1845">
                  <a:moveTo>
                    <a:pt x="0" y="0"/>
                  </a:moveTo>
                  <a:cubicBezTo>
                    <a:pt x="38" y="192"/>
                    <a:pt x="115" y="373"/>
                    <a:pt x="230" y="531"/>
                  </a:cubicBezTo>
                  <a:cubicBezTo>
                    <a:pt x="427" y="778"/>
                    <a:pt x="695" y="958"/>
                    <a:pt x="898" y="1199"/>
                  </a:cubicBezTo>
                  <a:cubicBezTo>
                    <a:pt x="1150" y="1506"/>
                    <a:pt x="1276" y="1900"/>
                    <a:pt x="1254" y="2294"/>
                  </a:cubicBezTo>
                  <a:cubicBezTo>
                    <a:pt x="1352" y="2048"/>
                    <a:pt x="1527" y="1845"/>
                    <a:pt x="1653" y="1610"/>
                  </a:cubicBezTo>
                  <a:cubicBezTo>
                    <a:pt x="1774" y="1374"/>
                    <a:pt x="1839" y="1112"/>
                    <a:pt x="1845" y="843"/>
                  </a:cubicBezTo>
                  <a:lnTo>
                    <a:pt x="1845" y="756"/>
                  </a:lnTo>
                  <a:cubicBezTo>
                    <a:pt x="1745" y="707"/>
                    <a:pt x="1637" y="684"/>
                    <a:pt x="1529" y="684"/>
                  </a:cubicBezTo>
                  <a:cubicBezTo>
                    <a:pt x="1455" y="684"/>
                    <a:pt x="1380" y="695"/>
                    <a:pt x="1308" y="718"/>
                  </a:cubicBezTo>
                  <a:cubicBezTo>
                    <a:pt x="1221" y="400"/>
                    <a:pt x="942" y="176"/>
                    <a:pt x="619" y="148"/>
                  </a:cubicBezTo>
                  <a:cubicBezTo>
                    <a:pt x="389" y="132"/>
                    <a:pt x="164" y="176"/>
                    <a:pt x="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2"/>
            <p:cNvSpPr/>
            <p:nvPr/>
          </p:nvSpPr>
          <p:spPr>
            <a:xfrm>
              <a:off x="14375526" y="-960361"/>
              <a:ext cx="295583" cy="188899"/>
            </a:xfrm>
            <a:custGeom>
              <a:rect b="b" l="l" r="r" t="t"/>
              <a:pathLst>
                <a:path extrusionOk="0" h="1197" w="1873">
                  <a:moveTo>
                    <a:pt x="311" y="1"/>
                  </a:moveTo>
                  <a:cubicBezTo>
                    <a:pt x="278" y="1"/>
                    <a:pt x="248" y="5"/>
                    <a:pt x="220" y="14"/>
                  </a:cubicBezTo>
                  <a:cubicBezTo>
                    <a:pt x="34" y="74"/>
                    <a:pt x="1" y="255"/>
                    <a:pt x="34" y="446"/>
                  </a:cubicBezTo>
                  <a:cubicBezTo>
                    <a:pt x="192" y="622"/>
                    <a:pt x="417" y="578"/>
                    <a:pt x="647" y="594"/>
                  </a:cubicBezTo>
                  <a:cubicBezTo>
                    <a:pt x="975" y="622"/>
                    <a:pt x="1249" y="846"/>
                    <a:pt x="1336" y="1164"/>
                  </a:cubicBezTo>
                  <a:cubicBezTo>
                    <a:pt x="1412" y="1141"/>
                    <a:pt x="1488" y="1129"/>
                    <a:pt x="1563" y="1129"/>
                  </a:cubicBezTo>
                  <a:cubicBezTo>
                    <a:pt x="1669" y="1129"/>
                    <a:pt x="1774" y="1152"/>
                    <a:pt x="1873" y="1196"/>
                  </a:cubicBezTo>
                  <a:cubicBezTo>
                    <a:pt x="1867" y="1109"/>
                    <a:pt x="1845" y="1021"/>
                    <a:pt x="1807" y="939"/>
                  </a:cubicBezTo>
                  <a:cubicBezTo>
                    <a:pt x="1736" y="835"/>
                    <a:pt x="1643" y="742"/>
                    <a:pt x="1539" y="676"/>
                  </a:cubicBezTo>
                  <a:cubicBezTo>
                    <a:pt x="1303" y="511"/>
                    <a:pt x="672" y="1"/>
                    <a:pt x="31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22"/>
            <p:cNvSpPr/>
            <p:nvPr/>
          </p:nvSpPr>
          <p:spPr>
            <a:xfrm>
              <a:off x="14458534" y="-991607"/>
              <a:ext cx="600477" cy="247762"/>
            </a:xfrm>
            <a:custGeom>
              <a:rect b="b" l="l" r="r" t="t"/>
              <a:pathLst>
                <a:path extrusionOk="0" h="1570" w="3805">
                  <a:moveTo>
                    <a:pt x="1588" y="1"/>
                  </a:moveTo>
                  <a:cubicBezTo>
                    <a:pt x="1395" y="1"/>
                    <a:pt x="1207" y="37"/>
                    <a:pt x="1035" y="119"/>
                  </a:cubicBezTo>
                  <a:cubicBezTo>
                    <a:pt x="0" y="617"/>
                    <a:pt x="1522" y="1356"/>
                    <a:pt x="1998" y="1471"/>
                  </a:cubicBezTo>
                  <a:cubicBezTo>
                    <a:pt x="2301" y="1541"/>
                    <a:pt x="2611" y="1570"/>
                    <a:pt x="2922" y="1570"/>
                  </a:cubicBezTo>
                  <a:cubicBezTo>
                    <a:pt x="3218" y="1570"/>
                    <a:pt x="3514" y="1544"/>
                    <a:pt x="3804" y="1504"/>
                  </a:cubicBezTo>
                  <a:cubicBezTo>
                    <a:pt x="3465" y="1389"/>
                    <a:pt x="3301" y="1017"/>
                    <a:pt x="3082" y="732"/>
                  </a:cubicBezTo>
                  <a:cubicBezTo>
                    <a:pt x="2763" y="319"/>
                    <a:pt x="2157" y="1"/>
                    <a:pt x="158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22"/>
            <p:cNvSpPr/>
            <p:nvPr/>
          </p:nvSpPr>
          <p:spPr>
            <a:xfrm>
              <a:off x="14588886" y="-1047945"/>
              <a:ext cx="553922" cy="165700"/>
            </a:xfrm>
            <a:custGeom>
              <a:rect b="b" l="l" r="r" t="t"/>
              <a:pathLst>
                <a:path extrusionOk="0" h="1050" w="3510">
                  <a:moveTo>
                    <a:pt x="1397" y="0"/>
                  </a:moveTo>
                  <a:cubicBezTo>
                    <a:pt x="1316" y="0"/>
                    <a:pt x="1236" y="4"/>
                    <a:pt x="1156" y="11"/>
                  </a:cubicBezTo>
                  <a:cubicBezTo>
                    <a:pt x="953" y="27"/>
                    <a:pt x="307" y="60"/>
                    <a:pt x="198" y="268"/>
                  </a:cubicBezTo>
                  <a:cubicBezTo>
                    <a:pt x="1" y="624"/>
                    <a:pt x="1473" y="996"/>
                    <a:pt x="1741" y="1029"/>
                  </a:cubicBezTo>
                  <a:cubicBezTo>
                    <a:pt x="1851" y="1042"/>
                    <a:pt x="1961" y="1049"/>
                    <a:pt x="2072" y="1049"/>
                  </a:cubicBezTo>
                  <a:cubicBezTo>
                    <a:pt x="2588" y="1049"/>
                    <a:pt x="3108" y="900"/>
                    <a:pt x="3509" y="580"/>
                  </a:cubicBezTo>
                  <a:lnTo>
                    <a:pt x="2677" y="279"/>
                  </a:lnTo>
                  <a:cubicBezTo>
                    <a:pt x="2491" y="202"/>
                    <a:pt x="2294" y="142"/>
                    <a:pt x="2103" y="87"/>
                  </a:cubicBezTo>
                  <a:cubicBezTo>
                    <a:pt x="1870" y="30"/>
                    <a:pt x="1634" y="0"/>
                    <a:pt x="13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22"/>
            <p:cNvSpPr/>
            <p:nvPr/>
          </p:nvSpPr>
          <p:spPr>
            <a:xfrm>
              <a:off x="14666687" y="-1173562"/>
              <a:ext cx="468388" cy="131771"/>
            </a:xfrm>
            <a:custGeom>
              <a:rect b="b" l="l" r="r" t="t"/>
              <a:pathLst>
                <a:path extrusionOk="0" h="835" w="2968">
                  <a:moveTo>
                    <a:pt x="1688" y="1"/>
                  </a:moveTo>
                  <a:cubicBezTo>
                    <a:pt x="1587" y="1"/>
                    <a:pt x="1486" y="5"/>
                    <a:pt x="1385" y="13"/>
                  </a:cubicBezTo>
                  <a:cubicBezTo>
                    <a:pt x="1123" y="30"/>
                    <a:pt x="269" y="128"/>
                    <a:pt x="143" y="424"/>
                  </a:cubicBezTo>
                  <a:cubicBezTo>
                    <a:pt x="0" y="757"/>
                    <a:pt x="685" y="818"/>
                    <a:pt x="980" y="834"/>
                  </a:cubicBezTo>
                  <a:cubicBezTo>
                    <a:pt x="996" y="835"/>
                    <a:pt x="1011" y="835"/>
                    <a:pt x="1027" y="835"/>
                  </a:cubicBezTo>
                  <a:cubicBezTo>
                    <a:pt x="1225" y="835"/>
                    <a:pt x="1422" y="803"/>
                    <a:pt x="1615" y="752"/>
                  </a:cubicBezTo>
                  <a:cubicBezTo>
                    <a:pt x="2097" y="626"/>
                    <a:pt x="2557" y="418"/>
                    <a:pt x="2967" y="139"/>
                  </a:cubicBezTo>
                  <a:cubicBezTo>
                    <a:pt x="2542" y="68"/>
                    <a:pt x="2114" y="1"/>
                    <a:pt x="1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22"/>
            <p:cNvSpPr/>
            <p:nvPr/>
          </p:nvSpPr>
          <p:spPr>
            <a:xfrm>
              <a:off x="14468476" y="-1721004"/>
              <a:ext cx="190638" cy="500573"/>
            </a:xfrm>
            <a:custGeom>
              <a:rect b="b" l="l" r="r" t="t"/>
              <a:pathLst>
                <a:path extrusionOk="0" h="3172" w="1208">
                  <a:moveTo>
                    <a:pt x="545" y="1"/>
                  </a:moveTo>
                  <a:lnTo>
                    <a:pt x="430" y="45"/>
                  </a:lnTo>
                  <a:cubicBezTo>
                    <a:pt x="233" y="663"/>
                    <a:pt x="112" y="1304"/>
                    <a:pt x="74" y="1955"/>
                  </a:cubicBezTo>
                  <a:cubicBezTo>
                    <a:pt x="65" y="2130"/>
                    <a:pt x="1" y="3172"/>
                    <a:pt x="227" y="3172"/>
                  </a:cubicBezTo>
                  <a:cubicBezTo>
                    <a:pt x="276" y="3172"/>
                    <a:pt x="339" y="3123"/>
                    <a:pt x="419" y="3006"/>
                  </a:cubicBezTo>
                  <a:cubicBezTo>
                    <a:pt x="660" y="2650"/>
                    <a:pt x="906" y="2294"/>
                    <a:pt x="1059" y="1900"/>
                  </a:cubicBezTo>
                  <a:cubicBezTo>
                    <a:pt x="1169" y="1648"/>
                    <a:pt x="1207" y="1375"/>
                    <a:pt x="1180" y="1101"/>
                  </a:cubicBezTo>
                  <a:cubicBezTo>
                    <a:pt x="1120" y="674"/>
                    <a:pt x="829" y="329"/>
                    <a:pt x="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2"/>
            <p:cNvSpPr/>
            <p:nvPr/>
          </p:nvSpPr>
          <p:spPr>
            <a:xfrm>
              <a:off x="14501617" y="-1616849"/>
              <a:ext cx="102105" cy="327614"/>
            </a:xfrm>
            <a:custGeom>
              <a:rect b="b" l="l" r="r" t="t"/>
              <a:pathLst>
                <a:path extrusionOk="0" h="2076" w="647">
                  <a:moveTo>
                    <a:pt x="275" y="0"/>
                  </a:moveTo>
                  <a:cubicBezTo>
                    <a:pt x="268" y="0"/>
                    <a:pt x="260" y="3"/>
                    <a:pt x="253" y="9"/>
                  </a:cubicBezTo>
                  <a:cubicBezTo>
                    <a:pt x="242" y="20"/>
                    <a:pt x="231" y="36"/>
                    <a:pt x="236" y="58"/>
                  </a:cubicBezTo>
                  <a:cubicBezTo>
                    <a:pt x="198" y="364"/>
                    <a:pt x="165" y="676"/>
                    <a:pt x="143" y="983"/>
                  </a:cubicBezTo>
                  <a:cubicBezTo>
                    <a:pt x="116" y="1240"/>
                    <a:pt x="1" y="1667"/>
                    <a:pt x="72" y="1908"/>
                  </a:cubicBezTo>
                  <a:cubicBezTo>
                    <a:pt x="110" y="2026"/>
                    <a:pt x="155" y="2075"/>
                    <a:pt x="202" y="2075"/>
                  </a:cubicBezTo>
                  <a:cubicBezTo>
                    <a:pt x="396" y="2075"/>
                    <a:pt x="637" y="1263"/>
                    <a:pt x="641" y="1065"/>
                  </a:cubicBezTo>
                  <a:cubicBezTo>
                    <a:pt x="647" y="715"/>
                    <a:pt x="494" y="381"/>
                    <a:pt x="346" y="63"/>
                  </a:cubicBezTo>
                  <a:cubicBezTo>
                    <a:pt x="333" y="33"/>
                    <a:pt x="303" y="0"/>
                    <a:pt x="2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2"/>
            <p:cNvSpPr/>
            <p:nvPr/>
          </p:nvSpPr>
          <p:spPr>
            <a:xfrm>
              <a:off x="14274527" y="-1701120"/>
              <a:ext cx="174698" cy="383320"/>
            </a:xfrm>
            <a:custGeom>
              <a:rect b="b" l="l" r="r" t="t"/>
              <a:pathLst>
                <a:path extrusionOk="0" h="2429" w="1107">
                  <a:moveTo>
                    <a:pt x="515" y="1"/>
                  </a:moveTo>
                  <a:cubicBezTo>
                    <a:pt x="542" y="187"/>
                    <a:pt x="531" y="373"/>
                    <a:pt x="471" y="554"/>
                  </a:cubicBezTo>
                  <a:cubicBezTo>
                    <a:pt x="340" y="942"/>
                    <a:pt x="0" y="1271"/>
                    <a:pt x="17" y="1681"/>
                  </a:cubicBezTo>
                  <a:cubicBezTo>
                    <a:pt x="22" y="1796"/>
                    <a:pt x="50" y="1911"/>
                    <a:pt x="99" y="2021"/>
                  </a:cubicBezTo>
                  <a:cubicBezTo>
                    <a:pt x="154" y="2146"/>
                    <a:pt x="252" y="2371"/>
                    <a:pt x="405" y="2420"/>
                  </a:cubicBezTo>
                  <a:cubicBezTo>
                    <a:pt x="425" y="2426"/>
                    <a:pt x="444" y="2428"/>
                    <a:pt x="463" y="2428"/>
                  </a:cubicBezTo>
                  <a:cubicBezTo>
                    <a:pt x="624" y="2428"/>
                    <a:pt x="736" y="2231"/>
                    <a:pt x="805" y="2108"/>
                  </a:cubicBezTo>
                  <a:cubicBezTo>
                    <a:pt x="936" y="1873"/>
                    <a:pt x="1068" y="1632"/>
                    <a:pt x="1095" y="1364"/>
                  </a:cubicBezTo>
                  <a:cubicBezTo>
                    <a:pt x="1106" y="1199"/>
                    <a:pt x="1090" y="1041"/>
                    <a:pt x="1051" y="882"/>
                  </a:cubicBezTo>
                  <a:cubicBezTo>
                    <a:pt x="1024" y="707"/>
                    <a:pt x="969" y="532"/>
                    <a:pt x="893" y="373"/>
                  </a:cubicBezTo>
                  <a:cubicBezTo>
                    <a:pt x="810" y="209"/>
                    <a:pt x="679" y="77"/>
                    <a:pt x="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2"/>
            <p:cNvSpPr/>
            <p:nvPr/>
          </p:nvSpPr>
          <p:spPr>
            <a:xfrm>
              <a:off x="14309087" y="-1625055"/>
              <a:ext cx="96897" cy="293842"/>
            </a:xfrm>
            <a:custGeom>
              <a:rect b="b" l="l" r="r" t="t"/>
              <a:pathLst>
                <a:path extrusionOk="0" h="1862" w="614">
                  <a:moveTo>
                    <a:pt x="553" y="0"/>
                  </a:moveTo>
                  <a:cubicBezTo>
                    <a:pt x="559" y="351"/>
                    <a:pt x="252" y="613"/>
                    <a:pt x="121" y="942"/>
                  </a:cubicBezTo>
                  <a:cubicBezTo>
                    <a:pt x="0" y="1227"/>
                    <a:pt x="11" y="1604"/>
                    <a:pt x="197" y="1861"/>
                  </a:cubicBezTo>
                  <a:cubicBezTo>
                    <a:pt x="312" y="1626"/>
                    <a:pt x="318" y="1248"/>
                    <a:pt x="400" y="975"/>
                  </a:cubicBezTo>
                  <a:cubicBezTo>
                    <a:pt x="498" y="657"/>
                    <a:pt x="613" y="334"/>
                    <a:pt x="5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2"/>
            <p:cNvSpPr/>
            <p:nvPr/>
          </p:nvSpPr>
          <p:spPr>
            <a:xfrm>
              <a:off x="14641595" y="-1433159"/>
              <a:ext cx="302527" cy="322721"/>
            </a:xfrm>
            <a:custGeom>
              <a:rect b="b" l="l" r="r" t="t"/>
              <a:pathLst>
                <a:path extrusionOk="0" h="2045" w="1917">
                  <a:moveTo>
                    <a:pt x="1869" y="1"/>
                  </a:moveTo>
                  <a:cubicBezTo>
                    <a:pt x="1785" y="1"/>
                    <a:pt x="1147" y="325"/>
                    <a:pt x="1101" y="361"/>
                  </a:cubicBezTo>
                  <a:cubicBezTo>
                    <a:pt x="745" y="618"/>
                    <a:pt x="44" y="1330"/>
                    <a:pt x="12" y="1789"/>
                  </a:cubicBezTo>
                  <a:cubicBezTo>
                    <a:pt x="0" y="1974"/>
                    <a:pt x="63" y="2044"/>
                    <a:pt x="166" y="2044"/>
                  </a:cubicBezTo>
                  <a:cubicBezTo>
                    <a:pt x="464" y="2044"/>
                    <a:pt x="1094" y="1458"/>
                    <a:pt x="1232" y="1341"/>
                  </a:cubicBezTo>
                  <a:cubicBezTo>
                    <a:pt x="1418" y="1193"/>
                    <a:pt x="1583" y="1012"/>
                    <a:pt x="1714" y="810"/>
                  </a:cubicBezTo>
                  <a:cubicBezTo>
                    <a:pt x="1856" y="569"/>
                    <a:pt x="1916" y="284"/>
                    <a:pt x="1878" y="5"/>
                  </a:cubicBezTo>
                  <a:cubicBezTo>
                    <a:pt x="1878" y="2"/>
                    <a:pt x="1875" y="1"/>
                    <a:pt x="18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22"/>
            <p:cNvSpPr/>
            <p:nvPr/>
          </p:nvSpPr>
          <p:spPr>
            <a:xfrm>
              <a:off x="14566477" y="-1536997"/>
              <a:ext cx="299055" cy="361543"/>
            </a:xfrm>
            <a:custGeom>
              <a:rect b="b" l="l" r="r" t="t"/>
              <a:pathLst>
                <a:path extrusionOk="0" h="2291" w="1895">
                  <a:moveTo>
                    <a:pt x="1894" y="1"/>
                  </a:moveTo>
                  <a:lnTo>
                    <a:pt x="1894" y="1"/>
                  </a:lnTo>
                  <a:cubicBezTo>
                    <a:pt x="1670" y="285"/>
                    <a:pt x="1314" y="428"/>
                    <a:pt x="1019" y="636"/>
                  </a:cubicBezTo>
                  <a:cubicBezTo>
                    <a:pt x="674" y="871"/>
                    <a:pt x="395" y="1194"/>
                    <a:pt x="219" y="1566"/>
                  </a:cubicBezTo>
                  <a:cubicBezTo>
                    <a:pt x="148" y="1714"/>
                    <a:pt x="0" y="1988"/>
                    <a:pt x="44" y="2152"/>
                  </a:cubicBezTo>
                  <a:cubicBezTo>
                    <a:pt x="75" y="2252"/>
                    <a:pt x="140" y="2291"/>
                    <a:pt x="212" y="2291"/>
                  </a:cubicBezTo>
                  <a:cubicBezTo>
                    <a:pt x="309" y="2291"/>
                    <a:pt x="420" y="2220"/>
                    <a:pt x="477" y="2135"/>
                  </a:cubicBezTo>
                  <a:cubicBezTo>
                    <a:pt x="603" y="1949"/>
                    <a:pt x="652" y="1730"/>
                    <a:pt x="794" y="1555"/>
                  </a:cubicBezTo>
                  <a:cubicBezTo>
                    <a:pt x="936" y="1375"/>
                    <a:pt x="1155" y="1271"/>
                    <a:pt x="1336" y="1128"/>
                  </a:cubicBezTo>
                  <a:cubicBezTo>
                    <a:pt x="1681" y="855"/>
                    <a:pt x="1883" y="439"/>
                    <a:pt x="1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22"/>
            <p:cNvSpPr/>
            <p:nvPr/>
          </p:nvSpPr>
          <p:spPr>
            <a:xfrm>
              <a:off x="14067163" y="-1354727"/>
              <a:ext cx="687747" cy="447391"/>
            </a:xfrm>
            <a:custGeom>
              <a:rect b="b" l="l" r="r" t="t"/>
              <a:pathLst>
                <a:path extrusionOk="0" h="2835" w="4358">
                  <a:moveTo>
                    <a:pt x="1148" y="1"/>
                  </a:moveTo>
                  <a:cubicBezTo>
                    <a:pt x="1066" y="1"/>
                    <a:pt x="985" y="8"/>
                    <a:pt x="904" y="23"/>
                  </a:cubicBezTo>
                  <a:cubicBezTo>
                    <a:pt x="510" y="88"/>
                    <a:pt x="110" y="422"/>
                    <a:pt x="55" y="838"/>
                  </a:cubicBezTo>
                  <a:cubicBezTo>
                    <a:pt x="1" y="1260"/>
                    <a:pt x="346" y="1495"/>
                    <a:pt x="663" y="1736"/>
                  </a:cubicBezTo>
                  <a:cubicBezTo>
                    <a:pt x="1375" y="2278"/>
                    <a:pt x="2234" y="2612"/>
                    <a:pt x="3104" y="2781"/>
                  </a:cubicBezTo>
                  <a:cubicBezTo>
                    <a:pt x="3252" y="2809"/>
                    <a:pt x="3405" y="2834"/>
                    <a:pt x="3556" y="2834"/>
                  </a:cubicBezTo>
                  <a:cubicBezTo>
                    <a:pt x="3645" y="2834"/>
                    <a:pt x="3734" y="2825"/>
                    <a:pt x="3821" y="2803"/>
                  </a:cubicBezTo>
                  <a:cubicBezTo>
                    <a:pt x="4051" y="2743"/>
                    <a:pt x="4270" y="2568"/>
                    <a:pt x="4314" y="2332"/>
                  </a:cubicBezTo>
                  <a:cubicBezTo>
                    <a:pt x="4358" y="2108"/>
                    <a:pt x="4243" y="1889"/>
                    <a:pt x="4106" y="1708"/>
                  </a:cubicBezTo>
                  <a:cubicBezTo>
                    <a:pt x="3657" y="1090"/>
                    <a:pt x="2989" y="674"/>
                    <a:pt x="2305" y="340"/>
                  </a:cubicBezTo>
                  <a:cubicBezTo>
                    <a:pt x="1942" y="163"/>
                    <a:pt x="1544" y="1"/>
                    <a:pt x="114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2"/>
            <p:cNvSpPr/>
            <p:nvPr/>
          </p:nvSpPr>
          <p:spPr>
            <a:xfrm>
              <a:off x="14096516" y="-1706327"/>
              <a:ext cx="143609" cy="408412"/>
            </a:xfrm>
            <a:custGeom>
              <a:rect b="b" l="l" r="r" t="t"/>
              <a:pathLst>
                <a:path extrusionOk="0" h="2588" w="910">
                  <a:moveTo>
                    <a:pt x="203" y="1"/>
                  </a:moveTo>
                  <a:cubicBezTo>
                    <a:pt x="28" y="45"/>
                    <a:pt x="1" y="280"/>
                    <a:pt x="12" y="466"/>
                  </a:cubicBezTo>
                  <a:cubicBezTo>
                    <a:pt x="39" y="871"/>
                    <a:pt x="67" y="1276"/>
                    <a:pt x="94" y="1681"/>
                  </a:cubicBezTo>
                  <a:cubicBezTo>
                    <a:pt x="105" y="1873"/>
                    <a:pt x="110" y="2497"/>
                    <a:pt x="340" y="2574"/>
                  </a:cubicBezTo>
                  <a:cubicBezTo>
                    <a:pt x="367" y="2583"/>
                    <a:pt x="393" y="2587"/>
                    <a:pt x="419" y="2587"/>
                  </a:cubicBezTo>
                  <a:cubicBezTo>
                    <a:pt x="647" y="2587"/>
                    <a:pt x="811" y="2241"/>
                    <a:pt x="860" y="2059"/>
                  </a:cubicBezTo>
                  <a:cubicBezTo>
                    <a:pt x="909" y="1824"/>
                    <a:pt x="904" y="1583"/>
                    <a:pt x="849" y="1347"/>
                  </a:cubicBezTo>
                  <a:cubicBezTo>
                    <a:pt x="751" y="849"/>
                    <a:pt x="532" y="390"/>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2"/>
            <p:cNvSpPr/>
            <p:nvPr/>
          </p:nvSpPr>
          <p:spPr>
            <a:xfrm>
              <a:off x="14048226" y="-1500701"/>
              <a:ext cx="203894" cy="411411"/>
            </a:xfrm>
            <a:custGeom>
              <a:rect b="b" l="l" r="r" t="t"/>
              <a:pathLst>
                <a:path extrusionOk="0" h="2607" w="1292">
                  <a:moveTo>
                    <a:pt x="17" y="1"/>
                  </a:moveTo>
                  <a:lnTo>
                    <a:pt x="17" y="1"/>
                  </a:lnTo>
                  <a:cubicBezTo>
                    <a:pt x="203" y="428"/>
                    <a:pt x="88" y="909"/>
                    <a:pt x="44" y="1369"/>
                  </a:cubicBezTo>
                  <a:cubicBezTo>
                    <a:pt x="0" y="1829"/>
                    <a:pt x="61" y="2529"/>
                    <a:pt x="641" y="2601"/>
                  </a:cubicBezTo>
                  <a:cubicBezTo>
                    <a:pt x="673" y="2604"/>
                    <a:pt x="703" y="2606"/>
                    <a:pt x="731" y="2606"/>
                  </a:cubicBezTo>
                  <a:cubicBezTo>
                    <a:pt x="1292" y="2606"/>
                    <a:pt x="1076" y="1902"/>
                    <a:pt x="1029" y="1506"/>
                  </a:cubicBezTo>
                  <a:cubicBezTo>
                    <a:pt x="986" y="1150"/>
                    <a:pt x="931" y="772"/>
                    <a:pt x="712" y="488"/>
                  </a:cubicBezTo>
                  <a:cubicBezTo>
                    <a:pt x="531" y="263"/>
                    <a:pt x="269" y="132"/>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2"/>
            <p:cNvSpPr/>
            <p:nvPr/>
          </p:nvSpPr>
          <p:spPr>
            <a:xfrm>
              <a:off x="14143660" y="-1377928"/>
              <a:ext cx="244925" cy="402258"/>
            </a:xfrm>
            <a:custGeom>
              <a:rect b="b" l="l" r="r" t="t"/>
              <a:pathLst>
                <a:path extrusionOk="0" h="2549" w="1552">
                  <a:moveTo>
                    <a:pt x="633" y="1"/>
                  </a:moveTo>
                  <a:cubicBezTo>
                    <a:pt x="463" y="1"/>
                    <a:pt x="1" y="1245"/>
                    <a:pt x="6" y="1430"/>
                  </a:cubicBezTo>
                  <a:cubicBezTo>
                    <a:pt x="28" y="1791"/>
                    <a:pt x="252" y="2240"/>
                    <a:pt x="570" y="2443"/>
                  </a:cubicBezTo>
                  <a:cubicBezTo>
                    <a:pt x="687" y="2516"/>
                    <a:pt x="791" y="2549"/>
                    <a:pt x="882" y="2549"/>
                  </a:cubicBezTo>
                  <a:cubicBezTo>
                    <a:pt x="1551" y="2549"/>
                    <a:pt x="1535" y="783"/>
                    <a:pt x="1188" y="374"/>
                  </a:cubicBezTo>
                  <a:lnTo>
                    <a:pt x="1188" y="374"/>
                  </a:lnTo>
                  <a:cubicBezTo>
                    <a:pt x="1040" y="494"/>
                    <a:pt x="931" y="658"/>
                    <a:pt x="882" y="844"/>
                  </a:cubicBezTo>
                  <a:cubicBezTo>
                    <a:pt x="914" y="549"/>
                    <a:pt x="832" y="259"/>
                    <a:pt x="663" y="18"/>
                  </a:cubicBezTo>
                  <a:cubicBezTo>
                    <a:pt x="654" y="6"/>
                    <a:pt x="644" y="1"/>
                    <a:pt x="6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2"/>
            <p:cNvSpPr/>
            <p:nvPr/>
          </p:nvSpPr>
          <p:spPr>
            <a:xfrm>
              <a:off x="14398882" y="-1234318"/>
              <a:ext cx="313731" cy="248393"/>
            </a:xfrm>
            <a:custGeom>
              <a:rect b="b" l="l" r="r" t="t"/>
              <a:pathLst>
                <a:path extrusionOk="0" h="1574" w="1988">
                  <a:moveTo>
                    <a:pt x="449" y="1"/>
                  </a:moveTo>
                  <a:cubicBezTo>
                    <a:pt x="402" y="1"/>
                    <a:pt x="356" y="7"/>
                    <a:pt x="313" y="20"/>
                  </a:cubicBezTo>
                  <a:cubicBezTo>
                    <a:pt x="1" y="124"/>
                    <a:pt x="263" y="502"/>
                    <a:pt x="417" y="672"/>
                  </a:cubicBezTo>
                  <a:cubicBezTo>
                    <a:pt x="619" y="907"/>
                    <a:pt x="827" y="1142"/>
                    <a:pt x="1079" y="1318"/>
                  </a:cubicBezTo>
                  <a:cubicBezTo>
                    <a:pt x="1290" y="1468"/>
                    <a:pt x="1540" y="1573"/>
                    <a:pt x="1787" y="1573"/>
                  </a:cubicBezTo>
                  <a:cubicBezTo>
                    <a:pt x="1828" y="1573"/>
                    <a:pt x="1870" y="1570"/>
                    <a:pt x="1911" y="1564"/>
                  </a:cubicBezTo>
                  <a:cubicBezTo>
                    <a:pt x="1988" y="1378"/>
                    <a:pt x="1862" y="1164"/>
                    <a:pt x="1741" y="1000"/>
                  </a:cubicBezTo>
                  <a:cubicBezTo>
                    <a:pt x="1550" y="726"/>
                    <a:pt x="1347" y="453"/>
                    <a:pt x="1095" y="261"/>
                  </a:cubicBezTo>
                  <a:cubicBezTo>
                    <a:pt x="928" y="135"/>
                    <a:pt x="672" y="1"/>
                    <a:pt x="44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22"/>
            <p:cNvSpPr/>
            <p:nvPr/>
          </p:nvSpPr>
          <p:spPr>
            <a:xfrm>
              <a:off x="14507771" y="-1023642"/>
              <a:ext cx="288639" cy="170119"/>
            </a:xfrm>
            <a:custGeom>
              <a:rect b="b" l="l" r="r" t="t"/>
              <a:pathLst>
                <a:path extrusionOk="0" h="1078" w="1829">
                  <a:moveTo>
                    <a:pt x="1539" y="0"/>
                  </a:moveTo>
                  <a:cubicBezTo>
                    <a:pt x="1494" y="0"/>
                    <a:pt x="1448" y="7"/>
                    <a:pt x="1407" y="15"/>
                  </a:cubicBezTo>
                  <a:cubicBezTo>
                    <a:pt x="1079" y="92"/>
                    <a:pt x="0" y="371"/>
                    <a:pt x="121" y="858"/>
                  </a:cubicBezTo>
                  <a:cubicBezTo>
                    <a:pt x="159" y="1017"/>
                    <a:pt x="255" y="1077"/>
                    <a:pt x="381" y="1077"/>
                  </a:cubicBezTo>
                  <a:cubicBezTo>
                    <a:pt x="743" y="1077"/>
                    <a:pt x="1353" y="577"/>
                    <a:pt x="1544" y="459"/>
                  </a:cubicBezTo>
                  <a:cubicBezTo>
                    <a:pt x="1675" y="377"/>
                    <a:pt x="1828" y="240"/>
                    <a:pt x="1757" y="103"/>
                  </a:cubicBezTo>
                  <a:cubicBezTo>
                    <a:pt x="1721" y="26"/>
                    <a:pt x="1632" y="0"/>
                    <a:pt x="15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22"/>
            <p:cNvSpPr/>
            <p:nvPr/>
          </p:nvSpPr>
          <p:spPr>
            <a:xfrm>
              <a:off x="14348224" y="-1221378"/>
              <a:ext cx="252973" cy="313253"/>
            </a:xfrm>
            <a:custGeom>
              <a:rect b="b" l="l" r="r" t="t"/>
              <a:pathLst>
                <a:path extrusionOk="0" h="1985" w="1603">
                  <a:moveTo>
                    <a:pt x="1473" y="0"/>
                  </a:moveTo>
                  <a:cubicBezTo>
                    <a:pt x="1078" y="0"/>
                    <a:pt x="0" y="1286"/>
                    <a:pt x="42" y="1663"/>
                  </a:cubicBezTo>
                  <a:cubicBezTo>
                    <a:pt x="69" y="1894"/>
                    <a:pt x="165" y="1984"/>
                    <a:pt x="293" y="1984"/>
                  </a:cubicBezTo>
                  <a:cubicBezTo>
                    <a:pt x="635" y="1984"/>
                    <a:pt x="1206" y="1332"/>
                    <a:pt x="1274" y="1017"/>
                  </a:cubicBezTo>
                  <a:cubicBezTo>
                    <a:pt x="1318" y="798"/>
                    <a:pt x="1307" y="551"/>
                    <a:pt x="1444" y="371"/>
                  </a:cubicBezTo>
                  <a:cubicBezTo>
                    <a:pt x="1498" y="316"/>
                    <a:pt x="1542" y="256"/>
                    <a:pt x="1581" y="190"/>
                  </a:cubicBezTo>
                  <a:cubicBezTo>
                    <a:pt x="1602" y="125"/>
                    <a:pt x="1581" y="21"/>
                    <a:pt x="1509" y="4"/>
                  </a:cubicBezTo>
                  <a:cubicBezTo>
                    <a:pt x="1498" y="1"/>
                    <a:pt x="1486" y="0"/>
                    <a:pt x="1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22"/>
            <p:cNvSpPr/>
            <p:nvPr/>
          </p:nvSpPr>
          <p:spPr>
            <a:xfrm>
              <a:off x="14369529" y="-960676"/>
              <a:ext cx="562444" cy="197105"/>
            </a:xfrm>
            <a:custGeom>
              <a:rect b="b" l="l" r="r" t="t"/>
              <a:pathLst>
                <a:path extrusionOk="0" h="1249" w="3564">
                  <a:moveTo>
                    <a:pt x="3564" y="1045"/>
                  </a:moveTo>
                  <a:lnTo>
                    <a:pt x="3563" y="1045"/>
                  </a:lnTo>
                  <a:lnTo>
                    <a:pt x="3563" y="1045"/>
                  </a:lnTo>
                  <a:cubicBezTo>
                    <a:pt x="3563" y="1045"/>
                    <a:pt x="3564" y="1045"/>
                    <a:pt x="3564" y="1045"/>
                  </a:cubicBezTo>
                  <a:close/>
                  <a:moveTo>
                    <a:pt x="1014" y="0"/>
                  </a:moveTo>
                  <a:cubicBezTo>
                    <a:pt x="965" y="0"/>
                    <a:pt x="919" y="5"/>
                    <a:pt x="876" y="16"/>
                  </a:cubicBezTo>
                  <a:cubicBezTo>
                    <a:pt x="0" y="246"/>
                    <a:pt x="1511" y="1231"/>
                    <a:pt x="1933" y="1248"/>
                  </a:cubicBezTo>
                  <a:cubicBezTo>
                    <a:pt x="1956" y="1248"/>
                    <a:pt x="1980" y="1249"/>
                    <a:pt x="2003" y="1249"/>
                  </a:cubicBezTo>
                  <a:cubicBezTo>
                    <a:pt x="2165" y="1249"/>
                    <a:pt x="2322" y="1232"/>
                    <a:pt x="2480" y="1204"/>
                  </a:cubicBezTo>
                  <a:lnTo>
                    <a:pt x="3563" y="1045"/>
                  </a:lnTo>
                  <a:lnTo>
                    <a:pt x="3563" y="1045"/>
                  </a:lnTo>
                  <a:cubicBezTo>
                    <a:pt x="3547" y="1047"/>
                    <a:pt x="3531" y="1049"/>
                    <a:pt x="3514" y="1049"/>
                  </a:cubicBezTo>
                  <a:cubicBezTo>
                    <a:pt x="3167" y="1049"/>
                    <a:pt x="2548" y="600"/>
                    <a:pt x="2267" y="465"/>
                  </a:cubicBezTo>
                  <a:cubicBezTo>
                    <a:pt x="1965" y="324"/>
                    <a:pt x="1407"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7" name="Google Shape;6807;p22"/>
          <p:cNvGrpSpPr/>
          <p:nvPr/>
        </p:nvGrpSpPr>
        <p:grpSpPr>
          <a:xfrm rot="9000000">
            <a:off x="9556175" y="-553129"/>
            <a:ext cx="996707" cy="1733525"/>
            <a:chOff x="272217" y="3453993"/>
            <a:chExt cx="912735" cy="1587279"/>
          </a:xfrm>
        </p:grpSpPr>
        <p:sp>
          <p:nvSpPr>
            <p:cNvPr id="6808" name="Google Shape;6808;p22"/>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2"/>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2"/>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2"/>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2"/>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2"/>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2"/>
            <p:cNvSpPr/>
            <p:nvPr/>
          </p:nvSpPr>
          <p:spPr>
            <a:xfrm>
              <a:off x="740724" y="4110603"/>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5" name="Google Shape;6815;p22"/>
          <p:cNvGrpSpPr/>
          <p:nvPr/>
        </p:nvGrpSpPr>
        <p:grpSpPr>
          <a:xfrm rot="-1180766">
            <a:off x="7956222" y="-393708"/>
            <a:ext cx="1082628" cy="1082628"/>
            <a:chOff x="1573274" y="-1786841"/>
            <a:chExt cx="808209" cy="808209"/>
          </a:xfrm>
        </p:grpSpPr>
        <p:sp>
          <p:nvSpPr>
            <p:cNvPr id="6816" name="Google Shape;6816;p22"/>
            <p:cNvSpPr/>
            <p:nvPr/>
          </p:nvSpPr>
          <p:spPr>
            <a:xfrm rot="-2700000">
              <a:off x="1838211" y="-1451742"/>
              <a:ext cx="287597" cy="124147"/>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2"/>
            <p:cNvSpPr/>
            <p:nvPr/>
          </p:nvSpPr>
          <p:spPr>
            <a:xfrm rot="-2700000">
              <a:off x="1680203" y="-1657052"/>
              <a:ext cx="594349" cy="54863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22"/>
            <p:cNvSpPr/>
            <p:nvPr/>
          </p:nvSpPr>
          <p:spPr>
            <a:xfrm rot="-2700000">
              <a:off x="1916047" y="-1347928"/>
              <a:ext cx="111226" cy="153421"/>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22"/>
            <p:cNvSpPr/>
            <p:nvPr/>
          </p:nvSpPr>
          <p:spPr>
            <a:xfrm rot="-2700000">
              <a:off x="1803892" y="-1312751"/>
              <a:ext cx="184051" cy="51954"/>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22"/>
            <p:cNvSpPr/>
            <p:nvPr/>
          </p:nvSpPr>
          <p:spPr>
            <a:xfrm rot="-2700000">
              <a:off x="1766105" y="-1397251"/>
              <a:ext cx="173118" cy="86017"/>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22"/>
            <p:cNvSpPr/>
            <p:nvPr/>
          </p:nvSpPr>
          <p:spPr>
            <a:xfrm rot="-2700000">
              <a:off x="1815914" y="-1520811"/>
              <a:ext cx="67495" cy="178269"/>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2"/>
            <p:cNvSpPr/>
            <p:nvPr/>
          </p:nvSpPr>
          <p:spPr>
            <a:xfrm rot="-2700000">
              <a:off x="1867873" y="-1583002"/>
              <a:ext cx="70657" cy="182154"/>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2"/>
            <p:cNvSpPr/>
            <p:nvPr/>
          </p:nvSpPr>
          <p:spPr>
            <a:xfrm rot="-2700000">
              <a:off x="1896993" y="-1554233"/>
              <a:ext cx="168691" cy="10851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22"/>
            <p:cNvSpPr/>
            <p:nvPr/>
          </p:nvSpPr>
          <p:spPr>
            <a:xfrm rot="-2700000">
              <a:off x="1933482" y="-1484507"/>
              <a:ext cx="235824" cy="1653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22"/>
            <p:cNvSpPr/>
            <p:nvPr/>
          </p:nvSpPr>
          <p:spPr>
            <a:xfrm rot="-2700000">
              <a:off x="1998696" y="-1468091"/>
              <a:ext cx="180979" cy="165980"/>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2"/>
            <p:cNvSpPr/>
            <p:nvPr/>
          </p:nvSpPr>
          <p:spPr>
            <a:xfrm rot="-2700000">
              <a:off x="2033853" y="-1419122"/>
              <a:ext cx="26203" cy="2275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2"/>
            <p:cNvSpPr/>
            <p:nvPr/>
          </p:nvSpPr>
          <p:spPr>
            <a:xfrm rot="-2700000">
              <a:off x="1913046" y="-1422582"/>
              <a:ext cx="80234" cy="74452"/>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8" name="Google Shape;6828;p22"/>
          <p:cNvGrpSpPr/>
          <p:nvPr/>
        </p:nvGrpSpPr>
        <p:grpSpPr>
          <a:xfrm rot="6455040">
            <a:off x="8413627" y="234491"/>
            <a:ext cx="1126908" cy="958930"/>
            <a:chOff x="1978145" y="-996458"/>
            <a:chExt cx="962247" cy="818814"/>
          </a:xfrm>
        </p:grpSpPr>
        <p:sp>
          <p:nvSpPr>
            <p:cNvPr id="6829" name="Google Shape;6829;p22"/>
            <p:cNvSpPr/>
            <p:nvPr/>
          </p:nvSpPr>
          <p:spPr>
            <a:xfrm rot="-2700000">
              <a:off x="2212355" y="-990843"/>
              <a:ext cx="350393" cy="807585"/>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2"/>
            <p:cNvSpPr/>
            <p:nvPr/>
          </p:nvSpPr>
          <p:spPr>
            <a:xfrm rot="-2700000">
              <a:off x="2793365" y="-486310"/>
              <a:ext cx="120081" cy="125954"/>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2"/>
            <p:cNvSpPr/>
            <p:nvPr/>
          </p:nvSpPr>
          <p:spPr>
            <a:xfrm rot="-2700000">
              <a:off x="2686772" y="-451615"/>
              <a:ext cx="85565" cy="168691"/>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2"/>
            <p:cNvSpPr/>
            <p:nvPr/>
          </p:nvSpPr>
          <p:spPr>
            <a:xfrm rot="-2700000">
              <a:off x="2680195" y="-510521"/>
              <a:ext cx="185226" cy="5547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2"/>
            <p:cNvSpPr/>
            <p:nvPr/>
          </p:nvSpPr>
          <p:spPr>
            <a:xfrm rot="-2700000">
              <a:off x="2548807" y="-542748"/>
              <a:ext cx="211609" cy="68308"/>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2"/>
            <p:cNvSpPr/>
            <p:nvPr/>
          </p:nvSpPr>
          <p:spPr>
            <a:xfrm rot="-2700000">
              <a:off x="2423173" y="-582384"/>
              <a:ext cx="214410" cy="64332"/>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2"/>
            <p:cNvSpPr/>
            <p:nvPr/>
          </p:nvSpPr>
          <p:spPr>
            <a:xfrm rot="-2700000">
              <a:off x="2312677" y="-632652"/>
              <a:ext cx="213959" cy="95866"/>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2"/>
            <p:cNvSpPr/>
            <p:nvPr/>
          </p:nvSpPr>
          <p:spPr>
            <a:xfrm rot="-2700000">
              <a:off x="2209450" y="-673300"/>
              <a:ext cx="177184" cy="92252"/>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2"/>
            <p:cNvSpPr/>
            <p:nvPr/>
          </p:nvSpPr>
          <p:spPr>
            <a:xfrm rot="-2700000">
              <a:off x="2546981" y="-467909"/>
              <a:ext cx="89270" cy="193358"/>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2"/>
            <p:cNvSpPr/>
            <p:nvPr/>
          </p:nvSpPr>
          <p:spPr>
            <a:xfrm rot="-2700000">
              <a:off x="2402912" y="-498044"/>
              <a:ext cx="95143" cy="177727"/>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2"/>
            <p:cNvSpPr/>
            <p:nvPr/>
          </p:nvSpPr>
          <p:spPr>
            <a:xfrm rot="-2700000">
              <a:off x="2280216" y="-539887"/>
              <a:ext cx="91619" cy="162637"/>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2"/>
            <p:cNvSpPr/>
            <p:nvPr/>
          </p:nvSpPr>
          <p:spPr>
            <a:xfrm rot="-2700000">
              <a:off x="2155987" y="-600529"/>
              <a:ext cx="97040" cy="162276"/>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2"/>
            <p:cNvSpPr/>
            <p:nvPr/>
          </p:nvSpPr>
          <p:spPr>
            <a:xfrm rot="-2700000">
              <a:off x="2049204" y="-663099"/>
              <a:ext cx="98938" cy="149988"/>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22"/>
            <p:cNvSpPr/>
            <p:nvPr/>
          </p:nvSpPr>
          <p:spPr>
            <a:xfrm rot="-2700000">
              <a:off x="2209965" y="-663032"/>
              <a:ext cx="150982" cy="70567"/>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22"/>
            <p:cNvSpPr/>
            <p:nvPr/>
          </p:nvSpPr>
          <p:spPr>
            <a:xfrm rot="-2700000">
              <a:off x="2177273" y="-593377"/>
              <a:ext cx="69482" cy="133724"/>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22"/>
            <p:cNvSpPr/>
            <p:nvPr/>
          </p:nvSpPr>
          <p:spPr>
            <a:xfrm rot="-2700000">
              <a:off x="2062775" y="-660616"/>
              <a:ext cx="79783" cy="13128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22"/>
            <p:cNvSpPr/>
            <p:nvPr/>
          </p:nvSpPr>
          <p:spPr>
            <a:xfrm rot="-2700000">
              <a:off x="2314359" y="-616105"/>
              <a:ext cx="176733" cy="70567"/>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2"/>
            <p:cNvSpPr/>
            <p:nvPr/>
          </p:nvSpPr>
          <p:spPr>
            <a:xfrm rot="-2700000">
              <a:off x="2301916" y="-543367"/>
              <a:ext cx="65597" cy="145832"/>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2"/>
            <p:cNvSpPr/>
            <p:nvPr/>
          </p:nvSpPr>
          <p:spPr>
            <a:xfrm rot="-2700000">
              <a:off x="2432597" y="-499966"/>
              <a:ext cx="52767" cy="157035"/>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2"/>
            <p:cNvSpPr/>
            <p:nvPr/>
          </p:nvSpPr>
          <p:spPr>
            <a:xfrm rot="-2700000">
              <a:off x="2427870" y="-570129"/>
              <a:ext cx="191280" cy="36051"/>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2"/>
            <p:cNvSpPr/>
            <p:nvPr/>
          </p:nvSpPr>
          <p:spPr>
            <a:xfrm rot="-2700000">
              <a:off x="2553045" y="-532499"/>
              <a:ext cx="183328" cy="46532"/>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2"/>
            <p:cNvSpPr/>
            <p:nvPr/>
          </p:nvSpPr>
          <p:spPr>
            <a:xfrm rot="-2700000">
              <a:off x="2584402" y="-465160"/>
              <a:ext cx="27016" cy="158662"/>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2"/>
            <p:cNvSpPr/>
            <p:nvPr/>
          </p:nvSpPr>
          <p:spPr>
            <a:xfrm rot="-2700000">
              <a:off x="2723117" y="-446700"/>
              <a:ext cx="17348" cy="1353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2"/>
            <p:cNvSpPr/>
            <p:nvPr/>
          </p:nvSpPr>
          <p:spPr>
            <a:xfrm rot="-2700000">
              <a:off x="2692323" y="-487443"/>
              <a:ext cx="141675" cy="22227"/>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2"/>
            <p:cNvSpPr/>
            <p:nvPr/>
          </p:nvSpPr>
          <p:spPr>
            <a:xfrm rot="-2700000">
              <a:off x="2801561" y="-470156"/>
              <a:ext cx="94872" cy="98757"/>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54" name="Google Shape;6854;p22"/>
          <p:cNvSpPr/>
          <p:nvPr/>
        </p:nvSpPr>
        <p:spPr>
          <a:xfrm>
            <a:off x="3934275"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5" name="Google Shape;6855;p22"/>
          <p:cNvGrpSpPr/>
          <p:nvPr/>
        </p:nvGrpSpPr>
        <p:grpSpPr>
          <a:xfrm>
            <a:off x="3317411" y="3393347"/>
            <a:ext cx="1111438" cy="1932829"/>
            <a:chOff x="272217" y="3453993"/>
            <a:chExt cx="912735" cy="1587279"/>
          </a:xfrm>
        </p:grpSpPr>
        <p:sp>
          <p:nvSpPr>
            <p:cNvPr id="6856" name="Google Shape;6856;p22"/>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2"/>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2"/>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2"/>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2"/>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2"/>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22"/>
            <p:cNvSpPr/>
            <p:nvPr/>
          </p:nvSpPr>
          <p:spPr>
            <a:xfrm>
              <a:off x="735561" y="4103160"/>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863" name="Google Shape;6863;p22"/>
          <p:cNvSpPr/>
          <p:nvPr/>
        </p:nvSpPr>
        <p:spPr>
          <a:xfrm>
            <a:off x="-103040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CUSTOM_8">
    <p:spTree>
      <p:nvGrpSpPr>
        <p:cNvPr id="6864" name="Shape 6864"/>
        <p:cNvGrpSpPr/>
        <p:nvPr/>
      </p:nvGrpSpPr>
      <p:grpSpPr>
        <a:xfrm>
          <a:off x="0" y="0"/>
          <a:ext cx="0" cy="0"/>
          <a:chOff x="0" y="0"/>
          <a:chExt cx="0" cy="0"/>
        </a:xfrm>
      </p:grpSpPr>
      <p:sp>
        <p:nvSpPr>
          <p:cNvPr id="6865" name="Google Shape;6865;p23"/>
          <p:cNvSpPr/>
          <p:nvPr/>
        </p:nvSpPr>
        <p:spPr>
          <a:xfrm flipH="1">
            <a:off x="1758502" y="2690600"/>
            <a:ext cx="5923928" cy="2577346"/>
          </a:xfrm>
          <a:custGeom>
            <a:rect b="b" l="l" r="r" t="t"/>
            <a:pathLst>
              <a:path extrusionOk="0" h="27280" w="62702">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3"/>
          <p:cNvSpPr/>
          <p:nvPr/>
        </p:nvSpPr>
        <p:spPr>
          <a:xfrm>
            <a:off x="6520072" y="2690600"/>
            <a:ext cx="5923928" cy="2577346"/>
          </a:xfrm>
          <a:custGeom>
            <a:rect b="b" l="l" r="r" t="t"/>
            <a:pathLst>
              <a:path extrusionOk="0" h="27280" w="62702">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3"/>
          <p:cNvSpPr/>
          <p:nvPr/>
        </p:nvSpPr>
        <p:spPr>
          <a:xfrm flipH="1">
            <a:off x="6320279" y="3645891"/>
            <a:ext cx="5191189" cy="1428093"/>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23"/>
          <p:cNvSpPr/>
          <p:nvPr/>
        </p:nvSpPr>
        <p:spPr>
          <a:xfrm>
            <a:off x="2334778" y="3645891"/>
            <a:ext cx="5191189" cy="1428093"/>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23"/>
          <p:cNvSpPr txBox="1"/>
          <p:nvPr>
            <p:ph idx="1" type="subTitle"/>
          </p:nvPr>
        </p:nvSpPr>
        <p:spPr>
          <a:xfrm>
            <a:off x="1935600" y="1464550"/>
            <a:ext cx="2636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6870" name="Google Shape;6870;p23"/>
          <p:cNvSpPr txBox="1"/>
          <p:nvPr>
            <p:ph idx="2" type="subTitle"/>
          </p:nvPr>
        </p:nvSpPr>
        <p:spPr>
          <a:xfrm>
            <a:off x="1935600" y="1779250"/>
            <a:ext cx="2636400" cy="5745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6871" name="Google Shape;6871;p23"/>
          <p:cNvSpPr txBox="1"/>
          <p:nvPr>
            <p:ph type="title"/>
          </p:nvPr>
        </p:nvSpPr>
        <p:spPr>
          <a:xfrm>
            <a:off x="979150" y="443531"/>
            <a:ext cx="3592800" cy="576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6872" name="Google Shape;6872;p23"/>
          <p:cNvSpPr txBox="1"/>
          <p:nvPr>
            <p:ph idx="3" type="subTitle"/>
          </p:nvPr>
        </p:nvSpPr>
        <p:spPr>
          <a:xfrm>
            <a:off x="1935600" y="2789750"/>
            <a:ext cx="2636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6873" name="Google Shape;6873;p23"/>
          <p:cNvSpPr txBox="1"/>
          <p:nvPr>
            <p:ph idx="4" type="subTitle"/>
          </p:nvPr>
        </p:nvSpPr>
        <p:spPr>
          <a:xfrm>
            <a:off x="1935600" y="3104450"/>
            <a:ext cx="2636400" cy="5745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6874" name="Google Shape;6874;p23"/>
          <p:cNvSpPr/>
          <p:nvPr/>
        </p:nvSpPr>
        <p:spPr>
          <a:xfrm flipH="1">
            <a:off x="-3437233" y="4512425"/>
            <a:ext cx="6083858"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3"/>
          <p:cNvSpPr/>
          <p:nvPr/>
        </p:nvSpPr>
        <p:spPr>
          <a:xfrm>
            <a:off x="2402258" y="4512425"/>
            <a:ext cx="6968019"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76" name="Google Shape;6876;p23"/>
          <p:cNvGrpSpPr/>
          <p:nvPr/>
        </p:nvGrpSpPr>
        <p:grpSpPr>
          <a:xfrm flipH="1" rot="-7509194">
            <a:off x="5894911" y="-274739"/>
            <a:ext cx="4455834" cy="2653405"/>
            <a:chOff x="238125" y="2514275"/>
            <a:chExt cx="904975" cy="538900"/>
          </a:xfrm>
        </p:grpSpPr>
        <p:sp>
          <p:nvSpPr>
            <p:cNvPr id="6877" name="Google Shape;6877;p23"/>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3"/>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3"/>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3"/>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3"/>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3"/>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3"/>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3"/>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3"/>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23"/>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23"/>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23"/>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23"/>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3"/>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3"/>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3"/>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3"/>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3"/>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3"/>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3"/>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3"/>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3"/>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3"/>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3"/>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23"/>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23"/>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23"/>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3"/>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3"/>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3"/>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23"/>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23"/>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3"/>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3"/>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3"/>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23"/>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3"/>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3"/>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3"/>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3"/>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3"/>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3"/>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3"/>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3"/>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3"/>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3"/>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3"/>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23"/>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23"/>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23"/>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23"/>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23"/>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23"/>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23"/>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23"/>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23"/>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23"/>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23"/>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23"/>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23"/>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23"/>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23"/>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23"/>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3"/>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3"/>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3"/>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3"/>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3"/>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3"/>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3"/>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3"/>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3"/>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23"/>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23"/>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3"/>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3"/>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3"/>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23"/>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23"/>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3"/>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3"/>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3"/>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23"/>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3"/>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3"/>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3"/>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3"/>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3"/>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3"/>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3"/>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3"/>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3"/>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3"/>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3"/>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23"/>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23"/>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23"/>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23"/>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23"/>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3"/>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3"/>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3"/>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3"/>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3"/>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3"/>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23"/>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23"/>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23"/>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23"/>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23"/>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3"/>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3"/>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3"/>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3"/>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23"/>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23"/>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23"/>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23"/>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23"/>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23"/>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23"/>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23"/>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23"/>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23"/>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23"/>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3"/>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3"/>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3"/>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3"/>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3"/>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3"/>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3"/>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3"/>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3"/>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3"/>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3"/>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3"/>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3"/>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3"/>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3"/>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3"/>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3"/>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23"/>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23"/>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3"/>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23"/>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23"/>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23"/>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23"/>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23"/>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23"/>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23"/>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23"/>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3"/>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3"/>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3"/>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3"/>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3"/>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3"/>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3"/>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3"/>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3"/>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3"/>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3"/>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3"/>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3"/>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3"/>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3"/>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23"/>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23"/>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3"/>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23"/>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23"/>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3"/>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3"/>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3"/>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23"/>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23"/>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3"/>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3"/>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3"/>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23"/>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23"/>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23"/>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23"/>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23"/>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23"/>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23"/>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3"/>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23"/>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23"/>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3"/>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23"/>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23"/>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3"/>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3"/>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23"/>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3"/>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23"/>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23"/>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23"/>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3"/>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3"/>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3"/>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3"/>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3"/>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3"/>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3"/>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3"/>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23"/>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3"/>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3"/>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3"/>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3"/>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23"/>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23"/>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23"/>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3"/>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3"/>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3"/>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23"/>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23"/>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3"/>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3"/>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3"/>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23"/>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3"/>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3"/>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3"/>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3"/>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3"/>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3"/>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3"/>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3"/>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3"/>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3"/>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3"/>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3"/>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23"/>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23"/>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23"/>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3"/>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3"/>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3"/>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3"/>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3"/>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3"/>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3"/>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3"/>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3"/>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3"/>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3"/>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3"/>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3"/>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3"/>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3"/>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3"/>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23"/>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23"/>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23"/>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23"/>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23"/>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23"/>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23"/>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23"/>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23"/>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23"/>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23"/>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23"/>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23"/>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23"/>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23"/>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23"/>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23"/>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23"/>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23"/>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3"/>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23"/>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3"/>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3"/>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3"/>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3"/>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3"/>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3"/>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3"/>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23"/>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23"/>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3"/>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3"/>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3"/>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23"/>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23"/>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3"/>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3"/>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3"/>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23"/>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3"/>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3"/>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3"/>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3"/>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3"/>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3"/>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3"/>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3"/>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3"/>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3"/>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3"/>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3"/>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23"/>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23"/>
          <p:cNvGrpSpPr/>
          <p:nvPr/>
        </p:nvGrpSpPr>
        <p:grpSpPr>
          <a:xfrm rot="8344615">
            <a:off x="7734459" y="-1224600"/>
            <a:ext cx="1820130" cy="1588129"/>
            <a:chOff x="-1033342" y="-651870"/>
            <a:chExt cx="1568154" cy="1368271"/>
          </a:xfrm>
        </p:grpSpPr>
        <p:sp>
          <p:nvSpPr>
            <p:cNvPr id="7187" name="Google Shape;7187;p23"/>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3"/>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3"/>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2">
    <p:spTree>
      <p:nvGrpSpPr>
        <p:cNvPr id="7190" name="Shape 7190"/>
        <p:cNvGrpSpPr/>
        <p:nvPr/>
      </p:nvGrpSpPr>
      <p:grpSpPr>
        <a:xfrm>
          <a:off x="0" y="0"/>
          <a:ext cx="0" cy="0"/>
          <a:chOff x="0" y="0"/>
          <a:chExt cx="0" cy="0"/>
        </a:xfrm>
      </p:grpSpPr>
      <p:sp>
        <p:nvSpPr>
          <p:cNvPr id="7191" name="Google Shape;7191;p24"/>
          <p:cNvSpPr txBox="1"/>
          <p:nvPr>
            <p:ph idx="1" type="subTitle"/>
          </p:nvPr>
        </p:nvSpPr>
        <p:spPr>
          <a:xfrm>
            <a:off x="718000" y="2515361"/>
            <a:ext cx="20754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b="1"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192" name="Google Shape;7192;p24"/>
          <p:cNvSpPr txBox="1"/>
          <p:nvPr>
            <p:ph idx="2" type="subTitle"/>
          </p:nvPr>
        </p:nvSpPr>
        <p:spPr>
          <a:xfrm>
            <a:off x="718000" y="2830061"/>
            <a:ext cx="2075400" cy="808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193" name="Google Shape;7193;p24"/>
          <p:cNvSpPr txBox="1"/>
          <p:nvPr>
            <p:ph type="title"/>
          </p:nvPr>
        </p:nvSpPr>
        <p:spPr>
          <a:xfrm>
            <a:off x="1945950" y="445781"/>
            <a:ext cx="5252100" cy="576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7194" name="Google Shape;7194;p24"/>
          <p:cNvSpPr txBox="1"/>
          <p:nvPr>
            <p:ph idx="3" type="subTitle"/>
          </p:nvPr>
        </p:nvSpPr>
        <p:spPr>
          <a:xfrm>
            <a:off x="6350600" y="2515361"/>
            <a:ext cx="20754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b="1"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195" name="Google Shape;7195;p24"/>
          <p:cNvSpPr txBox="1"/>
          <p:nvPr>
            <p:ph idx="4" type="subTitle"/>
          </p:nvPr>
        </p:nvSpPr>
        <p:spPr>
          <a:xfrm>
            <a:off x="6350600" y="2830061"/>
            <a:ext cx="2075400" cy="808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196" name="Google Shape;7196;p24"/>
          <p:cNvSpPr txBox="1"/>
          <p:nvPr>
            <p:ph idx="5" type="subTitle"/>
          </p:nvPr>
        </p:nvSpPr>
        <p:spPr>
          <a:xfrm>
            <a:off x="3534300" y="2134975"/>
            <a:ext cx="20754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b="1"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197" name="Google Shape;7197;p24"/>
          <p:cNvSpPr txBox="1"/>
          <p:nvPr>
            <p:ph idx="6" type="subTitle"/>
          </p:nvPr>
        </p:nvSpPr>
        <p:spPr>
          <a:xfrm>
            <a:off x="3534300" y="2449675"/>
            <a:ext cx="2075400" cy="808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grpSp>
        <p:nvGrpSpPr>
          <p:cNvPr id="7198" name="Google Shape;7198;p24"/>
          <p:cNvGrpSpPr/>
          <p:nvPr/>
        </p:nvGrpSpPr>
        <p:grpSpPr>
          <a:xfrm>
            <a:off x="-584115" y="-212332"/>
            <a:ext cx="1205597" cy="1051927"/>
            <a:chOff x="-1033342" y="-651870"/>
            <a:chExt cx="1568154" cy="1368271"/>
          </a:xfrm>
        </p:grpSpPr>
        <p:sp>
          <p:nvSpPr>
            <p:cNvPr id="7199" name="Google Shape;7199;p24"/>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4"/>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4"/>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2" name="Google Shape;7202;p24"/>
          <p:cNvGrpSpPr/>
          <p:nvPr/>
        </p:nvGrpSpPr>
        <p:grpSpPr>
          <a:xfrm flipH="1" rot="-10389824">
            <a:off x="-74783" y="-166719"/>
            <a:ext cx="1546564" cy="1761346"/>
            <a:chOff x="13841809" y="-1721004"/>
            <a:chExt cx="1300999" cy="1481677"/>
          </a:xfrm>
        </p:grpSpPr>
        <p:sp>
          <p:nvSpPr>
            <p:cNvPr id="7203" name="Google Shape;7203;p24"/>
            <p:cNvSpPr/>
            <p:nvPr/>
          </p:nvSpPr>
          <p:spPr>
            <a:xfrm>
              <a:off x="14048226" y="-1069723"/>
              <a:ext cx="398319" cy="830396"/>
            </a:xfrm>
            <a:custGeom>
              <a:rect b="b" l="l" r="r" t="t"/>
              <a:pathLst>
                <a:path extrusionOk="0" h="5262" w="2524">
                  <a:moveTo>
                    <a:pt x="1681" y="1"/>
                  </a:moveTo>
                  <a:cubicBezTo>
                    <a:pt x="1653" y="56"/>
                    <a:pt x="1626" y="110"/>
                    <a:pt x="1593" y="165"/>
                  </a:cubicBezTo>
                  <a:lnTo>
                    <a:pt x="1960" y="368"/>
                  </a:lnTo>
                  <a:cubicBezTo>
                    <a:pt x="1155" y="1857"/>
                    <a:pt x="619" y="3482"/>
                    <a:pt x="383" y="5163"/>
                  </a:cubicBezTo>
                  <a:lnTo>
                    <a:pt x="0" y="5113"/>
                  </a:lnTo>
                  <a:lnTo>
                    <a:pt x="0" y="5124"/>
                  </a:lnTo>
                  <a:lnTo>
                    <a:pt x="942" y="5261"/>
                  </a:lnTo>
                  <a:cubicBezTo>
                    <a:pt x="1177" y="3575"/>
                    <a:pt x="1714" y="1950"/>
                    <a:pt x="2524" y="461"/>
                  </a:cubicBezTo>
                  <a:lnTo>
                    <a:pt x="1681" y="1"/>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4"/>
            <p:cNvSpPr/>
            <p:nvPr/>
          </p:nvSpPr>
          <p:spPr>
            <a:xfrm>
              <a:off x="14048226" y="-1043684"/>
              <a:ext cx="309313" cy="788734"/>
            </a:xfrm>
            <a:custGeom>
              <a:rect b="b" l="l" r="r" t="t"/>
              <a:pathLst>
                <a:path extrusionOk="0" h="4998" w="1960">
                  <a:moveTo>
                    <a:pt x="1593" y="0"/>
                  </a:moveTo>
                  <a:cubicBezTo>
                    <a:pt x="783" y="1544"/>
                    <a:pt x="241" y="3219"/>
                    <a:pt x="0" y="4948"/>
                  </a:cubicBezTo>
                  <a:lnTo>
                    <a:pt x="383" y="4998"/>
                  </a:lnTo>
                  <a:cubicBezTo>
                    <a:pt x="619" y="3317"/>
                    <a:pt x="1155" y="1692"/>
                    <a:pt x="1960" y="203"/>
                  </a:cubicBezTo>
                  <a:lnTo>
                    <a:pt x="1593"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4"/>
            <p:cNvSpPr/>
            <p:nvPr/>
          </p:nvSpPr>
          <p:spPr>
            <a:xfrm>
              <a:off x="14051698" y="-1023011"/>
              <a:ext cx="413942" cy="316725"/>
            </a:xfrm>
            <a:custGeom>
              <a:rect b="b" l="l" r="r" t="t"/>
              <a:pathLst>
                <a:path extrusionOk="0" h="2007" w="2623">
                  <a:moveTo>
                    <a:pt x="928" y="0"/>
                  </a:moveTo>
                  <a:cubicBezTo>
                    <a:pt x="845" y="0"/>
                    <a:pt x="761" y="11"/>
                    <a:pt x="679" y="33"/>
                  </a:cubicBezTo>
                  <a:cubicBezTo>
                    <a:pt x="460" y="94"/>
                    <a:pt x="247" y="219"/>
                    <a:pt x="175" y="433"/>
                  </a:cubicBezTo>
                  <a:cubicBezTo>
                    <a:pt x="0" y="969"/>
                    <a:pt x="849" y="1418"/>
                    <a:pt x="723" y="1966"/>
                  </a:cubicBezTo>
                  <a:cubicBezTo>
                    <a:pt x="879" y="1993"/>
                    <a:pt x="1037" y="2007"/>
                    <a:pt x="1196" y="2007"/>
                  </a:cubicBezTo>
                  <a:cubicBezTo>
                    <a:pt x="1355" y="2007"/>
                    <a:pt x="1514" y="1993"/>
                    <a:pt x="1670" y="1966"/>
                  </a:cubicBezTo>
                  <a:cubicBezTo>
                    <a:pt x="2036" y="1900"/>
                    <a:pt x="2425" y="1714"/>
                    <a:pt x="2529" y="1358"/>
                  </a:cubicBezTo>
                  <a:cubicBezTo>
                    <a:pt x="2622" y="1051"/>
                    <a:pt x="2458" y="712"/>
                    <a:pt x="2212" y="510"/>
                  </a:cubicBezTo>
                  <a:cubicBezTo>
                    <a:pt x="1965" y="302"/>
                    <a:pt x="1653" y="198"/>
                    <a:pt x="1352" y="99"/>
                  </a:cubicBezTo>
                  <a:lnTo>
                    <a:pt x="1347" y="99"/>
                  </a:lnTo>
                  <a:cubicBezTo>
                    <a:pt x="1215" y="33"/>
                    <a:pt x="1072" y="0"/>
                    <a:pt x="92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24"/>
            <p:cNvSpPr/>
            <p:nvPr/>
          </p:nvSpPr>
          <p:spPr>
            <a:xfrm>
              <a:off x="13841809" y="-1346205"/>
              <a:ext cx="407788" cy="285952"/>
            </a:xfrm>
            <a:custGeom>
              <a:rect b="b" l="l" r="r" t="t"/>
              <a:pathLst>
                <a:path extrusionOk="0" h="1812" w="2584">
                  <a:moveTo>
                    <a:pt x="1129" y="0"/>
                  </a:moveTo>
                  <a:cubicBezTo>
                    <a:pt x="732" y="0"/>
                    <a:pt x="341" y="160"/>
                    <a:pt x="0" y="374"/>
                  </a:cubicBezTo>
                  <a:cubicBezTo>
                    <a:pt x="345" y="598"/>
                    <a:pt x="602" y="921"/>
                    <a:pt x="892" y="1206"/>
                  </a:cubicBezTo>
                  <a:cubicBezTo>
                    <a:pt x="1182" y="1490"/>
                    <a:pt x="1522" y="1753"/>
                    <a:pt x="1927" y="1802"/>
                  </a:cubicBezTo>
                  <a:cubicBezTo>
                    <a:pt x="1962" y="1808"/>
                    <a:pt x="1998" y="1811"/>
                    <a:pt x="2034" y="1811"/>
                  </a:cubicBezTo>
                  <a:cubicBezTo>
                    <a:pt x="2099" y="1811"/>
                    <a:pt x="2163" y="1801"/>
                    <a:pt x="2222" y="1780"/>
                  </a:cubicBezTo>
                  <a:cubicBezTo>
                    <a:pt x="2403" y="1720"/>
                    <a:pt x="2529" y="1561"/>
                    <a:pt x="2556" y="1375"/>
                  </a:cubicBezTo>
                  <a:cubicBezTo>
                    <a:pt x="2584" y="1129"/>
                    <a:pt x="2294" y="768"/>
                    <a:pt x="2162" y="554"/>
                  </a:cubicBezTo>
                  <a:cubicBezTo>
                    <a:pt x="1976" y="253"/>
                    <a:pt x="1664" y="56"/>
                    <a:pt x="1314" y="12"/>
                  </a:cubicBezTo>
                  <a:cubicBezTo>
                    <a:pt x="1252" y="4"/>
                    <a:pt x="1190" y="0"/>
                    <a:pt x="112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4"/>
            <p:cNvSpPr/>
            <p:nvPr/>
          </p:nvSpPr>
          <p:spPr>
            <a:xfrm>
              <a:off x="13935075" y="-1295548"/>
              <a:ext cx="223778" cy="158915"/>
            </a:xfrm>
            <a:custGeom>
              <a:rect b="b" l="l" r="r" t="t"/>
              <a:pathLst>
                <a:path extrusionOk="0" h="1007" w="1418">
                  <a:moveTo>
                    <a:pt x="416" y="1"/>
                  </a:moveTo>
                  <a:cubicBezTo>
                    <a:pt x="267" y="1"/>
                    <a:pt x="123" y="24"/>
                    <a:pt x="0" y="85"/>
                  </a:cubicBezTo>
                  <a:cubicBezTo>
                    <a:pt x="274" y="228"/>
                    <a:pt x="531" y="315"/>
                    <a:pt x="712" y="589"/>
                  </a:cubicBezTo>
                  <a:cubicBezTo>
                    <a:pt x="783" y="699"/>
                    <a:pt x="838" y="819"/>
                    <a:pt x="931" y="907"/>
                  </a:cubicBezTo>
                  <a:cubicBezTo>
                    <a:pt x="993" y="965"/>
                    <a:pt x="1082" y="1006"/>
                    <a:pt x="1166" y="1006"/>
                  </a:cubicBezTo>
                  <a:cubicBezTo>
                    <a:pt x="1209" y="1006"/>
                    <a:pt x="1250" y="996"/>
                    <a:pt x="1287" y="972"/>
                  </a:cubicBezTo>
                  <a:cubicBezTo>
                    <a:pt x="1391" y="901"/>
                    <a:pt x="1407" y="759"/>
                    <a:pt x="1407" y="627"/>
                  </a:cubicBezTo>
                  <a:cubicBezTo>
                    <a:pt x="1418" y="518"/>
                    <a:pt x="1396" y="403"/>
                    <a:pt x="1341" y="299"/>
                  </a:cubicBezTo>
                  <a:cubicBezTo>
                    <a:pt x="1270" y="195"/>
                    <a:pt x="1144" y="140"/>
                    <a:pt x="1018" y="102"/>
                  </a:cubicBezTo>
                  <a:cubicBezTo>
                    <a:pt x="842" y="47"/>
                    <a:pt x="625" y="1"/>
                    <a:pt x="41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24"/>
            <p:cNvSpPr/>
            <p:nvPr/>
          </p:nvSpPr>
          <p:spPr>
            <a:xfrm>
              <a:off x="13917716" y="-1118012"/>
              <a:ext cx="242873" cy="215253"/>
            </a:xfrm>
            <a:custGeom>
              <a:rect b="b" l="l" r="r" t="t"/>
              <a:pathLst>
                <a:path extrusionOk="0" h="1364" w="1539">
                  <a:moveTo>
                    <a:pt x="504" y="0"/>
                  </a:moveTo>
                  <a:cubicBezTo>
                    <a:pt x="351" y="126"/>
                    <a:pt x="236" y="285"/>
                    <a:pt x="160" y="471"/>
                  </a:cubicBezTo>
                  <a:cubicBezTo>
                    <a:pt x="45" y="750"/>
                    <a:pt x="23" y="1062"/>
                    <a:pt x="1" y="1363"/>
                  </a:cubicBezTo>
                  <a:cubicBezTo>
                    <a:pt x="114" y="1066"/>
                    <a:pt x="403" y="871"/>
                    <a:pt x="721" y="871"/>
                  </a:cubicBezTo>
                  <a:cubicBezTo>
                    <a:pt x="726" y="871"/>
                    <a:pt x="730" y="871"/>
                    <a:pt x="734" y="871"/>
                  </a:cubicBezTo>
                  <a:cubicBezTo>
                    <a:pt x="953" y="882"/>
                    <a:pt x="1156" y="986"/>
                    <a:pt x="1358" y="1079"/>
                  </a:cubicBezTo>
                  <a:cubicBezTo>
                    <a:pt x="1418" y="1106"/>
                    <a:pt x="1479" y="1128"/>
                    <a:pt x="1539" y="1150"/>
                  </a:cubicBezTo>
                  <a:cubicBezTo>
                    <a:pt x="1451" y="1046"/>
                    <a:pt x="1391" y="925"/>
                    <a:pt x="1353" y="794"/>
                  </a:cubicBezTo>
                  <a:cubicBezTo>
                    <a:pt x="1325" y="696"/>
                    <a:pt x="1314" y="592"/>
                    <a:pt x="1287" y="493"/>
                  </a:cubicBezTo>
                  <a:cubicBezTo>
                    <a:pt x="1221" y="291"/>
                    <a:pt x="1057" y="137"/>
                    <a:pt x="855" y="77"/>
                  </a:cubicBezTo>
                  <a:cubicBezTo>
                    <a:pt x="740" y="44"/>
                    <a:pt x="614" y="44"/>
                    <a:pt x="5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24"/>
            <p:cNvSpPr/>
            <p:nvPr/>
          </p:nvSpPr>
          <p:spPr>
            <a:xfrm>
              <a:off x="13997253" y="-1146418"/>
              <a:ext cx="298108" cy="219198"/>
            </a:xfrm>
            <a:custGeom>
              <a:rect b="b" l="l" r="r" t="t"/>
              <a:pathLst>
                <a:path extrusionOk="0" h="1389" w="1889">
                  <a:moveTo>
                    <a:pt x="579" y="1"/>
                  </a:moveTo>
                  <a:cubicBezTo>
                    <a:pt x="481" y="1"/>
                    <a:pt x="382" y="15"/>
                    <a:pt x="290" y="38"/>
                  </a:cubicBezTo>
                  <a:cubicBezTo>
                    <a:pt x="186" y="65"/>
                    <a:pt x="88" y="115"/>
                    <a:pt x="0" y="180"/>
                  </a:cubicBezTo>
                  <a:cubicBezTo>
                    <a:pt x="110" y="224"/>
                    <a:pt x="236" y="224"/>
                    <a:pt x="351" y="257"/>
                  </a:cubicBezTo>
                  <a:cubicBezTo>
                    <a:pt x="553" y="317"/>
                    <a:pt x="717" y="471"/>
                    <a:pt x="783" y="673"/>
                  </a:cubicBezTo>
                  <a:cubicBezTo>
                    <a:pt x="816" y="772"/>
                    <a:pt x="821" y="876"/>
                    <a:pt x="849" y="969"/>
                  </a:cubicBezTo>
                  <a:cubicBezTo>
                    <a:pt x="887" y="1100"/>
                    <a:pt x="953" y="1226"/>
                    <a:pt x="1035" y="1330"/>
                  </a:cubicBezTo>
                  <a:cubicBezTo>
                    <a:pt x="1137" y="1369"/>
                    <a:pt x="1247" y="1389"/>
                    <a:pt x="1357" y="1389"/>
                  </a:cubicBezTo>
                  <a:cubicBezTo>
                    <a:pt x="1401" y="1389"/>
                    <a:pt x="1445" y="1385"/>
                    <a:pt x="1489" y="1379"/>
                  </a:cubicBezTo>
                  <a:cubicBezTo>
                    <a:pt x="1697" y="1330"/>
                    <a:pt x="1889" y="1111"/>
                    <a:pt x="1829" y="903"/>
                  </a:cubicBezTo>
                  <a:cubicBezTo>
                    <a:pt x="1796" y="783"/>
                    <a:pt x="1692" y="695"/>
                    <a:pt x="1593" y="618"/>
                  </a:cubicBezTo>
                  <a:lnTo>
                    <a:pt x="1133" y="252"/>
                  </a:lnTo>
                  <a:cubicBezTo>
                    <a:pt x="1016" y="70"/>
                    <a:pt x="799" y="1"/>
                    <a:pt x="57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4"/>
            <p:cNvSpPr/>
            <p:nvPr/>
          </p:nvSpPr>
          <p:spPr>
            <a:xfrm>
              <a:off x="14379944" y="-889977"/>
              <a:ext cx="291164" cy="362016"/>
            </a:xfrm>
            <a:custGeom>
              <a:rect b="b" l="l" r="r" t="t"/>
              <a:pathLst>
                <a:path extrusionOk="0" h="2294" w="1845">
                  <a:moveTo>
                    <a:pt x="0" y="0"/>
                  </a:moveTo>
                  <a:cubicBezTo>
                    <a:pt x="38" y="192"/>
                    <a:pt x="115" y="373"/>
                    <a:pt x="230" y="531"/>
                  </a:cubicBezTo>
                  <a:cubicBezTo>
                    <a:pt x="427" y="778"/>
                    <a:pt x="695" y="958"/>
                    <a:pt x="898" y="1199"/>
                  </a:cubicBezTo>
                  <a:cubicBezTo>
                    <a:pt x="1150" y="1506"/>
                    <a:pt x="1276" y="1900"/>
                    <a:pt x="1254" y="2294"/>
                  </a:cubicBezTo>
                  <a:cubicBezTo>
                    <a:pt x="1352" y="2048"/>
                    <a:pt x="1527" y="1845"/>
                    <a:pt x="1653" y="1610"/>
                  </a:cubicBezTo>
                  <a:cubicBezTo>
                    <a:pt x="1774" y="1374"/>
                    <a:pt x="1839" y="1112"/>
                    <a:pt x="1845" y="843"/>
                  </a:cubicBezTo>
                  <a:lnTo>
                    <a:pt x="1845" y="756"/>
                  </a:lnTo>
                  <a:cubicBezTo>
                    <a:pt x="1745" y="707"/>
                    <a:pt x="1637" y="684"/>
                    <a:pt x="1529" y="684"/>
                  </a:cubicBezTo>
                  <a:cubicBezTo>
                    <a:pt x="1455" y="684"/>
                    <a:pt x="1380" y="695"/>
                    <a:pt x="1308" y="718"/>
                  </a:cubicBezTo>
                  <a:cubicBezTo>
                    <a:pt x="1221" y="400"/>
                    <a:pt x="942" y="176"/>
                    <a:pt x="619" y="148"/>
                  </a:cubicBezTo>
                  <a:cubicBezTo>
                    <a:pt x="389" y="132"/>
                    <a:pt x="164" y="176"/>
                    <a:pt x="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4"/>
            <p:cNvSpPr/>
            <p:nvPr/>
          </p:nvSpPr>
          <p:spPr>
            <a:xfrm>
              <a:off x="14375526" y="-960361"/>
              <a:ext cx="295583" cy="188899"/>
            </a:xfrm>
            <a:custGeom>
              <a:rect b="b" l="l" r="r" t="t"/>
              <a:pathLst>
                <a:path extrusionOk="0" h="1197" w="1873">
                  <a:moveTo>
                    <a:pt x="311" y="1"/>
                  </a:moveTo>
                  <a:cubicBezTo>
                    <a:pt x="278" y="1"/>
                    <a:pt x="248" y="5"/>
                    <a:pt x="220" y="14"/>
                  </a:cubicBezTo>
                  <a:cubicBezTo>
                    <a:pt x="34" y="74"/>
                    <a:pt x="1" y="255"/>
                    <a:pt x="34" y="446"/>
                  </a:cubicBezTo>
                  <a:cubicBezTo>
                    <a:pt x="192" y="622"/>
                    <a:pt x="417" y="578"/>
                    <a:pt x="647" y="594"/>
                  </a:cubicBezTo>
                  <a:cubicBezTo>
                    <a:pt x="975" y="622"/>
                    <a:pt x="1249" y="846"/>
                    <a:pt x="1336" y="1164"/>
                  </a:cubicBezTo>
                  <a:cubicBezTo>
                    <a:pt x="1412" y="1141"/>
                    <a:pt x="1488" y="1129"/>
                    <a:pt x="1563" y="1129"/>
                  </a:cubicBezTo>
                  <a:cubicBezTo>
                    <a:pt x="1669" y="1129"/>
                    <a:pt x="1774" y="1152"/>
                    <a:pt x="1873" y="1196"/>
                  </a:cubicBezTo>
                  <a:cubicBezTo>
                    <a:pt x="1867" y="1109"/>
                    <a:pt x="1845" y="1021"/>
                    <a:pt x="1807" y="939"/>
                  </a:cubicBezTo>
                  <a:cubicBezTo>
                    <a:pt x="1736" y="835"/>
                    <a:pt x="1643" y="742"/>
                    <a:pt x="1539" y="676"/>
                  </a:cubicBezTo>
                  <a:cubicBezTo>
                    <a:pt x="1303" y="511"/>
                    <a:pt x="672" y="1"/>
                    <a:pt x="31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4"/>
            <p:cNvSpPr/>
            <p:nvPr/>
          </p:nvSpPr>
          <p:spPr>
            <a:xfrm>
              <a:off x="14458534" y="-991607"/>
              <a:ext cx="600477" cy="247762"/>
            </a:xfrm>
            <a:custGeom>
              <a:rect b="b" l="l" r="r" t="t"/>
              <a:pathLst>
                <a:path extrusionOk="0" h="1570" w="3805">
                  <a:moveTo>
                    <a:pt x="1588" y="1"/>
                  </a:moveTo>
                  <a:cubicBezTo>
                    <a:pt x="1395" y="1"/>
                    <a:pt x="1207" y="37"/>
                    <a:pt x="1035" y="119"/>
                  </a:cubicBezTo>
                  <a:cubicBezTo>
                    <a:pt x="0" y="617"/>
                    <a:pt x="1522" y="1356"/>
                    <a:pt x="1998" y="1471"/>
                  </a:cubicBezTo>
                  <a:cubicBezTo>
                    <a:pt x="2301" y="1541"/>
                    <a:pt x="2611" y="1570"/>
                    <a:pt x="2922" y="1570"/>
                  </a:cubicBezTo>
                  <a:cubicBezTo>
                    <a:pt x="3218" y="1570"/>
                    <a:pt x="3514" y="1544"/>
                    <a:pt x="3804" y="1504"/>
                  </a:cubicBezTo>
                  <a:cubicBezTo>
                    <a:pt x="3465" y="1389"/>
                    <a:pt x="3301" y="1017"/>
                    <a:pt x="3082" y="732"/>
                  </a:cubicBezTo>
                  <a:cubicBezTo>
                    <a:pt x="2763" y="319"/>
                    <a:pt x="2157" y="1"/>
                    <a:pt x="158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4"/>
            <p:cNvSpPr/>
            <p:nvPr/>
          </p:nvSpPr>
          <p:spPr>
            <a:xfrm>
              <a:off x="14588886" y="-1047945"/>
              <a:ext cx="553922" cy="165700"/>
            </a:xfrm>
            <a:custGeom>
              <a:rect b="b" l="l" r="r" t="t"/>
              <a:pathLst>
                <a:path extrusionOk="0" h="1050" w="3510">
                  <a:moveTo>
                    <a:pt x="1397" y="0"/>
                  </a:moveTo>
                  <a:cubicBezTo>
                    <a:pt x="1316" y="0"/>
                    <a:pt x="1236" y="4"/>
                    <a:pt x="1156" y="11"/>
                  </a:cubicBezTo>
                  <a:cubicBezTo>
                    <a:pt x="953" y="27"/>
                    <a:pt x="307" y="60"/>
                    <a:pt x="198" y="268"/>
                  </a:cubicBezTo>
                  <a:cubicBezTo>
                    <a:pt x="1" y="624"/>
                    <a:pt x="1473" y="996"/>
                    <a:pt x="1741" y="1029"/>
                  </a:cubicBezTo>
                  <a:cubicBezTo>
                    <a:pt x="1851" y="1042"/>
                    <a:pt x="1961" y="1049"/>
                    <a:pt x="2072" y="1049"/>
                  </a:cubicBezTo>
                  <a:cubicBezTo>
                    <a:pt x="2588" y="1049"/>
                    <a:pt x="3108" y="900"/>
                    <a:pt x="3509" y="580"/>
                  </a:cubicBezTo>
                  <a:lnTo>
                    <a:pt x="2677" y="279"/>
                  </a:lnTo>
                  <a:cubicBezTo>
                    <a:pt x="2491" y="202"/>
                    <a:pt x="2294" y="142"/>
                    <a:pt x="2103" y="87"/>
                  </a:cubicBezTo>
                  <a:cubicBezTo>
                    <a:pt x="1870" y="30"/>
                    <a:pt x="1634" y="0"/>
                    <a:pt x="13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4"/>
            <p:cNvSpPr/>
            <p:nvPr/>
          </p:nvSpPr>
          <p:spPr>
            <a:xfrm>
              <a:off x="14666687" y="-1173562"/>
              <a:ext cx="468388" cy="131771"/>
            </a:xfrm>
            <a:custGeom>
              <a:rect b="b" l="l" r="r" t="t"/>
              <a:pathLst>
                <a:path extrusionOk="0" h="835" w="2968">
                  <a:moveTo>
                    <a:pt x="1688" y="1"/>
                  </a:moveTo>
                  <a:cubicBezTo>
                    <a:pt x="1587" y="1"/>
                    <a:pt x="1486" y="5"/>
                    <a:pt x="1385" y="13"/>
                  </a:cubicBezTo>
                  <a:cubicBezTo>
                    <a:pt x="1123" y="30"/>
                    <a:pt x="269" y="128"/>
                    <a:pt x="143" y="424"/>
                  </a:cubicBezTo>
                  <a:cubicBezTo>
                    <a:pt x="0" y="757"/>
                    <a:pt x="685" y="818"/>
                    <a:pt x="980" y="834"/>
                  </a:cubicBezTo>
                  <a:cubicBezTo>
                    <a:pt x="996" y="835"/>
                    <a:pt x="1011" y="835"/>
                    <a:pt x="1027" y="835"/>
                  </a:cubicBezTo>
                  <a:cubicBezTo>
                    <a:pt x="1225" y="835"/>
                    <a:pt x="1422" y="803"/>
                    <a:pt x="1615" y="752"/>
                  </a:cubicBezTo>
                  <a:cubicBezTo>
                    <a:pt x="2097" y="626"/>
                    <a:pt x="2557" y="418"/>
                    <a:pt x="2967" y="139"/>
                  </a:cubicBezTo>
                  <a:cubicBezTo>
                    <a:pt x="2542" y="68"/>
                    <a:pt x="2114" y="1"/>
                    <a:pt x="1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4"/>
            <p:cNvSpPr/>
            <p:nvPr/>
          </p:nvSpPr>
          <p:spPr>
            <a:xfrm>
              <a:off x="14468476" y="-1721004"/>
              <a:ext cx="190638" cy="500573"/>
            </a:xfrm>
            <a:custGeom>
              <a:rect b="b" l="l" r="r" t="t"/>
              <a:pathLst>
                <a:path extrusionOk="0" h="3172" w="1208">
                  <a:moveTo>
                    <a:pt x="545" y="1"/>
                  </a:moveTo>
                  <a:lnTo>
                    <a:pt x="430" y="45"/>
                  </a:lnTo>
                  <a:cubicBezTo>
                    <a:pt x="233" y="663"/>
                    <a:pt x="112" y="1304"/>
                    <a:pt x="74" y="1955"/>
                  </a:cubicBezTo>
                  <a:cubicBezTo>
                    <a:pt x="65" y="2130"/>
                    <a:pt x="1" y="3172"/>
                    <a:pt x="227" y="3172"/>
                  </a:cubicBezTo>
                  <a:cubicBezTo>
                    <a:pt x="276" y="3172"/>
                    <a:pt x="339" y="3123"/>
                    <a:pt x="419" y="3006"/>
                  </a:cubicBezTo>
                  <a:cubicBezTo>
                    <a:pt x="660" y="2650"/>
                    <a:pt x="906" y="2294"/>
                    <a:pt x="1059" y="1900"/>
                  </a:cubicBezTo>
                  <a:cubicBezTo>
                    <a:pt x="1169" y="1648"/>
                    <a:pt x="1207" y="1375"/>
                    <a:pt x="1180" y="1101"/>
                  </a:cubicBezTo>
                  <a:cubicBezTo>
                    <a:pt x="1120" y="674"/>
                    <a:pt x="829" y="329"/>
                    <a:pt x="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4"/>
            <p:cNvSpPr/>
            <p:nvPr/>
          </p:nvSpPr>
          <p:spPr>
            <a:xfrm>
              <a:off x="14501617" y="-1616849"/>
              <a:ext cx="102105" cy="327614"/>
            </a:xfrm>
            <a:custGeom>
              <a:rect b="b" l="l" r="r" t="t"/>
              <a:pathLst>
                <a:path extrusionOk="0" h="2076" w="647">
                  <a:moveTo>
                    <a:pt x="275" y="0"/>
                  </a:moveTo>
                  <a:cubicBezTo>
                    <a:pt x="268" y="0"/>
                    <a:pt x="260" y="3"/>
                    <a:pt x="253" y="9"/>
                  </a:cubicBezTo>
                  <a:cubicBezTo>
                    <a:pt x="242" y="20"/>
                    <a:pt x="231" y="36"/>
                    <a:pt x="236" y="58"/>
                  </a:cubicBezTo>
                  <a:cubicBezTo>
                    <a:pt x="198" y="364"/>
                    <a:pt x="165" y="676"/>
                    <a:pt x="143" y="983"/>
                  </a:cubicBezTo>
                  <a:cubicBezTo>
                    <a:pt x="116" y="1240"/>
                    <a:pt x="1" y="1667"/>
                    <a:pt x="72" y="1908"/>
                  </a:cubicBezTo>
                  <a:cubicBezTo>
                    <a:pt x="110" y="2026"/>
                    <a:pt x="155" y="2075"/>
                    <a:pt x="202" y="2075"/>
                  </a:cubicBezTo>
                  <a:cubicBezTo>
                    <a:pt x="396" y="2075"/>
                    <a:pt x="637" y="1263"/>
                    <a:pt x="641" y="1065"/>
                  </a:cubicBezTo>
                  <a:cubicBezTo>
                    <a:pt x="647" y="715"/>
                    <a:pt x="494" y="381"/>
                    <a:pt x="346" y="63"/>
                  </a:cubicBezTo>
                  <a:cubicBezTo>
                    <a:pt x="333" y="33"/>
                    <a:pt x="303" y="0"/>
                    <a:pt x="2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24"/>
            <p:cNvSpPr/>
            <p:nvPr/>
          </p:nvSpPr>
          <p:spPr>
            <a:xfrm>
              <a:off x="14274527" y="-1701120"/>
              <a:ext cx="174698" cy="383320"/>
            </a:xfrm>
            <a:custGeom>
              <a:rect b="b" l="l" r="r" t="t"/>
              <a:pathLst>
                <a:path extrusionOk="0" h="2429" w="1107">
                  <a:moveTo>
                    <a:pt x="515" y="1"/>
                  </a:moveTo>
                  <a:cubicBezTo>
                    <a:pt x="542" y="187"/>
                    <a:pt x="531" y="373"/>
                    <a:pt x="471" y="554"/>
                  </a:cubicBezTo>
                  <a:cubicBezTo>
                    <a:pt x="340" y="942"/>
                    <a:pt x="0" y="1271"/>
                    <a:pt x="17" y="1681"/>
                  </a:cubicBezTo>
                  <a:cubicBezTo>
                    <a:pt x="22" y="1796"/>
                    <a:pt x="50" y="1911"/>
                    <a:pt x="99" y="2021"/>
                  </a:cubicBezTo>
                  <a:cubicBezTo>
                    <a:pt x="154" y="2146"/>
                    <a:pt x="252" y="2371"/>
                    <a:pt x="405" y="2420"/>
                  </a:cubicBezTo>
                  <a:cubicBezTo>
                    <a:pt x="425" y="2426"/>
                    <a:pt x="444" y="2428"/>
                    <a:pt x="463" y="2428"/>
                  </a:cubicBezTo>
                  <a:cubicBezTo>
                    <a:pt x="624" y="2428"/>
                    <a:pt x="736" y="2231"/>
                    <a:pt x="805" y="2108"/>
                  </a:cubicBezTo>
                  <a:cubicBezTo>
                    <a:pt x="936" y="1873"/>
                    <a:pt x="1068" y="1632"/>
                    <a:pt x="1095" y="1364"/>
                  </a:cubicBezTo>
                  <a:cubicBezTo>
                    <a:pt x="1106" y="1199"/>
                    <a:pt x="1090" y="1041"/>
                    <a:pt x="1051" y="882"/>
                  </a:cubicBezTo>
                  <a:cubicBezTo>
                    <a:pt x="1024" y="707"/>
                    <a:pt x="969" y="532"/>
                    <a:pt x="893" y="373"/>
                  </a:cubicBezTo>
                  <a:cubicBezTo>
                    <a:pt x="810" y="209"/>
                    <a:pt x="679" y="77"/>
                    <a:pt x="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24"/>
            <p:cNvSpPr/>
            <p:nvPr/>
          </p:nvSpPr>
          <p:spPr>
            <a:xfrm>
              <a:off x="14309087" y="-1625055"/>
              <a:ext cx="96897" cy="293842"/>
            </a:xfrm>
            <a:custGeom>
              <a:rect b="b" l="l" r="r" t="t"/>
              <a:pathLst>
                <a:path extrusionOk="0" h="1862" w="614">
                  <a:moveTo>
                    <a:pt x="553" y="0"/>
                  </a:moveTo>
                  <a:cubicBezTo>
                    <a:pt x="559" y="351"/>
                    <a:pt x="252" y="613"/>
                    <a:pt x="121" y="942"/>
                  </a:cubicBezTo>
                  <a:cubicBezTo>
                    <a:pt x="0" y="1227"/>
                    <a:pt x="11" y="1604"/>
                    <a:pt x="197" y="1861"/>
                  </a:cubicBezTo>
                  <a:cubicBezTo>
                    <a:pt x="312" y="1626"/>
                    <a:pt x="318" y="1248"/>
                    <a:pt x="400" y="975"/>
                  </a:cubicBezTo>
                  <a:cubicBezTo>
                    <a:pt x="498" y="657"/>
                    <a:pt x="613" y="334"/>
                    <a:pt x="5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4"/>
            <p:cNvSpPr/>
            <p:nvPr/>
          </p:nvSpPr>
          <p:spPr>
            <a:xfrm>
              <a:off x="14641595" y="-1433159"/>
              <a:ext cx="302527" cy="322721"/>
            </a:xfrm>
            <a:custGeom>
              <a:rect b="b" l="l" r="r" t="t"/>
              <a:pathLst>
                <a:path extrusionOk="0" h="2045" w="1917">
                  <a:moveTo>
                    <a:pt x="1869" y="1"/>
                  </a:moveTo>
                  <a:cubicBezTo>
                    <a:pt x="1785" y="1"/>
                    <a:pt x="1147" y="325"/>
                    <a:pt x="1101" y="361"/>
                  </a:cubicBezTo>
                  <a:cubicBezTo>
                    <a:pt x="745" y="618"/>
                    <a:pt x="44" y="1330"/>
                    <a:pt x="12" y="1789"/>
                  </a:cubicBezTo>
                  <a:cubicBezTo>
                    <a:pt x="0" y="1974"/>
                    <a:pt x="63" y="2044"/>
                    <a:pt x="166" y="2044"/>
                  </a:cubicBezTo>
                  <a:cubicBezTo>
                    <a:pt x="464" y="2044"/>
                    <a:pt x="1094" y="1458"/>
                    <a:pt x="1232" y="1341"/>
                  </a:cubicBezTo>
                  <a:cubicBezTo>
                    <a:pt x="1418" y="1193"/>
                    <a:pt x="1583" y="1012"/>
                    <a:pt x="1714" y="810"/>
                  </a:cubicBezTo>
                  <a:cubicBezTo>
                    <a:pt x="1856" y="569"/>
                    <a:pt x="1916" y="284"/>
                    <a:pt x="1878" y="5"/>
                  </a:cubicBezTo>
                  <a:cubicBezTo>
                    <a:pt x="1878" y="2"/>
                    <a:pt x="1875" y="1"/>
                    <a:pt x="18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4"/>
            <p:cNvSpPr/>
            <p:nvPr/>
          </p:nvSpPr>
          <p:spPr>
            <a:xfrm>
              <a:off x="14566477" y="-1536997"/>
              <a:ext cx="299055" cy="361543"/>
            </a:xfrm>
            <a:custGeom>
              <a:rect b="b" l="l" r="r" t="t"/>
              <a:pathLst>
                <a:path extrusionOk="0" h="2291" w="1895">
                  <a:moveTo>
                    <a:pt x="1894" y="1"/>
                  </a:moveTo>
                  <a:lnTo>
                    <a:pt x="1894" y="1"/>
                  </a:lnTo>
                  <a:cubicBezTo>
                    <a:pt x="1670" y="285"/>
                    <a:pt x="1314" y="428"/>
                    <a:pt x="1019" y="636"/>
                  </a:cubicBezTo>
                  <a:cubicBezTo>
                    <a:pt x="674" y="871"/>
                    <a:pt x="395" y="1194"/>
                    <a:pt x="219" y="1566"/>
                  </a:cubicBezTo>
                  <a:cubicBezTo>
                    <a:pt x="148" y="1714"/>
                    <a:pt x="0" y="1988"/>
                    <a:pt x="44" y="2152"/>
                  </a:cubicBezTo>
                  <a:cubicBezTo>
                    <a:pt x="75" y="2252"/>
                    <a:pt x="140" y="2291"/>
                    <a:pt x="212" y="2291"/>
                  </a:cubicBezTo>
                  <a:cubicBezTo>
                    <a:pt x="309" y="2291"/>
                    <a:pt x="420" y="2220"/>
                    <a:pt x="477" y="2135"/>
                  </a:cubicBezTo>
                  <a:cubicBezTo>
                    <a:pt x="603" y="1949"/>
                    <a:pt x="652" y="1730"/>
                    <a:pt x="794" y="1555"/>
                  </a:cubicBezTo>
                  <a:cubicBezTo>
                    <a:pt x="936" y="1375"/>
                    <a:pt x="1155" y="1271"/>
                    <a:pt x="1336" y="1128"/>
                  </a:cubicBezTo>
                  <a:cubicBezTo>
                    <a:pt x="1681" y="855"/>
                    <a:pt x="1883" y="439"/>
                    <a:pt x="1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4"/>
            <p:cNvSpPr/>
            <p:nvPr/>
          </p:nvSpPr>
          <p:spPr>
            <a:xfrm>
              <a:off x="14067163" y="-1354727"/>
              <a:ext cx="687747" cy="447391"/>
            </a:xfrm>
            <a:custGeom>
              <a:rect b="b" l="l" r="r" t="t"/>
              <a:pathLst>
                <a:path extrusionOk="0" h="2835" w="4358">
                  <a:moveTo>
                    <a:pt x="1148" y="1"/>
                  </a:moveTo>
                  <a:cubicBezTo>
                    <a:pt x="1066" y="1"/>
                    <a:pt x="985" y="8"/>
                    <a:pt x="904" y="23"/>
                  </a:cubicBezTo>
                  <a:cubicBezTo>
                    <a:pt x="510" y="88"/>
                    <a:pt x="110" y="422"/>
                    <a:pt x="55" y="838"/>
                  </a:cubicBezTo>
                  <a:cubicBezTo>
                    <a:pt x="1" y="1260"/>
                    <a:pt x="346" y="1495"/>
                    <a:pt x="663" y="1736"/>
                  </a:cubicBezTo>
                  <a:cubicBezTo>
                    <a:pt x="1375" y="2278"/>
                    <a:pt x="2234" y="2612"/>
                    <a:pt x="3104" y="2781"/>
                  </a:cubicBezTo>
                  <a:cubicBezTo>
                    <a:pt x="3252" y="2809"/>
                    <a:pt x="3405" y="2834"/>
                    <a:pt x="3556" y="2834"/>
                  </a:cubicBezTo>
                  <a:cubicBezTo>
                    <a:pt x="3645" y="2834"/>
                    <a:pt x="3734" y="2825"/>
                    <a:pt x="3821" y="2803"/>
                  </a:cubicBezTo>
                  <a:cubicBezTo>
                    <a:pt x="4051" y="2743"/>
                    <a:pt x="4270" y="2568"/>
                    <a:pt x="4314" y="2332"/>
                  </a:cubicBezTo>
                  <a:cubicBezTo>
                    <a:pt x="4358" y="2108"/>
                    <a:pt x="4243" y="1889"/>
                    <a:pt x="4106" y="1708"/>
                  </a:cubicBezTo>
                  <a:cubicBezTo>
                    <a:pt x="3657" y="1090"/>
                    <a:pt x="2989" y="674"/>
                    <a:pt x="2305" y="340"/>
                  </a:cubicBezTo>
                  <a:cubicBezTo>
                    <a:pt x="1942" y="163"/>
                    <a:pt x="1544" y="1"/>
                    <a:pt x="114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24"/>
            <p:cNvSpPr/>
            <p:nvPr/>
          </p:nvSpPr>
          <p:spPr>
            <a:xfrm>
              <a:off x="14096516" y="-1706327"/>
              <a:ext cx="143609" cy="408412"/>
            </a:xfrm>
            <a:custGeom>
              <a:rect b="b" l="l" r="r" t="t"/>
              <a:pathLst>
                <a:path extrusionOk="0" h="2588" w="910">
                  <a:moveTo>
                    <a:pt x="203" y="1"/>
                  </a:moveTo>
                  <a:cubicBezTo>
                    <a:pt x="28" y="45"/>
                    <a:pt x="1" y="280"/>
                    <a:pt x="12" y="466"/>
                  </a:cubicBezTo>
                  <a:cubicBezTo>
                    <a:pt x="39" y="871"/>
                    <a:pt x="67" y="1276"/>
                    <a:pt x="94" y="1681"/>
                  </a:cubicBezTo>
                  <a:cubicBezTo>
                    <a:pt x="105" y="1873"/>
                    <a:pt x="110" y="2497"/>
                    <a:pt x="340" y="2574"/>
                  </a:cubicBezTo>
                  <a:cubicBezTo>
                    <a:pt x="367" y="2583"/>
                    <a:pt x="393" y="2587"/>
                    <a:pt x="419" y="2587"/>
                  </a:cubicBezTo>
                  <a:cubicBezTo>
                    <a:pt x="647" y="2587"/>
                    <a:pt x="811" y="2241"/>
                    <a:pt x="860" y="2059"/>
                  </a:cubicBezTo>
                  <a:cubicBezTo>
                    <a:pt x="909" y="1824"/>
                    <a:pt x="904" y="1583"/>
                    <a:pt x="849" y="1347"/>
                  </a:cubicBezTo>
                  <a:cubicBezTo>
                    <a:pt x="751" y="849"/>
                    <a:pt x="532" y="390"/>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24"/>
            <p:cNvSpPr/>
            <p:nvPr/>
          </p:nvSpPr>
          <p:spPr>
            <a:xfrm>
              <a:off x="14048226" y="-1500701"/>
              <a:ext cx="203894" cy="411411"/>
            </a:xfrm>
            <a:custGeom>
              <a:rect b="b" l="l" r="r" t="t"/>
              <a:pathLst>
                <a:path extrusionOk="0" h="2607" w="1292">
                  <a:moveTo>
                    <a:pt x="17" y="1"/>
                  </a:moveTo>
                  <a:lnTo>
                    <a:pt x="17" y="1"/>
                  </a:lnTo>
                  <a:cubicBezTo>
                    <a:pt x="203" y="428"/>
                    <a:pt x="88" y="909"/>
                    <a:pt x="44" y="1369"/>
                  </a:cubicBezTo>
                  <a:cubicBezTo>
                    <a:pt x="0" y="1829"/>
                    <a:pt x="61" y="2529"/>
                    <a:pt x="641" y="2601"/>
                  </a:cubicBezTo>
                  <a:cubicBezTo>
                    <a:pt x="673" y="2604"/>
                    <a:pt x="703" y="2606"/>
                    <a:pt x="731" y="2606"/>
                  </a:cubicBezTo>
                  <a:cubicBezTo>
                    <a:pt x="1292" y="2606"/>
                    <a:pt x="1076" y="1902"/>
                    <a:pt x="1029" y="1506"/>
                  </a:cubicBezTo>
                  <a:cubicBezTo>
                    <a:pt x="986" y="1150"/>
                    <a:pt x="931" y="772"/>
                    <a:pt x="712" y="488"/>
                  </a:cubicBezTo>
                  <a:cubicBezTo>
                    <a:pt x="531" y="263"/>
                    <a:pt x="269" y="132"/>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4"/>
            <p:cNvSpPr/>
            <p:nvPr/>
          </p:nvSpPr>
          <p:spPr>
            <a:xfrm>
              <a:off x="14143660" y="-1377928"/>
              <a:ext cx="244925" cy="402258"/>
            </a:xfrm>
            <a:custGeom>
              <a:rect b="b" l="l" r="r" t="t"/>
              <a:pathLst>
                <a:path extrusionOk="0" h="2549" w="1552">
                  <a:moveTo>
                    <a:pt x="633" y="1"/>
                  </a:moveTo>
                  <a:cubicBezTo>
                    <a:pt x="463" y="1"/>
                    <a:pt x="1" y="1245"/>
                    <a:pt x="6" y="1430"/>
                  </a:cubicBezTo>
                  <a:cubicBezTo>
                    <a:pt x="28" y="1791"/>
                    <a:pt x="252" y="2240"/>
                    <a:pt x="570" y="2443"/>
                  </a:cubicBezTo>
                  <a:cubicBezTo>
                    <a:pt x="687" y="2516"/>
                    <a:pt x="791" y="2549"/>
                    <a:pt x="882" y="2549"/>
                  </a:cubicBezTo>
                  <a:cubicBezTo>
                    <a:pt x="1551" y="2549"/>
                    <a:pt x="1535" y="783"/>
                    <a:pt x="1188" y="374"/>
                  </a:cubicBezTo>
                  <a:lnTo>
                    <a:pt x="1188" y="374"/>
                  </a:lnTo>
                  <a:cubicBezTo>
                    <a:pt x="1040" y="494"/>
                    <a:pt x="931" y="658"/>
                    <a:pt x="882" y="844"/>
                  </a:cubicBezTo>
                  <a:cubicBezTo>
                    <a:pt x="914" y="549"/>
                    <a:pt x="832" y="259"/>
                    <a:pt x="663" y="18"/>
                  </a:cubicBezTo>
                  <a:cubicBezTo>
                    <a:pt x="654" y="6"/>
                    <a:pt x="644" y="1"/>
                    <a:pt x="6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4"/>
            <p:cNvSpPr/>
            <p:nvPr/>
          </p:nvSpPr>
          <p:spPr>
            <a:xfrm>
              <a:off x="14398882" y="-1234318"/>
              <a:ext cx="313731" cy="248393"/>
            </a:xfrm>
            <a:custGeom>
              <a:rect b="b" l="l" r="r" t="t"/>
              <a:pathLst>
                <a:path extrusionOk="0" h="1574" w="1988">
                  <a:moveTo>
                    <a:pt x="449" y="1"/>
                  </a:moveTo>
                  <a:cubicBezTo>
                    <a:pt x="402" y="1"/>
                    <a:pt x="356" y="7"/>
                    <a:pt x="313" y="20"/>
                  </a:cubicBezTo>
                  <a:cubicBezTo>
                    <a:pt x="1" y="124"/>
                    <a:pt x="263" y="502"/>
                    <a:pt x="417" y="672"/>
                  </a:cubicBezTo>
                  <a:cubicBezTo>
                    <a:pt x="619" y="907"/>
                    <a:pt x="827" y="1142"/>
                    <a:pt x="1079" y="1318"/>
                  </a:cubicBezTo>
                  <a:cubicBezTo>
                    <a:pt x="1290" y="1468"/>
                    <a:pt x="1540" y="1573"/>
                    <a:pt x="1787" y="1573"/>
                  </a:cubicBezTo>
                  <a:cubicBezTo>
                    <a:pt x="1828" y="1573"/>
                    <a:pt x="1870" y="1570"/>
                    <a:pt x="1911" y="1564"/>
                  </a:cubicBezTo>
                  <a:cubicBezTo>
                    <a:pt x="1988" y="1378"/>
                    <a:pt x="1862" y="1164"/>
                    <a:pt x="1741" y="1000"/>
                  </a:cubicBezTo>
                  <a:cubicBezTo>
                    <a:pt x="1550" y="726"/>
                    <a:pt x="1347" y="453"/>
                    <a:pt x="1095" y="261"/>
                  </a:cubicBezTo>
                  <a:cubicBezTo>
                    <a:pt x="928" y="135"/>
                    <a:pt x="672" y="1"/>
                    <a:pt x="44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4"/>
            <p:cNvSpPr/>
            <p:nvPr/>
          </p:nvSpPr>
          <p:spPr>
            <a:xfrm>
              <a:off x="14507771" y="-1023642"/>
              <a:ext cx="288639" cy="170119"/>
            </a:xfrm>
            <a:custGeom>
              <a:rect b="b" l="l" r="r" t="t"/>
              <a:pathLst>
                <a:path extrusionOk="0" h="1078" w="1829">
                  <a:moveTo>
                    <a:pt x="1539" y="0"/>
                  </a:moveTo>
                  <a:cubicBezTo>
                    <a:pt x="1494" y="0"/>
                    <a:pt x="1448" y="7"/>
                    <a:pt x="1407" y="15"/>
                  </a:cubicBezTo>
                  <a:cubicBezTo>
                    <a:pt x="1079" y="92"/>
                    <a:pt x="0" y="371"/>
                    <a:pt x="121" y="858"/>
                  </a:cubicBezTo>
                  <a:cubicBezTo>
                    <a:pt x="159" y="1017"/>
                    <a:pt x="255" y="1077"/>
                    <a:pt x="381" y="1077"/>
                  </a:cubicBezTo>
                  <a:cubicBezTo>
                    <a:pt x="743" y="1077"/>
                    <a:pt x="1353" y="577"/>
                    <a:pt x="1544" y="459"/>
                  </a:cubicBezTo>
                  <a:cubicBezTo>
                    <a:pt x="1675" y="377"/>
                    <a:pt x="1828" y="240"/>
                    <a:pt x="1757" y="103"/>
                  </a:cubicBezTo>
                  <a:cubicBezTo>
                    <a:pt x="1721" y="26"/>
                    <a:pt x="1632" y="0"/>
                    <a:pt x="15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24"/>
            <p:cNvSpPr/>
            <p:nvPr/>
          </p:nvSpPr>
          <p:spPr>
            <a:xfrm>
              <a:off x="14348224" y="-1221378"/>
              <a:ext cx="252973" cy="313253"/>
            </a:xfrm>
            <a:custGeom>
              <a:rect b="b" l="l" r="r" t="t"/>
              <a:pathLst>
                <a:path extrusionOk="0" h="1985" w="1603">
                  <a:moveTo>
                    <a:pt x="1473" y="0"/>
                  </a:moveTo>
                  <a:cubicBezTo>
                    <a:pt x="1078" y="0"/>
                    <a:pt x="0" y="1286"/>
                    <a:pt x="42" y="1663"/>
                  </a:cubicBezTo>
                  <a:cubicBezTo>
                    <a:pt x="69" y="1894"/>
                    <a:pt x="165" y="1984"/>
                    <a:pt x="293" y="1984"/>
                  </a:cubicBezTo>
                  <a:cubicBezTo>
                    <a:pt x="635" y="1984"/>
                    <a:pt x="1206" y="1332"/>
                    <a:pt x="1274" y="1017"/>
                  </a:cubicBezTo>
                  <a:cubicBezTo>
                    <a:pt x="1318" y="798"/>
                    <a:pt x="1307" y="551"/>
                    <a:pt x="1444" y="371"/>
                  </a:cubicBezTo>
                  <a:cubicBezTo>
                    <a:pt x="1498" y="316"/>
                    <a:pt x="1542" y="256"/>
                    <a:pt x="1581" y="190"/>
                  </a:cubicBezTo>
                  <a:cubicBezTo>
                    <a:pt x="1602" y="125"/>
                    <a:pt x="1581" y="21"/>
                    <a:pt x="1509" y="4"/>
                  </a:cubicBezTo>
                  <a:cubicBezTo>
                    <a:pt x="1498" y="1"/>
                    <a:pt x="1486" y="0"/>
                    <a:pt x="1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4"/>
            <p:cNvSpPr/>
            <p:nvPr/>
          </p:nvSpPr>
          <p:spPr>
            <a:xfrm>
              <a:off x="14369529" y="-960676"/>
              <a:ext cx="562444" cy="197105"/>
            </a:xfrm>
            <a:custGeom>
              <a:rect b="b" l="l" r="r" t="t"/>
              <a:pathLst>
                <a:path extrusionOk="0" h="1249" w="3564">
                  <a:moveTo>
                    <a:pt x="3564" y="1045"/>
                  </a:moveTo>
                  <a:lnTo>
                    <a:pt x="3563" y="1045"/>
                  </a:lnTo>
                  <a:lnTo>
                    <a:pt x="3563" y="1045"/>
                  </a:lnTo>
                  <a:cubicBezTo>
                    <a:pt x="3563" y="1045"/>
                    <a:pt x="3564" y="1045"/>
                    <a:pt x="3564" y="1045"/>
                  </a:cubicBezTo>
                  <a:close/>
                  <a:moveTo>
                    <a:pt x="1014" y="0"/>
                  </a:moveTo>
                  <a:cubicBezTo>
                    <a:pt x="965" y="0"/>
                    <a:pt x="919" y="5"/>
                    <a:pt x="876" y="16"/>
                  </a:cubicBezTo>
                  <a:cubicBezTo>
                    <a:pt x="0" y="246"/>
                    <a:pt x="1511" y="1231"/>
                    <a:pt x="1933" y="1248"/>
                  </a:cubicBezTo>
                  <a:cubicBezTo>
                    <a:pt x="1956" y="1248"/>
                    <a:pt x="1980" y="1249"/>
                    <a:pt x="2003" y="1249"/>
                  </a:cubicBezTo>
                  <a:cubicBezTo>
                    <a:pt x="2165" y="1249"/>
                    <a:pt x="2322" y="1232"/>
                    <a:pt x="2480" y="1204"/>
                  </a:cubicBezTo>
                  <a:lnTo>
                    <a:pt x="3563" y="1045"/>
                  </a:lnTo>
                  <a:lnTo>
                    <a:pt x="3563" y="1045"/>
                  </a:lnTo>
                  <a:cubicBezTo>
                    <a:pt x="3547" y="1047"/>
                    <a:pt x="3531" y="1049"/>
                    <a:pt x="3514" y="1049"/>
                  </a:cubicBezTo>
                  <a:cubicBezTo>
                    <a:pt x="3167" y="1049"/>
                    <a:pt x="2548" y="600"/>
                    <a:pt x="2267" y="465"/>
                  </a:cubicBezTo>
                  <a:cubicBezTo>
                    <a:pt x="1965" y="324"/>
                    <a:pt x="1407"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24"/>
          <p:cNvGrpSpPr/>
          <p:nvPr/>
        </p:nvGrpSpPr>
        <p:grpSpPr>
          <a:xfrm rot="9000000">
            <a:off x="412850" y="-553129"/>
            <a:ext cx="996707" cy="1733525"/>
            <a:chOff x="272217" y="3453993"/>
            <a:chExt cx="912735" cy="1587279"/>
          </a:xfrm>
        </p:grpSpPr>
        <p:sp>
          <p:nvSpPr>
            <p:cNvPr id="7230" name="Google Shape;7230;p24"/>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4"/>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4"/>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4"/>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4"/>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24"/>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4"/>
            <p:cNvSpPr/>
            <p:nvPr/>
          </p:nvSpPr>
          <p:spPr>
            <a:xfrm>
              <a:off x="740724" y="4110603"/>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7" name="Google Shape;7237;p24"/>
          <p:cNvGrpSpPr/>
          <p:nvPr/>
        </p:nvGrpSpPr>
        <p:grpSpPr>
          <a:xfrm rot="10800000">
            <a:off x="4190300" y="3655084"/>
            <a:ext cx="763400" cy="1577166"/>
            <a:chOff x="4190300" y="-189891"/>
            <a:chExt cx="763400" cy="1577166"/>
          </a:xfrm>
        </p:grpSpPr>
        <p:sp>
          <p:nvSpPr>
            <p:cNvPr id="7238" name="Google Shape;7238;p24"/>
            <p:cNvSpPr/>
            <p:nvPr/>
          </p:nvSpPr>
          <p:spPr>
            <a:xfrm rot="10800000">
              <a:off x="4401205" y="-4819"/>
              <a:ext cx="272416" cy="231424"/>
            </a:xfrm>
            <a:custGeom>
              <a:rect b="b" l="l" r="r" t="t"/>
              <a:pathLst>
                <a:path extrusionOk="0" h="1298" w="1528">
                  <a:moveTo>
                    <a:pt x="1405" y="1"/>
                  </a:moveTo>
                  <a:cubicBezTo>
                    <a:pt x="1366" y="1"/>
                    <a:pt x="1325" y="10"/>
                    <a:pt x="1298" y="15"/>
                  </a:cubicBezTo>
                  <a:cubicBezTo>
                    <a:pt x="1156" y="32"/>
                    <a:pt x="1019" y="64"/>
                    <a:pt x="887" y="114"/>
                  </a:cubicBezTo>
                  <a:cubicBezTo>
                    <a:pt x="729" y="179"/>
                    <a:pt x="592" y="272"/>
                    <a:pt x="471" y="387"/>
                  </a:cubicBezTo>
                  <a:cubicBezTo>
                    <a:pt x="400" y="448"/>
                    <a:pt x="346" y="513"/>
                    <a:pt x="296" y="590"/>
                  </a:cubicBezTo>
                  <a:cubicBezTo>
                    <a:pt x="214" y="710"/>
                    <a:pt x="1" y="1126"/>
                    <a:pt x="192" y="1274"/>
                  </a:cubicBezTo>
                  <a:cubicBezTo>
                    <a:pt x="215" y="1291"/>
                    <a:pt x="240" y="1298"/>
                    <a:pt x="266" y="1298"/>
                  </a:cubicBezTo>
                  <a:cubicBezTo>
                    <a:pt x="403" y="1298"/>
                    <a:pt x="573" y="1100"/>
                    <a:pt x="647" y="1050"/>
                  </a:cubicBezTo>
                  <a:cubicBezTo>
                    <a:pt x="964" y="825"/>
                    <a:pt x="1150" y="552"/>
                    <a:pt x="1396" y="261"/>
                  </a:cubicBezTo>
                  <a:cubicBezTo>
                    <a:pt x="1435" y="218"/>
                    <a:pt x="1528" y="141"/>
                    <a:pt x="1511" y="70"/>
                  </a:cubicBezTo>
                  <a:cubicBezTo>
                    <a:pt x="1499" y="15"/>
                    <a:pt x="1454" y="1"/>
                    <a:pt x="14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4"/>
            <p:cNvSpPr/>
            <p:nvPr/>
          </p:nvSpPr>
          <p:spPr>
            <a:xfrm rot="10800000">
              <a:off x="4614787" y="534330"/>
              <a:ext cx="156354" cy="335368"/>
            </a:xfrm>
            <a:custGeom>
              <a:rect b="b" l="l" r="r" t="t"/>
              <a:pathLst>
                <a:path extrusionOk="0" h="1881" w="877">
                  <a:moveTo>
                    <a:pt x="796" y="1"/>
                  </a:moveTo>
                  <a:cubicBezTo>
                    <a:pt x="780" y="1"/>
                    <a:pt x="767" y="14"/>
                    <a:pt x="739" y="31"/>
                  </a:cubicBezTo>
                  <a:cubicBezTo>
                    <a:pt x="619" y="97"/>
                    <a:pt x="515" y="322"/>
                    <a:pt x="466" y="442"/>
                  </a:cubicBezTo>
                  <a:cubicBezTo>
                    <a:pt x="252" y="929"/>
                    <a:pt x="0" y="1383"/>
                    <a:pt x="290" y="1876"/>
                  </a:cubicBezTo>
                  <a:cubicBezTo>
                    <a:pt x="299" y="1879"/>
                    <a:pt x="307" y="1880"/>
                    <a:pt x="315" y="1880"/>
                  </a:cubicBezTo>
                  <a:cubicBezTo>
                    <a:pt x="409" y="1880"/>
                    <a:pt x="491" y="1689"/>
                    <a:pt x="526" y="1619"/>
                  </a:cubicBezTo>
                  <a:cubicBezTo>
                    <a:pt x="591" y="1498"/>
                    <a:pt x="646" y="1362"/>
                    <a:pt x="685" y="1230"/>
                  </a:cubicBezTo>
                  <a:cubicBezTo>
                    <a:pt x="767" y="880"/>
                    <a:pt x="821" y="524"/>
                    <a:pt x="860" y="174"/>
                  </a:cubicBezTo>
                  <a:cubicBezTo>
                    <a:pt x="865" y="108"/>
                    <a:pt x="876" y="48"/>
                    <a:pt x="832" y="15"/>
                  </a:cubicBezTo>
                  <a:cubicBezTo>
                    <a:pt x="817" y="5"/>
                    <a:pt x="806" y="1"/>
                    <a:pt x="7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24"/>
            <p:cNvSpPr/>
            <p:nvPr/>
          </p:nvSpPr>
          <p:spPr>
            <a:xfrm rot="10800000">
              <a:off x="4466991" y="397761"/>
              <a:ext cx="253518" cy="194874"/>
            </a:xfrm>
            <a:custGeom>
              <a:rect b="b" l="l" r="r" t="t"/>
              <a:pathLst>
                <a:path extrusionOk="0" h="1093" w="1422">
                  <a:moveTo>
                    <a:pt x="1218" y="1"/>
                  </a:moveTo>
                  <a:cubicBezTo>
                    <a:pt x="1183" y="1"/>
                    <a:pt x="1148" y="5"/>
                    <a:pt x="1118" y="10"/>
                  </a:cubicBezTo>
                  <a:cubicBezTo>
                    <a:pt x="964" y="26"/>
                    <a:pt x="811" y="54"/>
                    <a:pt x="663" y="98"/>
                  </a:cubicBezTo>
                  <a:cubicBezTo>
                    <a:pt x="532" y="147"/>
                    <a:pt x="417" y="229"/>
                    <a:pt x="324" y="333"/>
                  </a:cubicBezTo>
                  <a:cubicBezTo>
                    <a:pt x="187" y="497"/>
                    <a:pt x="1" y="853"/>
                    <a:pt x="154" y="1028"/>
                  </a:cubicBezTo>
                  <a:cubicBezTo>
                    <a:pt x="198" y="1076"/>
                    <a:pt x="228" y="1093"/>
                    <a:pt x="259" y="1093"/>
                  </a:cubicBezTo>
                  <a:cubicBezTo>
                    <a:pt x="305" y="1093"/>
                    <a:pt x="350" y="1054"/>
                    <a:pt x="439" y="1028"/>
                  </a:cubicBezTo>
                  <a:cubicBezTo>
                    <a:pt x="532" y="1001"/>
                    <a:pt x="636" y="924"/>
                    <a:pt x="784" y="793"/>
                  </a:cubicBezTo>
                  <a:cubicBezTo>
                    <a:pt x="926" y="661"/>
                    <a:pt x="1216" y="382"/>
                    <a:pt x="1347" y="158"/>
                  </a:cubicBezTo>
                  <a:cubicBezTo>
                    <a:pt x="1421" y="35"/>
                    <a:pt x="1323" y="1"/>
                    <a:pt x="1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24"/>
            <p:cNvSpPr/>
            <p:nvPr/>
          </p:nvSpPr>
          <p:spPr>
            <a:xfrm rot="10800000">
              <a:off x="4694834" y="390808"/>
              <a:ext cx="258866" cy="178649"/>
            </a:xfrm>
            <a:custGeom>
              <a:rect b="b" l="l" r="r" t="t"/>
              <a:pathLst>
                <a:path extrusionOk="0" h="1002" w="1452">
                  <a:moveTo>
                    <a:pt x="147" y="0"/>
                  </a:moveTo>
                  <a:cubicBezTo>
                    <a:pt x="95" y="0"/>
                    <a:pt x="50" y="18"/>
                    <a:pt x="28" y="72"/>
                  </a:cubicBezTo>
                  <a:cubicBezTo>
                    <a:pt x="1" y="148"/>
                    <a:pt x="66" y="241"/>
                    <a:pt x="99" y="307"/>
                  </a:cubicBezTo>
                  <a:cubicBezTo>
                    <a:pt x="138" y="389"/>
                    <a:pt x="181" y="471"/>
                    <a:pt x="225" y="553"/>
                  </a:cubicBezTo>
                  <a:cubicBezTo>
                    <a:pt x="302" y="679"/>
                    <a:pt x="411" y="789"/>
                    <a:pt x="537" y="871"/>
                  </a:cubicBezTo>
                  <a:cubicBezTo>
                    <a:pt x="699" y="961"/>
                    <a:pt x="858" y="1002"/>
                    <a:pt x="1021" y="1002"/>
                  </a:cubicBezTo>
                  <a:cubicBezTo>
                    <a:pt x="1145" y="1002"/>
                    <a:pt x="1270" y="979"/>
                    <a:pt x="1402" y="936"/>
                  </a:cubicBezTo>
                  <a:cubicBezTo>
                    <a:pt x="1451" y="756"/>
                    <a:pt x="1309" y="641"/>
                    <a:pt x="1205" y="509"/>
                  </a:cubicBezTo>
                  <a:cubicBezTo>
                    <a:pt x="1112" y="378"/>
                    <a:pt x="986" y="269"/>
                    <a:pt x="838" y="197"/>
                  </a:cubicBezTo>
                  <a:cubicBezTo>
                    <a:pt x="690" y="132"/>
                    <a:pt x="543" y="83"/>
                    <a:pt x="384" y="55"/>
                  </a:cubicBezTo>
                  <a:cubicBezTo>
                    <a:pt x="327" y="42"/>
                    <a:pt x="229" y="0"/>
                    <a:pt x="14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24"/>
            <p:cNvSpPr/>
            <p:nvPr/>
          </p:nvSpPr>
          <p:spPr>
            <a:xfrm rot="10800000">
              <a:off x="4624592" y="175611"/>
              <a:ext cx="227488" cy="204145"/>
            </a:xfrm>
            <a:custGeom>
              <a:rect b="b" l="l" r="r" t="t"/>
              <a:pathLst>
                <a:path extrusionOk="0" h="1145" w="1276">
                  <a:moveTo>
                    <a:pt x="122" y="1"/>
                  </a:moveTo>
                  <a:cubicBezTo>
                    <a:pt x="83" y="1"/>
                    <a:pt x="50" y="17"/>
                    <a:pt x="33" y="64"/>
                  </a:cubicBezTo>
                  <a:cubicBezTo>
                    <a:pt x="0" y="135"/>
                    <a:pt x="49" y="239"/>
                    <a:pt x="71" y="305"/>
                  </a:cubicBezTo>
                  <a:cubicBezTo>
                    <a:pt x="93" y="392"/>
                    <a:pt x="120" y="475"/>
                    <a:pt x="159" y="551"/>
                  </a:cubicBezTo>
                  <a:cubicBezTo>
                    <a:pt x="230" y="704"/>
                    <a:pt x="334" y="836"/>
                    <a:pt x="465" y="945"/>
                  </a:cubicBezTo>
                  <a:cubicBezTo>
                    <a:pt x="624" y="1061"/>
                    <a:pt x="797" y="1145"/>
                    <a:pt x="977" y="1145"/>
                  </a:cubicBezTo>
                  <a:cubicBezTo>
                    <a:pt x="1052" y="1145"/>
                    <a:pt x="1127" y="1131"/>
                    <a:pt x="1204" y="1099"/>
                  </a:cubicBezTo>
                  <a:cubicBezTo>
                    <a:pt x="1259" y="1033"/>
                    <a:pt x="1275" y="945"/>
                    <a:pt x="1248" y="869"/>
                  </a:cubicBezTo>
                  <a:cubicBezTo>
                    <a:pt x="1226" y="781"/>
                    <a:pt x="1188" y="699"/>
                    <a:pt x="1133" y="628"/>
                  </a:cubicBezTo>
                  <a:cubicBezTo>
                    <a:pt x="1029" y="496"/>
                    <a:pt x="903" y="381"/>
                    <a:pt x="766" y="288"/>
                  </a:cubicBezTo>
                  <a:cubicBezTo>
                    <a:pt x="630" y="201"/>
                    <a:pt x="482" y="130"/>
                    <a:pt x="334" y="75"/>
                  </a:cubicBezTo>
                  <a:cubicBezTo>
                    <a:pt x="281" y="54"/>
                    <a:pt x="192" y="1"/>
                    <a:pt x="1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24"/>
            <p:cNvSpPr/>
            <p:nvPr/>
          </p:nvSpPr>
          <p:spPr>
            <a:xfrm rot="10800000">
              <a:off x="4380703" y="200393"/>
              <a:ext cx="266532" cy="190416"/>
            </a:xfrm>
            <a:custGeom>
              <a:rect b="b" l="l" r="r" t="t"/>
              <a:pathLst>
                <a:path extrusionOk="0" h="1068" w="1495">
                  <a:moveTo>
                    <a:pt x="1362" y="1"/>
                  </a:moveTo>
                  <a:cubicBezTo>
                    <a:pt x="1322" y="1"/>
                    <a:pt x="1278" y="14"/>
                    <a:pt x="1243" y="22"/>
                  </a:cubicBezTo>
                  <a:cubicBezTo>
                    <a:pt x="1095" y="49"/>
                    <a:pt x="947" y="93"/>
                    <a:pt x="805" y="148"/>
                  </a:cubicBezTo>
                  <a:cubicBezTo>
                    <a:pt x="657" y="208"/>
                    <a:pt x="520" y="296"/>
                    <a:pt x="400" y="405"/>
                  </a:cubicBezTo>
                  <a:cubicBezTo>
                    <a:pt x="356" y="454"/>
                    <a:pt x="318" y="509"/>
                    <a:pt x="280" y="564"/>
                  </a:cubicBezTo>
                  <a:cubicBezTo>
                    <a:pt x="247" y="641"/>
                    <a:pt x="0" y="859"/>
                    <a:pt x="44" y="942"/>
                  </a:cubicBezTo>
                  <a:cubicBezTo>
                    <a:pt x="96" y="1034"/>
                    <a:pt x="165" y="1067"/>
                    <a:pt x="257" y="1067"/>
                  </a:cubicBezTo>
                  <a:cubicBezTo>
                    <a:pt x="338" y="1067"/>
                    <a:pt x="437" y="1041"/>
                    <a:pt x="559" y="1007"/>
                  </a:cubicBezTo>
                  <a:cubicBezTo>
                    <a:pt x="657" y="974"/>
                    <a:pt x="1248" y="460"/>
                    <a:pt x="1358" y="257"/>
                  </a:cubicBezTo>
                  <a:cubicBezTo>
                    <a:pt x="1363" y="241"/>
                    <a:pt x="1495" y="121"/>
                    <a:pt x="1467" y="66"/>
                  </a:cubicBezTo>
                  <a:cubicBezTo>
                    <a:pt x="1445" y="15"/>
                    <a:pt x="1405" y="1"/>
                    <a:pt x="13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24"/>
            <p:cNvSpPr/>
            <p:nvPr/>
          </p:nvSpPr>
          <p:spPr>
            <a:xfrm rot="10800000">
              <a:off x="4623701" y="-8740"/>
              <a:ext cx="187553" cy="102518"/>
            </a:xfrm>
            <a:custGeom>
              <a:rect b="b" l="l" r="r" t="t"/>
              <a:pathLst>
                <a:path extrusionOk="0" h="575" w="1052">
                  <a:moveTo>
                    <a:pt x="124" y="1"/>
                  </a:moveTo>
                  <a:cubicBezTo>
                    <a:pt x="81" y="1"/>
                    <a:pt x="44" y="14"/>
                    <a:pt x="28" y="64"/>
                  </a:cubicBezTo>
                  <a:cubicBezTo>
                    <a:pt x="1" y="168"/>
                    <a:pt x="116" y="272"/>
                    <a:pt x="176" y="327"/>
                  </a:cubicBezTo>
                  <a:cubicBezTo>
                    <a:pt x="297" y="458"/>
                    <a:pt x="461" y="535"/>
                    <a:pt x="641" y="551"/>
                  </a:cubicBezTo>
                  <a:cubicBezTo>
                    <a:pt x="725" y="568"/>
                    <a:pt x="809" y="575"/>
                    <a:pt x="892" y="575"/>
                  </a:cubicBezTo>
                  <a:cubicBezTo>
                    <a:pt x="918" y="575"/>
                    <a:pt x="944" y="574"/>
                    <a:pt x="970" y="573"/>
                  </a:cubicBezTo>
                  <a:cubicBezTo>
                    <a:pt x="1052" y="556"/>
                    <a:pt x="1046" y="507"/>
                    <a:pt x="1003" y="436"/>
                  </a:cubicBezTo>
                  <a:cubicBezTo>
                    <a:pt x="970" y="387"/>
                    <a:pt x="948" y="332"/>
                    <a:pt x="926" y="277"/>
                  </a:cubicBezTo>
                  <a:cubicBezTo>
                    <a:pt x="734" y="80"/>
                    <a:pt x="521" y="53"/>
                    <a:pt x="269" y="20"/>
                  </a:cubicBezTo>
                  <a:cubicBezTo>
                    <a:pt x="226" y="17"/>
                    <a:pt x="171" y="1"/>
                    <a:pt x="12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4"/>
            <p:cNvSpPr/>
            <p:nvPr/>
          </p:nvSpPr>
          <p:spPr>
            <a:xfrm rot="10800000">
              <a:off x="4471448" y="-189891"/>
              <a:ext cx="250843" cy="735991"/>
            </a:xfrm>
            <a:custGeom>
              <a:rect b="b" l="l" r="r" t="t"/>
              <a:pathLst>
                <a:path extrusionOk="0" h="4128" w="1407">
                  <a:moveTo>
                    <a:pt x="109" y="12"/>
                  </a:moveTo>
                  <a:lnTo>
                    <a:pt x="109" y="12"/>
                  </a:lnTo>
                  <a:cubicBezTo>
                    <a:pt x="38" y="17"/>
                    <a:pt x="11" y="1"/>
                    <a:pt x="5" y="94"/>
                  </a:cubicBezTo>
                  <a:cubicBezTo>
                    <a:pt x="0" y="149"/>
                    <a:pt x="5" y="203"/>
                    <a:pt x="11" y="258"/>
                  </a:cubicBezTo>
                  <a:cubicBezTo>
                    <a:pt x="22" y="389"/>
                    <a:pt x="38" y="515"/>
                    <a:pt x="66" y="641"/>
                  </a:cubicBezTo>
                  <a:cubicBezTo>
                    <a:pt x="164" y="1041"/>
                    <a:pt x="219" y="833"/>
                    <a:pt x="438" y="1473"/>
                  </a:cubicBezTo>
                  <a:cubicBezTo>
                    <a:pt x="531" y="1730"/>
                    <a:pt x="197" y="3017"/>
                    <a:pt x="744" y="3581"/>
                  </a:cubicBezTo>
                  <a:cubicBezTo>
                    <a:pt x="1045" y="3893"/>
                    <a:pt x="952" y="3914"/>
                    <a:pt x="1215" y="4068"/>
                  </a:cubicBezTo>
                  <a:cubicBezTo>
                    <a:pt x="1314" y="4128"/>
                    <a:pt x="1319" y="4090"/>
                    <a:pt x="1407" y="4117"/>
                  </a:cubicBezTo>
                  <a:cubicBezTo>
                    <a:pt x="1308" y="4040"/>
                    <a:pt x="1210" y="3958"/>
                    <a:pt x="1122" y="3865"/>
                  </a:cubicBezTo>
                  <a:cubicBezTo>
                    <a:pt x="969" y="3717"/>
                    <a:pt x="624" y="3367"/>
                    <a:pt x="515" y="2885"/>
                  </a:cubicBezTo>
                  <a:cubicBezTo>
                    <a:pt x="372" y="2272"/>
                    <a:pt x="723" y="1856"/>
                    <a:pt x="515" y="1418"/>
                  </a:cubicBezTo>
                  <a:cubicBezTo>
                    <a:pt x="411" y="1200"/>
                    <a:pt x="350" y="1090"/>
                    <a:pt x="350" y="1090"/>
                  </a:cubicBezTo>
                  <a:cubicBezTo>
                    <a:pt x="230" y="871"/>
                    <a:pt x="181" y="833"/>
                    <a:pt x="153" y="696"/>
                  </a:cubicBezTo>
                  <a:cubicBezTo>
                    <a:pt x="99" y="472"/>
                    <a:pt x="82" y="236"/>
                    <a:pt x="109" y="1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4"/>
            <p:cNvSpPr/>
            <p:nvPr/>
          </p:nvSpPr>
          <p:spPr>
            <a:xfrm rot="10800000">
              <a:off x="4470378" y="512401"/>
              <a:ext cx="272416" cy="231424"/>
            </a:xfrm>
            <a:custGeom>
              <a:rect b="b" l="l" r="r" t="t"/>
              <a:pathLst>
                <a:path extrusionOk="0" h="1298" w="1528">
                  <a:moveTo>
                    <a:pt x="123" y="1"/>
                  </a:moveTo>
                  <a:cubicBezTo>
                    <a:pt x="74" y="1"/>
                    <a:pt x="29" y="15"/>
                    <a:pt x="17" y="70"/>
                  </a:cubicBezTo>
                  <a:cubicBezTo>
                    <a:pt x="0" y="141"/>
                    <a:pt x="93" y="218"/>
                    <a:pt x="131" y="261"/>
                  </a:cubicBezTo>
                  <a:cubicBezTo>
                    <a:pt x="378" y="552"/>
                    <a:pt x="558" y="825"/>
                    <a:pt x="876" y="1050"/>
                  </a:cubicBezTo>
                  <a:cubicBezTo>
                    <a:pt x="954" y="1100"/>
                    <a:pt x="1125" y="1298"/>
                    <a:pt x="1259" y="1298"/>
                  </a:cubicBezTo>
                  <a:cubicBezTo>
                    <a:pt x="1284" y="1298"/>
                    <a:pt x="1308" y="1291"/>
                    <a:pt x="1330" y="1274"/>
                  </a:cubicBezTo>
                  <a:cubicBezTo>
                    <a:pt x="1527" y="1126"/>
                    <a:pt x="1314" y="710"/>
                    <a:pt x="1232" y="590"/>
                  </a:cubicBezTo>
                  <a:cubicBezTo>
                    <a:pt x="1182" y="513"/>
                    <a:pt x="1122" y="448"/>
                    <a:pt x="1056" y="387"/>
                  </a:cubicBezTo>
                  <a:cubicBezTo>
                    <a:pt x="936" y="272"/>
                    <a:pt x="794" y="179"/>
                    <a:pt x="640" y="114"/>
                  </a:cubicBezTo>
                  <a:cubicBezTo>
                    <a:pt x="509" y="64"/>
                    <a:pt x="372" y="32"/>
                    <a:pt x="230" y="15"/>
                  </a:cubicBezTo>
                  <a:cubicBezTo>
                    <a:pt x="203" y="10"/>
                    <a:pt x="162" y="1"/>
                    <a:pt x="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4"/>
            <p:cNvSpPr/>
            <p:nvPr/>
          </p:nvSpPr>
          <p:spPr>
            <a:xfrm rot="10800000">
              <a:off x="4373751" y="1052442"/>
              <a:ext cx="155462" cy="334833"/>
            </a:xfrm>
            <a:custGeom>
              <a:rect b="b" l="l" r="r" t="t"/>
              <a:pathLst>
                <a:path extrusionOk="0" h="1878" w="872">
                  <a:moveTo>
                    <a:pt x="81" y="0"/>
                  </a:moveTo>
                  <a:cubicBezTo>
                    <a:pt x="72" y="0"/>
                    <a:pt x="61" y="5"/>
                    <a:pt x="45" y="17"/>
                  </a:cubicBezTo>
                  <a:cubicBezTo>
                    <a:pt x="1" y="44"/>
                    <a:pt x="12" y="110"/>
                    <a:pt x="17" y="170"/>
                  </a:cubicBezTo>
                  <a:cubicBezTo>
                    <a:pt x="56" y="526"/>
                    <a:pt x="110" y="876"/>
                    <a:pt x="192" y="1227"/>
                  </a:cubicBezTo>
                  <a:cubicBezTo>
                    <a:pt x="231" y="1364"/>
                    <a:pt x="285" y="1495"/>
                    <a:pt x="351" y="1621"/>
                  </a:cubicBezTo>
                  <a:cubicBezTo>
                    <a:pt x="386" y="1691"/>
                    <a:pt x="468" y="1877"/>
                    <a:pt x="561" y="1877"/>
                  </a:cubicBezTo>
                  <a:cubicBezTo>
                    <a:pt x="570" y="1877"/>
                    <a:pt x="578" y="1876"/>
                    <a:pt x="586" y="1873"/>
                  </a:cubicBezTo>
                  <a:cubicBezTo>
                    <a:pt x="871" y="1380"/>
                    <a:pt x="625" y="931"/>
                    <a:pt x="411" y="438"/>
                  </a:cubicBezTo>
                  <a:cubicBezTo>
                    <a:pt x="362" y="318"/>
                    <a:pt x="253" y="99"/>
                    <a:pt x="138" y="28"/>
                  </a:cubicBezTo>
                  <a:cubicBezTo>
                    <a:pt x="110" y="14"/>
                    <a:pt x="98" y="0"/>
                    <a:pt x="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4"/>
            <p:cNvSpPr/>
            <p:nvPr/>
          </p:nvSpPr>
          <p:spPr>
            <a:xfrm rot="10800000">
              <a:off x="4423669" y="914981"/>
              <a:ext cx="254231" cy="194874"/>
            </a:xfrm>
            <a:custGeom>
              <a:rect b="b" l="l" r="r" t="t"/>
              <a:pathLst>
                <a:path extrusionOk="0" h="1093" w="1426">
                  <a:moveTo>
                    <a:pt x="206" y="1"/>
                  </a:moveTo>
                  <a:cubicBezTo>
                    <a:pt x="102" y="1"/>
                    <a:pt x="0" y="35"/>
                    <a:pt x="74" y="158"/>
                  </a:cubicBezTo>
                  <a:cubicBezTo>
                    <a:pt x="205" y="382"/>
                    <a:pt x="501" y="661"/>
                    <a:pt x="643" y="793"/>
                  </a:cubicBezTo>
                  <a:cubicBezTo>
                    <a:pt x="786" y="924"/>
                    <a:pt x="890" y="1001"/>
                    <a:pt x="983" y="1028"/>
                  </a:cubicBezTo>
                  <a:cubicBezTo>
                    <a:pt x="1072" y="1054"/>
                    <a:pt x="1117" y="1093"/>
                    <a:pt x="1163" y="1093"/>
                  </a:cubicBezTo>
                  <a:cubicBezTo>
                    <a:pt x="1193" y="1093"/>
                    <a:pt x="1224" y="1076"/>
                    <a:pt x="1267" y="1028"/>
                  </a:cubicBezTo>
                  <a:cubicBezTo>
                    <a:pt x="1426" y="853"/>
                    <a:pt x="1240" y="492"/>
                    <a:pt x="1103" y="333"/>
                  </a:cubicBezTo>
                  <a:cubicBezTo>
                    <a:pt x="1004" y="229"/>
                    <a:pt x="890" y="147"/>
                    <a:pt x="758" y="98"/>
                  </a:cubicBezTo>
                  <a:cubicBezTo>
                    <a:pt x="610" y="54"/>
                    <a:pt x="457" y="26"/>
                    <a:pt x="304" y="10"/>
                  </a:cubicBezTo>
                  <a:cubicBezTo>
                    <a:pt x="275" y="5"/>
                    <a:pt x="240" y="1"/>
                    <a:pt x="2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24"/>
            <p:cNvSpPr/>
            <p:nvPr/>
          </p:nvSpPr>
          <p:spPr>
            <a:xfrm rot="10800000">
              <a:off x="4190300" y="907493"/>
              <a:ext cx="259758" cy="178292"/>
            </a:xfrm>
            <a:custGeom>
              <a:rect b="b" l="l" r="r" t="t"/>
              <a:pathLst>
                <a:path extrusionOk="0" h="1000" w="1457">
                  <a:moveTo>
                    <a:pt x="1305" y="1"/>
                  </a:moveTo>
                  <a:cubicBezTo>
                    <a:pt x="1224" y="1"/>
                    <a:pt x="1124" y="40"/>
                    <a:pt x="1068" y="50"/>
                  </a:cubicBezTo>
                  <a:cubicBezTo>
                    <a:pt x="914" y="83"/>
                    <a:pt x="761" y="132"/>
                    <a:pt x="619" y="192"/>
                  </a:cubicBezTo>
                  <a:cubicBezTo>
                    <a:pt x="471" y="269"/>
                    <a:pt x="345" y="373"/>
                    <a:pt x="246" y="510"/>
                  </a:cubicBezTo>
                  <a:cubicBezTo>
                    <a:pt x="148" y="636"/>
                    <a:pt x="0" y="745"/>
                    <a:pt x="49" y="937"/>
                  </a:cubicBezTo>
                  <a:cubicBezTo>
                    <a:pt x="183" y="977"/>
                    <a:pt x="310" y="1000"/>
                    <a:pt x="434" y="1000"/>
                  </a:cubicBezTo>
                  <a:cubicBezTo>
                    <a:pt x="599" y="1000"/>
                    <a:pt x="757" y="959"/>
                    <a:pt x="920" y="866"/>
                  </a:cubicBezTo>
                  <a:cubicBezTo>
                    <a:pt x="1046" y="789"/>
                    <a:pt x="1150" y="680"/>
                    <a:pt x="1226" y="548"/>
                  </a:cubicBezTo>
                  <a:cubicBezTo>
                    <a:pt x="1276" y="472"/>
                    <a:pt x="1319" y="390"/>
                    <a:pt x="1358" y="302"/>
                  </a:cubicBezTo>
                  <a:cubicBezTo>
                    <a:pt x="1385" y="242"/>
                    <a:pt x="1456" y="149"/>
                    <a:pt x="1423" y="72"/>
                  </a:cubicBezTo>
                  <a:cubicBezTo>
                    <a:pt x="1404" y="18"/>
                    <a:pt x="1358" y="1"/>
                    <a:pt x="130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4"/>
            <p:cNvSpPr/>
            <p:nvPr/>
          </p:nvSpPr>
          <p:spPr>
            <a:xfrm rot="10800000">
              <a:off x="4292811" y="692831"/>
              <a:ext cx="226597" cy="204145"/>
            </a:xfrm>
            <a:custGeom>
              <a:rect b="b" l="l" r="r" t="t"/>
              <a:pathLst>
                <a:path extrusionOk="0" h="1145" w="1271">
                  <a:moveTo>
                    <a:pt x="1153" y="1"/>
                  </a:moveTo>
                  <a:cubicBezTo>
                    <a:pt x="1081" y="1"/>
                    <a:pt x="991" y="54"/>
                    <a:pt x="942" y="75"/>
                  </a:cubicBezTo>
                  <a:cubicBezTo>
                    <a:pt x="789" y="130"/>
                    <a:pt x="646" y="201"/>
                    <a:pt x="510" y="288"/>
                  </a:cubicBezTo>
                  <a:cubicBezTo>
                    <a:pt x="367" y="381"/>
                    <a:pt x="247" y="496"/>
                    <a:pt x="143" y="628"/>
                  </a:cubicBezTo>
                  <a:cubicBezTo>
                    <a:pt x="88" y="699"/>
                    <a:pt x="50" y="781"/>
                    <a:pt x="22" y="869"/>
                  </a:cubicBezTo>
                  <a:cubicBezTo>
                    <a:pt x="1" y="945"/>
                    <a:pt x="17" y="1033"/>
                    <a:pt x="66" y="1099"/>
                  </a:cubicBezTo>
                  <a:cubicBezTo>
                    <a:pt x="143" y="1131"/>
                    <a:pt x="219" y="1145"/>
                    <a:pt x="295" y="1145"/>
                  </a:cubicBezTo>
                  <a:cubicBezTo>
                    <a:pt x="477" y="1145"/>
                    <a:pt x="652" y="1061"/>
                    <a:pt x="811" y="945"/>
                  </a:cubicBezTo>
                  <a:cubicBezTo>
                    <a:pt x="942" y="836"/>
                    <a:pt x="1046" y="704"/>
                    <a:pt x="1112" y="551"/>
                  </a:cubicBezTo>
                  <a:cubicBezTo>
                    <a:pt x="1150" y="469"/>
                    <a:pt x="1183" y="392"/>
                    <a:pt x="1205" y="305"/>
                  </a:cubicBezTo>
                  <a:cubicBezTo>
                    <a:pt x="1227" y="239"/>
                    <a:pt x="1270" y="135"/>
                    <a:pt x="1243" y="64"/>
                  </a:cubicBezTo>
                  <a:cubicBezTo>
                    <a:pt x="1225" y="17"/>
                    <a:pt x="1192" y="1"/>
                    <a:pt x="115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4"/>
            <p:cNvSpPr/>
            <p:nvPr/>
          </p:nvSpPr>
          <p:spPr>
            <a:xfrm rot="10800000">
              <a:off x="4496764" y="718327"/>
              <a:ext cx="267602" cy="189703"/>
            </a:xfrm>
            <a:custGeom>
              <a:rect b="b" l="l" r="r" t="t"/>
              <a:pathLst>
                <a:path extrusionOk="0" h="1064" w="1501">
                  <a:moveTo>
                    <a:pt x="132" y="0"/>
                  </a:moveTo>
                  <a:cubicBezTo>
                    <a:pt x="90" y="0"/>
                    <a:pt x="50" y="14"/>
                    <a:pt x="28" y="60"/>
                  </a:cubicBezTo>
                  <a:cubicBezTo>
                    <a:pt x="1" y="121"/>
                    <a:pt x="132" y="241"/>
                    <a:pt x="143" y="257"/>
                  </a:cubicBezTo>
                  <a:cubicBezTo>
                    <a:pt x="252" y="454"/>
                    <a:pt x="844" y="974"/>
                    <a:pt x="937" y="1002"/>
                  </a:cubicBezTo>
                  <a:cubicBezTo>
                    <a:pt x="1062" y="1036"/>
                    <a:pt x="1163" y="1064"/>
                    <a:pt x="1244" y="1064"/>
                  </a:cubicBezTo>
                  <a:cubicBezTo>
                    <a:pt x="1333" y="1064"/>
                    <a:pt x="1400" y="1030"/>
                    <a:pt x="1451" y="936"/>
                  </a:cubicBezTo>
                  <a:cubicBezTo>
                    <a:pt x="1500" y="859"/>
                    <a:pt x="1260" y="641"/>
                    <a:pt x="1216" y="564"/>
                  </a:cubicBezTo>
                  <a:cubicBezTo>
                    <a:pt x="1183" y="509"/>
                    <a:pt x="1145" y="454"/>
                    <a:pt x="1095" y="405"/>
                  </a:cubicBezTo>
                  <a:cubicBezTo>
                    <a:pt x="980" y="296"/>
                    <a:pt x="844" y="214"/>
                    <a:pt x="696" y="148"/>
                  </a:cubicBezTo>
                  <a:cubicBezTo>
                    <a:pt x="553" y="93"/>
                    <a:pt x="406" y="49"/>
                    <a:pt x="252" y="22"/>
                  </a:cubicBezTo>
                  <a:cubicBezTo>
                    <a:pt x="220" y="14"/>
                    <a:pt x="174" y="0"/>
                    <a:pt x="1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4"/>
            <p:cNvSpPr/>
            <p:nvPr/>
          </p:nvSpPr>
          <p:spPr>
            <a:xfrm rot="10800000">
              <a:off x="4332925" y="508480"/>
              <a:ext cx="187375" cy="102518"/>
            </a:xfrm>
            <a:custGeom>
              <a:rect b="b" l="l" r="r" t="t"/>
              <a:pathLst>
                <a:path extrusionOk="0" h="575" w="1051">
                  <a:moveTo>
                    <a:pt x="925" y="1"/>
                  </a:moveTo>
                  <a:cubicBezTo>
                    <a:pt x="878" y="1"/>
                    <a:pt x="823" y="17"/>
                    <a:pt x="783" y="20"/>
                  </a:cubicBezTo>
                  <a:cubicBezTo>
                    <a:pt x="526" y="53"/>
                    <a:pt x="318" y="80"/>
                    <a:pt x="126" y="277"/>
                  </a:cubicBezTo>
                  <a:cubicBezTo>
                    <a:pt x="104" y="332"/>
                    <a:pt x="77" y="387"/>
                    <a:pt x="49" y="436"/>
                  </a:cubicBezTo>
                  <a:cubicBezTo>
                    <a:pt x="6" y="507"/>
                    <a:pt x="0" y="556"/>
                    <a:pt x="82" y="573"/>
                  </a:cubicBezTo>
                  <a:cubicBezTo>
                    <a:pt x="108" y="574"/>
                    <a:pt x="134" y="575"/>
                    <a:pt x="160" y="575"/>
                  </a:cubicBezTo>
                  <a:cubicBezTo>
                    <a:pt x="243" y="575"/>
                    <a:pt x="327" y="568"/>
                    <a:pt x="411" y="551"/>
                  </a:cubicBezTo>
                  <a:cubicBezTo>
                    <a:pt x="586" y="534"/>
                    <a:pt x="750" y="458"/>
                    <a:pt x="876" y="326"/>
                  </a:cubicBezTo>
                  <a:cubicBezTo>
                    <a:pt x="936" y="272"/>
                    <a:pt x="1051" y="168"/>
                    <a:pt x="1018" y="64"/>
                  </a:cubicBezTo>
                  <a:cubicBezTo>
                    <a:pt x="1005" y="14"/>
                    <a:pt x="969" y="1"/>
                    <a:pt x="92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4"/>
            <p:cNvSpPr/>
            <p:nvPr/>
          </p:nvSpPr>
          <p:spPr>
            <a:xfrm rot="10800000">
              <a:off x="4422599" y="327330"/>
              <a:ext cx="251022" cy="735991"/>
            </a:xfrm>
            <a:custGeom>
              <a:rect b="b" l="l" r="r" t="t"/>
              <a:pathLst>
                <a:path extrusionOk="0" h="4128" w="1408">
                  <a:moveTo>
                    <a:pt x="1298" y="12"/>
                  </a:moveTo>
                  <a:cubicBezTo>
                    <a:pt x="1325" y="236"/>
                    <a:pt x="1314" y="472"/>
                    <a:pt x="1260" y="696"/>
                  </a:cubicBezTo>
                  <a:cubicBezTo>
                    <a:pt x="1227" y="833"/>
                    <a:pt x="1178" y="871"/>
                    <a:pt x="1063" y="1090"/>
                  </a:cubicBezTo>
                  <a:cubicBezTo>
                    <a:pt x="1063" y="1090"/>
                    <a:pt x="1002" y="1200"/>
                    <a:pt x="898" y="1418"/>
                  </a:cubicBezTo>
                  <a:cubicBezTo>
                    <a:pt x="690" y="1856"/>
                    <a:pt x="1035" y="2272"/>
                    <a:pt x="898" y="2885"/>
                  </a:cubicBezTo>
                  <a:cubicBezTo>
                    <a:pt x="789" y="3367"/>
                    <a:pt x="439" y="3717"/>
                    <a:pt x="291" y="3865"/>
                  </a:cubicBezTo>
                  <a:cubicBezTo>
                    <a:pt x="203" y="3958"/>
                    <a:pt x="105" y="4040"/>
                    <a:pt x="1" y="4117"/>
                  </a:cubicBezTo>
                  <a:cubicBezTo>
                    <a:pt x="88" y="4090"/>
                    <a:pt x="99" y="4128"/>
                    <a:pt x="198" y="4068"/>
                  </a:cubicBezTo>
                  <a:cubicBezTo>
                    <a:pt x="460" y="3914"/>
                    <a:pt x="362" y="3893"/>
                    <a:pt x="668" y="3581"/>
                  </a:cubicBezTo>
                  <a:cubicBezTo>
                    <a:pt x="1216" y="3017"/>
                    <a:pt x="882" y="1730"/>
                    <a:pt x="975" y="1473"/>
                  </a:cubicBezTo>
                  <a:cubicBezTo>
                    <a:pt x="1194" y="833"/>
                    <a:pt x="1249" y="1041"/>
                    <a:pt x="1342" y="641"/>
                  </a:cubicBezTo>
                  <a:cubicBezTo>
                    <a:pt x="1375" y="515"/>
                    <a:pt x="1391" y="389"/>
                    <a:pt x="1396" y="258"/>
                  </a:cubicBezTo>
                  <a:cubicBezTo>
                    <a:pt x="1407" y="203"/>
                    <a:pt x="1407" y="149"/>
                    <a:pt x="1402" y="94"/>
                  </a:cubicBezTo>
                  <a:cubicBezTo>
                    <a:pt x="1396" y="1"/>
                    <a:pt x="1369" y="17"/>
                    <a:pt x="1298" y="12"/>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54" name="Google Shape;7254;p24"/>
          <p:cNvSpPr/>
          <p:nvPr/>
        </p:nvSpPr>
        <p:spPr>
          <a:xfrm>
            <a:off x="-7865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4"/>
          <p:cNvSpPr/>
          <p:nvPr/>
        </p:nvSpPr>
        <p:spPr>
          <a:xfrm flipH="1">
            <a:off x="5191625"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2_1">
    <p:spTree>
      <p:nvGrpSpPr>
        <p:cNvPr id="7256" name="Shape 7256"/>
        <p:cNvGrpSpPr/>
        <p:nvPr/>
      </p:nvGrpSpPr>
      <p:grpSpPr>
        <a:xfrm>
          <a:off x="0" y="0"/>
          <a:ext cx="0" cy="0"/>
          <a:chOff x="0" y="0"/>
          <a:chExt cx="0" cy="0"/>
        </a:xfrm>
      </p:grpSpPr>
      <p:sp>
        <p:nvSpPr>
          <p:cNvPr id="7257" name="Google Shape;7257;p25"/>
          <p:cNvSpPr txBox="1"/>
          <p:nvPr>
            <p:ph type="title"/>
          </p:nvPr>
        </p:nvSpPr>
        <p:spPr>
          <a:xfrm>
            <a:off x="1945925" y="448056"/>
            <a:ext cx="5252100" cy="576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7258" name="Google Shape;7258;p25"/>
          <p:cNvSpPr txBox="1"/>
          <p:nvPr>
            <p:ph idx="1" type="subTitle"/>
          </p:nvPr>
        </p:nvSpPr>
        <p:spPr>
          <a:xfrm>
            <a:off x="733988" y="1181350"/>
            <a:ext cx="2213100" cy="351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lgn="ctr">
              <a:lnSpc>
                <a:spcPct val="100000"/>
              </a:lnSpc>
              <a:spcBef>
                <a:spcPts val="0"/>
              </a:spcBef>
              <a:spcAft>
                <a:spcPts val="0"/>
              </a:spcAft>
              <a:buClr>
                <a:schemeClr val="dk1"/>
              </a:buClr>
              <a:buSzPts val="2000"/>
              <a:buNone/>
              <a:defRPr b="1" sz="2000">
                <a:solidFill>
                  <a:schemeClr val="dk1"/>
                </a:solidFill>
              </a:defRPr>
            </a:lvl2pPr>
            <a:lvl3pPr lvl="2" rtl="0" algn="ctr">
              <a:lnSpc>
                <a:spcPct val="100000"/>
              </a:lnSpc>
              <a:spcBef>
                <a:spcPts val="0"/>
              </a:spcBef>
              <a:spcAft>
                <a:spcPts val="0"/>
              </a:spcAft>
              <a:buClr>
                <a:schemeClr val="dk1"/>
              </a:buClr>
              <a:buSzPts val="2000"/>
              <a:buNone/>
              <a:defRPr b="1" sz="2000">
                <a:solidFill>
                  <a:schemeClr val="dk1"/>
                </a:solidFill>
              </a:defRPr>
            </a:lvl3pPr>
            <a:lvl4pPr lvl="3" rtl="0" algn="ctr">
              <a:lnSpc>
                <a:spcPct val="100000"/>
              </a:lnSpc>
              <a:spcBef>
                <a:spcPts val="0"/>
              </a:spcBef>
              <a:spcAft>
                <a:spcPts val="0"/>
              </a:spcAft>
              <a:buClr>
                <a:schemeClr val="dk1"/>
              </a:buClr>
              <a:buSzPts val="2000"/>
              <a:buNone/>
              <a:defRPr b="1" sz="2000">
                <a:solidFill>
                  <a:schemeClr val="dk1"/>
                </a:solidFill>
              </a:defRPr>
            </a:lvl4pPr>
            <a:lvl5pPr lvl="4" rtl="0" algn="ctr">
              <a:lnSpc>
                <a:spcPct val="100000"/>
              </a:lnSpc>
              <a:spcBef>
                <a:spcPts val="0"/>
              </a:spcBef>
              <a:spcAft>
                <a:spcPts val="0"/>
              </a:spcAft>
              <a:buClr>
                <a:schemeClr val="dk1"/>
              </a:buClr>
              <a:buSzPts val="2000"/>
              <a:buNone/>
              <a:defRPr b="1" sz="2000">
                <a:solidFill>
                  <a:schemeClr val="dk1"/>
                </a:solidFill>
              </a:defRPr>
            </a:lvl5pPr>
            <a:lvl6pPr lvl="5" rtl="0" algn="ctr">
              <a:lnSpc>
                <a:spcPct val="100000"/>
              </a:lnSpc>
              <a:spcBef>
                <a:spcPts val="0"/>
              </a:spcBef>
              <a:spcAft>
                <a:spcPts val="0"/>
              </a:spcAft>
              <a:buClr>
                <a:schemeClr val="dk1"/>
              </a:buClr>
              <a:buSzPts val="2000"/>
              <a:buNone/>
              <a:defRPr b="1" sz="2000">
                <a:solidFill>
                  <a:schemeClr val="dk1"/>
                </a:solidFill>
              </a:defRPr>
            </a:lvl6pPr>
            <a:lvl7pPr lvl="6" rtl="0" algn="ctr">
              <a:lnSpc>
                <a:spcPct val="100000"/>
              </a:lnSpc>
              <a:spcBef>
                <a:spcPts val="0"/>
              </a:spcBef>
              <a:spcAft>
                <a:spcPts val="0"/>
              </a:spcAft>
              <a:buClr>
                <a:schemeClr val="dk1"/>
              </a:buClr>
              <a:buSzPts val="2000"/>
              <a:buNone/>
              <a:defRPr b="1" sz="2000">
                <a:solidFill>
                  <a:schemeClr val="dk1"/>
                </a:solidFill>
              </a:defRPr>
            </a:lvl7pPr>
            <a:lvl8pPr lvl="7" rtl="0" algn="ctr">
              <a:lnSpc>
                <a:spcPct val="100000"/>
              </a:lnSpc>
              <a:spcBef>
                <a:spcPts val="0"/>
              </a:spcBef>
              <a:spcAft>
                <a:spcPts val="0"/>
              </a:spcAft>
              <a:buClr>
                <a:schemeClr val="dk1"/>
              </a:buClr>
              <a:buSzPts val="2000"/>
              <a:buNone/>
              <a:defRPr b="1" sz="2000">
                <a:solidFill>
                  <a:schemeClr val="dk1"/>
                </a:solidFill>
              </a:defRPr>
            </a:lvl8pPr>
            <a:lvl9pPr lvl="8" rtl="0" algn="ctr">
              <a:lnSpc>
                <a:spcPct val="100000"/>
              </a:lnSpc>
              <a:spcBef>
                <a:spcPts val="0"/>
              </a:spcBef>
              <a:spcAft>
                <a:spcPts val="0"/>
              </a:spcAft>
              <a:buClr>
                <a:schemeClr val="dk1"/>
              </a:buClr>
              <a:buSzPts val="2000"/>
              <a:buNone/>
              <a:defRPr b="1" sz="2000">
                <a:solidFill>
                  <a:schemeClr val="dk1"/>
                </a:solidFill>
              </a:defRPr>
            </a:lvl9pPr>
          </a:lstStyle>
          <a:p/>
        </p:txBody>
      </p:sp>
      <p:sp>
        <p:nvSpPr>
          <p:cNvPr id="7259" name="Google Shape;7259;p25"/>
          <p:cNvSpPr txBox="1"/>
          <p:nvPr>
            <p:ph idx="2" type="body"/>
          </p:nvPr>
        </p:nvSpPr>
        <p:spPr>
          <a:xfrm>
            <a:off x="734000" y="1533250"/>
            <a:ext cx="3402300" cy="20976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chemeClr val="dk1"/>
              </a:buClr>
              <a:buSzPts val="1200"/>
              <a:buFont typeface="Montserrat"/>
              <a:buChar char="●"/>
              <a:defRPr sz="1200">
                <a:solidFill>
                  <a:schemeClr val="dk1"/>
                </a:solidFill>
              </a:defRPr>
            </a:lvl1pPr>
            <a:lvl2pPr indent="-330200" lvl="1" marL="914400" rtl="0">
              <a:lnSpc>
                <a:spcPct val="100000"/>
              </a:lnSpc>
              <a:spcBef>
                <a:spcPts val="0"/>
              </a:spcBef>
              <a:spcAft>
                <a:spcPts val="0"/>
              </a:spcAft>
              <a:buClr>
                <a:schemeClr val="dk1"/>
              </a:buClr>
              <a:buSzPts val="1600"/>
              <a:buFont typeface="Montserrat"/>
              <a:buChar char="○"/>
              <a:defRPr sz="1200">
                <a:solidFill>
                  <a:schemeClr val="dk1"/>
                </a:solidFill>
              </a:defRPr>
            </a:lvl2pPr>
            <a:lvl3pPr indent="-330200" lvl="2" marL="1371600" rtl="0">
              <a:spcBef>
                <a:spcPts val="0"/>
              </a:spcBef>
              <a:spcAft>
                <a:spcPts val="0"/>
              </a:spcAft>
              <a:buClr>
                <a:schemeClr val="dk1"/>
              </a:buClr>
              <a:buSzPts val="1600"/>
              <a:buFont typeface="Montserrat"/>
              <a:buChar char="■"/>
              <a:defRPr>
                <a:solidFill>
                  <a:schemeClr val="dk1"/>
                </a:solidFill>
              </a:defRPr>
            </a:lvl3pPr>
            <a:lvl4pPr indent="-330200" lvl="3" marL="1828800" rtl="0">
              <a:spcBef>
                <a:spcPts val="0"/>
              </a:spcBef>
              <a:spcAft>
                <a:spcPts val="0"/>
              </a:spcAft>
              <a:buClr>
                <a:schemeClr val="dk1"/>
              </a:buClr>
              <a:buSzPts val="1600"/>
              <a:buFont typeface="Montserrat"/>
              <a:buChar char="●"/>
              <a:defRPr>
                <a:solidFill>
                  <a:schemeClr val="dk1"/>
                </a:solidFill>
              </a:defRPr>
            </a:lvl4pPr>
            <a:lvl5pPr indent="-330200" lvl="4" marL="2286000" rtl="0">
              <a:spcBef>
                <a:spcPts val="0"/>
              </a:spcBef>
              <a:spcAft>
                <a:spcPts val="0"/>
              </a:spcAft>
              <a:buClr>
                <a:schemeClr val="dk1"/>
              </a:buClr>
              <a:buSzPts val="1600"/>
              <a:buFont typeface="Montserrat"/>
              <a:buChar char="○"/>
              <a:defRPr>
                <a:solidFill>
                  <a:schemeClr val="dk1"/>
                </a:solidFill>
              </a:defRPr>
            </a:lvl5pPr>
            <a:lvl6pPr indent="-330200" lvl="5" marL="2743200" rtl="0">
              <a:spcBef>
                <a:spcPts val="0"/>
              </a:spcBef>
              <a:spcAft>
                <a:spcPts val="0"/>
              </a:spcAft>
              <a:buClr>
                <a:schemeClr val="dk1"/>
              </a:buClr>
              <a:buSzPts val="1600"/>
              <a:buFont typeface="Montserrat"/>
              <a:buChar char="■"/>
              <a:defRPr>
                <a:solidFill>
                  <a:schemeClr val="dk1"/>
                </a:solidFill>
              </a:defRPr>
            </a:lvl6pPr>
            <a:lvl7pPr indent="-330200" lvl="6" marL="3200400" rtl="0">
              <a:spcBef>
                <a:spcPts val="0"/>
              </a:spcBef>
              <a:spcAft>
                <a:spcPts val="0"/>
              </a:spcAft>
              <a:buClr>
                <a:schemeClr val="dk1"/>
              </a:buClr>
              <a:buSzPts val="1600"/>
              <a:buFont typeface="Montserrat"/>
              <a:buChar char="●"/>
              <a:defRPr>
                <a:solidFill>
                  <a:schemeClr val="dk1"/>
                </a:solidFill>
              </a:defRPr>
            </a:lvl7pPr>
            <a:lvl8pPr indent="-330200" lvl="7" marL="3657600" rtl="0">
              <a:spcBef>
                <a:spcPts val="0"/>
              </a:spcBef>
              <a:spcAft>
                <a:spcPts val="0"/>
              </a:spcAft>
              <a:buClr>
                <a:schemeClr val="dk1"/>
              </a:buClr>
              <a:buSzPts val="1600"/>
              <a:buFont typeface="Montserrat"/>
              <a:buChar char="○"/>
              <a:defRPr>
                <a:solidFill>
                  <a:schemeClr val="dk1"/>
                </a:solidFill>
              </a:defRPr>
            </a:lvl8pPr>
            <a:lvl9pPr indent="-330200" lvl="8" marL="4114800" rtl="0">
              <a:spcBef>
                <a:spcPts val="0"/>
              </a:spcBef>
              <a:spcAft>
                <a:spcPts val="0"/>
              </a:spcAft>
              <a:buClr>
                <a:schemeClr val="dk1"/>
              </a:buClr>
              <a:buSzPts val="1600"/>
              <a:buFont typeface="Montserrat"/>
              <a:buChar char="■"/>
              <a:defRPr>
                <a:solidFill>
                  <a:schemeClr val="dk1"/>
                </a:solidFill>
              </a:defRPr>
            </a:lvl9pPr>
          </a:lstStyle>
          <a:p/>
        </p:txBody>
      </p:sp>
      <p:sp>
        <p:nvSpPr>
          <p:cNvPr id="7260" name="Google Shape;7260;p25"/>
          <p:cNvSpPr txBox="1"/>
          <p:nvPr>
            <p:ph idx="3" type="subTitle"/>
          </p:nvPr>
        </p:nvSpPr>
        <p:spPr>
          <a:xfrm>
            <a:off x="733988" y="3630750"/>
            <a:ext cx="2213100" cy="351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lgn="ctr">
              <a:lnSpc>
                <a:spcPct val="100000"/>
              </a:lnSpc>
              <a:spcBef>
                <a:spcPts val="0"/>
              </a:spcBef>
              <a:spcAft>
                <a:spcPts val="0"/>
              </a:spcAft>
              <a:buClr>
                <a:schemeClr val="dk1"/>
              </a:buClr>
              <a:buSzPts val="2000"/>
              <a:buNone/>
              <a:defRPr b="1" sz="2000">
                <a:solidFill>
                  <a:schemeClr val="dk1"/>
                </a:solidFill>
              </a:defRPr>
            </a:lvl2pPr>
            <a:lvl3pPr lvl="2" rtl="0" algn="ctr">
              <a:lnSpc>
                <a:spcPct val="100000"/>
              </a:lnSpc>
              <a:spcBef>
                <a:spcPts val="0"/>
              </a:spcBef>
              <a:spcAft>
                <a:spcPts val="0"/>
              </a:spcAft>
              <a:buClr>
                <a:schemeClr val="dk1"/>
              </a:buClr>
              <a:buSzPts val="2000"/>
              <a:buNone/>
              <a:defRPr b="1" sz="2000">
                <a:solidFill>
                  <a:schemeClr val="dk1"/>
                </a:solidFill>
              </a:defRPr>
            </a:lvl3pPr>
            <a:lvl4pPr lvl="3" rtl="0" algn="ctr">
              <a:lnSpc>
                <a:spcPct val="100000"/>
              </a:lnSpc>
              <a:spcBef>
                <a:spcPts val="0"/>
              </a:spcBef>
              <a:spcAft>
                <a:spcPts val="0"/>
              </a:spcAft>
              <a:buClr>
                <a:schemeClr val="dk1"/>
              </a:buClr>
              <a:buSzPts val="2000"/>
              <a:buNone/>
              <a:defRPr b="1" sz="2000">
                <a:solidFill>
                  <a:schemeClr val="dk1"/>
                </a:solidFill>
              </a:defRPr>
            </a:lvl4pPr>
            <a:lvl5pPr lvl="4" rtl="0" algn="ctr">
              <a:lnSpc>
                <a:spcPct val="100000"/>
              </a:lnSpc>
              <a:spcBef>
                <a:spcPts val="0"/>
              </a:spcBef>
              <a:spcAft>
                <a:spcPts val="0"/>
              </a:spcAft>
              <a:buClr>
                <a:schemeClr val="dk1"/>
              </a:buClr>
              <a:buSzPts val="2000"/>
              <a:buNone/>
              <a:defRPr b="1" sz="2000">
                <a:solidFill>
                  <a:schemeClr val="dk1"/>
                </a:solidFill>
              </a:defRPr>
            </a:lvl5pPr>
            <a:lvl6pPr lvl="5" rtl="0" algn="ctr">
              <a:lnSpc>
                <a:spcPct val="100000"/>
              </a:lnSpc>
              <a:spcBef>
                <a:spcPts val="0"/>
              </a:spcBef>
              <a:spcAft>
                <a:spcPts val="0"/>
              </a:spcAft>
              <a:buClr>
                <a:schemeClr val="dk1"/>
              </a:buClr>
              <a:buSzPts val="2000"/>
              <a:buNone/>
              <a:defRPr b="1" sz="2000">
                <a:solidFill>
                  <a:schemeClr val="dk1"/>
                </a:solidFill>
              </a:defRPr>
            </a:lvl6pPr>
            <a:lvl7pPr lvl="6" rtl="0" algn="ctr">
              <a:lnSpc>
                <a:spcPct val="100000"/>
              </a:lnSpc>
              <a:spcBef>
                <a:spcPts val="0"/>
              </a:spcBef>
              <a:spcAft>
                <a:spcPts val="0"/>
              </a:spcAft>
              <a:buClr>
                <a:schemeClr val="dk1"/>
              </a:buClr>
              <a:buSzPts val="2000"/>
              <a:buNone/>
              <a:defRPr b="1" sz="2000">
                <a:solidFill>
                  <a:schemeClr val="dk1"/>
                </a:solidFill>
              </a:defRPr>
            </a:lvl7pPr>
            <a:lvl8pPr lvl="7" rtl="0" algn="ctr">
              <a:lnSpc>
                <a:spcPct val="100000"/>
              </a:lnSpc>
              <a:spcBef>
                <a:spcPts val="0"/>
              </a:spcBef>
              <a:spcAft>
                <a:spcPts val="0"/>
              </a:spcAft>
              <a:buClr>
                <a:schemeClr val="dk1"/>
              </a:buClr>
              <a:buSzPts val="2000"/>
              <a:buNone/>
              <a:defRPr b="1" sz="2000">
                <a:solidFill>
                  <a:schemeClr val="dk1"/>
                </a:solidFill>
              </a:defRPr>
            </a:lvl8pPr>
            <a:lvl9pPr lvl="8" rtl="0" algn="ctr">
              <a:lnSpc>
                <a:spcPct val="100000"/>
              </a:lnSpc>
              <a:spcBef>
                <a:spcPts val="0"/>
              </a:spcBef>
              <a:spcAft>
                <a:spcPts val="0"/>
              </a:spcAft>
              <a:buClr>
                <a:schemeClr val="dk1"/>
              </a:buClr>
              <a:buSzPts val="2000"/>
              <a:buNone/>
              <a:defRPr b="1" sz="2000">
                <a:solidFill>
                  <a:schemeClr val="dk1"/>
                </a:solidFill>
              </a:defRPr>
            </a:lvl9pPr>
          </a:lstStyle>
          <a:p/>
        </p:txBody>
      </p:sp>
      <p:sp>
        <p:nvSpPr>
          <p:cNvPr id="7261" name="Google Shape;7261;p25"/>
          <p:cNvSpPr txBox="1"/>
          <p:nvPr>
            <p:ph idx="4" type="body"/>
          </p:nvPr>
        </p:nvSpPr>
        <p:spPr>
          <a:xfrm>
            <a:off x="733988" y="3982650"/>
            <a:ext cx="3402300" cy="4734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chemeClr val="dk1"/>
              </a:buClr>
              <a:buSzPts val="1200"/>
              <a:buFont typeface="Montserrat"/>
              <a:buChar char="●"/>
              <a:defRPr sz="1200">
                <a:solidFill>
                  <a:schemeClr val="hlink"/>
                </a:solidFill>
              </a:defRPr>
            </a:lvl1pPr>
            <a:lvl2pPr indent="-330200" lvl="1" marL="914400" rtl="0">
              <a:lnSpc>
                <a:spcPct val="100000"/>
              </a:lnSpc>
              <a:spcBef>
                <a:spcPts val="0"/>
              </a:spcBef>
              <a:spcAft>
                <a:spcPts val="0"/>
              </a:spcAft>
              <a:buClr>
                <a:schemeClr val="dk1"/>
              </a:buClr>
              <a:buSzPts val="1600"/>
              <a:buFont typeface="Montserrat"/>
              <a:buChar char="○"/>
              <a:defRPr sz="1200">
                <a:solidFill>
                  <a:schemeClr val="dk1"/>
                </a:solidFill>
              </a:defRPr>
            </a:lvl2pPr>
            <a:lvl3pPr indent="-330200" lvl="2" marL="1371600" rtl="0">
              <a:spcBef>
                <a:spcPts val="0"/>
              </a:spcBef>
              <a:spcAft>
                <a:spcPts val="0"/>
              </a:spcAft>
              <a:buClr>
                <a:schemeClr val="dk1"/>
              </a:buClr>
              <a:buSzPts val="1600"/>
              <a:buFont typeface="Montserrat"/>
              <a:buChar char="■"/>
              <a:defRPr>
                <a:solidFill>
                  <a:schemeClr val="dk1"/>
                </a:solidFill>
              </a:defRPr>
            </a:lvl3pPr>
            <a:lvl4pPr indent="-330200" lvl="3" marL="1828800" rtl="0">
              <a:spcBef>
                <a:spcPts val="0"/>
              </a:spcBef>
              <a:spcAft>
                <a:spcPts val="0"/>
              </a:spcAft>
              <a:buClr>
                <a:schemeClr val="dk1"/>
              </a:buClr>
              <a:buSzPts val="1600"/>
              <a:buFont typeface="Montserrat"/>
              <a:buChar char="●"/>
              <a:defRPr>
                <a:solidFill>
                  <a:schemeClr val="dk1"/>
                </a:solidFill>
              </a:defRPr>
            </a:lvl4pPr>
            <a:lvl5pPr indent="-330200" lvl="4" marL="2286000" rtl="0">
              <a:spcBef>
                <a:spcPts val="0"/>
              </a:spcBef>
              <a:spcAft>
                <a:spcPts val="0"/>
              </a:spcAft>
              <a:buClr>
                <a:schemeClr val="dk1"/>
              </a:buClr>
              <a:buSzPts val="1600"/>
              <a:buFont typeface="Montserrat"/>
              <a:buChar char="○"/>
              <a:defRPr>
                <a:solidFill>
                  <a:schemeClr val="dk1"/>
                </a:solidFill>
              </a:defRPr>
            </a:lvl5pPr>
            <a:lvl6pPr indent="-330200" lvl="5" marL="2743200" rtl="0">
              <a:spcBef>
                <a:spcPts val="0"/>
              </a:spcBef>
              <a:spcAft>
                <a:spcPts val="0"/>
              </a:spcAft>
              <a:buClr>
                <a:schemeClr val="dk1"/>
              </a:buClr>
              <a:buSzPts val="1600"/>
              <a:buFont typeface="Montserrat"/>
              <a:buChar char="■"/>
              <a:defRPr>
                <a:solidFill>
                  <a:schemeClr val="dk1"/>
                </a:solidFill>
              </a:defRPr>
            </a:lvl6pPr>
            <a:lvl7pPr indent="-330200" lvl="6" marL="3200400" rtl="0">
              <a:spcBef>
                <a:spcPts val="0"/>
              </a:spcBef>
              <a:spcAft>
                <a:spcPts val="0"/>
              </a:spcAft>
              <a:buClr>
                <a:schemeClr val="dk1"/>
              </a:buClr>
              <a:buSzPts val="1600"/>
              <a:buFont typeface="Montserrat"/>
              <a:buChar char="●"/>
              <a:defRPr>
                <a:solidFill>
                  <a:schemeClr val="dk1"/>
                </a:solidFill>
              </a:defRPr>
            </a:lvl7pPr>
            <a:lvl8pPr indent="-330200" lvl="7" marL="3657600" rtl="0">
              <a:spcBef>
                <a:spcPts val="0"/>
              </a:spcBef>
              <a:spcAft>
                <a:spcPts val="0"/>
              </a:spcAft>
              <a:buClr>
                <a:schemeClr val="dk1"/>
              </a:buClr>
              <a:buSzPts val="1600"/>
              <a:buFont typeface="Montserrat"/>
              <a:buChar char="○"/>
              <a:defRPr>
                <a:solidFill>
                  <a:schemeClr val="dk1"/>
                </a:solidFill>
              </a:defRPr>
            </a:lvl8pPr>
            <a:lvl9pPr indent="-330200" lvl="8" marL="4114800" rtl="0">
              <a:spcBef>
                <a:spcPts val="0"/>
              </a:spcBef>
              <a:spcAft>
                <a:spcPts val="0"/>
              </a:spcAft>
              <a:buClr>
                <a:schemeClr val="dk1"/>
              </a:buClr>
              <a:buSzPts val="1600"/>
              <a:buFont typeface="Montserrat"/>
              <a:buChar char="■"/>
              <a:defRPr>
                <a:solidFill>
                  <a:schemeClr val="dk1"/>
                </a:solidFill>
              </a:defRPr>
            </a:lvl9pPr>
          </a:lstStyle>
          <a:p/>
        </p:txBody>
      </p:sp>
      <p:sp>
        <p:nvSpPr>
          <p:cNvPr id="7262" name="Google Shape;7262;p25"/>
          <p:cNvSpPr txBox="1"/>
          <p:nvPr>
            <p:ph idx="5" type="subTitle"/>
          </p:nvPr>
        </p:nvSpPr>
        <p:spPr>
          <a:xfrm>
            <a:off x="5007713" y="1181350"/>
            <a:ext cx="2213100" cy="351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lgn="ctr">
              <a:lnSpc>
                <a:spcPct val="100000"/>
              </a:lnSpc>
              <a:spcBef>
                <a:spcPts val="0"/>
              </a:spcBef>
              <a:spcAft>
                <a:spcPts val="0"/>
              </a:spcAft>
              <a:buClr>
                <a:schemeClr val="dk1"/>
              </a:buClr>
              <a:buSzPts val="2000"/>
              <a:buNone/>
              <a:defRPr b="1" sz="2000">
                <a:solidFill>
                  <a:schemeClr val="dk1"/>
                </a:solidFill>
              </a:defRPr>
            </a:lvl2pPr>
            <a:lvl3pPr lvl="2" rtl="0" algn="ctr">
              <a:lnSpc>
                <a:spcPct val="100000"/>
              </a:lnSpc>
              <a:spcBef>
                <a:spcPts val="0"/>
              </a:spcBef>
              <a:spcAft>
                <a:spcPts val="0"/>
              </a:spcAft>
              <a:buClr>
                <a:schemeClr val="dk1"/>
              </a:buClr>
              <a:buSzPts val="2000"/>
              <a:buNone/>
              <a:defRPr b="1" sz="2000">
                <a:solidFill>
                  <a:schemeClr val="dk1"/>
                </a:solidFill>
              </a:defRPr>
            </a:lvl3pPr>
            <a:lvl4pPr lvl="3" rtl="0" algn="ctr">
              <a:lnSpc>
                <a:spcPct val="100000"/>
              </a:lnSpc>
              <a:spcBef>
                <a:spcPts val="0"/>
              </a:spcBef>
              <a:spcAft>
                <a:spcPts val="0"/>
              </a:spcAft>
              <a:buClr>
                <a:schemeClr val="dk1"/>
              </a:buClr>
              <a:buSzPts val="2000"/>
              <a:buNone/>
              <a:defRPr b="1" sz="2000">
                <a:solidFill>
                  <a:schemeClr val="dk1"/>
                </a:solidFill>
              </a:defRPr>
            </a:lvl4pPr>
            <a:lvl5pPr lvl="4" rtl="0" algn="ctr">
              <a:lnSpc>
                <a:spcPct val="100000"/>
              </a:lnSpc>
              <a:spcBef>
                <a:spcPts val="0"/>
              </a:spcBef>
              <a:spcAft>
                <a:spcPts val="0"/>
              </a:spcAft>
              <a:buClr>
                <a:schemeClr val="dk1"/>
              </a:buClr>
              <a:buSzPts val="2000"/>
              <a:buNone/>
              <a:defRPr b="1" sz="2000">
                <a:solidFill>
                  <a:schemeClr val="dk1"/>
                </a:solidFill>
              </a:defRPr>
            </a:lvl5pPr>
            <a:lvl6pPr lvl="5" rtl="0" algn="ctr">
              <a:lnSpc>
                <a:spcPct val="100000"/>
              </a:lnSpc>
              <a:spcBef>
                <a:spcPts val="0"/>
              </a:spcBef>
              <a:spcAft>
                <a:spcPts val="0"/>
              </a:spcAft>
              <a:buClr>
                <a:schemeClr val="dk1"/>
              </a:buClr>
              <a:buSzPts val="2000"/>
              <a:buNone/>
              <a:defRPr b="1" sz="2000">
                <a:solidFill>
                  <a:schemeClr val="dk1"/>
                </a:solidFill>
              </a:defRPr>
            </a:lvl6pPr>
            <a:lvl7pPr lvl="6" rtl="0" algn="ctr">
              <a:lnSpc>
                <a:spcPct val="100000"/>
              </a:lnSpc>
              <a:spcBef>
                <a:spcPts val="0"/>
              </a:spcBef>
              <a:spcAft>
                <a:spcPts val="0"/>
              </a:spcAft>
              <a:buClr>
                <a:schemeClr val="dk1"/>
              </a:buClr>
              <a:buSzPts val="2000"/>
              <a:buNone/>
              <a:defRPr b="1" sz="2000">
                <a:solidFill>
                  <a:schemeClr val="dk1"/>
                </a:solidFill>
              </a:defRPr>
            </a:lvl7pPr>
            <a:lvl8pPr lvl="7" rtl="0" algn="ctr">
              <a:lnSpc>
                <a:spcPct val="100000"/>
              </a:lnSpc>
              <a:spcBef>
                <a:spcPts val="0"/>
              </a:spcBef>
              <a:spcAft>
                <a:spcPts val="0"/>
              </a:spcAft>
              <a:buClr>
                <a:schemeClr val="dk1"/>
              </a:buClr>
              <a:buSzPts val="2000"/>
              <a:buNone/>
              <a:defRPr b="1" sz="2000">
                <a:solidFill>
                  <a:schemeClr val="dk1"/>
                </a:solidFill>
              </a:defRPr>
            </a:lvl8pPr>
            <a:lvl9pPr lvl="8" rtl="0" algn="ctr">
              <a:lnSpc>
                <a:spcPct val="100000"/>
              </a:lnSpc>
              <a:spcBef>
                <a:spcPts val="0"/>
              </a:spcBef>
              <a:spcAft>
                <a:spcPts val="0"/>
              </a:spcAft>
              <a:buClr>
                <a:schemeClr val="dk1"/>
              </a:buClr>
              <a:buSzPts val="2000"/>
              <a:buNone/>
              <a:defRPr b="1" sz="2000">
                <a:solidFill>
                  <a:schemeClr val="dk1"/>
                </a:solidFill>
              </a:defRPr>
            </a:lvl9pPr>
          </a:lstStyle>
          <a:p/>
        </p:txBody>
      </p:sp>
      <p:sp>
        <p:nvSpPr>
          <p:cNvPr id="7263" name="Google Shape;7263;p25"/>
          <p:cNvSpPr txBox="1"/>
          <p:nvPr>
            <p:ph idx="6" type="body"/>
          </p:nvPr>
        </p:nvSpPr>
        <p:spPr>
          <a:xfrm>
            <a:off x="5007725" y="1533250"/>
            <a:ext cx="3402300" cy="2097600"/>
          </a:xfrm>
          <a:prstGeom prst="rect">
            <a:avLst/>
          </a:prstGeom>
        </p:spPr>
        <p:txBody>
          <a:bodyPr anchorCtr="0" anchor="t" bIns="91425" lIns="91425" spcFirstLastPara="1" rIns="91425" wrap="square" tIns="91425">
            <a:noAutofit/>
          </a:bodyPr>
          <a:lstStyle>
            <a:lvl1pPr indent="-304800" lvl="0" marL="457200" rtl="0">
              <a:lnSpc>
                <a:spcPct val="100000"/>
              </a:lnSpc>
              <a:spcBef>
                <a:spcPts val="0"/>
              </a:spcBef>
              <a:spcAft>
                <a:spcPts val="0"/>
              </a:spcAft>
              <a:buClr>
                <a:schemeClr val="dk1"/>
              </a:buClr>
              <a:buSzPts val="1200"/>
              <a:buFont typeface="Montserrat"/>
              <a:buChar char="●"/>
              <a:defRPr sz="1200">
                <a:solidFill>
                  <a:schemeClr val="dk1"/>
                </a:solidFill>
              </a:defRPr>
            </a:lvl1pPr>
            <a:lvl2pPr indent="-330200" lvl="1" marL="914400" rtl="0">
              <a:lnSpc>
                <a:spcPct val="100000"/>
              </a:lnSpc>
              <a:spcBef>
                <a:spcPts val="0"/>
              </a:spcBef>
              <a:spcAft>
                <a:spcPts val="0"/>
              </a:spcAft>
              <a:buClr>
                <a:schemeClr val="dk1"/>
              </a:buClr>
              <a:buSzPts val="1600"/>
              <a:buFont typeface="Montserrat"/>
              <a:buChar char="○"/>
              <a:defRPr sz="1200">
                <a:solidFill>
                  <a:schemeClr val="dk1"/>
                </a:solidFill>
              </a:defRPr>
            </a:lvl2pPr>
            <a:lvl3pPr indent="-330200" lvl="2" marL="1371600" rtl="0">
              <a:spcBef>
                <a:spcPts val="0"/>
              </a:spcBef>
              <a:spcAft>
                <a:spcPts val="0"/>
              </a:spcAft>
              <a:buClr>
                <a:schemeClr val="dk1"/>
              </a:buClr>
              <a:buSzPts val="1600"/>
              <a:buFont typeface="Montserrat"/>
              <a:buChar char="■"/>
              <a:defRPr>
                <a:solidFill>
                  <a:schemeClr val="dk1"/>
                </a:solidFill>
              </a:defRPr>
            </a:lvl3pPr>
            <a:lvl4pPr indent="-330200" lvl="3" marL="1828800" rtl="0">
              <a:spcBef>
                <a:spcPts val="0"/>
              </a:spcBef>
              <a:spcAft>
                <a:spcPts val="0"/>
              </a:spcAft>
              <a:buClr>
                <a:schemeClr val="dk1"/>
              </a:buClr>
              <a:buSzPts val="1600"/>
              <a:buFont typeface="Montserrat"/>
              <a:buChar char="●"/>
              <a:defRPr>
                <a:solidFill>
                  <a:schemeClr val="dk1"/>
                </a:solidFill>
              </a:defRPr>
            </a:lvl4pPr>
            <a:lvl5pPr indent="-330200" lvl="4" marL="2286000" rtl="0">
              <a:spcBef>
                <a:spcPts val="0"/>
              </a:spcBef>
              <a:spcAft>
                <a:spcPts val="0"/>
              </a:spcAft>
              <a:buClr>
                <a:schemeClr val="dk1"/>
              </a:buClr>
              <a:buSzPts val="1600"/>
              <a:buFont typeface="Montserrat"/>
              <a:buChar char="○"/>
              <a:defRPr>
                <a:solidFill>
                  <a:schemeClr val="dk1"/>
                </a:solidFill>
              </a:defRPr>
            </a:lvl5pPr>
            <a:lvl6pPr indent="-330200" lvl="5" marL="2743200" rtl="0">
              <a:spcBef>
                <a:spcPts val="0"/>
              </a:spcBef>
              <a:spcAft>
                <a:spcPts val="0"/>
              </a:spcAft>
              <a:buClr>
                <a:schemeClr val="dk1"/>
              </a:buClr>
              <a:buSzPts val="1600"/>
              <a:buFont typeface="Montserrat"/>
              <a:buChar char="■"/>
              <a:defRPr>
                <a:solidFill>
                  <a:schemeClr val="dk1"/>
                </a:solidFill>
              </a:defRPr>
            </a:lvl6pPr>
            <a:lvl7pPr indent="-330200" lvl="6" marL="3200400" rtl="0">
              <a:spcBef>
                <a:spcPts val="0"/>
              </a:spcBef>
              <a:spcAft>
                <a:spcPts val="0"/>
              </a:spcAft>
              <a:buClr>
                <a:schemeClr val="dk1"/>
              </a:buClr>
              <a:buSzPts val="1600"/>
              <a:buFont typeface="Montserrat"/>
              <a:buChar char="●"/>
              <a:defRPr>
                <a:solidFill>
                  <a:schemeClr val="dk1"/>
                </a:solidFill>
              </a:defRPr>
            </a:lvl7pPr>
            <a:lvl8pPr indent="-330200" lvl="7" marL="3657600" rtl="0">
              <a:spcBef>
                <a:spcPts val="0"/>
              </a:spcBef>
              <a:spcAft>
                <a:spcPts val="0"/>
              </a:spcAft>
              <a:buClr>
                <a:schemeClr val="dk1"/>
              </a:buClr>
              <a:buSzPts val="1600"/>
              <a:buFont typeface="Montserrat"/>
              <a:buChar char="○"/>
              <a:defRPr>
                <a:solidFill>
                  <a:schemeClr val="dk1"/>
                </a:solidFill>
              </a:defRPr>
            </a:lvl8pPr>
            <a:lvl9pPr indent="-330200" lvl="8" marL="4114800" rtl="0">
              <a:spcBef>
                <a:spcPts val="0"/>
              </a:spcBef>
              <a:spcAft>
                <a:spcPts val="0"/>
              </a:spcAft>
              <a:buClr>
                <a:schemeClr val="dk1"/>
              </a:buClr>
              <a:buSzPts val="1600"/>
              <a:buFont typeface="Montserrat"/>
              <a:buChar char="■"/>
              <a:defRPr>
                <a:solidFill>
                  <a:schemeClr val="dk1"/>
                </a:solidFill>
              </a:defRPr>
            </a:lvl9pPr>
          </a:lstStyle>
          <a:p/>
        </p:txBody>
      </p:sp>
      <p:sp>
        <p:nvSpPr>
          <p:cNvPr id="7264" name="Google Shape;7264;p25"/>
          <p:cNvSpPr/>
          <p:nvPr/>
        </p:nvSpPr>
        <p:spPr>
          <a:xfrm>
            <a:off x="-101975" y="4515475"/>
            <a:ext cx="9555487" cy="64058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265" name="Google Shape;7265;p25"/>
          <p:cNvGrpSpPr/>
          <p:nvPr/>
        </p:nvGrpSpPr>
        <p:grpSpPr>
          <a:xfrm rot="-751017">
            <a:off x="6255092" y="-788951"/>
            <a:ext cx="2874737" cy="1816769"/>
            <a:chOff x="713150" y="2225725"/>
            <a:chExt cx="795400" cy="502675"/>
          </a:xfrm>
        </p:grpSpPr>
        <p:sp>
          <p:nvSpPr>
            <p:cNvPr id="7266" name="Google Shape;7266;p25"/>
            <p:cNvSpPr/>
            <p:nvPr/>
          </p:nvSpPr>
          <p:spPr>
            <a:xfrm>
              <a:off x="1165825" y="2476075"/>
              <a:ext cx="96950" cy="223450"/>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25"/>
            <p:cNvSpPr/>
            <p:nvPr/>
          </p:nvSpPr>
          <p:spPr>
            <a:xfrm>
              <a:off x="1256800" y="2693550"/>
              <a:ext cx="33225" cy="34850"/>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25"/>
            <p:cNvSpPr/>
            <p:nvPr/>
          </p:nvSpPr>
          <p:spPr>
            <a:xfrm>
              <a:off x="1226375" y="2674375"/>
              <a:ext cx="23675" cy="46675"/>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25"/>
            <p:cNvSpPr/>
            <p:nvPr/>
          </p:nvSpPr>
          <p:spPr>
            <a:xfrm>
              <a:off x="1243650" y="2675900"/>
              <a:ext cx="51250" cy="15350"/>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5"/>
            <p:cNvSpPr/>
            <p:nvPr/>
          </p:nvSpPr>
          <p:spPr>
            <a:xfrm>
              <a:off x="1221925" y="2645950"/>
              <a:ext cx="58550" cy="18900"/>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5"/>
            <p:cNvSpPr/>
            <p:nvPr/>
          </p:nvSpPr>
          <p:spPr>
            <a:xfrm>
              <a:off x="1205375" y="2614050"/>
              <a:ext cx="59325" cy="17800"/>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25"/>
            <p:cNvSpPr/>
            <p:nvPr/>
          </p:nvSpPr>
          <p:spPr>
            <a:xfrm>
              <a:off x="1190525" y="2581275"/>
              <a:ext cx="59200" cy="26525"/>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25"/>
            <p:cNvSpPr/>
            <p:nvPr/>
          </p:nvSpPr>
          <p:spPr>
            <a:xfrm>
              <a:off x="1180125" y="2549675"/>
              <a:ext cx="49025" cy="25525"/>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5"/>
            <p:cNvSpPr/>
            <p:nvPr/>
          </p:nvSpPr>
          <p:spPr>
            <a:xfrm>
              <a:off x="1171975" y="2515725"/>
              <a:ext cx="40850" cy="27550"/>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5"/>
            <p:cNvSpPr/>
            <p:nvPr/>
          </p:nvSpPr>
          <p:spPr>
            <a:xfrm>
              <a:off x="1199650" y="2643200"/>
              <a:ext cx="24700" cy="53500"/>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5"/>
            <p:cNvSpPr/>
            <p:nvPr/>
          </p:nvSpPr>
          <p:spPr>
            <a:xfrm>
              <a:off x="1178650" y="2610325"/>
              <a:ext cx="26325" cy="49175"/>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5"/>
            <p:cNvSpPr/>
            <p:nvPr/>
          </p:nvSpPr>
          <p:spPr>
            <a:xfrm>
              <a:off x="1164450" y="2578400"/>
              <a:ext cx="25350" cy="45000"/>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5"/>
            <p:cNvSpPr/>
            <p:nvPr/>
          </p:nvSpPr>
          <p:spPr>
            <a:xfrm>
              <a:off x="1151825" y="2542775"/>
              <a:ext cx="26850" cy="4490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5"/>
            <p:cNvSpPr/>
            <p:nvPr/>
          </p:nvSpPr>
          <p:spPr>
            <a:xfrm>
              <a:off x="1144300" y="2510325"/>
              <a:ext cx="27375" cy="41500"/>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5"/>
            <p:cNvSpPr/>
            <p:nvPr/>
          </p:nvSpPr>
          <p:spPr>
            <a:xfrm>
              <a:off x="1173450" y="2516700"/>
              <a:ext cx="35000" cy="23575"/>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5"/>
            <p:cNvSpPr/>
            <p:nvPr/>
          </p:nvSpPr>
          <p:spPr>
            <a:xfrm>
              <a:off x="1181400" y="2550100"/>
              <a:ext cx="41775" cy="19525"/>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5"/>
            <p:cNvSpPr/>
            <p:nvPr/>
          </p:nvSpPr>
          <p:spPr>
            <a:xfrm>
              <a:off x="1158500" y="2546800"/>
              <a:ext cx="19225" cy="3700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5"/>
            <p:cNvSpPr/>
            <p:nvPr/>
          </p:nvSpPr>
          <p:spPr>
            <a:xfrm>
              <a:off x="1149075" y="2512350"/>
              <a:ext cx="22075" cy="3632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5"/>
            <p:cNvSpPr/>
            <p:nvPr/>
          </p:nvSpPr>
          <p:spPr>
            <a:xfrm>
              <a:off x="1191600" y="2582225"/>
              <a:ext cx="48900" cy="19525"/>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25"/>
            <p:cNvSpPr/>
            <p:nvPr/>
          </p:nvSpPr>
          <p:spPr>
            <a:xfrm>
              <a:off x="1172075" y="2580100"/>
              <a:ext cx="18150" cy="40350"/>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25"/>
            <p:cNvSpPr/>
            <p:nvPr/>
          </p:nvSpPr>
          <p:spPr>
            <a:xfrm>
              <a:off x="1188575" y="2612450"/>
              <a:ext cx="14600" cy="43450"/>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25"/>
            <p:cNvSpPr/>
            <p:nvPr/>
          </p:nvSpPr>
          <p:spPr>
            <a:xfrm>
              <a:off x="1207600" y="2616250"/>
              <a:ext cx="52925" cy="9975"/>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25"/>
            <p:cNvSpPr/>
            <p:nvPr/>
          </p:nvSpPr>
          <p:spPr>
            <a:xfrm>
              <a:off x="1224025" y="2646900"/>
              <a:ext cx="50725" cy="12875"/>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5"/>
            <p:cNvSpPr/>
            <p:nvPr/>
          </p:nvSpPr>
          <p:spPr>
            <a:xfrm>
              <a:off x="1212350" y="2646375"/>
              <a:ext cx="7475" cy="43900"/>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5"/>
            <p:cNvSpPr/>
            <p:nvPr/>
          </p:nvSpPr>
          <p:spPr>
            <a:xfrm>
              <a:off x="1238550" y="2677125"/>
              <a:ext cx="4800" cy="374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5"/>
            <p:cNvSpPr/>
            <p:nvPr/>
          </p:nvSpPr>
          <p:spPr>
            <a:xfrm>
              <a:off x="1246525" y="2679875"/>
              <a:ext cx="39200" cy="6150"/>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5"/>
            <p:cNvSpPr/>
            <p:nvPr/>
          </p:nvSpPr>
          <p:spPr>
            <a:xfrm>
              <a:off x="1258925" y="2696950"/>
              <a:ext cx="26250" cy="27325"/>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5"/>
            <p:cNvSpPr/>
            <p:nvPr/>
          </p:nvSpPr>
          <p:spPr>
            <a:xfrm>
              <a:off x="1192650" y="2366875"/>
              <a:ext cx="259375" cy="24800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5"/>
            <p:cNvSpPr/>
            <p:nvPr/>
          </p:nvSpPr>
          <p:spPr>
            <a:xfrm>
              <a:off x="1225525" y="2359850"/>
              <a:ext cx="170175" cy="227825"/>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5"/>
            <p:cNvSpPr/>
            <p:nvPr/>
          </p:nvSpPr>
          <p:spPr>
            <a:xfrm>
              <a:off x="1315325" y="2514150"/>
              <a:ext cx="28125" cy="8880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5"/>
            <p:cNvSpPr/>
            <p:nvPr/>
          </p:nvSpPr>
          <p:spPr>
            <a:xfrm>
              <a:off x="1347575" y="2543975"/>
              <a:ext cx="82200" cy="9550"/>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5"/>
            <p:cNvSpPr/>
            <p:nvPr/>
          </p:nvSpPr>
          <p:spPr>
            <a:xfrm>
              <a:off x="1280650" y="2468000"/>
              <a:ext cx="24000" cy="110225"/>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25"/>
            <p:cNvSpPr/>
            <p:nvPr/>
          </p:nvSpPr>
          <p:spPr>
            <a:xfrm>
              <a:off x="1271425" y="2453550"/>
              <a:ext cx="108825" cy="22525"/>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25"/>
            <p:cNvSpPr/>
            <p:nvPr/>
          </p:nvSpPr>
          <p:spPr>
            <a:xfrm>
              <a:off x="1308750" y="2503700"/>
              <a:ext cx="106375" cy="13700"/>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5"/>
            <p:cNvSpPr/>
            <p:nvPr/>
          </p:nvSpPr>
          <p:spPr>
            <a:xfrm>
              <a:off x="1248325" y="2427925"/>
              <a:ext cx="25250" cy="104825"/>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5"/>
            <p:cNvSpPr/>
            <p:nvPr/>
          </p:nvSpPr>
          <p:spPr>
            <a:xfrm>
              <a:off x="1219375" y="2397475"/>
              <a:ext cx="32250" cy="73125"/>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5"/>
            <p:cNvSpPr/>
            <p:nvPr/>
          </p:nvSpPr>
          <p:spPr>
            <a:xfrm>
              <a:off x="1208325" y="2378425"/>
              <a:ext cx="26450" cy="48075"/>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25"/>
            <p:cNvSpPr/>
            <p:nvPr/>
          </p:nvSpPr>
          <p:spPr>
            <a:xfrm>
              <a:off x="1263150" y="2433300"/>
              <a:ext cx="94325" cy="13100"/>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25"/>
            <p:cNvSpPr/>
            <p:nvPr/>
          </p:nvSpPr>
          <p:spPr>
            <a:xfrm>
              <a:off x="1247575" y="2407200"/>
              <a:ext cx="63225" cy="7800"/>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25"/>
            <p:cNvSpPr/>
            <p:nvPr/>
          </p:nvSpPr>
          <p:spPr>
            <a:xfrm>
              <a:off x="1235475" y="2385000"/>
              <a:ext cx="37075" cy="6300"/>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25"/>
            <p:cNvSpPr/>
            <p:nvPr/>
          </p:nvSpPr>
          <p:spPr>
            <a:xfrm>
              <a:off x="1094250" y="2248525"/>
              <a:ext cx="168825" cy="332550"/>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5"/>
            <p:cNvSpPr/>
            <p:nvPr/>
          </p:nvSpPr>
          <p:spPr>
            <a:xfrm>
              <a:off x="1096375" y="2225725"/>
              <a:ext cx="138625" cy="324775"/>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5"/>
            <p:cNvSpPr/>
            <p:nvPr/>
          </p:nvSpPr>
          <p:spPr>
            <a:xfrm>
              <a:off x="1185650" y="2479575"/>
              <a:ext cx="45525" cy="24125"/>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5"/>
            <p:cNvSpPr/>
            <p:nvPr/>
          </p:nvSpPr>
          <p:spPr>
            <a:xfrm>
              <a:off x="1198750" y="2500150"/>
              <a:ext cx="2925" cy="42425"/>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5"/>
            <p:cNvSpPr/>
            <p:nvPr/>
          </p:nvSpPr>
          <p:spPr>
            <a:xfrm>
              <a:off x="1167100" y="2448300"/>
              <a:ext cx="3300" cy="62150"/>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5"/>
            <p:cNvSpPr/>
            <p:nvPr/>
          </p:nvSpPr>
          <p:spPr>
            <a:xfrm>
              <a:off x="1125600" y="2391225"/>
              <a:ext cx="16700" cy="6660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5"/>
            <p:cNvSpPr/>
            <p:nvPr/>
          </p:nvSpPr>
          <p:spPr>
            <a:xfrm>
              <a:off x="1106075" y="2332625"/>
              <a:ext cx="13975" cy="48950"/>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5"/>
            <p:cNvSpPr/>
            <p:nvPr/>
          </p:nvSpPr>
          <p:spPr>
            <a:xfrm>
              <a:off x="1151425" y="2418175"/>
              <a:ext cx="70075" cy="24475"/>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5"/>
            <p:cNvSpPr/>
            <p:nvPr/>
          </p:nvSpPr>
          <p:spPr>
            <a:xfrm>
              <a:off x="1123375" y="2352425"/>
              <a:ext cx="81125" cy="2960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5"/>
            <p:cNvSpPr/>
            <p:nvPr/>
          </p:nvSpPr>
          <p:spPr>
            <a:xfrm>
              <a:off x="1105650" y="2292200"/>
              <a:ext cx="57150" cy="28150"/>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5"/>
            <p:cNvSpPr/>
            <p:nvPr/>
          </p:nvSpPr>
          <p:spPr>
            <a:xfrm>
              <a:off x="1165300" y="2302775"/>
              <a:ext cx="343250" cy="161675"/>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5"/>
            <p:cNvSpPr/>
            <p:nvPr/>
          </p:nvSpPr>
          <p:spPr>
            <a:xfrm>
              <a:off x="1148850" y="2288900"/>
              <a:ext cx="318025" cy="153075"/>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5"/>
            <p:cNvSpPr/>
            <p:nvPr/>
          </p:nvSpPr>
          <p:spPr>
            <a:xfrm>
              <a:off x="1383725" y="2406775"/>
              <a:ext cx="49275" cy="15050"/>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5"/>
            <p:cNvSpPr/>
            <p:nvPr/>
          </p:nvSpPr>
          <p:spPr>
            <a:xfrm>
              <a:off x="1406950" y="2425825"/>
              <a:ext cx="30100" cy="32450"/>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5"/>
            <p:cNvSpPr/>
            <p:nvPr/>
          </p:nvSpPr>
          <p:spPr>
            <a:xfrm>
              <a:off x="1349150" y="2407950"/>
              <a:ext cx="42350" cy="47400"/>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5"/>
            <p:cNvSpPr/>
            <p:nvPr/>
          </p:nvSpPr>
          <p:spPr>
            <a:xfrm>
              <a:off x="1290200" y="2384425"/>
              <a:ext cx="35825" cy="59350"/>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5"/>
            <p:cNvSpPr/>
            <p:nvPr/>
          </p:nvSpPr>
          <p:spPr>
            <a:xfrm>
              <a:off x="1234525" y="2355625"/>
              <a:ext cx="25700" cy="44275"/>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25"/>
            <p:cNvSpPr/>
            <p:nvPr/>
          </p:nvSpPr>
          <p:spPr>
            <a:xfrm>
              <a:off x="1317550" y="2368025"/>
              <a:ext cx="67300" cy="3075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25"/>
            <p:cNvSpPr/>
            <p:nvPr/>
          </p:nvSpPr>
          <p:spPr>
            <a:xfrm>
              <a:off x="1252200" y="2334250"/>
              <a:ext cx="79575" cy="34350"/>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25"/>
            <p:cNvSpPr/>
            <p:nvPr/>
          </p:nvSpPr>
          <p:spPr>
            <a:xfrm>
              <a:off x="1199325" y="2316200"/>
              <a:ext cx="60200" cy="19350"/>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25"/>
            <p:cNvSpPr/>
            <p:nvPr/>
          </p:nvSpPr>
          <p:spPr>
            <a:xfrm>
              <a:off x="850250" y="2272075"/>
              <a:ext cx="267250" cy="256300"/>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5"/>
            <p:cNvSpPr/>
            <p:nvPr/>
          </p:nvSpPr>
          <p:spPr>
            <a:xfrm>
              <a:off x="887325" y="2250900"/>
              <a:ext cx="239825" cy="259100"/>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5"/>
            <p:cNvSpPr/>
            <p:nvPr/>
          </p:nvSpPr>
          <p:spPr>
            <a:xfrm>
              <a:off x="907300" y="2459150"/>
              <a:ext cx="50075" cy="8275"/>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25"/>
            <p:cNvSpPr/>
            <p:nvPr/>
          </p:nvSpPr>
          <p:spPr>
            <a:xfrm>
              <a:off x="921625" y="2474000"/>
              <a:ext cx="16550" cy="40025"/>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25"/>
            <p:cNvSpPr/>
            <p:nvPr/>
          </p:nvSpPr>
          <p:spPr>
            <a:xfrm>
              <a:off x="962250" y="2435925"/>
              <a:ext cx="23025" cy="58775"/>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5"/>
            <p:cNvSpPr/>
            <p:nvPr/>
          </p:nvSpPr>
          <p:spPr>
            <a:xfrm>
              <a:off x="1019200" y="2392200"/>
              <a:ext cx="12075" cy="67350"/>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5"/>
            <p:cNvSpPr/>
            <p:nvPr/>
          </p:nvSpPr>
          <p:spPr>
            <a:xfrm>
              <a:off x="1063800" y="2344800"/>
              <a:ext cx="8425" cy="49700"/>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5"/>
            <p:cNvSpPr/>
            <p:nvPr/>
          </p:nvSpPr>
          <p:spPr>
            <a:xfrm>
              <a:off x="937250" y="2410875"/>
              <a:ext cx="73600" cy="5025"/>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5"/>
            <p:cNvSpPr/>
            <p:nvPr/>
          </p:nvSpPr>
          <p:spPr>
            <a:xfrm>
              <a:off x="974650" y="2359750"/>
              <a:ext cx="85200" cy="3975"/>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5"/>
            <p:cNvSpPr/>
            <p:nvPr/>
          </p:nvSpPr>
          <p:spPr>
            <a:xfrm>
              <a:off x="1034750" y="2310475"/>
              <a:ext cx="61750" cy="8275"/>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5"/>
            <p:cNvSpPr/>
            <p:nvPr/>
          </p:nvSpPr>
          <p:spPr>
            <a:xfrm>
              <a:off x="713150" y="2278975"/>
              <a:ext cx="277950" cy="171900"/>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5"/>
            <p:cNvSpPr/>
            <p:nvPr/>
          </p:nvSpPr>
          <p:spPr>
            <a:xfrm>
              <a:off x="754825" y="2295675"/>
              <a:ext cx="236600" cy="10590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5"/>
            <p:cNvSpPr/>
            <p:nvPr/>
          </p:nvSpPr>
          <p:spPr>
            <a:xfrm>
              <a:off x="789075" y="2377950"/>
              <a:ext cx="61750" cy="59325"/>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5"/>
            <p:cNvSpPr/>
            <p:nvPr/>
          </p:nvSpPr>
          <p:spPr>
            <a:xfrm>
              <a:off x="746000" y="2351300"/>
              <a:ext cx="64050" cy="41175"/>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5"/>
            <p:cNvSpPr/>
            <p:nvPr/>
          </p:nvSpPr>
          <p:spPr>
            <a:xfrm>
              <a:off x="838900" y="2356850"/>
              <a:ext cx="60275" cy="8255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5"/>
            <p:cNvSpPr/>
            <p:nvPr/>
          </p:nvSpPr>
          <p:spPr>
            <a:xfrm>
              <a:off x="817925" y="2315875"/>
              <a:ext cx="94925" cy="3600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5"/>
            <p:cNvSpPr/>
            <p:nvPr/>
          </p:nvSpPr>
          <p:spPr>
            <a:xfrm>
              <a:off x="775950" y="2325900"/>
              <a:ext cx="83250" cy="5065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5"/>
            <p:cNvSpPr/>
            <p:nvPr/>
          </p:nvSpPr>
          <p:spPr>
            <a:xfrm>
              <a:off x="894475" y="2335800"/>
              <a:ext cx="41700" cy="8707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5"/>
            <p:cNvSpPr/>
            <p:nvPr/>
          </p:nvSpPr>
          <p:spPr>
            <a:xfrm>
              <a:off x="937625" y="2318600"/>
              <a:ext cx="24525" cy="68025"/>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5"/>
            <p:cNvSpPr/>
            <p:nvPr/>
          </p:nvSpPr>
          <p:spPr>
            <a:xfrm>
              <a:off x="964875" y="2307175"/>
              <a:ext cx="12550" cy="49350"/>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5"/>
            <p:cNvSpPr/>
            <p:nvPr/>
          </p:nvSpPr>
          <p:spPr>
            <a:xfrm>
              <a:off x="853450" y="2295975"/>
              <a:ext cx="71800" cy="4835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5"/>
            <p:cNvSpPr/>
            <p:nvPr/>
          </p:nvSpPr>
          <p:spPr>
            <a:xfrm>
              <a:off x="902100" y="2296150"/>
              <a:ext cx="48500" cy="32275"/>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5"/>
            <p:cNvSpPr/>
            <p:nvPr/>
          </p:nvSpPr>
          <p:spPr>
            <a:xfrm>
              <a:off x="941025" y="2298550"/>
              <a:ext cx="31100" cy="14500"/>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5"/>
            <p:cNvSpPr/>
            <p:nvPr/>
          </p:nvSpPr>
          <p:spPr>
            <a:xfrm>
              <a:off x="1207500" y="2275975"/>
              <a:ext cx="164450" cy="15180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5"/>
            <p:cNvSpPr/>
            <p:nvPr/>
          </p:nvSpPr>
          <p:spPr>
            <a:xfrm>
              <a:off x="1251400" y="2351350"/>
              <a:ext cx="30775" cy="42450"/>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5"/>
            <p:cNvSpPr/>
            <p:nvPr/>
          </p:nvSpPr>
          <p:spPr>
            <a:xfrm>
              <a:off x="1229550" y="2347525"/>
              <a:ext cx="50925" cy="14375"/>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25"/>
            <p:cNvSpPr/>
            <p:nvPr/>
          </p:nvSpPr>
          <p:spPr>
            <a:xfrm>
              <a:off x="1235800" y="2321150"/>
              <a:ext cx="47900" cy="23800"/>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25"/>
            <p:cNvSpPr/>
            <p:nvPr/>
          </p:nvSpPr>
          <p:spPr>
            <a:xfrm>
              <a:off x="1264975" y="2292650"/>
              <a:ext cx="18675" cy="49325"/>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25"/>
            <p:cNvSpPr/>
            <p:nvPr/>
          </p:nvSpPr>
          <p:spPr>
            <a:xfrm>
              <a:off x="1286800" y="2290800"/>
              <a:ext cx="19550" cy="50400"/>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25"/>
            <p:cNvSpPr/>
            <p:nvPr/>
          </p:nvSpPr>
          <p:spPr>
            <a:xfrm>
              <a:off x="1290100" y="2314700"/>
              <a:ext cx="46675" cy="3002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25"/>
            <p:cNvSpPr/>
            <p:nvPr/>
          </p:nvSpPr>
          <p:spPr>
            <a:xfrm>
              <a:off x="1289875" y="2345775"/>
              <a:ext cx="65250" cy="457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25"/>
            <p:cNvSpPr/>
            <p:nvPr/>
          </p:nvSpPr>
          <p:spPr>
            <a:xfrm>
              <a:off x="1287025" y="2350325"/>
              <a:ext cx="50075" cy="45925"/>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25"/>
            <p:cNvSpPr/>
            <p:nvPr/>
          </p:nvSpPr>
          <p:spPr>
            <a:xfrm>
              <a:off x="1284575" y="2349150"/>
              <a:ext cx="7250" cy="62950"/>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5"/>
            <p:cNvSpPr/>
            <p:nvPr/>
          </p:nvSpPr>
          <p:spPr>
            <a:xfrm>
              <a:off x="1274400" y="2336325"/>
              <a:ext cx="22200" cy="20600"/>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5"/>
            <p:cNvSpPr/>
            <p:nvPr/>
          </p:nvSpPr>
          <p:spPr>
            <a:xfrm>
              <a:off x="1004925" y="2356975"/>
              <a:ext cx="145225" cy="144000"/>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5"/>
            <p:cNvSpPr/>
            <p:nvPr/>
          </p:nvSpPr>
          <p:spPr>
            <a:xfrm>
              <a:off x="1031675" y="2385650"/>
              <a:ext cx="96050" cy="9160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5"/>
            <p:cNvSpPr/>
            <p:nvPr/>
          </p:nvSpPr>
          <p:spPr>
            <a:xfrm>
              <a:off x="1072400" y="2419575"/>
              <a:ext cx="26325" cy="22275"/>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5"/>
            <p:cNvSpPr/>
            <p:nvPr/>
          </p:nvSpPr>
          <p:spPr>
            <a:xfrm>
              <a:off x="1070700" y="2408850"/>
              <a:ext cx="8950" cy="16250"/>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5"/>
            <p:cNvSpPr/>
            <p:nvPr/>
          </p:nvSpPr>
          <p:spPr>
            <a:xfrm>
              <a:off x="1079825" y="2407150"/>
              <a:ext cx="3625" cy="15825"/>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5"/>
            <p:cNvSpPr/>
            <p:nvPr/>
          </p:nvSpPr>
          <p:spPr>
            <a:xfrm>
              <a:off x="1085875" y="2411725"/>
              <a:ext cx="8400" cy="11475"/>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5"/>
            <p:cNvSpPr/>
            <p:nvPr/>
          </p:nvSpPr>
          <p:spPr>
            <a:xfrm>
              <a:off x="1089900" y="2421950"/>
              <a:ext cx="9875" cy="4850"/>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5"/>
            <p:cNvSpPr/>
            <p:nvPr/>
          </p:nvSpPr>
          <p:spPr>
            <a:xfrm>
              <a:off x="1091175" y="2430700"/>
              <a:ext cx="10625" cy="4050"/>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5"/>
            <p:cNvSpPr/>
            <p:nvPr/>
          </p:nvSpPr>
          <p:spPr>
            <a:xfrm>
              <a:off x="1089050" y="2435900"/>
              <a:ext cx="6800" cy="10300"/>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5"/>
            <p:cNvSpPr/>
            <p:nvPr/>
          </p:nvSpPr>
          <p:spPr>
            <a:xfrm>
              <a:off x="1083750" y="2436950"/>
              <a:ext cx="4050" cy="13700"/>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5"/>
            <p:cNvSpPr/>
            <p:nvPr/>
          </p:nvSpPr>
          <p:spPr>
            <a:xfrm>
              <a:off x="1064675" y="2420525"/>
              <a:ext cx="10825" cy="7875"/>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5"/>
            <p:cNvSpPr/>
            <p:nvPr/>
          </p:nvSpPr>
          <p:spPr>
            <a:xfrm>
              <a:off x="1060525" y="2433025"/>
              <a:ext cx="17000" cy="4125"/>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5"/>
            <p:cNvSpPr/>
            <p:nvPr/>
          </p:nvSpPr>
          <p:spPr>
            <a:xfrm>
              <a:off x="1073050" y="2435675"/>
              <a:ext cx="8925" cy="13700"/>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5"/>
            <p:cNvSpPr/>
            <p:nvPr/>
          </p:nvSpPr>
          <p:spPr>
            <a:xfrm>
              <a:off x="1068275" y="2405675"/>
              <a:ext cx="5225" cy="5225"/>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5"/>
            <p:cNvSpPr/>
            <p:nvPr/>
          </p:nvSpPr>
          <p:spPr>
            <a:xfrm>
              <a:off x="1079500" y="2404150"/>
              <a:ext cx="7075" cy="5375"/>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5"/>
            <p:cNvSpPr/>
            <p:nvPr/>
          </p:nvSpPr>
          <p:spPr>
            <a:xfrm>
              <a:off x="1091500" y="2408850"/>
              <a:ext cx="6950" cy="5350"/>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25"/>
            <p:cNvSpPr/>
            <p:nvPr/>
          </p:nvSpPr>
          <p:spPr>
            <a:xfrm>
              <a:off x="1097850" y="2419900"/>
              <a:ext cx="6950" cy="5325"/>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25"/>
            <p:cNvSpPr/>
            <p:nvPr/>
          </p:nvSpPr>
          <p:spPr>
            <a:xfrm>
              <a:off x="1099025" y="2432525"/>
              <a:ext cx="7050" cy="5325"/>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25"/>
            <p:cNvSpPr/>
            <p:nvPr/>
          </p:nvSpPr>
          <p:spPr>
            <a:xfrm>
              <a:off x="1093400" y="2444475"/>
              <a:ext cx="5225" cy="5325"/>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25"/>
            <p:cNvSpPr/>
            <p:nvPr/>
          </p:nvSpPr>
          <p:spPr>
            <a:xfrm>
              <a:off x="1079900" y="2449075"/>
              <a:ext cx="6725" cy="5275"/>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25"/>
            <p:cNvSpPr/>
            <p:nvPr/>
          </p:nvSpPr>
          <p:spPr>
            <a:xfrm>
              <a:off x="1068800" y="2447050"/>
              <a:ext cx="7050" cy="5325"/>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25"/>
            <p:cNvSpPr/>
            <p:nvPr/>
          </p:nvSpPr>
          <p:spPr>
            <a:xfrm>
              <a:off x="1055975" y="2433700"/>
              <a:ext cx="7025" cy="5325"/>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5"/>
            <p:cNvSpPr/>
            <p:nvPr/>
          </p:nvSpPr>
          <p:spPr>
            <a:xfrm>
              <a:off x="1061050" y="2417425"/>
              <a:ext cx="7075" cy="5350"/>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3" name="Google Shape;7383;p25"/>
          <p:cNvGrpSpPr/>
          <p:nvPr/>
        </p:nvGrpSpPr>
        <p:grpSpPr>
          <a:xfrm rot="-8100000">
            <a:off x="6883584" y="-319622"/>
            <a:ext cx="3232589" cy="1924962"/>
            <a:chOff x="238125" y="2514275"/>
            <a:chExt cx="904975" cy="538900"/>
          </a:xfrm>
        </p:grpSpPr>
        <p:sp>
          <p:nvSpPr>
            <p:cNvPr id="7384" name="Google Shape;7384;p25"/>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5"/>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5"/>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5"/>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5"/>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5"/>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5"/>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25"/>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25"/>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25"/>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25"/>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25"/>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25"/>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25"/>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25"/>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25"/>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25"/>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25"/>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25"/>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25"/>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25"/>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5"/>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25"/>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5"/>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25"/>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25"/>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5"/>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5"/>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25"/>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25"/>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5"/>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5"/>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5"/>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25"/>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5"/>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5"/>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25"/>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25"/>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5"/>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5"/>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5"/>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25"/>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5"/>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5"/>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5"/>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5"/>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5"/>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5"/>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25"/>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25"/>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25"/>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25"/>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25"/>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25"/>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25"/>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25"/>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25"/>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25"/>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25"/>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5"/>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5"/>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5"/>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5"/>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5"/>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5"/>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25"/>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5"/>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25"/>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25"/>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25"/>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25"/>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25"/>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25"/>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25"/>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25"/>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25"/>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25"/>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25"/>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25"/>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25"/>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25"/>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25"/>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25"/>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25"/>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25"/>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25"/>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25"/>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25"/>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25"/>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25"/>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25"/>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25"/>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25"/>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25"/>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25"/>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25"/>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25"/>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25"/>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25"/>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25"/>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25"/>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25"/>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25"/>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25"/>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25"/>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25"/>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25"/>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25"/>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25"/>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25"/>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25"/>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25"/>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25"/>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25"/>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25"/>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25"/>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25"/>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25"/>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25"/>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25"/>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25"/>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25"/>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25"/>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25"/>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25"/>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25"/>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25"/>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25"/>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25"/>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25"/>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25"/>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25"/>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25"/>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25"/>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25"/>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25"/>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25"/>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25"/>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25"/>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25"/>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25"/>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25"/>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25"/>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25"/>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25"/>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25"/>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25"/>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25"/>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25"/>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25"/>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25"/>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25"/>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25"/>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25"/>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25"/>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25"/>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25"/>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25"/>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25"/>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25"/>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25"/>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25"/>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25"/>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25"/>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25"/>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25"/>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25"/>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25"/>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25"/>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25"/>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25"/>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25"/>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25"/>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25"/>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25"/>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25"/>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25"/>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25"/>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25"/>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25"/>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25"/>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25"/>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25"/>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25"/>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25"/>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25"/>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25"/>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25"/>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25"/>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25"/>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25"/>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25"/>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25"/>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25"/>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25"/>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25"/>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25"/>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25"/>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25"/>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25"/>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25"/>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25"/>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25"/>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25"/>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25"/>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25"/>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25"/>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25"/>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25"/>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25"/>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25"/>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25"/>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25"/>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25"/>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25"/>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25"/>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25"/>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25"/>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25"/>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25"/>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25"/>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25"/>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25"/>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25"/>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25"/>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25"/>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25"/>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25"/>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25"/>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25"/>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25"/>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25"/>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25"/>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25"/>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25"/>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25"/>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25"/>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25"/>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25"/>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25"/>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25"/>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25"/>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25"/>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25"/>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25"/>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25"/>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25"/>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25"/>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25"/>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25"/>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25"/>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25"/>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25"/>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25"/>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25"/>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25"/>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25"/>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25"/>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25"/>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25"/>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25"/>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25"/>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25"/>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25"/>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25"/>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25"/>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25"/>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25"/>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25"/>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25"/>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25"/>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25"/>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25"/>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25"/>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25"/>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25"/>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25"/>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25"/>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25"/>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25"/>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25"/>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25"/>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25"/>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25"/>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25"/>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25"/>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25"/>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25"/>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25"/>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25"/>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25"/>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25"/>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25"/>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25"/>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25"/>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25"/>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25"/>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25"/>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25"/>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25"/>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25"/>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25"/>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25"/>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25"/>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25"/>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25"/>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25"/>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25"/>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25"/>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_1_1">
    <p:spTree>
      <p:nvGrpSpPr>
        <p:cNvPr id="7693" name="Shape 7693"/>
        <p:cNvGrpSpPr/>
        <p:nvPr/>
      </p:nvGrpSpPr>
      <p:grpSpPr>
        <a:xfrm>
          <a:off x="0" y="0"/>
          <a:ext cx="0" cy="0"/>
          <a:chOff x="0" y="0"/>
          <a:chExt cx="0" cy="0"/>
        </a:xfrm>
      </p:grpSpPr>
      <p:sp>
        <p:nvSpPr>
          <p:cNvPr id="7694" name="Google Shape;7694;p26"/>
          <p:cNvSpPr txBox="1"/>
          <p:nvPr>
            <p:ph type="title"/>
          </p:nvPr>
        </p:nvSpPr>
        <p:spPr>
          <a:xfrm>
            <a:off x="1945925" y="443531"/>
            <a:ext cx="5252100" cy="576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7695" name="Google Shape;7695;p26"/>
          <p:cNvSpPr txBox="1"/>
          <p:nvPr>
            <p:ph idx="1" type="subTitle"/>
          </p:nvPr>
        </p:nvSpPr>
        <p:spPr>
          <a:xfrm>
            <a:off x="2144250" y="3020563"/>
            <a:ext cx="2075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696" name="Google Shape;7696;p26"/>
          <p:cNvSpPr txBox="1"/>
          <p:nvPr>
            <p:ph idx="2" type="subTitle"/>
          </p:nvPr>
        </p:nvSpPr>
        <p:spPr>
          <a:xfrm>
            <a:off x="2144263" y="3370424"/>
            <a:ext cx="2075400" cy="532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697" name="Google Shape;7697;p26"/>
          <p:cNvSpPr txBox="1"/>
          <p:nvPr>
            <p:ph idx="3" type="subTitle"/>
          </p:nvPr>
        </p:nvSpPr>
        <p:spPr>
          <a:xfrm>
            <a:off x="5817175" y="3020563"/>
            <a:ext cx="2075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698" name="Google Shape;7698;p26"/>
          <p:cNvSpPr txBox="1"/>
          <p:nvPr>
            <p:ph idx="4" type="subTitle"/>
          </p:nvPr>
        </p:nvSpPr>
        <p:spPr>
          <a:xfrm>
            <a:off x="5817188" y="3370424"/>
            <a:ext cx="2075400" cy="532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699" name="Google Shape;7699;p26"/>
          <p:cNvSpPr txBox="1"/>
          <p:nvPr>
            <p:ph idx="5" type="subTitle"/>
          </p:nvPr>
        </p:nvSpPr>
        <p:spPr>
          <a:xfrm>
            <a:off x="2144250" y="1475413"/>
            <a:ext cx="2075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700" name="Google Shape;7700;p26"/>
          <p:cNvSpPr txBox="1"/>
          <p:nvPr>
            <p:ph idx="6" type="subTitle"/>
          </p:nvPr>
        </p:nvSpPr>
        <p:spPr>
          <a:xfrm>
            <a:off x="2144263" y="1825274"/>
            <a:ext cx="2075400" cy="532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701" name="Google Shape;7701;p26"/>
          <p:cNvSpPr txBox="1"/>
          <p:nvPr>
            <p:ph idx="7" type="subTitle"/>
          </p:nvPr>
        </p:nvSpPr>
        <p:spPr>
          <a:xfrm>
            <a:off x="5817175" y="1475413"/>
            <a:ext cx="2075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702" name="Google Shape;7702;p26"/>
          <p:cNvSpPr txBox="1"/>
          <p:nvPr>
            <p:ph idx="8" type="subTitle"/>
          </p:nvPr>
        </p:nvSpPr>
        <p:spPr>
          <a:xfrm>
            <a:off x="5817188" y="1825274"/>
            <a:ext cx="2075400" cy="532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703" name="Google Shape;7703;p26"/>
          <p:cNvSpPr/>
          <p:nvPr/>
        </p:nvSpPr>
        <p:spPr>
          <a:xfrm flipH="1">
            <a:off x="-8055897" y="4515475"/>
            <a:ext cx="8201371" cy="64058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26"/>
          <p:cNvSpPr/>
          <p:nvPr/>
        </p:nvSpPr>
        <p:spPr>
          <a:xfrm flipH="1">
            <a:off x="3" y="4515475"/>
            <a:ext cx="8201371" cy="64058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26"/>
          <p:cNvSpPr/>
          <p:nvPr/>
        </p:nvSpPr>
        <p:spPr>
          <a:xfrm flipH="1">
            <a:off x="7692853" y="4515475"/>
            <a:ext cx="8201371" cy="64058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6" name="Google Shape;7706;p26"/>
          <p:cNvGrpSpPr/>
          <p:nvPr/>
        </p:nvGrpSpPr>
        <p:grpSpPr>
          <a:xfrm rot="1312391">
            <a:off x="-121628" y="721085"/>
            <a:ext cx="1126895" cy="958919"/>
            <a:chOff x="1978145" y="-996458"/>
            <a:chExt cx="962247" cy="818814"/>
          </a:xfrm>
        </p:grpSpPr>
        <p:sp>
          <p:nvSpPr>
            <p:cNvPr id="7707" name="Google Shape;7707;p26"/>
            <p:cNvSpPr/>
            <p:nvPr/>
          </p:nvSpPr>
          <p:spPr>
            <a:xfrm rot="-2700000">
              <a:off x="2212355" y="-990843"/>
              <a:ext cx="350393" cy="807585"/>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26"/>
            <p:cNvSpPr/>
            <p:nvPr/>
          </p:nvSpPr>
          <p:spPr>
            <a:xfrm rot="-2700000">
              <a:off x="2793365" y="-486310"/>
              <a:ext cx="120081" cy="125954"/>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26"/>
            <p:cNvSpPr/>
            <p:nvPr/>
          </p:nvSpPr>
          <p:spPr>
            <a:xfrm rot="-2700000">
              <a:off x="2686772" y="-451615"/>
              <a:ext cx="85565" cy="168691"/>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26"/>
            <p:cNvSpPr/>
            <p:nvPr/>
          </p:nvSpPr>
          <p:spPr>
            <a:xfrm rot="-2700000">
              <a:off x="2680195" y="-510521"/>
              <a:ext cx="185226" cy="5547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26"/>
            <p:cNvSpPr/>
            <p:nvPr/>
          </p:nvSpPr>
          <p:spPr>
            <a:xfrm rot="-2700000">
              <a:off x="2548807" y="-542748"/>
              <a:ext cx="211609" cy="68308"/>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26"/>
            <p:cNvSpPr/>
            <p:nvPr/>
          </p:nvSpPr>
          <p:spPr>
            <a:xfrm rot="-2700000">
              <a:off x="2423173" y="-582384"/>
              <a:ext cx="214410" cy="64332"/>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26"/>
            <p:cNvSpPr/>
            <p:nvPr/>
          </p:nvSpPr>
          <p:spPr>
            <a:xfrm rot="-2700000">
              <a:off x="2312677" y="-632652"/>
              <a:ext cx="213959" cy="95866"/>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26"/>
            <p:cNvSpPr/>
            <p:nvPr/>
          </p:nvSpPr>
          <p:spPr>
            <a:xfrm rot="-2700000">
              <a:off x="2209450" y="-673300"/>
              <a:ext cx="177184" cy="92252"/>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26"/>
            <p:cNvSpPr/>
            <p:nvPr/>
          </p:nvSpPr>
          <p:spPr>
            <a:xfrm rot="-2700000">
              <a:off x="2546981" y="-467909"/>
              <a:ext cx="89270" cy="193358"/>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26"/>
            <p:cNvSpPr/>
            <p:nvPr/>
          </p:nvSpPr>
          <p:spPr>
            <a:xfrm rot="-2700000">
              <a:off x="2402912" y="-498044"/>
              <a:ext cx="95143" cy="177727"/>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26"/>
            <p:cNvSpPr/>
            <p:nvPr/>
          </p:nvSpPr>
          <p:spPr>
            <a:xfrm rot="-2700000">
              <a:off x="2280216" y="-539887"/>
              <a:ext cx="91619" cy="162637"/>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26"/>
            <p:cNvSpPr/>
            <p:nvPr/>
          </p:nvSpPr>
          <p:spPr>
            <a:xfrm rot="-2700000">
              <a:off x="2155987" y="-600529"/>
              <a:ext cx="97040" cy="162276"/>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26"/>
            <p:cNvSpPr/>
            <p:nvPr/>
          </p:nvSpPr>
          <p:spPr>
            <a:xfrm rot="-2700000">
              <a:off x="2049204" y="-663099"/>
              <a:ext cx="98938" cy="149988"/>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26"/>
            <p:cNvSpPr/>
            <p:nvPr/>
          </p:nvSpPr>
          <p:spPr>
            <a:xfrm rot="-2700000">
              <a:off x="2209965" y="-663032"/>
              <a:ext cx="150982" cy="70567"/>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26"/>
            <p:cNvSpPr/>
            <p:nvPr/>
          </p:nvSpPr>
          <p:spPr>
            <a:xfrm rot="-2700000">
              <a:off x="2177273" y="-593377"/>
              <a:ext cx="69482" cy="133724"/>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26"/>
            <p:cNvSpPr/>
            <p:nvPr/>
          </p:nvSpPr>
          <p:spPr>
            <a:xfrm rot="-2700000">
              <a:off x="2062775" y="-660616"/>
              <a:ext cx="79783" cy="13128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26"/>
            <p:cNvSpPr/>
            <p:nvPr/>
          </p:nvSpPr>
          <p:spPr>
            <a:xfrm rot="-2700000">
              <a:off x="2314359" y="-616105"/>
              <a:ext cx="176733" cy="70567"/>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26"/>
            <p:cNvSpPr/>
            <p:nvPr/>
          </p:nvSpPr>
          <p:spPr>
            <a:xfrm rot="-2700000">
              <a:off x="2301916" y="-543367"/>
              <a:ext cx="65597" cy="145832"/>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26"/>
            <p:cNvSpPr/>
            <p:nvPr/>
          </p:nvSpPr>
          <p:spPr>
            <a:xfrm rot="-2700000">
              <a:off x="2432597" y="-499966"/>
              <a:ext cx="52767" cy="157035"/>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26"/>
            <p:cNvSpPr/>
            <p:nvPr/>
          </p:nvSpPr>
          <p:spPr>
            <a:xfrm rot="-2700000">
              <a:off x="2427870" y="-570129"/>
              <a:ext cx="191280" cy="36051"/>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26"/>
            <p:cNvSpPr/>
            <p:nvPr/>
          </p:nvSpPr>
          <p:spPr>
            <a:xfrm rot="-2700000">
              <a:off x="2553045" y="-532499"/>
              <a:ext cx="183328" cy="46532"/>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26"/>
            <p:cNvSpPr/>
            <p:nvPr/>
          </p:nvSpPr>
          <p:spPr>
            <a:xfrm rot="-2700000">
              <a:off x="2584402" y="-465160"/>
              <a:ext cx="27016" cy="158662"/>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26"/>
            <p:cNvSpPr/>
            <p:nvPr/>
          </p:nvSpPr>
          <p:spPr>
            <a:xfrm rot="-2700000">
              <a:off x="2723117" y="-446700"/>
              <a:ext cx="17348" cy="1353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26"/>
            <p:cNvSpPr/>
            <p:nvPr/>
          </p:nvSpPr>
          <p:spPr>
            <a:xfrm rot="-2700000">
              <a:off x="2692323" y="-487443"/>
              <a:ext cx="141675" cy="22227"/>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26"/>
            <p:cNvSpPr/>
            <p:nvPr/>
          </p:nvSpPr>
          <p:spPr>
            <a:xfrm rot="-2700000">
              <a:off x="2801561" y="-470156"/>
              <a:ext cx="94872" cy="98757"/>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2" name="Google Shape;7732;p26"/>
          <p:cNvGrpSpPr/>
          <p:nvPr/>
        </p:nvGrpSpPr>
        <p:grpSpPr>
          <a:xfrm rot="-5400000">
            <a:off x="549283" y="-377961"/>
            <a:ext cx="1149752" cy="1149752"/>
            <a:chOff x="342480" y="-805874"/>
            <a:chExt cx="1149637" cy="1149637"/>
          </a:xfrm>
        </p:grpSpPr>
        <p:sp>
          <p:nvSpPr>
            <p:cNvPr id="7733" name="Google Shape;7733;p26"/>
            <p:cNvSpPr/>
            <p:nvPr/>
          </p:nvSpPr>
          <p:spPr>
            <a:xfrm rot="-2700000">
              <a:off x="415019" y="-541693"/>
              <a:ext cx="1004557" cy="621275"/>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26"/>
            <p:cNvSpPr/>
            <p:nvPr/>
          </p:nvSpPr>
          <p:spPr>
            <a:xfrm rot="-2700000">
              <a:off x="501754" y="-517750"/>
              <a:ext cx="855111" cy="38274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26"/>
            <p:cNvSpPr/>
            <p:nvPr/>
          </p:nvSpPr>
          <p:spPr>
            <a:xfrm rot="-2700000">
              <a:off x="832576" y="-146942"/>
              <a:ext cx="223175" cy="214410"/>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26"/>
            <p:cNvSpPr/>
            <p:nvPr/>
          </p:nvSpPr>
          <p:spPr>
            <a:xfrm rot="-2700000">
              <a:off x="629978" y="-98299"/>
              <a:ext cx="231487" cy="148813"/>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26"/>
            <p:cNvSpPr/>
            <p:nvPr/>
          </p:nvSpPr>
          <p:spPr>
            <a:xfrm rot="-2700000">
              <a:off x="936443" y="-338606"/>
              <a:ext cx="217844" cy="298349"/>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26"/>
            <p:cNvSpPr/>
            <p:nvPr/>
          </p:nvSpPr>
          <p:spPr>
            <a:xfrm rot="-2700000">
              <a:off x="700303" y="-409356"/>
              <a:ext cx="343075" cy="13011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26"/>
            <p:cNvSpPr/>
            <p:nvPr/>
          </p:nvSpPr>
          <p:spPr>
            <a:xfrm rot="-2700000">
              <a:off x="643551" y="-269300"/>
              <a:ext cx="300879" cy="183057"/>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26"/>
            <p:cNvSpPr/>
            <p:nvPr/>
          </p:nvSpPr>
          <p:spPr>
            <a:xfrm rot="-2700000">
              <a:off x="1040289" y="-513089"/>
              <a:ext cx="150711" cy="314703"/>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26"/>
            <p:cNvSpPr/>
            <p:nvPr/>
          </p:nvSpPr>
          <p:spPr>
            <a:xfrm rot="-2700000">
              <a:off x="1091355" y="-635290"/>
              <a:ext cx="88637" cy="245854"/>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26"/>
            <p:cNvSpPr/>
            <p:nvPr/>
          </p:nvSpPr>
          <p:spPr>
            <a:xfrm rot="-2700000">
              <a:off x="1114273" y="-708942"/>
              <a:ext cx="45358" cy="178359"/>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26"/>
            <p:cNvSpPr/>
            <p:nvPr/>
          </p:nvSpPr>
          <p:spPr>
            <a:xfrm rot="-2700000">
              <a:off x="768255" y="-527987"/>
              <a:ext cx="259497" cy="174745"/>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26"/>
            <p:cNvSpPr/>
            <p:nvPr/>
          </p:nvSpPr>
          <p:spPr>
            <a:xfrm rot="-2700000">
              <a:off x="884823" y="-613589"/>
              <a:ext cx="175287" cy="116647"/>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26"/>
            <p:cNvSpPr/>
            <p:nvPr/>
          </p:nvSpPr>
          <p:spPr>
            <a:xfrm rot="-2700000">
              <a:off x="976930" y="-675291"/>
              <a:ext cx="112401" cy="52405"/>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6" name="Google Shape;7746;p26"/>
          <p:cNvGrpSpPr/>
          <p:nvPr/>
        </p:nvGrpSpPr>
        <p:grpSpPr>
          <a:xfrm>
            <a:off x="523455" y="154323"/>
            <a:ext cx="854115" cy="854115"/>
            <a:chOff x="1573274" y="-1786841"/>
            <a:chExt cx="808209" cy="808209"/>
          </a:xfrm>
        </p:grpSpPr>
        <p:sp>
          <p:nvSpPr>
            <p:cNvPr id="7747" name="Google Shape;7747;p26"/>
            <p:cNvSpPr/>
            <p:nvPr/>
          </p:nvSpPr>
          <p:spPr>
            <a:xfrm rot="-2700000">
              <a:off x="1838211" y="-1451742"/>
              <a:ext cx="287597" cy="124147"/>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26"/>
            <p:cNvSpPr/>
            <p:nvPr/>
          </p:nvSpPr>
          <p:spPr>
            <a:xfrm rot="-2700000">
              <a:off x="1680203" y="-1657052"/>
              <a:ext cx="594349" cy="54863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26"/>
            <p:cNvSpPr/>
            <p:nvPr/>
          </p:nvSpPr>
          <p:spPr>
            <a:xfrm rot="-2700000">
              <a:off x="1916047" y="-1347928"/>
              <a:ext cx="111226" cy="153421"/>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26"/>
            <p:cNvSpPr/>
            <p:nvPr/>
          </p:nvSpPr>
          <p:spPr>
            <a:xfrm rot="-2700000">
              <a:off x="1803892" y="-1312751"/>
              <a:ext cx="184051" cy="51954"/>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26"/>
            <p:cNvSpPr/>
            <p:nvPr/>
          </p:nvSpPr>
          <p:spPr>
            <a:xfrm rot="-2700000">
              <a:off x="1766105" y="-1397251"/>
              <a:ext cx="173118" cy="86017"/>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26"/>
            <p:cNvSpPr/>
            <p:nvPr/>
          </p:nvSpPr>
          <p:spPr>
            <a:xfrm rot="-2700000">
              <a:off x="1815914" y="-1520811"/>
              <a:ext cx="67495" cy="178269"/>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26"/>
            <p:cNvSpPr/>
            <p:nvPr/>
          </p:nvSpPr>
          <p:spPr>
            <a:xfrm rot="-2700000">
              <a:off x="1867873" y="-1583002"/>
              <a:ext cx="70657" cy="182154"/>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26"/>
            <p:cNvSpPr/>
            <p:nvPr/>
          </p:nvSpPr>
          <p:spPr>
            <a:xfrm rot="-2700000">
              <a:off x="1896993" y="-1554233"/>
              <a:ext cx="168691" cy="10851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26"/>
            <p:cNvSpPr/>
            <p:nvPr/>
          </p:nvSpPr>
          <p:spPr>
            <a:xfrm rot="-2700000">
              <a:off x="1933482" y="-1484507"/>
              <a:ext cx="235824" cy="1653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26"/>
            <p:cNvSpPr/>
            <p:nvPr/>
          </p:nvSpPr>
          <p:spPr>
            <a:xfrm rot="-2700000">
              <a:off x="1998696" y="-1468091"/>
              <a:ext cx="180979" cy="165980"/>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26"/>
            <p:cNvSpPr/>
            <p:nvPr/>
          </p:nvSpPr>
          <p:spPr>
            <a:xfrm rot="-2700000">
              <a:off x="2033853" y="-1419122"/>
              <a:ext cx="26203" cy="2275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26"/>
            <p:cNvSpPr/>
            <p:nvPr/>
          </p:nvSpPr>
          <p:spPr>
            <a:xfrm rot="-2700000">
              <a:off x="1913046" y="-1422582"/>
              <a:ext cx="80234" cy="74452"/>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9" name="Google Shape;7759;p26"/>
          <p:cNvGrpSpPr/>
          <p:nvPr/>
        </p:nvGrpSpPr>
        <p:grpSpPr>
          <a:xfrm rot="1236903">
            <a:off x="-1426913" y="-443976"/>
            <a:ext cx="2746439" cy="1979278"/>
            <a:chOff x="7327360" y="-243548"/>
            <a:chExt cx="2746343" cy="1979209"/>
          </a:xfrm>
        </p:grpSpPr>
        <p:sp>
          <p:nvSpPr>
            <p:cNvPr id="7760" name="Google Shape;7760;p26"/>
            <p:cNvSpPr/>
            <p:nvPr/>
          </p:nvSpPr>
          <p:spPr>
            <a:xfrm flipH="1" rot="-386426">
              <a:off x="9677715" y="915544"/>
              <a:ext cx="133694" cy="24417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1" name="Google Shape;7761;p26"/>
            <p:cNvGrpSpPr/>
            <p:nvPr/>
          </p:nvGrpSpPr>
          <p:grpSpPr>
            <a:xfrm flipH="1">
              <a:off x="8762645" y="608074"/>
              <a:ext cx="552636" cy="1127586"/>
              <a:chOff x="-46843" y="-120645"/>
              <a:chExt cx="718830" cy="1466684"/>
            </a:xfrm>
          </p:grpSpPr>
          <p:sp>
            <p:nvSpPr>
              <p:cNvPr id="7762" name="Google Shape;7762;p26"/>
              <p:cNvSpPr/>
              <p:nvPr/>
            </p:nvSpPr>
            <p:spPr>
              <a:xfrm rot="386461">
                <a:off x="243877" y="907533"/>
                <a:ext cx="411004" cy="328105"/>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26"/>
              <p:cNvSpPr/>
              <p:nvPr/>
            </p:nvSpPr>
            <p:spPr>
              <a:xfrm rot="386461">
                <a:off x="255843" y="893751"/>
                <a:ext cx="292456" cy="239193"/>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26"/>
              <p:cNvSpPr/>
              <p:nvPr/>
            </p:nvSpPr>
            <p:spPr>
              <a:xfrm rot="386461">
                <a:off x="228464" y="915567"/>
                <a:ext cx="324330" cy="383325"/>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26"/>
              <p:cNvSpPr/>
              <p:nvPr/>
            </p:nvSpPr>
            <p:spPr>
              <a:xfrm rot="386461">
                <a:off x="237428" y="890529"/>
                <a:ext cx="226612" cy="296510"/>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26"/>
              <p:cNvSpPr/>
              <p:nvPr/>
            </p:nvSpPr>
            <p:spPr>
              <a:xfrm rot="386461">
                <a:off x="116710" y="922106"/>
                <a:ext cx="288402" cy="409047"/>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26"/>
              <p:cNvSpPr/>
              <p:nvPr/>
            </p:nvSpPr>
            <p:spPr>
              <a:xfrm rot="386461">
                <a:off x="157521" y="897761"/>
                <a:ext cx="196835" cy="317760"/>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26"/>
              <p:cNvSpPr/>
              <p:nvPr/>
            </p:nvSpPr>
            <p:spPr>
              <a:xfrm rot="386461">
                <a:off x="129446" y="848954"/>
                <a:ext cx="300844" cy="223256"/>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26"/>
              <p:cNvSpPr/>
              <p:nvPr/>
            </p:nvSpPr>
            <p:spPr>
              <a:xfrm rot="386461">
                <a:off x="7691" y="-105744"/>
                <a:ext cx="321394" cy="990325"/>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26"/>
              <p:cNvSpPr/>
              <p:nvPr/>
            </p:nvSpPr>
            <p:spPr>
              <a:xfrm rot="386461">
                <a:off x="265526" y="741489"/>
                <a:ext cx="238075" cy="121344"/>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71" name="Google Shape;7771;p26"/>
            <p:cNvSpPr/>
            <p:nvPr/>
          </p:nvSpPr>
          <p:spPr>
            <a:xfrm flipH="1" rot="-386426">
              <a:off x="8196309" y="-73038"/>
              <a:ext cx="296619" cy="190653"/>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26"/>
            <p:cNvSpPr/>
            <p:nvPr/>
          </p:nvSpPr>
          <p:spPr>
            <a:xfrm flipH="1" rot="-386426">
              <a:off x="8343105" y="-115390"/>
              <a:ext cx="281358" cy="213652"/>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3" name="Google Shape;7773;p26"/>
            <p:cNvGrpSpPr/>
            <p:nvPr/>
          </p:nvGrpSpPr>
          <p:grpSpPr>
            <a:xfrm flipH="1">
              <a:off x="7327360" y="-52666"/>
              <a:ext cx="1384497" cy="625245"/>
              <a:chOff x="738049" y="-980089"/>
              <a:chExt cx="1800855" cy="813275"/>
            </a:xfrm>
          </p:grpSpPr>
          <p:grpSp>
            <p:nvGrpSpPr>
              <p:cNvPr id="7774" name="Google Shape;7774;p26"/>
              <p:cNvGrpSpPr/>
              <p:nvPr/>
            </p:nvGrpSpPr>
            <p:grpSpPr>
              <a:xfrm>
                <a:off x="738049" y="-980089"/>
                <a:ext cx="1800855" cy="813275"/>
                <a:chOff x="738049" y="-980089"/>
                <a:chExt cx="1800855" cy="813275"/>
              </a:xfrm>
            </p:grpSpPr>
            <p:sp>
              <p:nvSpPr>
                <p:cNvPr id="7775" name="Google Shape;7775;p26"/>
                <p:cNvSpPr/>
                <p:nvPr/>
              </p:nvSpPr>
              <p:spPr>
                <a:xfrm rot="386461">
                  <a:off x="750845" y="-732651"/>
                  <a:ext cx="1518340" cy="31356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26"/>
                <p:cNvSpPr/>
                <p:nvPr/>
              </p:nvSpPr>
              <p:spPr>
                <a:xfrm rot="386461">
                  <a:off x="2117623" y="-395558"/>
                  <a:ext cx="411004" cy="206341"/>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26"/>
                <p:cNvSpPr/>
                <p:nvPr/>
              </p:nvSpPr>
              <p:spPr>
                <a:xfrm rot="386461">
                  <a:off x="1951219" y="-560711"/>
                  <a:ext cx="452384" cy="117430"/>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26"/>
                <p:cNvSpPr/>
                <p:nvPr/>
              </p:nvSpPr>
              <p:spPr>
                <a:xfrm rot="386461">
                  <a:off x="1758191" y="-686747"/>
                  <a:ext cx="440921" cy="144830"/>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26"/>
                <p:cNvSpPr/>
                <p:nvPr/>
              </p:nvSpPr>
              <p:spPr>
                <a:xfrm rot="386461">
                  <a:off x="1569402" y="-808296"/>
                  <a:ext cx="422468" cy="184952"/>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26"/>
                <p:cNvSpPr/>
                <p:nvPr/>
              </p:nvSpPr>
              <p:spPr>
                <a:xfrm rot="386461">
                  <a:off x="1435937" y="-906537"/>
                  <a:ext cx="394229" cy="2345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26"/>
                <p:cNvSpPr/>
                <p:nvPr/>
              </p:nvSpPr>
              <p:spPr>
                <a:xfrm rot="386461">
                  <a:off x="1225468" y="-958678"/>
                  <a:ext cx="394928" cy="234440"/>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26"/>
                <p:cNvSpPr/>
                <p:nvPr/>
              </p:nvSpPr>
              <p:spPr>
                <a:xfrm rot="386461">
                  <a:off x="1769001" y="-552630"/>
                  <a:ext cx="301683" cy="345160"/>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26"/>
                <p:cNvSpPr/>
                <p:nvPr/>
              </p:nvSpPr>
              <p:spPr>
                <a:xfrm rot="386461">
                  <a:off x="1426763" y="-675215"/>
                  <a:ext cx="245065" cy="389615"/>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26"/>
                <p:cNvSpPr/>
                <p:nvPr/>
              </p:nvSpPr>
              <p:spPr>
                <a:xfrm rot="386461">
                  <a:off x="1289540" y="-631963"/>
                  <a:ext cx="323771" cy="256249"/>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5" name="Google Shape;7785;p26"/>
              <p:cNvSpPr/>
              <p:nvPr/>
            </p:nvSpPr>
            <p:spPr>
              <a:xfrm rot="386461">
                <a:off x="1253474" y="-722456"/>
                <a:ext cx="245764" cy="388916"/>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86" name="Google Shape;7786;p26"/>
            <p:cNvSpPr/>
            <p:nvPr/>
          </p:nvSpPr>
          <p:spPr>
            <a:xfrm flipH="1" rot="-386426">
              <a:off x="8267894" y="118298"/>
              <a:ext cx="184312" cy="233641"/>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26"/>
            <p:cNvSpPr/>
            <p:nvPr/>
          </p:nvSpPr>
          <p:spPr>
            <a:xfrm flipH="1" rot="-386426">
              <a:off x="8387447" y="102458"/>
              <a:ext cx="183668" cy="233641"/>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8" name="Google Shape;7788;p26"/>
            <p:cNvGrpSpPr/>
            <p:nvPr/>
          </p:nvGrpSpPr>
          <p:grpSpPr>
            <a:xfrm flipH="1">
              <a:off x="8868105" y="199668"/>
              <a:ext cx="1205597" cy="1051927"/>
              <a:chOff x="-1033342" y="-651870"/>
              <a:chExt cx="1568154" cy="1368271"/>
            </a:xfrm>
          </p:grpSpPr>
          <p:sp>
            <p:nvSpPr>
              <p:cNvPr id="7789" name="Google Shape;7789;p26"/>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26"/>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26"/>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2" name="Google Shape;7792;p26"/>
            <p:cNvGrpSpPr/>
            <p:nvPr/>
          </p:nvGrpSpPr>
          <p:grpSpPr>
            <a:xfrm flipH="1">
              <a:off x="8344470" y="454764"/>
              <a:ext cx="647092" cy="941478"/>
              <a:chOff x="374228" y="-320060"/>
              <a:chExt cx="841691" cy="1224608"/>
            </a:xfrm>
          </p:grpSpPr>
          <p:sp>
            <p:nvSpPr>
              <p:cNvPr id="7793" name="Google Shape;7793;p26"/>
              <p:cNvSpPr/>
              <p:nvPr/>
            </p:nvSpPr>
            <p:spPr>
              <a:xfrm rot="386461">
                <a:off x="493489" y="-294553"/>
                <a:ext cx="511379" cy="1006541"/>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26"/>
              <p:cNvSpPr/>
              <p:nvPr/>
            </p:nvSpPr>
            <p:spPr>
              <a:xfrm rot="386461">
                <a:off x="711251" y="404507"/>
                <a:ext cx="411703" cy="178661"/>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26"/>
              <p:cNvSpPr/>
              <p:nvPr/>
            </p:nvSpPr>
            <p:spPr>
              <a:xfrm rot="386461">
                <a:off x="765701" y="545057"/>
                <a:ext cx="62909" cy="236677"/>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26"/>
              <p:cNvSpPr/>
              <p:nvPr/>
            </p:nvSpPr>
            <p:spPr>
              <a:xfrm rot="386461">
                <a:off x="604995" y="134716"/>
                <a:ext cx="443997" cy="160068"/>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26"/>
              <p:cNvSpPr/>
              <p:nvPr/>
            </p:nvSpPr>
            <p:spPr>
              <a:xfrm rot="386461">
                <a:off x="585540" y="249183"/>
                <a:ext cx="78986" cy="325029"/>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26"/>
              <p:cNvSpPr/>
              <p:nvPr/>
            </p:nvSpPr>
            <p:spPr>
              <a:xfrm rot="386461">
                <a:off x="399145" y="16593"/>
                <a:ext cx="187049" cy="454761"/>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26"/>
              <p:cNvSpPr/>
              <p:nvPr/>
            </p:nvSpPr>
            <p:spPr>
              <a:xfrm rot="386461">
                <a:off x="861780" y="691808"/>
                <a:ext cx="192781" cy="144970"/>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26"/>
              <p:cNvSpPr/>
              <p:nvPr/>
            </p:nvSpPr>
            <p:spPr>
              <a:xfrm rot="386461">
                <a:off x="712805" y="749036"/>
                <a:ext cx="193619" cy="145110"/>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26"/>
              <p:cNvSpPr/>
              <p:nvPr/>
            </p:nvSpPr>
            <p:spPr>
              <a:xfrm rot="386461">
                <a:off x="542352" y="548022"/>
                <a:ext cx="193480" cy="144970"/>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26"/>
              <p:cNvSpPr/>
              <p:nvPr/>
            </p:nvSpPr>
            <p:spPr>
              <a:xfrm rot="386461">
                <a:off x="1015615" y="542890"/>
                <a:ext cx="192781" cy="144970"/>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3" name="Google Shape;7803;p26"/>
            <p:cNvSpPr/>
            <p:nvPr/>
          </p:nvSpPr>
          <p:spPr>
            <a:xfrm flipH="1" rot="-386426">
              <a:off x="8420836" y="882885"/>
              <a:ext cx="148095" cy="111125"/>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26"/>
            <p:cNvSpPr/>
            <p:nvPr/>
          </p:nvSpPr>
          <p:spPr>
            <a:xfrm flipH="1" rot="-386426">
              <a:off x="8849813" y="986618"/>
              <a:ext cx="148202" cy="111555"/>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805" name="Google Shape;7805;p26"/>
            <p:cNvGrpSpPr/>
            <p:nvPr/>
          </p:nvGrpSpPr>
          <p:grpSpPr>
            <a:xfrm flipH="1">
              <a:off x="8002882" y="-24494"/>
              <a:ext cx="1010595" cy="1108463"/>
              <a:chOff x="345723" y="-943444"/>
              <a:chExt cx="1314510" cy="1441809"/>
            </a:xfrm>
          </p:grpSpPr>
          <p:sp>
            <p:nvSpPr>
              <p:cNvPr id="7806" name="Google Shape;7806;p26"/>
              <p:cNvSpPr/>
              <p:nvPr/>
            </p:nvSpPr>
            <p:spPr>
              <a:xfrm rot="386461">
                <a:off x="415968" y="-881755"/>
                <a:ext cx="1174019" cy="131842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26"/>
              <p:cNvSpPr/>
              <p:nvPr/>
            </p:nvSpPr>
            <p:spPr>
              <a:xfrm rot="386461">
                <a:off x="500623" y="-710203"/>
                <a:ext cx="955795" cy="966140"/>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26"/>
              <p:cNvSpPr/>
              <p:nvPr/>
            </p:nvSpPr>
            <p:spPr>
              <a:xfrm rot="386461">
                <a:off x="1175969" y="-73038"/>
                <a:ext cx="286305" cy="335514"/>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26"/>
              <p:cNvSpPr/>
              <p:nvPr/>
            </p:nvSpPr>
            <p:spPr>
              <a:xfrm rot="386461">
                <a:off x="946784" y="-354675"/>
                <a:ext cx="417715" cy="435469"/>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26"/>
              <p:cNvSpPr/>
              <p:nvPr/>
            </p:nvSpPr>
            <p:spPr>
              <a:xfrm rot="386461">
                <a:off x="687999" y="-649055"/>
                <a:ext cx="466504" cy="372840"/>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1" name="Google Shape;7811;p26"/>
            <p:cNvSpPr/>
            <p:nvPr/>
          </p:nvSpPr>
          <p:spPr>
            <a:xfrm flipH="1" rot="-386426">
              <a:off x="8653315" y="587382"/>
              <a:ext cx="219133" cy="228053"/>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26"/>
            <p:cNvSpPr/>
            <p:nvPr/>
          </p:nvSpPr>
          <p:spPr>
            <a:xfrm flipH="1" rot="-386426">
              <a:off x="8663166" y="580440"/>
              <a:ext cx="147235" cy="179046"/>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26"/>
            <p:cNvSpPr/>
            <p:nvPr/>
          </p:nvSpPr>
          <p:spPr>
            <a:xfrm flipH="1" rot="-386426">
              <a:off x="8439355" y="591188"/>
              <a:ext cx="240305" cy="224291"/>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26"/>
            <p:cNvSpPr/>
            <p:nvPr/>
          </p:nvSpPr>
          <p:spPr>
            <a:xfrm flipH="1" rot="-386426">
              <a:off x="8507381" y="581800"/>
              <a:ext cx="161743" cy="163141"/>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26"/>
            <p:cNvSpPr/>
            <p:nvPr/>
          </p:nvSpPr>
          <p:spPr>
            <a:xfrm flipH="1" rot="-386426">
              <a:off x="8383168" y="406266"/>
              <a:ext cx="261261" cy="204947"/>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26"/>
            <p:cNvSpPr/>
            <p:nvPr/>
          </p:nvSpPr>
          <p:spPr>
            <a:xfrm flipH="1" rot="-386426">
              <a:off x="8463778" y="448106"/>
              <a:ext cx="194844" cy="14863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26"/>
            <p:cNvSpPr/>
            <p:nvPr/>
          </p:nvSpPr>
          <p:spPr>
            <a:xfrm flipH="1" rot="-386426">
              <a:off x="8571507" y="318815"/>
              <a:ext cx="219025" cy="237510"/>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26"/>
            <p:cNvSpPr/>
            <p:nvPr/>
          </p:nvSpPr>
          <p:spPr>
            <a:xfrm flipH="1" rot="-386426">
              <a:off x="8598960" y="386412"/>
              <a:ext cx="149599" cy="184420"/>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26"/>
            <p:cNvSpPr/>
            <p:nvPr/>
          </p:nvSpPr>
          <p:spPr>
            <a:xfrm flipH="1" rot="-386426">
              <a:off x="8662387" y="416514"/>
              <a:ext cx="268892" cy="212362"/>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26"/>
            <p:cNvSpPr/>
            <p:nvPr/>
          </p:nvSpPr>
          <p:spPr>
            <a:xfrm flipH="1" rot="-386426">
              <a:off x="8661413" y="464604"/>
              <a:ext cx="200648" cy="144871"/>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26"/>
            <p:cNvSpPr/>
            <p:nvPr/>
          </p:nvSpPr>
          <p:spPr>
            <a:xfrm flipH="1" rot="-386426">
              <a:off x="8605325" y="522905"/>
              <a:ext cx="124881" cy="109835"/>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26"/>
            <p:cNvSpPr/>
            <p:nvPr/>
          </p:nvSpPr>
          <p:spPr>
            <a:xfrm flipH="1" rot="-386426">
              <a:off x="8649886" y="343629"/>
              <a:ext cx="319618" cy="229665"/>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26"/>
            <p:cNvSpPr/>
            <p:nvPr/>
          </p:nvSpPr>
          <p:spPr>
            <a:xfrm flipH="1" rot="-386426">
              <a:off x="9224398" y="-85714"/>
              <a:ext cx="254276" cy="289634"/>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26"/>
            <p:cNvSpPr/>
            <p:nvPr/>
          </p:nvSpPr>
          <p:spPr>
            <a:xfrm flipH="1" rot="-386426">
              <a:off x="9079535" y="316869"/>
              <a:ext cx="314244" cy="238907"/>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26"/>
            <p:cNvSpPr/>
            <p:nvPr/>
          </p:nvSpPr>
          <p:spPr>
            <a:xfrm flipH="1" rot="-386426">
              <a:off x="8537372" y="-68228"/>
              <a:ext cx="264271" cy="279854"/>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26"/>
            <p:cNvSpPr/>
            <p:nvPr/>
          </p:nvSpPr>
          <p:spPr>
            <a:xfrm flipH="1" rot="-386426">
              <a:off x="8838283" y="-227180"/>
              <a:ext cx="303605" cy="209246"/>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26"/>
            <p:cNvSpPr/>
            <p:nvPr/>
          </p:nvSpPr>
          <p:spPr>
            <a:xfrm flipH="1" rot="-386426">
              <a:off x="8549735" y="-182091"/>
              <a:ext cx="937252" cy="804204"/>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26"/>
            <p:cNvSpPr/>
            <p:nvPr/>
          </p:nvSpPr>
          <p:spPr>
            <a:xfrm flipH="1" rot="-386426">
              <a:off x="8828431" y="442299"/>
              <a:ext cx="354224" cy="12026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26"/>
            <p:cNvSpPr/>
            <p:nvPr/>
          </p:nvSpPr>
          <p:spPr>
            <a:xfrm flipH="1" rot="-386426">
              <a:off x="9149613" y="121373"/>
              <a:ext cx="246001" cy="269644"/>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26"/>
            <p:cNvSpPr/>
            <p:nvPr/>
          </p:nvSpPr>
          <p:spPr>
            <a:xfrm flipH="1" rot="-386426">
              <a:off x="9014665" y="-138631"/>
              <a:ext cx="305969" cy="179369"/>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26"/>
            <p:cNvSpPr/>
            <p:nvPr/>
          </p:nvSpPr>
          <p:spPr>
            <a:xfrm flipH="1" rot="-386426">
              <a:off x="8659834" y="-120402"/>
              <a:ext cx="309408" cy="177327"/>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26"/>
            <p:cNvSpPr/>
            <p:nvPr/>
          </p:nvSpPr>
          <p:spPr>
            <a:xfrm flipH="1" rot="-386426">
              <a:off x="8570474" y="113677"/>
              <a:ext cx="191298" cy="328323"/>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26"/>
            <p:cNvSpPr/>
            <p:nvPr/>
          </p:nvSpPr>
          <p:spPr>
            <a:xfrm flipH="1" rot="-386426">
              <a:off x="8717258" y="252888"/>
              <a:ext cx="278564" cy="225581"/>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26"/>
            <p:cNvSpPr/>
            <p:nvPr/>
          </p:nvSpPr>
          <p:spPr>
            <a:xfrm flipH="1" rot="-386426">
              <a:off x="8890947" y="297566"/>
              <a:ext cx="330043" cy="133371"/>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26"/>
            <p:cNvSpPr/>
            <p:nvPr/>
          </p:nvSpPr>
          <p:spPr>
            <a:xfrm flipH="1" rot="-386426">
              <a:off x="9177990" y="-47174"/>
              <a:ext cx="159487" cy="338318"/>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26"/>
            <p:cNvSpPr/>
            <p:nvPr/>
          </p:nvSpPr>
          <p:spPr>
            <a:xfrm flipH="1" rot="-386426">
              <a:off x="8815072" y="-79125"/>
              <a:ext cx="341327" cy="88019"/>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26"/>
            <p:cNvSpPr/>
            <p:nvPr/>
          </p:nvSpPr>
          <p:spPr>
            <a:xfrm flipH="1" rot="-386426">
              <a:off x="8664751" y="7431"/>
              <a:ext cx="131222" cy="283078"/>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26"/>
            <p:cNvSpPr/>
            <p:nvPr/>
          </p:nvSpPr>
          <p:spPr>
            <a:xfrm flipH="1" rot="-386426">
              <a:off x="8732656" y="9938"/>
              <a:ext cx="236866" cy="222142"/>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26"/>
            <p:cNvSpPr/>
            <p:nvPr/>
          </p:nvSpPr>
          <p:spPr>
            <a:xfrm flipH="1" rot="-386426">
              <a:off x="9026925" y="-22768"/>
              <a:ext cx="195382" cy="192050"/>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26"/>
            <p:cNvSpPr/>
            <p:nvPr/>
          </p:nvSpPr>
          <p:spPr>
            <a:xfrm flipH="1" rot="-386426">
              <a:off x="9050218" y="128960"/>
              <a:ext cx="192480" cy="217091"/>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26"/>
            <p:cNvSpPr/>
            <p:nvPr/>
          </p:nvSpPr>
          <p:spPr>
            <a:xfrm flipH="1" rot="-386426">
              <a:off x="8873533" y="188283"/>
              <a:ext cx="204624" cy="163463"/>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26"/>
            <p:cNvSpPr/>
            <p:nvPr/>
          </p:nvSpPr>
          <p:spPr>
            <a:xfrm flipH="1" rot="-386426">
              <a:off x="8835591" y="41119"/>
              <a:ext cx="211502" cy="13777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26"/>
            <p:cNvSpPr/>
            <p:nvPr/>
          </p:nvSpPr>
          <p:spPr>
            <a:xfrm flipH="1" rot="-386426">
              <a:off x="9004643" y="56845"/>
              <a:ext cx="155618" cy="195919"/>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26"/>
            <p:cNvSpPr/>
            <p:nvPr/>
          </p:nvSpPr>
          <p:spPr>
            <a:xfrm flipH="1" rot="-386426">
              <a:off x="8778134" y="196828"/>
              <a:ext cx="152501" cy="204624"/>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26"/>
            <p:cNvSpPr/>
            <p:nvPr/>
          </p:nvSpPr>
          <p:spPr>
            <a:xfrm flipH="1" rot="-386426">
              <a:off x="8969614" y="227433"/>
              <a:ext cx="33638" cy="2837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26"/>
            <p:cNvSpPr/>
            <p:nvPr/>
          </p:nvSpPr>
          <p:spPr>
            <a:xfrm flipH="1" rot="-386426">
              <a:off x="8926034" y="238987"/>
              <a:ext cx="32994" cy="2837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26"/>
            <p:cNvSpPr/>
            <p:nvPr/>
          </p:nvSpPr>
          <p:spPr>
            <a:xfrm flipH="1" rot="-386426">
              <a:off x="8911113" y="159451"/>
              <a:ext cx="32994" cy="28480"/>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26"/>
            <p:cNvSpPr/>
            <p:nvPr/>
          </p:nvSpPr>
          <p:spPr>
            <a:xfrm flipH="1" rot="-386426">
              <a:off x="9053024" y="200042"/>
              <a:ext cx="28265" cy="2837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26"/>
            <p:cNvSpPr/>
            <p:nvPr/>
          </p:nvSpPr>
          <p:spPr>
            <a:xfrm flipH="1" rot="-386426">
              <a:off x="9038633" y="241085"/>
              <a:ext cx="33101" cy="28265"/>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26"/>
            <p:cNvSpPr/>
            <p:nvPr/>
          </p:nvSpPr>
          <p:spPr>
            <a:xfrm flipH="1" rot="-386426">
              <a:off x="8942457" y="190946"/>
              <a:ext cx="33101" cy="2837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26"/>
            <p:cNvSpPr/>
            <p:nvPr/>
          </p:nvSpPr>
          <p:spPr>
            <a:xfrm flipH="1" rot="-386426">
              <a:off x="8958471" y="144009"/>
              <a:ext cx="33638" cy="28480"/>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26"/>
            <p:cNvSpPr/>
            <p:nvPr/>
          </p:nvSpPr>
          <p:spPr>
            <a:xfrm flipH="1" rot="-386426">
              <a:off x="8939622" y="102748"/>
              <a:ext cx="28265" cy="2837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26"/>
            <p:cNvSpPr/>
            <p:nvPr/>
          </p:nvSpPr>
          <p:spPr>
            <a:xfrm flipH="1" rot="-386426">
              <a:off x="8999550" y="135298"/>
              <a:ext cx="32994" cy="2837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26"/>
            <p:cNvSpPr/>
            <p:nvPr/>
          </p:nvSpPr>
          <p:spPr>
            <a:xfrm flipH="1" rot="-386426">
              <a:off x="9050528" y="130993"/>
              <a:ext cx="28372" cy="2837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26"/>
            <p:cNvSpPr/>
            <p:nvPr/>
          </p:nvSpPr>
          <p:spPr>
            <a:xfrm flipH="1" rot="-386426">
              <a:off x="8990167" y="94287"/>
              <a:ext cx="32994" cy="28480"/>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26"/>
            <p:cNvSpPr/>
            <p:nvPr/>
          </p:nvSpPr>
          <p:spPr>
            <a:xfrm flipH="1" rot="-386426">
              <a:off x="9023465" y="174740"/>
              <a:ext cx="33638" cy="28265"/>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26"/>
            <p:cNvSpPr/>
            <p:nvPr/>
          </p:nvSpPr>
          <p:spPr>
            <a:xfrm flipH="1" rot="-386426">
              <a:off x="9011321" y="218328"/>
              <a:ext cx="32994" cy="28695"/>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26"/>
            <p:cNvSpPr/>
            <p:nvPr/>
          </p:nvSpPr>
          <p:spPr>
            <a:xfrm flipH="1" rot="-386426">
              <a:off x="8999650" y="262682"/>
              <a:ext cx="33101" cy="28265"/>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26"/>
            <p:cNvSpPr/>
            <p:nvPr/>
          </p:nvSpPr>
          <p:spPr>
            <a:xfrm flipH="1" rot="-386426">
              <a:off x="8986082" y="183648"/>
              <a:ext cx="32994" cy="2837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26"/>
            <p:cNvSpPr/>
            <p:nvPr/>
          </p:nvSpPr>
          <p:spPr>
            <a:xfrm flipH="1" rot="-386426">
              <a:off x="9257348" y="977228"/>
              <a:ext cx="275662" cy="286624"/>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26"/>
            <p:cNvSpPr/>
            <p:nvPr/>
          </p:nvSpPr>
          <p:spPr>
            <a:xfrm flipH="1" rot="-386426">
              <a:off x="9269189" y="969003"/>
              <a:ext cx="185387" cy="224721"/>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26"/>
            <p:cNvSpPr/>
            <p:nvPr/>
          </p:nvSpPr>
          <p:spPr>
            <a:xfrm flipH="1" rot="-386426">
              <a:off x="8989424" y="981807"/>
              <a:ext cx="300918" cy="281143"/>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26"/>
            <p:cNvSpPr/>
            <p:nvPr/>
          </p:nvSpPr>
          <p:spPr>
            <a:xfrm flipH="1" rot="-386426">
              <a:off x="9074130" y="970133"/>
              <a:ext cx="203765" cy="204947"/>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26"/>
            <p:cNvSpPr/>
            <p:nvPr/>
          </p:nvSpPr>
          <p:spPr>
            <a:xfrm flipH="1" rot="-386426">
              <a:off x="8917625" y="749925"/>
              <a:ext cx="328323" cy="256963"/>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26"/>
            <p:cNvSpPr/>
            <p:nvPr/>
          </p:nvSpPr>
          <p:spPr>
            <a:xfrm flipH="1" rot="-386426">
              <a:off x="9019918" y="802997"/>
              <a:ext cx="244818" cy="185817"/>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26"/>
            <p:cNvSpPr/>
            <p:nvPr/>
          </p:nvSpPr>
          <p:spPr>
            <a:xfrm flipH="1" rot="-386426">
              <a:off x="9154210" y="640268"/>
              <a:ext cx="275018" cy="298339"/>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26"/>
            <p:cNvSpPr/>
            <p:nvPr/>
          </p:nvSpPr>
          <p:spPr>
            <a:xfrm flipH="1" rot="-386426">
              <a:off x="9189424" y="725617"/>
              <a:ext cx="187107" cy="231385"/>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26"/>
            <p:cNvSpPr/>
            <p:nvPr/>
          </p:nvSpPr>
          <p:spPr>
            <a:xfrm flipH="1" rot="-386426">
              <a:off x="9268379" y="763685"/>
              <a:ext cx="337673" cy="265775"/>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26"/>
            <p:cNvSpPr/>
            <p:nvPr/>
          </p:nvSpPr>
          <p:spPr>
            <a:xfrm flipH="1" rot="-386426">
              <a:off x="9267062" y="823134"/>
              <a:ext cx="251911" cy="181948"/>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26"/>
            <p:cNvSpPr/>
            <p:nvPr/>
          </p:nvSpPr>
          <p:spPr>
            <a:xfrm flipH="1" rot="-386426">
              <a:off x="9206869" y="896695"/>
              <a:ext cx="137670" cy="13777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26"/>
            <p:cNvSpPr/>
            <p:nvPr/>
          </p:nvSpPr>
          <p:spPr>
            <a:xfrm flipH="1" rot="-386426">
              <a:off x="8062452" y="418965"/>
              <a:ext cx="267817" cy="172491"/>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26"/>
            <p:cNvSpPr/>
            <p:nvPr/>
          </p:nvSpPr>
          <p:spPr>
            <a:xfrm flipH="1" rot="-386426">
              <a:off x="8067444" y="431316"/>
              <a:ext cx="172383" cy="124666"/>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26"/>
            <p:cNvSpPr/>
            <p:nvPr/>
          </p:nvSpPr>
          <p:spPr>
            <a:xfrm flipH="1" rot="-386426">
              <a:off x="8071852" y="432183"/>
              <a:ext cx="160131" cy="98228"/>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26"/>
            <p:cNvSpPr/>
            <p:nvPr/>
          </p:nvSpPr>
          <p:spPr>
            <a:xfrm flipH="1" rot="-386426">
              <a:off x="8077680" y="431957"/>
              <a:ext cx="143044" cy="66847"/>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26"/>
            <p:cNvSpPr/>
            <p:nvPr/>
          </p:nvSpPr>
          <p:spPr>
            <a:xfrm flipH="1" rot="-386426">
              <a:off x="8081826" y="430030"/>
              <a:ext cx="127138" cy="39657"/>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26"/>
            <p:cNvSpPr/>
            <p:nvPr/>
          </p:nvSpPr>
          <p:spPr>
            <a:xfrm flipH="1" rot="-386426">
              <a:off x="8053428" y="339932"/>
              <a:ext cx="149492" cy="7189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26"/>
            <p:cNvSpPr/>
            <p:nvPr/>
          </p:nvSpPr>
          <p:spPr>
            <a:xfrm flipH="1" rot="-386426">
              <a:off x="8046648" y="287220"/>
              <a:ext cx="176037" cy="118970"/>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26"/>
            <p:cNvSpPr/>
            <p:nvPr/>
          </p:nvSpPr>
          <p:spPr>
            <a:xfrm flipH="1" rot="-386426">
              <a:off x="8049303" y="285949"/>
              <a:ext cx="147127" cy="116498"/>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2_1_1_1_1">
    <p:spTree>
      <p:nvGrpSpPr>
        <p:cNvPr id="7879" name="Shape 7879"/>
        <p:cNvGrpSpPr/>
        <p:nvPr/>
      </p:nvGrpSpPr>
      <p:grpSpPr>
        <a:xfrm>
          <a:off x="0" y="0"/>
          <a:ext cx="0" cy="0"/>
          <a:chOff x="0" y="0"/>
          <a:chExt cx="0" cy="0"/>
        </a:xfrm>
      </p:grpSpPr>
      <p:sp>
        <p:nvSpPr>
          <p:cNvPr id="7880" name="Google Shape;7880;p27"/>
          <p:cNvSpPr txBox="1"/>
          <p:nvPr>
            <p:ph type="title"/>
          </p:nvPr>
        </p:nvSpPr>
        <p:spPr>
          <a:xfrm>
            <a:off x="845300" y="443531"/>
            <a:ext cx="7453500" cy="576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7881" name="Google Shape;7881;p27"/>
          <p:cNvSpPr txBox="1"/>
          <p:nvPr>
            <p:ph idx="1" type="subTitle"/>
          </p:nvPr>
        </p:nvSpPr>
        <p:spPr>
          <a:xfrm>
            <a:off x="1932763" y="1320800"/>
            <a:ext cx="2075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882" name="Google Shape;7882;p27"/>
          <p:cNvSpPr txBox="1"/>
          <p:nvPr>
            <p:ph idx="2" type="subTitle"/>
          </p:nvPr>
        </p:nvSpPr>
        <p:spPr>
          <a:xfrm>
            <a:off x="1932775" y="1635513"/>
            <a:ext cx="2075400" cy="532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883" name="Google Shape;7883;p27"/>
          <p:cNvSpPr txBox="1"/>
          <p:nvPr>
            <p:ph idx="3" type="subTitle"/>
          </p:nvPr>
        </p:nvSpPr>
        <p:spPr>
          <a:xfrm>
            <a:off x="1932763" y="2444163"/>
            <a:ext cx="2075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884" name="Google Shape;7884;p27"/>
          <p:cNvSpPr txBox="1"/>
          <p:nvPr>
            <p:ph idx="4" type="subTitle"/>
          </p:nvPr>
        </p:nvSpPr>
        <p:spPr>
          <a:xfrm>
            <a:off x="1932775" y="2758875"/>
            <a:ext cx="2075400" cy="532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885" name="Google Shape;7885;p27"/>
          <p:cNvSpPr txBox="1"/>
          <p:nvPr>
            <p:ph idx="5" type="subTitle"/>
          </p:nvPr>
        </p:nvSpPr>
        <p:spPr>
          <a:xfrm>
            <a:off x="5449563" y="1320800"/>
            <a:ext cx="2075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886" name="Google Shape;7886;p27"/>
          <p:cNvSpPr txBox="1"/>
          <p:nvPr>
            <p:ph idx="6" type="subTitle"/>
          </p:nvPr>
        </p:nvSpPr>
        <p:spPr>
          <a:xfrm>
            <a:off x="5449575" y="1635513"/>
            <a:ext cx="2075400" cy="532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887" name="Google Shape;7887;p27"/>
          <p:cNvSpPr txBox="1"/>
          <p:nvPr>
            <p:ph idx="7" type="subTitle"/>
          </p:nvPr>
        </p:nvSpPr>
        <p:spPr>
          <a:xfrm>
            <a:off x="5449563" y="2444150"/>
            <a:ext cx="2075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888" name="Google Shape;7888;p27"/>
          <p:cNvSpPr txBox="1"/>
          <p:nvPr>
            <p:ph idx="8" type="subTitle"/>
          </p:nvPr>
        </p:nvSpPr>
        <p:spPr>
          <a:xfrm>
            <a:off x="5449575" y="2758863"/>
            <a:ext cx="2075400" cy="532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889" name="Google Shape;7889;p27"/>
          <p:cNvSpPr txBox="1"/>
          <p:nvPr>
            <p:ph idx="9" type="subTitle"/>
          </p:nvPr>
        </p:nvSpPr>
        <p:spPr>
          <a:xfrm>
            <a:off x="5449563" y="3567525"/>
            <a:ext cx="20754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890" name="Google Shape;7890;p27"/>
          <p:cNvSpPr txBox="1"/>
          <p:nvPr>
            <p:ph idx="13" type="subTitle"/>
          </p:nvPr>
        </p:nvSpPr>
        <p:spPr>
          <a:xfrm>
            <a:off x="5449575" y="3882238"/>
            <a:ext cx="2075400" cy="5322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grpSp>
        <p:nvGrpSpPr>
          <p:cNvPr id="7891" name="Google Shape;7891;p27"/>
          <p:cNvGrpSpPr/>
          <p:nvPr/>
        </p:nvGrpSpPr>
        <p:grpSpPr>
          <a:xfrm>
            <a:off x="1814098" y="3592660"/>
            <a:ext cx="1852354" cy="1634182"/>
            <a:chOff x="95396" y="3124416"/>
            <a:chExt cx="2383369" cy="2102652"/>
          </a:xfrm>
        </p:grpSpPr>
        <p:grpSp>
          <p:nvGrpSpPr>
            <p:cNvPr id="7892" name="Google Shape;7892;p27"/>
            <p:cNvGrpSpPr/>
            <p:nvPr/>
          </p:nvGrpSpPr>
          <p:grpSpPr>
            <a:xfrm>
              <a:off x="1298525" y="3124416"/>
              <a:ext cx="702123" cy="1733417"/>
              <a:chOff x="1148502" y="3009554"/>
              <a:chExt cx="614873" cy="1518011"/>
            </a:xfrm>
          </p:grpSpPr>
          <p:sp>
            <p:nvSpPr>
              <p:cNvPr id="7893" name="Google Shape;7893;p27"/>
              <p:cNvSpPr/>
              <p:nvPr/>
            </p:nvSpPr>
            <p:spPr>
              <a:xfrm>
                <a:off x="1171431" y="3124433"/>
                <a:ext cx="413893" cy="485493"/>
              </a:xfrm>
              <a:custGeom>
                <a:rect b="b" l="l" r="r" t="t"/>
                <a:pathLst>
                  <a:path extrusionOk="0" h="2075" w="1769">
                    <a:moveTo>
                      <a:pt x="535" y="1"/>
                    </a:moveTo>
                    <a:cubicBezTo>
                      <a:pt x="423" y="1"/>
                      <a:pt x="317" y="61"/>
                      <a:pt x="258" y="167"/>
                    </a:cubicBezTo>
                    <a:cubicBezTo>
                      <a:pt x="44" y="392"/>
                      <a:pt x="1" y="676"/>
                      <a:pt x="28" y="961"/>
                    </a:cubicBezTo>
                    <a:cubicBezTo>
                      <a:pt x="55" y="1371"/>
                      <a:pt x="231" y="1760"/>
                      <a:pt x="521" y="2056"/>
                    </a:cubicBezTo>
                    <a:cubicBezTo>
                      <a:pt x="530" y="2068"/>
                      <a:pt x="553" y="2074"/>
                      <a:pt x="585" y="2074"/>
                    </a:cubicBezTo>
                    <a:cubicBezTo>
                      <a:pt x="843" y="2074"/>
                      <a:pt x="1735" y="1702"/>
                      <a:pt x="1769" y="1590"/>
                    </a:cubicBezTo>
                    <a:cubicBezTo>
                      <a:pt x="1730" y="1355"/>
                      <a:pt x="1703" y="1120"/>
                      <a:pt x="1599" y="906"/>
                    </a:cubicBezTo>
                    <a:cubicBezTo>
                      <a:pt x="1413" y="501"/>
                      <a:pt x="1166" y="156"/>
                      <a:pt x="701" y="47"/>
                    </a:cubicBezTo>
                    <a:cubicBezTo>
                      <a:pt x="690" y="41"/>
                      <a:pt x="679" y="36"/>
                      <a:pt x="668" y="30"/>
                    </a:cubicBezTo>
                    <a:cubicBezTo>
                      <a:pt x="625" y="10"/>
                      <a:pt x="579" y="1"/>
                      <a:pt x="5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27"/>
              <p:cNvSpPr/>
              <p:nvPr/>
            </p:nvSpPr>
            <p:spPr>
              <a:xfrm>
                <a:off x="1148502" y="3009554"/>
                <a:ext cx="202384" cy="161909"/>
              </a:xfrm>
              <a:custGeom>
                <a:rect b="b" l="l" r="r" t="t"/>
                <a:pathLst>
                  <a:path extrusionOk="0" h="692" w="865">
                    <a:moveTo>
                      <a:pt x="755" y="1"/>
                    </a:moveTo>
                    <a:cubicBezTo>
                      <a:pt x="752" y="1"/>
                      <a:pt x="748" y="1"/>
                      <a:pt x="745" y="1"/>
                    </a:cubicBezTo>
                    <a:cubicBezTo>
                      <a:pt x="706" y="1"/>
                      <a:pt x="668" y="29"/>
                      <a:pt x="662" y="67"/>
                    </a:cubicBezTo>
                    <a:cubicBezTo>
                      <a:pt x="646" y="116"/>
                      <a:pt x="630" y="166"/>
                      <a:pt x="613" y="209"/>
                    </a:cubicBezTo>
                    <a:cubicBezTo>
                      <a:pt x="604" y="224"/>
                      <a:pt x="596" y="229"/>
                      <a:pt x="589" y="229"/>
                    </a:cubicBezTo>
                    <a:cubicBezTo>
                      <a:pt x="575" y="229"/>
                      <a:pt x="566" y="208"/>
                      <a:pt x="558" y="193"/>
                    </a:cubicBezTo>
                    <a:cubicBezTo>
                      <a:pt x="520" y="138"/>
                      <a:pt x="504" y="73"/>
                      <a:pt x="443" y="34"/>
                    </a:cubicBezTo>
                    <a:cubicBezTo>
                      <a:pt x="428" y="32"/>
                      <a:pt x="414" y="31"/>
                      <a:pt x="400" y="31"/>
                    </a:cubicBezTo>
                    <a:cubicBezTo>
                      <a:pt x="316" y="31"/>
                      <a:pt x="281" y="76"/>
                      <a:pt x="296" y="171"/>
                    </a:cubicBezTo>
                    <a:cubicBezTo>
                      <a:pt x="301" y="215"/>
                      <a:pt x="312" y="259"/>
                      <a:pt x="323" y="313"/>
                    </a:cubicBezTo>
                    <a:cubicBezTo>
                      <a:pt x="257" y="291"/>
                      <a:pt x="208" y="270"/>
                      <a:pt x="153" y="259"/>
                    </a:cubicBezTo>
                    <a:cubicBezTo>
                      <a:pt x="134" y="254"/>
                      <a:pt x="114" y="249"/>
                      <a:pt x="96" y="249"/>
                    </a:cubicBezTo>
                    <a:cubicBezTo>
                      <a:pt x="73" y="249"/>
                      <a:pt x="51" y="256"/>
                      <a:pt x="33" y="281"/>
                    </a:cubicBezTo>
                    <a:cubicBezTo>
                      <a:pt x="0" y="324"/>
                      <a:pt x="22" y="374"/>
                      <a:pt x="38" y="412"/>
                    </a:cubicBezTo>
                    <a:cubicBezTo>
                      <a:pt x="88" y="510"/>
                      <a:pt x="175" y="560"/>
                      <a:pt x="268" y="609"/>
                    </a:cubicBezTo>
                    <a:cubicBezTo>
                      <a:pt x="312" y="642"/>
                      <a:pt x="361" y="664"/>
                      <a:pt x="405" y="691"/>
                    </a:cubicBezTo>
                    <a:cubicBezTo>
                      <a:pt x="496" y="605"/>
                      <a:pt x="612" y="557"/>
                      <a:pt x="731" y="557"/>
                    </a:cubicBezTo>
                    <a:cubicBezTo>
                      <a:pt x="748" y="557"/>
                      <a:pt x="765" y="558"/>
                      <a:pt x="783" y="560"/>
                    </a:cubicBezTo>
                    <a:cubicBezTo>
                      <a:pt x="827" y="445"/>
                      <a:pt x="854" y="324"/>
                      <a:pt x="859" y="204"/>
                    </a:cubicBezTo>
                    <a:cubicBezTo>
                      <a:pt x="865" y="155"/>
                      <a:pt x="854" y="105"/>
                      <a:pt x="832" y="67"/>
                    </a:cubicBezTo>
                    <a:cubicBezTo>
                      <a:pt x="817" y="32"/>
                      <a:pt x="797" y="1"/>
                      <a:pt x="755"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27"/>
              <p:cNvSpPr/>
              <p:nvPr/>
            </p:nvSpPr>
            <p:spPr>
              <a:xfrm>
                <a:off x="1346907" y="3168654"/>
                <a:ext cx="143658" cy="242162"/>
              </a:xfrm>
              <a:custGeom>
                <a:rect b="b" l="l" r="r" t="t"/>
                <a:pathLst>
                  <a:path extrusionOk="0" h="1035" w="614">
                    <a:moveTo>
                      <a:pt x="1" y="0"/>
                    </a:moveTo>
                    <a:lnTo>
                      <a:pt x="1" y="0"/>
                    </a:lnTo>
                    <a:cubicBezTo>
                      <a:pt x="302" y="285"/>
                      <a:pt x="395" y="668"/>
                      <a:pt x="515" y="1035"/>
                    </a:cubicBezTo>
                    <a:cubicBezTo>
                      <a:pt x="614" y="821"/>
                      <a:pt x="252" y="9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27"/>
              <p:cNvSpPr/>
              <p:nvPr/>
            </p:nvSpPr>
            <p:spPr>
              <a:xfrm>
                <a:off x="1234134" y="3189009"/>
                <a:ext cx="63172" cy="259008"/>
              </a:xfrm>
              <a:custGeom>
                <a:rect b="b" l="l" r="r" t="t"/>
                <a:pathLst>
                  <a:path extrusionOk="0" h="1107" w="270">
                    <a:moveTo>
                      <a:pt x="72" y="1"/>
                    </a:moveTo>
                    <a:cubicBezTo>
                      <a:pt x="28" y="1"/>
                      <a:pt x="56" y="34"/>
                      <a:pt x="50" y="55"/>
                    </a:cubicBezTo>
                    <a:cubicBezTo>
                      <a:pt x="1" y="225"/>
                      <a:pt x="39" y="389"/>
                      <a:pt x="67" y="553"/>
                    </a:cubicBezTo>
                    <a:cubicBezTo>
                      <a:pt x="94" y="712"/>
                      <a:pt x="132" y="871"/>
                      <a:pt x="192" y="1024"/>
                    </a:cubicBezTo>
                    <a:cubicBezTo>
                      <a:pt x="203" y="1052"/>
                      <a:pt x="209" y="1084"/>
                      <a:pt x="253" y="1106"/>
                    </a:cubicBezTo>
                    <a:cubicBezTo>
                      <a:pt x="269" y="1046"/>
                      <a:pt x="264" y="980"/>
                      <a:pt x="236" y="920"/>
                    </a:cubicBezTo>
                    <a:cubicBezTo>
                      <a:pt x="121" y="647"/>
                      <a:pt x="99" y="362"/>
                      <a:pt x="94" y="66"/>
                    </a:cubicBezTo>
                    <a:cubicBezTo>
                      <a:pt x="94" y="44"/>
                      <a:pt x="116" y="1"/>
                      <a:pt x="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27"/>
              <p:cNvSpPr/>
              <p:nvPr/>
            </p:nvSpPr>
            <p:spPr>
              <a:xfrm>
                <a:off x="1313683" y="3217320"/>
                <a:ext cx="51473" cy="135938"/>
              </a:xfrm>
              <a:custGeom>
                <a:rect b="b" l="l" r="r" t="t"/>
                <a:pathLst>
                  <a:path extrusionOk="0" h="581" w="220">
                    <a:moveTo>
                      <a:pt x="0" y="0"/>
                    </a:moveTo>
                    <a:lnTo>
                      <a:pt x="0" y="0"/>
                    </a:lnTo>
                    <a:cubicBezTo>
                      <a:pt x="11" y="219"/>
                      <a:pt x="110" y="383"/>
                      <a:pt x="175" y="580"/>
                    </a:cubicBezTo>
                    <a:cubicBezTo>
                      <a:pt x="219" y="487"/>
                      <a:pt x="99" y="12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27"/>
              <p:cNvSpPr/>
              <p:nvPr/>
            </p:nvSpPr>
            <p:spPr>
              <a:xfrm>
                <a:off x="1185469" y="3393500"/>
                <a:ext cx="577906" cy="1134065"/>
              </a:xfrm>
              <a:custGeom>
                <a:rect b="b" l="l" r="r" t="t"/>
                <a:pathLst>
                  <a:path extrusionOk="0" h="4847" w="2470">
                    <a:moveTo>
                      <a:pt x="1178" y="1250"/>
                    </a:moveTo>
                    <a:cubicBezTo>
                      <a:pt x="1180" y="1250"/>
                      <a:pt x="1183" y="1252"/>
                      <a:pt x="1186" y="1253"/>
                    </a:cubicBezTo>
                    <a:lnTo>
                      <a:pt x="1186" y="1253"/>
                    </a:lnTo>
                    <a:lnTo>
                      <a:pt x="1178" y="1250"/>
                    </a:lnTo>
                    <a:close/>
                    <a:moveTo>
                      <a:pt x="750" y="1"/>
                    </a:moveTo>
                    <a:cubicBezTo>
                      <a:pt x="727" y="1"/>
                      <a:pt x="711" y="24"/>
                      <a:pt x="696" y="74"/>
                    </a:cubicBezTo>
                    <a:cubicBezTo>
                      <a:pt x="658" y="203"/>
                      <a:pt x="748" y="764"/>
                      <a:pt x="714" y="764"/>
                    </a:cubicBezTo>
                    <a:cubicBezTo>
                      <a:pt x="713" y="764"/>
                      <a:pt x="713" y="764"/>
                      <a:pt x="712" y="763"/>
                    </a:cubicBezTo>
                    <a:cubicBezTo>
                      <a:pt x="700" y="758"/>
                      <a:pt x="679" y="756"/>
                      <a:pt x="652" y="756"/>
                    </a:cubicBezTo>
                    <a:cubicBezTo>
                      <a:pt x="468" y="756"/>
                      <a:pt x="1" y="857"/>
                      <a:pt x="39" y="862"/>
                    </a:cubicBezTo>
                    <a:cubicBezTo>
                      <a:pt x="209" y="900"/>
                      <a:pt x="313" y="1031"/>
                      <a:pt x="450" y="1119"/>
                    </a:cubicBezTo>
                    <a:cubicBezTo>
                      <a:pt x="592" y="1218"/>
                      <a:pt x="941" y="1266"/>
                      <a:pt x="1107" y="1266"/>
                    </a:cubicBezTo>
                    <a:cubicBezTo>
                      <a:pt x="1152" y="1266"/>
                      <a:pt x="1184" y="1263"/>
                      <a:pt x="1194" y="1256"/>
                    </a:cubicBezTo>
                    <a:lnTo>
                      <a:pt x="1216" y="1289"/>
                    </a:lnTo>
                    <a:cubicBezTo>
                      <a:pt x="1358" y="1721"/>
                      <a:pt x="1429" y="2170"/>
                      <a:pt x="1429" y="2624"/>
                    </a:cubicBezTo>
                    <a:cubicBezTo>
                      <a:pt x="1380" y="2570"/>
                      <a:pt x="1145" y="2121"/>
                      <a:pt x="948" y="2028"/>
                    </a:cubicBezTo>
                    <a:cubicBezTo>
                      <a:pt x="907" y="2008"/>
                      <a:pt x="870" y="1998"/>
                      <a:pt x="837" y="1998"/>
                    </a:cubicBezTo>
                    <a:cubicBezTo>
                      <a:pt x="769" y="1998"/>
                      <a:pt x="717" y="2041"/>
                      <a:pt x="680" y="2126"/>
                    </a:cubicBezTo>
                    <a:cubicBezTo>
                      <a:pt x="636" y="2290"/>
                      <a:pt x="767" y="2362"/>
                      <a:pt x="866" y="2438"/>
                    </a:cubicBezTo>
                    <a:cubicBezTo>
                      <a:pt x="970" y="2515"/>
                      <a:pt x="1079" y="2581"/>
                      <a:pt x="1194" y="2646"/>
                    </a:cubicBezTo>
                    <a:cubicBezTo>
                      <a:pt x="1238" y="2674"/>
                      <a:pt x="1276" y="2712"/>
                      <a:pt x="1309" y="2761"/>
                    </a:cubicBezTo>
                    <a:cubicBezTo>
                      <a:pt x="1397" y="2882"/>
                      <a:pt x="1424" y="3035"/>
                      <a:pt x="1380" y="3177"/>
                    </a:cubicBezTo>
                    <a:cubicBezTo>
                      <a:pt x="1342" y="3358"/>
                      <a:pt x="1314" y="3544"/>
                      <a:pt x="1282" y="3730"/>
                    </a:cubicBezTo>
                    <a:cubicBezTo>
                      <a:pt x="1232" y="3708"/>
                      <a:pt x="1232" y="3675"/>
                      <a:pt x="1227" y="3642"/>
                    </a:cubicBezTo>
                    <a:cubicBezTo>
                      <a:pt x="1167" y="3440"/>
                      <a:pt x="1068" y="3265"/>
                      <a:pt x="866" y="3166"/>
                    </a:cubicBezTo>
                    <a:cubicBezTo>
                      <a:pt x="850" y="3157"/>
                      <a:pt x="833" y="3154"/>
                      <a:pt x="817" y="3154"/>
                    </a:cubicBezTo>
                    <a:cubicBezTo>
                      <a:pt x="719" y="3154"/>
                      <a:pt x="615" y="3286"/>
                      <a:pt x="587" y="3314"/>
                    </a:cubicBezTo>
                    <a:cubicBezTo>
                      <a:pt x="537" y="3478"/>
                      <a:pt x="669" y="3549"/>
                      <a:pt x="767" y="3626"/>
                    </a:cubicBezTo>
                    <a:cubicBezTo>
                      <a:pt x="866" y="3703"/>
                      <a:pt x="1117" y="3850"/>
                      <a:pt x="1128" y="3856"/>
                    </a:cubicBezTo>
                    <a:cubicBezTo>
                      <a:pt x="1238" y="4053"/>
                      <a:pt x="1123" y="4239"/>
                      <a:pt x="1035" y="4431"/>
                    </a:cubicBezTo>
                    <a:cubicBezTo>
                      <a:pt x="970" y="4562"/>
                      <a:pt x="904" y="4693"/>
                      <a:pt x="827" y="4847"/>
                    </a:cubicBezTo>
                    <a:cubicBezTo>
                      <a:pt x="942" y="4792"/>
                      <a:pt x="975" y="4699"/>
                      <a:pt x="1024" y="4622"/>
                    </a:cubicBezTo>
                    <a:cubicBezTo>
                      <a:pt x="1205" y="4348"/>
                      <a:pt x="1331" y="4042"/>
                      <a:pt x="1391" y="3724"/>
                    </a:cubicBezTo>
                    <a:cubicBezTo>
                      <a:pt x="1435" y="3511"/>
                      <a:pt x="1561" y="3407"/>
                      <a:pt x="1752" y="3363"/>
                    </a:cubicBezTo>
                    <a:cubicBezTo>
                      <a:pt x="1900" y="3330"/>
                      <a:pt x="2053" y="3347"/>
                      <a:pt x="2190" y="3287"/>
                    </a:cubicBezTo>
                    <a:cubicBezTo>
                      <a:pt x="2305" y="3243"/>
                      <a:pt x="2415" y="3188"/>
                      <a:pt x="2442" y="3051"/>
                    </a:cubicBezTo>
                    <a:cubicBezTo>
                      <a:pt x="2469" y="2964"/>
                      <a:pt x="2426" y="2914"/>
                      <a:pt x="2360" y="2876"/>
                    </a:cubicBezTo>
                    <a:cubicBezTo>
                      <a:pt x="2292" y="2838"/>
                      <a:pt x="2218" y="2819"/>
                      <a:pt x="2144" y="2819"/>
                    </a:cubicBezTo>
                    <a:cubicBezTo>
                      <a:pt x="2070" y="2819"/>
                      <a:pt x="1996" y="2838"/>
                      <a:pt x="1928" y="2876"/>
                    </a:cubicBezTo>
                    <a:cubicBezTo>
                      <a:pt x="1791" y="2936"/>
                      <a:pt x="1665" y="3029"/>
                      <a:pt x="1561" y="3144"/>
                    </a:cubicBezTo>
                    <a:cubicBezTo>
                      <a:pt x="1555" y="3155"/>
                      <a:pt x="1539" y="3155"/>
                      <a:pt x="1517" y="3166"/>
                    </a:cubicBezTo>
                    <a:cubicBezTo>
                      <a:pt x="1528" y="3046"/>
                      <a:pt x="1544" y="2936"/>
                      <a:pt x="1550" y="2827"/>
                    </a:cubicBezTo>
                    <a:cubicBezTo>
                      <a:pt x="1566" y="2723"/>
                      <a:pt x="1566" y="2619"/>
                      <a:pt x="1561" y="2520"/>
                    </a:cubicBezTo>
                    <a:cubicBezTo>
                      <a:pt x="1555" y="2411"/>
                      <a:pt x="1572" y="2307"/>
                      <a:pt x="1605" y="2208"/>
                    </a:cubicBezTo>
                    <a:cubicBezTo>
                      <a:pt x="1725" y="1978"/>
                      <a:pt x="1922" y="1814"/>
                      <a:pt x="2097" y="1634"/>
                    </a:cubicBezTo>
                    <a:cubicBezTo>
                      <a:pt x="2201" y="1535"/>
                      <a:pt x="2256" y="1398"/>
                      <a:pt x="2245" y="1256"/>
                    </a:cubicBezTo>
                    <a:cubicBezTo>
                      <a:pt x="2245" y="1168"/>
                      <a:pt x="2196" y="1092"/>
                      <a:pt x="2114" y="1059"/>
                    </a:cubicBezTo>
                    <a:cubicBezTo>
                      <a:pt x="2081" y="1047"/>
                      <a:pt x="2048" y="1042"/>
                      <a:pt x="2015" y="1042"/>
                    </a:cubicBezTo>
                    <a:cubicBezTo>
                      <a:pt x="1909" y="1042"/>
                      <a:pt x="1805" y="1100"/>
                      <a:pt x="1747" y="1196"/>
                    </a:cubicBezTo>
                    <a:cubicBezTo>
                      <a:pt x="1621" y="1426"/>
                      <a:pt x="1594" y="1677"/>
                      <a:pt x="1572" y="1924"/>
                    </a:cubicBezTo>
                    <a:cubicBezTo>
                      <a:pt x="1572" y="1951"/>
                      <a:pt x="1572" y="1978"/>
                      <a:pt x="1539" y="2006"/>
                    </a:cubicBezTo>
                    <a:cubicBezTo>
                      <a:pt x="1490" y="1792"/>
                      <a:pt x="1293" y="1272"/>
                      <a:pt x="1293" y="1272"/>
                    </a:cubicBezTo>
                    <a:cubicBezTo>
                      <a:pt x="1304" y="1234"/>
                      <a:pt x="1331" y="1201"/>
                      <a:pt x="1369" y="1185"/>
                    </a:cubicBezTo>
                    <a:cubicBezTo>
                      <a:pt x="1468" y="1141"/>
                      <a:pt x="1780" y="780"/>
                      <a:pt x="1785" y="632"/>
                    </a:cubicBezTo>
                    <a:cubicBezTo>
                      <a:pt x="1813" y="484"/>
                      <a:pt x="1856" y="336"/>
                      <a:pt x="1922" y="199"/>
                    </a:cubicBezTo>
                    <a:cubicBezTo>
                      <a:pt x="1933" y="172"/>
                      <a:pt x="1966" y="134"/>
                      <a:pt x="1938" y="101"/>
                    </a:cubicBezTo>
                    <a:cubicBezTo>
                      <a:pt x="1938" y="100"/>
                      <a:pt x="1936" y="100"/>
                      <a:pt x="1934" y="100"/>
                    </a:cubicBezTo>
                    <a:cubicBezTo>
                      <a:pt x="1868" y="100"/>
                      <a:pt x="1190" y="509"/>
                      <a:pt x="1221" y="599"/>
                    </a:cubicBezTo>
                    <a:cubicBezTo>
                      <a:pt x="1161" y="577"/>
                      <a:pt x="931" y="139"/>
                      <a:pt x="822" y="41"/>
                    </a:cubicBezTo>
                    <a:cubicBezTo>
                      <a:pt x="791" y="15"/>
                      <a:pt x="768" y="1"/>
                      <a:pt x="7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9" name="Google Shape;7899;p27"/>
            <p:cNvGrpSpPr/>
            <p:nvPr/>
          </p:nvGrpSpPr>
          <p:grpSpPr>
            <a:xfrm>
              <a:off x="95396" y="3605934"/>
              <a:ext cx="1560021" cy="1621135"/>
              <a:chOff x="2785514" y="3607713"/>
              <a:chExt cx="1570544" cy="1632070"/>
            </a:xfrm>
          </p:grpSpPr>
          <p:sp>
            <p:nvSpPr>
              <p:cNvPr id="7900" name="Google Shape;7900;p27"/>
              <p:cNvSpPr/>
              <p:nvPr/>
            </p:nvSpPr>
            <p:spPr>
              <a:xfrm>
                <a:off x="3399872" y="4636001"/>
                <a:ext cx="954450" cy="602203"/>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27"/>
              <p:cNvSpPr/>
              <p:nvPr/>
            </p:nvSpPr>
            <p:spPr>
              <a:xfrm>
                <a:off x="3409183" y="4745679"/>
                <a:ext cx="946875" cy="49252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27"/>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27"/>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27"/>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27"/>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27"/>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27"/>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27"/>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27"/>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27"/>
              <p:cNvSpPr/>
              <p:nvPr/>
            </p:nvSpPr>
            <p:spPr>
              <a:xfrm>
                <a:off x="2785514"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27"/>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27"/>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27"/>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27"/>
              <p:cNvSpPr/>
              <p:nvPr/>
            </p:nvSpPr>
            <p:spPr>
              <a:xfrm>
                <a:off x="3203713"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27"/>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27"/>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27"/>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27"/>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27"/>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27"/>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27"/>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27"/>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27"/>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27"/>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5" name="Google Shape;7925;p27"/>
            <p:cNvGrpSpPr/>
            <p:nvPr/>
          </p:nvGrpSpPr>
          <p:grpSpPr>
            <a:xfrm flipH="1">
              <a:off x="1693678" y="3782670"/>
              <a:ext cx="785087" cy="1417511"/>
              <a:chOff x="718002" y="3671691"/>
              <a:chExt cx="769995" cy="1390262"/>
            </a:xfrm>
          </p:grpSpPr>
          <p:sp>
            <p:nvSpPr>
              <p:cNvPr id="7926" name="Google Shape;7926;p27"/>
              <p:cNvSpPr/>
              <p:nvPr/>
            </p:nvSpPr>
            <p:spPr>
              <a:xfrm>
                <a:off x="755202" y="3786337"/>
                <a:ext cx="385817" cy="481047"/>
              </a:xfrm>
              <a:custGeom>
                <a:rect b="b" l="l" r="r" t="t"/>
                <a:pathLst>
                  <a:path extrusionOk="0" h="2056" w="1649">
                    <a:moveTo>
                      <a:pt x="672" y="0"/>
                    </a:moveTo>
                    <a:cubicBezTo>
                      <a:pt x="576" y="0"/>
                      <a:pt x="483" y="44"/>
                      <a:pt x="422" y="124"/>
                    </a:cubicBezTo>
                    <a:cubicBezTo>
                      <a:pt x="417" y="135"/>
                      <a:pt x="411" y="146"/>
                      <a:pt x="400" y="157"/>
                    </a:cubicBezTo>
                    <a:cubicBezTo>
                      <a:pt x="50" y="480"/>
                      <a:pt x="1" y="896"/>
                      <a:pt x="34" y="1345"/>
                    </a:cubicBezTo>
                    <a:cubicBezTo>
                      <a:pt x="55" y="1586"/>
                      <a:pt x="138" y="1805"/>
                      <a:pt x="220" y="2029"/>
                    </a:cubicBezTo>
                    <a:cubicBezTo>
                      <a:pt x="239" y="2047"/>
                      <a:pt x="307" y="2055"/>
                      <a:pt x="402" y="2055"/>
                    </a:cubicBezTo>
                    <a:cubicBezTo>
                      <a:pt x="764" y="2055"/>
                      <a:pt x="1521" y="1940"/>
                      <a:pt x="1539" y="1832"/>
                    </a:cubicBezTo>
                    <a:cubicBezTo>
                      <a:pt x="1648" y="1432"/>
                      <a:pt x="1615" y="1006"/>
                      <a:pt x="1440" y="633"/>
                    </a:cubicBezTo>
                    <a:cubicBezTo>
                      <a:pt x="1320" y="371"/>
                      <a:pt x="1145" y="146"/>
                      <a:pt x="849" y="53"/>
                    </a:cubicBezTo>
                    <a:cubicBezTo>
                      <a:pt x="794" y="17"/>
                      <a:pt x="733" y="0"/>
                      <a:pt x="67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27"/>
              <p:cNvSpPr/>
              <p:nvPr/>
            </p:nvSpPr>
            <p:spPr>
              <a:xfrm>
                <a:off x="787256" y="3671691"/>
                <a:ext cx="205192" cy="154188"/>
              </a:xfrm>
              <a:custGeom>
                <a:rect b="b" l="l" r="r" t="t"/>
                <a:pathLst>
                  <a:path extrusionOk="0" h="659" w="877">
                    <a:moveTo>
                      <a:pt x="431" y="0"/>
                    </a:moveTo>
                    <a:cubicBezTo>
                      <a:pt x="404" y="0"/>
                      <a:pt x="372" y="13"/>
                      <a:pt x="334" y="40"/>
                    </a:cubicBezTo>
                    <a:cubicBezTo>
                      <a:pt x="296" y="100"/>
                      <a:pt x="318" y="171"/>
                      <a:pt x="313" y="237"/>
                    </a:cubicBezTo>
                    <a:cubicBezTo>
                      <a:pt x="313" y="259"/>
                      <a:pt x="316" y="285"/>
                      <a:pt x="291" y="285"/>
                    </a:cubicBezTo>
                    <a:cubicBezTo>
                      <a:pt x="285" y="285"/>
                      <a:pt x="278" y="283"/>
                      <a:pt x="269" y="280"/>
                    </a:cubicBezTo>
                    <a:lnTo>
                      <a:pt x="159" y="176"/>
                    </a:lnTo>
                    <a:cubicBezTo>
                      <a:pt x="142" y="159"/>
                      <a:pt x="118" y="148"/>
                      <a:pt x="94" y="148"/>
                    </a:cubicBezTo>
                    <a:cubicBezTo>
                      <a:pt x="81" y="148"/>
                      <a:pt x="67" y="152"/>
                      <a:pt x="55" y="160"/>
                    </a:cubicBezTo>
                    <a:cubicBezTo>
                      <a:pt x="17" y="182"/>
                      <a:pt x="1" y="220"/>
                      <a:pt x="6" y="258"/>
                    </a:cubicBezTo>
                    <a:cubicBezTo>
                      <a:pt x="11" y="302"/>
                      <a:pt x="28" y="346"/>
                      <a:pt x="50" y="384"/>
                    </a:cubicBezTo>
                    <a:cubicBezTo>
                      <a:pt x="115" y="488"/>
                      <a:pt x="198" y="581"/>
                      <a:pt x="291" y="658"/>
                    </a:cubicBezTo>
                    <a:cubicBezTo>
                      <a:pt x="371" y="605"/>
                      <a:pt x="464" y="575"/>
                      <a:pt x="560" y="575"/>
                    </a:cubicBezTo>
                    <a:cubicBezTo>
                      <a:pt x="601" y="575"/>
                      <a:pt x="643" y="581"/>
                      <a:pt x="685" y="592"/>
                    </a:cubicBezTo>
                    <a:cubicBezTo>
                      <a:pt x="712" y="549"/>
                      <a:pt x="739" y="505"/>
                      <a:pt x="767" y="461"/>
                    </a:cubicBezTo>
                    <a:cubicBezTo>
                      <a:pt x="816" y="373"/>
                      <a:pt x="876" y="286"/>
                      <a:pt x="871" y="176"/>
                    </a:cubicBezTo>
                    <a:cubicBezTo>
                      <a:pt x="865" y="133"/>
                      <a:pt x="860" y="78"/>
                      <a:pt x="811" y="61"/>
                    </a:cubicBezTo>
                    <a:cubicBezTo>
                      <a:pt x="799" y="56"/>
                      <a:pt x="789" y="53"/>
                      <a:pt x="778" y="53"/>
                    </a:cubicBezTo>
                    <a:cubicBezTo>
                      <a:pt x="748" y="53"/>
                      <a:pt x="720" y="74"/>
                      <a:pt x="696" y="94"/>
                    </a:cubicBezTo>
                    <a:cubicBezTo>
                      <a:pt x="657" y="133"/>
                      <a:pt x="619" y="176"/>
                      <a:pt x="575" y="226"/>
                    </a:cubicBezTo>
                    <a:cubicBezTo>
                      <a:pt x="559" y="176"/>
                      <a:pt x="542" y="133"/>
                      <a:pt x="526" y="89"/>
                    </a:cubicBezTo>
                    <a:cubicBezTo>
                      <a:pt x="503" y="30"/>
                      <a:pt x="472" y="0"/>
                      <a:pt x="431"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27"/>
              <p:cNvSpPr/>
              <p:nvPr/>
            </p:nvSpPr>
            <p:spPr>
              <a:xfrm>
                <a:off x="814162" y="3858868"/>
                <a:ext cx="54047" cy="270472"/>
              </a:xfrm>
              <a:custGeom>
                <a:rect b="b" l="l" r="r" t="t"/>
                <a:pathLst>
                  <a:path extrusionOk="0" h="1156" w="231">
                    <a:moveTo>
                      <a:pt x="176" y="0"/>
                    </a:moveTo>
                    <a:lnTo>
                      <a:pt x="176" y="0"/>
                    </a:lnTo>
                    <a:cubicBezTo>
                      <a:pt x="0" y="203"/>
                      <a:pt x="39" y="1018"/>
                      <a:pt x="230" y="1155"/>
                    </a:cubicBezTo>
                    <a:cubicBezTo>
                      <a:pt x="159" y="772"/>
                      <a:pt x="50" y="394"/>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27"/>
              <p:cNvSpPr/>
              <p:nvPr/>
            </p:nvSpPr>
            <p:spPr>
              <a:xfrm>
                <a:off x="940973" y="3827984"/>
                <a:ext cx="103883" cy="247543"/>
              </a:xfrm>
              <a:custGeom>
                <a:rect b="b" l="l" r="r" t="t"/>
                <a:pathLst>
                  <a:path extrusionOk="0" h="1058" w="444">
                    <a:moveTo>
                      <a:pt x="52" y="0"/>
                    </a:moveTo>
                    <a:cubicBezTo>
                      <a:pt x="47" y="0"/>
                      <a:pt x="41" y="2"/>
                      <a:pt x="33" y="6"/>
                    </a:cubicBezTo>
                    <a:cubicBezTo>
                      <a:pt x="0" y="28"/>
                      <a:pt x="39" y="50"/>
                      <a:pt x="50" y="72"/>
                    </a:cubicBezTo>
                    <a:cubicBezTo>
                      <a:pt x="186" y="335"/>
                      <a:pt x="307" y="598"/>
                      <a:pt x="340" y="893"/>
                    </a:cubicBezTo>
                    <a:cubicBezTo>
                      <a:pt x="345" y="959"/>
                      <a:pt x="373" y="1014"/>
                      <a:pt x="416" y="1057"/>
                    </a:cubicBezTo>
                    <a:cubicBezTo>
                      <a:pt x="438" y="1030"/>
                      <a:pt x="444" y="992"/>
                      <a:pt x="433" y="953"/>
                    </a:cubicBezTo>
                    <a:cubicBezTo>
                      <a:pt x="405" y="795"/>
                      <a:pt x="367" y="636"/>
                      <a:pt x="312" y="483"/>
                    </a:cubicBezTo>
                    <a:cubicBezTo>
                      <a:pt x="258" y="329"/>
                      <a:pt x="208" y="165"/>
                      <a:pt x="88" y="45"/>
                    </a:cubicBezTo>
                    <a:cubicBezTo>
                      <a:pt x="75" y="32"/>
                      <a:pt x="72" y="0"/>
                      <a:pt x="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27"/>
              <p:cNvSpPr/>
              <p:nvPr/>
            </p:nvSpPr>
            <p:spPr>
              <a:xfrm>
                <a:off x="901198" y="3885774"/>
                <a:ext cx="37435" cy="138512"/>
              </a:xfrm>
              <a:custGeom>
                <a:rect b="b" l="l" r="r" t="t"/>
                <a:pathLst>
                  <a:path extrusionOk="0" h="592" w="160">
                    <a:moveTo>
                      <a:pt x="34" y="0"/>
                    </a:moveTo>
                    <a:lnTo>
                      <a:pt x="34" y="0"/>
                    </a:lnTo>
                    <a:cubicBezTo>
                      <a:pt x="1" y="148"/>
                      <a:pt x="77" y="526"/>
                      <a:pt x="159" y="591"/>
                    </a:cubicBezTo>
                    <a:cubicBezTo>
                      <a:pt x="127" y="389"/>
                      <a:pt x="127" y="192"/>
                      <a:pt x="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27"/>
              <p:cNvSpPr/>
              <p:nvPr/>
            </p:nvSpPr>
            <p:spPr>
              <a:xfrm>
                <a:off x="718002" y="4061487"/>
                <a:ext cx="769995" cy="1000466"/>
              </a:xfrm>
              <a:custGeom>
                <a:rect b="b" l="l" r="r" t="t"/>
                <a:pathLst>
                  <a:path extrusionOk="0" h="4276" w="3291">
                    <a:moveTo>
                      <a:pt x="1021" y="1"/>
                    </a:moveTo>
                    <a:cubicBezTo>
                      <a:pt x="997" y="1"/>
                      <a:pt x="980" y="26"/>
                      <a:pt x="964" y="76"/>
                    </a:cubicBezTo>
                    <a:cubicBezTo>
                      <a:pt x="915" y="213"/>
                      <a:pt x="926" y="711"/>
                      <a:pt x="882" y="755"/>
                    </a:cubicBezTo>
                    <a:cubicBezTo>
                      <a:pt x="871" y="686"/>
                      <a:pt x="466" y="652"/>
                      <a:pt x="214" y="652"/>
                    </a:cubicBezTo>
                    <a:cubicBezTo>
                      <a:pt x="102" y="652"/>
                      <a:pt x="21" y="659"/>
                      <a:pt x="17" y="672"/>
                    </a:cubicBezTo>
                    <a:cubicBezTo>
                      <a:pt x="1" y="716"/>
                      <a:pt x="50" y="727"/>
                      <a:pt x="78" y="749"/>
                    </a:cubicBezTo>
                    <a:cubicBezTo>
                      <a:pt x="203" y="837"/>
                      <a:pt x="313" y="941"/>
                      <a:pt x="411" y="1061"/>
                    </a:cubicBezTo>
                    <a:cubicBezTo>
                      <a:pt x="476" y="1185"/>
                      <a:pt x="916" y="1340"/>
                      <a:pt x="1035" y="1340"/>
                    </a:cubicBezTo>
                    <a:cubicBezTo>
                      <a:pt x="1037" y="1340"/>
                      <a:pt x="1039" y="1340"/>
                      <a:pt x="1041" y="1340"/>
                    </a:cubicBezTo>
                    <a:cubicBezTo>
                      <a:pt x="1046" y="1340"/>
                      <a:pt x="1051" y="1339"/>
                      <a:pt x="1056" y="1339"/>
                    </a:cubicBezTo>
                    <a:cubicBezTo>
                      <a:pt x="1089" y="1339"/>
                      <a:pt x="1122" y="1355"/>
                      <a:pt x="1150" y="1379"/>
                    </a:cubicBezTo>
                    <a:cubicBezTo>
                      <a:pt x="1150" y="1379"/>
                      <a:pt x="1233" y="1931"/>
                      <a:pt x="1293" y="2139"/>
                    </a:cubicBezTo>
                    <a:cubicBezTo>
                      <a:pt x="1249" y="2134"/>
                      <a:pt x="1238" y="2107"/>
                      <a:pt x="1227" y="2085"/>
                    </a:cubicBezTo>
                    <a:cubicBezTo>
                      <a:pt x="1085" y="1882"/>
                      <a:pt x="937" y="1674"/>
                      <a:pt x="718" y="1537"/>
                    </a:cubicBezTo>
                    <a:cubicBezTo>
                      <a:pt x="668" y="1505"/>
                      <a:pt x="613" y="1490"/>
                      <a:pt x="558" y="1490"/>
                    </a:cubicBezTo>
                    <a:cubicBezTo>
                      <a:pt x="473" y="1490"/>
                      <a:pt x="389" y="1526"/>
                      <a:pt x="329" y="1592"/>
                    </a:cubicBezTo>
                    <a:cubicBezTo>
                      <a:pt x="275" y="1658"/>
                      <a:pt x="269" y="1751"/>
                      <a:pt x="307" y="1822"/>
                    </a:cubicBezTo>
                    <a:cubicBezTo>
                      <a:pt x="368" y="1953"/>
                      <a:pt x="483" y="2052"/>
                      <a:pt x="625" y="2085"/>
                    </a:cubicBezTo>
                    <a:cubicBezTo>
                      <a:pt x="866" y="2156"/>
                      <a:pt x="1112" y="2205"/>
                      <a:pt x="1331" y="2347"/>
                    </a:cubicBezTo>
                    <a:cubicBezTo>
                      <a:pt x="1408" y="2419"/>
                      <a:pt x="1473" y="2506"/>
                      <a:pt x="1523" y="2599"/>
                    </a:cubicBezTo>
                    <a:cubicBezTo>
                      <a:pt x="1566" y="2692"/>
                      <a:pt x="1616" y="2780"/>
                      <a:pt x="1676" y="2862"/>
                    </a:cubicBezTo>
                    <a:cubicBezTo>
                      <a:pt x="1742" y="2955"/>
                      <a:pt x="1807" y="3043"/>
                      <a:pt x="1878" y="3147"/>
                    </a:cubicBezTo>
                    <a:lnTo>
                      <a:pt x="1824" y="3147"/>
                    </a:lnTo>
                    <a:cubicBezTo>
                      <a:pt x="1713" y="3108"/>
                      <a:pt x="1595" y="3086"/>
                      <a:pt x="1476" y="3086"/>
                    </a:cubicBezTo>
                    <a:cubicBezTo>
                      <a:pt x="1443" y="3086"/>
                      <a:pt x="1409" y="3088"/>
                      <a:pt x="1375" y="3092"/>
                    </a:cubicBezTo>
                    <a:cubicBezTo>
                      <a:pt x="1370" y="3092"/>
                      <a:pt x="1365" y="3092"/>
                      <a:pt x="1360" y="3092"/>
                    </a:cubicBezTo>
                    <a:cubicBezTo>
                      <a:pt x="1213" y="3092"/>
                      <a:pt x="1077" y="3173"/>
                      <a:pt x="1003" y="3300"/>
                    </a:cubicBezTo>
                    <a:cubicBezTo>
                      <a:pt x="953" y="3354"/>
                      <a:pt x="959" y="3437"/>
                      <a:pt x="1014" y="3491"/>
                    </a:cubicBezTo>
                    <a:cubicBezTo>
                      <a:pt x="1075" y="3568"/>
                      <a:pt x="1152" y="3586"/>
                      <a:pt x="1236" y="3586"/>
                    </a:cubicBezTo>
                    <a:cubicBezTo>
                      <a:pt x="1272" y="3586"/>
                      <a:pt x="1310" y="3582"/>
                      <a:pt x="1347" y="3579"/>
                    </a:cubicBezTo>
                    <a:cubicBezTo>
                      <a:pt x="1495" y="3557"/>
                      <a:pt x="1621" y="3475"/>
                      <a:pt x="1763" y="3426"/>
                    </a:cubicBezTo>
                    <a:cubicBezTo>
                      <a:pt x="1820" y="3410"/>
                      <a:pt x="1874" y="3401"/>
                      <a:pt x="1925" y="3401"/>
                    </a:cubicBezTo>
                    <a:cubicBezTo>
                      <a:pt x="2049" y="3401"/>
                      <a:pt x="2159" y="3450"/>
                      <a:pt x="2256" y="3562"/>
                    </a:cubicBezTo>
                    <a:cubicBezTo>
                      <a:pt x="2464" y="3820"/>
                      <a:pt x="2721" y="4028"/>
                      <a:pt x="3011" y="4176"/>
                    </a:cubicBezTo>
                    <a:cubicBezTo>
                      <a:pt x="3088" y="4211"/>
                      <a:pt x="3155" y="4275"/>
                      <a:pt x="3265" y="4275"/>
                    </a:cubicBezTo>
                    <a:cubicBezTo>
                      <a:pt x="3273" y="4275"/>
                      <a:pt x="3282" y="4275"/>
                      <a:pt x="3291" y="4274"/>
                    </a:cubicBezTo>
                    <a:cubicBezTo>
                      <a:pt x="3154" y="4176"/>
                      <a:pt x="3028" y="4093"/>
                      <a:pt x="2913" y="4006"/>
                    </a:cubicBezTo>
                    <a:cubicBezTo>
                      <a:pt x="2743" y="3885"/>
                      <a:pt x="2552" y="3776"/>
                      <a:pt x="2552" y="3557"/>
                    </a:cubicBezTo>
                    <a:cubicBezTo>
                      <a:pt x="2557" y="3541"/>
                      <a:pt x="2705" y="3294"/>
                      <a:pt x="2754" y="3179"/>
                    </a:cubicBezTo>
                    <a:cubicBezTo>
                      <a:pt x="2803" y="3059"/>
                      <a:pt x="2886" y="2939"/>
                      <a:pt x="2760" y="2813"/>
                    </a:cubicBezTo>
                    <a:cubicBezTo>
                      <a:pt x="2732" y="2806"/>
                      <a:pt x="2644" y="2772"/>
                      <a:pt x="2564" y="2772"/>
                    </a:cubicBezTo>
                    <a:cubicBezTo>
                      <a:pt x="2515" y="2772"/>
                      <a:pt x="2469" y="2784"/>
                      <a:pt x="2442" y="2824"/>
                    </a:cubicBezTo>
                    <a:cubicBezTo>
                      <a:pt x="2316" y="3010"/>
                      <a:pt x="2311" y="3207"/>
                      <a:pt x="2360" y="3415"/>
                    </a:cubicBezTo>
                    <a:cubicBezTo>
                      <a:pt x="2371" y="3448"/>
                      <a:pt x="2387" y="3475"/>
                      <a:pt x="2360" y="3519"/>
                    </a:cubicBezTo>
                    <a:cubicBezTo>
                      <a:pt x="2234" y="3371"/>
                      <a:pt x="2125" y="3223"/>
                      <a:pt x="1999" y="3086"/>
                    </a:cubicBezTo>
                    <a:cubicBezTo>
                      <a:pt x="1895" y="2966"/>
                      <a:pt x="1835" y="2840"/>
                      <a:pt x="1862" y="2681"/>
                    </a:cubicBezTo>
                    <a:cubicBezTo>
                      <a:pt x="1867" y="2627"/>
                      <a:pt x="1884" y="2577"/>
                      <a:pt x="1906" y="2528"/>
                    </a:cubicBezTo>
                    <a:cubicBezTo>
                      <a:pt x="1977" y="2419"/>
                      <a:pt x="2037" y="2304"/>
                      <a:pt x="2092" y="2189"/>
                    </a:cubicBezTo>
                    <a:cubicBezTo>
                      <a:pt x="2141" y="2074"/>
                      <a:pt x="2223" y="1948"/>
                      <a:pt x="2103" y="1827"/>
                    </a:cubicBezTo>
                    <a:cubicBezTo>
                      <a:pt x="2058" y="1792"/>
                      <a:pt x="2014" y="1773"/>
                      <a:pt x="1973" y="1773"/>
                    </a:cubicBezTo>
                    <a:cubicBezTo>
                      <a:pt x="1920" y="1773"/>
                      <a:pt x="1870" y="1804"/>
                      <a:pt x="1824" y="1866"/>
                    </a:cubicBezTo>
                    <a:cubicBezTo>
                      <a:pt x="1698" y="2046"/>
                      <a:pt x="1709" y="2550"/>
                      <a:pt x="1692" y="2627"/>
                    </a:cubicBezTo>
                    <a:cubicBezTo>
                      <a:pt x="1468" y="2232"/>
                      <a:pt x="1315" y="1805"/>
                      <a:pt x="1227" y="1357"/>
                    </a:cubicBezTo>
                    <a:lnTo>
                      <a:pt x="1227" y="1318"/>
                    </a:lnTo>
                    <a:cubicBezTo>
                      <a:pt x="1233" y="1313"/>
                      <a:pt x="1233" y="1313"/>
                      <a:pt x="1238" y="1307"/>
                    </a:cubicBezTo>
                    <a:lnTo>
                      <a:pt x="1238" y="1307"/>
                    </a:lnTo>
                    <a:cubicBezTo>
                      <a:pt x="1238" y="1313"/>
                      <a:pt x="1233" y="1318"/>
                      <a:pt x="1227" y="1318"/>
                    </a:cubicBezTo>
                    <a:cubicBezTo>
                      <a:pt x="1287" y="1318"/>
                      <a:pt x="1714" y="1034"/>
                      <a:pt x="1813" y="837"/>
                    </a:cubicBezTo>
                    <a:cubicBezTo>
                      <a:pt x="1884" y="694"/>
                      <a:pt x="1911" y="530"/>
                      <a:pt x="2043" y="415"/>
                    </a:cubicBezTo>
                    <a:cubicBezTo>
                      <a:pt x="2046" y="413"/>
                      <a:pt x="2045" y="411"/>
                      <a:pt x="2040" y="411"/>
                    </a:cubicBezTo>
                    <a:cubicBezTo>
                      <a:pt x="1990" y="411"/>
                      <a:pt x="1468" y="580"/>
                      <a:pt x="1408" y="656"/>
                    </a:cubicBezTo>
                    <a:cubicBezTo>
                      <a:pt x="1407" y="657"/>
                      <a:pt x="1406" y="657"/>
                      <a:pt x="1405" y="657"/>
                    </a:cubicBezTo>
                    <a:cubicBezTo>
                      <a:pt x="1371" y="657"/>
                      <a:pt x="1181" y="134"/>
                      <a:pt x="1085" y="43"/>
                    </a:cubicBezTo>
                    <a:cubicBezTo>
                      <a:pt x="1059" y="15"/>
                      <a:pt x="1038" y="1"/>
                      <a:pt x="10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32" name="Google Shape;7932;p27"/>
          <p:cNvSpPr/>
          <p:nvPr/>
        </p:nvSpPr>
        <p:spPr>
          <a:xfrm flipH="1">
            <a:off x="5702517" y="4512425"/>
            <a:ext cx="6083858"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27"/>
          <p:cNvSpPr/>
          <p:nvPr/>
        </p:nvSpPr>
        <p:spPr>
          <a:xfrm flipH="1">
            <a:off x="2214942" y="4512425"/>
            <a:ext cx="6083858"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27"/>
          <p:cNvSpPr/>
          <p:nvPr/>
        </p:nvSpPr>
        <p:spPr>
          <a:xfrm flipH="1">
            <a:off x="-3428608" y="4512425"/>
            <a:ext cx="6083858"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6">
    <p:spTree>
      <p:nvGrpSpPr>
        <p:cNvPr id="7935" name="Shape 7935"/>
        <p:cNvGrpSpPr/>
        <p:nvPr/>
      </p:nvGrpSpPr>
      <p:grpSpPr>
        <a:xfrm>
          <a:off x="0" y="0"/>
          <a:ext cx="0" cy="0"/>
          <a:chOff x="0" y="0"/>
          <a:chExt cx="0" cy="0"/>
        </a:xfrm>
      </p:grpSpPr>
      <p:sp>
        <p:nvSpPr>
          <p:cNvPr id="7936" name="Google Shape;7936;p28"/>
          <p:cNvSpPr txBox="1"/>
          <p:nvPr>
            <p:ph idx="1" type="subTitle"/>
          </p:nvPr>
        </p:nvSpPr>
        <p:spPr>
          <a:xfrm>
            <a:off x="2183238" y="1311025"/>
            <a:ext cx="18312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937" name="Google Shape;7937;p28"/>
          <p:cNvSpPr txBox="1"/>
          <p:nvPr>
            <p:ph idx="2" type="subTitle"/>
          </p:nvPr>
        </p:nvSpPr>
        <p:spPr>
          <a:xfrm>
            <a:off x="2183288" y="1633963"/>
            <a:ext cx="1831200" cy="504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938" name="Google Shape;7938;p28"/>
          <p:cNvSpPr txBox="1"/>
          <p:nvPr>
            <p:ph type="title"/>
          </p:nvPr>
        </p:nvSpPr>
        <p:spPr>
          <a:xfrm>
            <a:off x="717950" y="445781"/>
            <a:ext cx="7708200" cy="576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7939" name="Google Shape;7939;p28"/>
          <p:cNvSpPr txBox="1"/>
          <p:nvPr>
            <p:ph idx="3" type="subTitle"/>
          </p:nvPr>
        </p:nvSpPr>
        <p:spPr>
          <a:xfrm>
            <a:off x="2183238" y="2422563"/>
            <a:ext cx="18312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940" name="Google Shape;7940;p28"/>
          <p:cNvSpPr txBox="1"/>
          <p:nvPr>
            <p:ph idx="4" type="subTitle"/>
          </p:nvPr>
        </p:nvSpPr>
        <p:spPr>
          <a:xfrm>
            <a:off x="2183288" y="2737263"/>
            <a:ext cx="1831200" cy="504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941" name="Google Shape;7941;p28"/>
          <p:cNvSpPr txBox="1"/>
          <p:nvPr>
            <p:ph idx="5" type="subTitle"/>
          </p:nvPr>
        </p:nvSpPr>
        <p:spPr>
          <a:xfrm>
            <a:off x="2183238" y="3528028"/>
            <a:ext cx="18312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942" name="Google Shape;7942;p28"/>
          <p:cNvSpPr txBox="1"/>
          <p:nvPr>
            <p:ph idx="6" type="subTitle"/>
          </p:nvPr>
        </p:nvSpPr>
        <p:spPr>
          <a:xfrm>
            <a:off x="2183288" y="3846622"/>
            <a:ext cx="1831200" cy="504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943" name="Google Shape;7943;p28"/>
          <p:cNvSpPr txBox="1"/>
          <p:nvPr>
            <p:ph idx="7" type="subTitle"/>
          </p:nvPr>
        </p:nvSpPr>
        <p:spPr>
          <a:xfrm>
            <a:off x="5628088" y="1311025"/>
            <a:ext cx="18312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944" name="Google Shape;7944;p28"/>
          <p:cNvSpPr txBox="1"/>
          <p:nvPr>
            <p:ph idx="8" type="subTitle"/>
          </p:nvPr>
        </p:nvSpPr>
        <p:spPr>
          <a:xfrm>
            <a:off x="5628138" y="1633963"/>
            <a:ext cx="1831200" cy="504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945" name="Google Shape;7945;p28"/>
          <p:cNvSpPr txBox="1"/>
          <p:nvPr>
            <p:ph idx="9" type="subTitle"/>
          </p:nvPr>
        </p:nvSpPr>
        <p:spPr>
          <a:xfrm>
            <a:off x="5628088" y="2422563"/>
            <a:ext cx="18312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946" name="Google Shape;7946;p28"/>
          <p:cNvSpPr txBox="1"/>
          <p:nvPr>
            <p:ph idx="13" type="subTitle"/>
          </p:nvPr>
        </p:nvSpPr>
        <p:spPr>
          <a:xfrm>
            <a:off x="5628138" y="2737263"/>
            <a:ext cx="1831200" cy="504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947" name="Google Shape;7947;p28"/>
          <p:cNvSpPr txBox="1"/>
          <p:nvPr>
            <p:ph idx="14" type="subTitle"/>
          </p:nvPr>
        </p:nvSpPr>
        <p:spPr>
          <a:xfrm>
            <a:off x="5628088" y="3528028"/>
            <a:ext cx="1831200" cy="3147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2000"/>
              <a:buNone/>
              <a:defRPr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7948" name="Google Shape;7948;p28"/>
          <p:cNvSpPr txBox="1"/>
          <p:nvPr>
            <p:ph idx="15" type="subTitle"/>
          </p:nvPr>
        </p:nvSpPr>
        <p:spPr>
          <a:xfrm>
            <a:off x="5628138" y="3846622"/>
            <a:ext cx="1831200" cy="5040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949" name="Google Shape;7949;p28"/>
          <p:cNvSpPr/>
          <p:nvPr/>
        </p:nvSpPr>
        <p:spPr>
          <a:xfrm flipH="1">
            <a:off x="-1628537"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28"/>
          <p:cNvSpPr/>
          <p:nvPr/>
        </p:nvSpPr>
        <p:spPr>
          <a:xfrm flipH="1">
            <a:off x="3639587"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7">
    <p:spTree>
      <p:nvGrpSpPr>
        <p:cNvPr id="7951" name="Shape 7951"/>
        <p:cNvGrpSpPr/>
        <p:nvPr/>
      </p:nvGrpSpPr>
      <p:grpSpPr>
        <a:xfrm>
          <a:off x="0" y="0"/>
          <a:ext cx="0" cy="0"/>
          <a:chOff x="0" y="0"/>
          <a:chExt cx="0" cy="0"/>
        </a:xfrm>
      </p:grpSpPr>
      <p:sp>
        <p:nvSpPr>
          <p:cNvPr id="7952" name="Google Shape;7952;p29"/>
          <p:cNvSpPr txBox="1"/>
          <p:nvPr>
            <p:ph hasCustomPrompt="1" type="title"/>
          </p:nvPr>
        </p:nvSpPr>
        <p:spPr>
          <a:xfrm>
            <a:off x="800838" y="914563"/>
            <a:ext cx="2786700" cy="942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b="1" sz="7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953" name="Google Shape;7953;p29"/>
          <p:cNvSpPr txBox="1"/>
          <p:nvPr>
            <p:ph idx="1" type="subTitle"/>
          </p:nvPr>
        </p:nvSpPr>
        <p:spPr>
          <a:xfrm>
            <a:off x="1086288" y="1856863"/>
            <a:ext cx="2215800" cy="496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954" name="Google Shape;7954;p29"/>
          <p:cNvSpPr txBox="1"/>
          <p:nvPr>
            <p:ph hasCustomPrompt="1" idx="2" type="title"/>
          </p:nvPr>
        </p:nvSpPr>
        <p:spPr>
          <a:xfrm>
            <a:off x="800838" y="2845488"/>
            <a:ext cx="2786700" cy="942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b="1" sz="7000">
                <a:solidFill>
                  <a:schemeClr val="accent5"/>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955" name="Google Shape;7955;p29"/>
          <p:cNvSpPr txBox="1"/>
          <p:nvPr>
            <p:ph idx="3" type="subTitle"/>
          </p:nvPr>
        </p:nvSpPr>
        <p:spPr>
          <a:xfrm>
            <a:off x="1086288" y="3787788"/>
            <a:ext cx="2215800" cy="496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956" name="Google Shape;7956;p29"/>
          <p:cNvSpPr txBox="1"/>
          <p:nvPr>
            <p:ph hasCustomPrompt="1" idx="4" type="title"/>
          </p:nvPr>
        </p:nvSpPr>
        <p:spPr>
          <a:xfrm>
            <a:off x="5556463" y="914550"/>
            <a:ext cx="2786700" cy="942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b="1" sz="7000">
                <a:solidFill>
                  <a:schemeClr val="accent5"/>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957" name="Google Shape;7957;p29"/>
          <p:cNvSpPr txBox="1"/>
          <p:nvPr>
            <p:ph idx="5" type="subTitle"/>
          </p:nvPr>
        </p:nvSpPr>
        <p:spPr>
          <a:xfrm>
            <a:off x="5841913" y="1856850"/>
            <a:ext cx="2215800" cy="496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7958" name="Google Shape;7958;p29"/>
          <p:cNvSpPr txBox="1"/>
          <p:nvPr>
            <p:ph hasCustomPrompt="1" idx="6" type="title"/>
          </p:nvPr>
        </p:nvSpPr>
        <p:spPr>
          <a:xfrm>
            <a:off x="5556463" y="2845475"/>
            <a:ext cx="2786700" cy="942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4800"/>
              <a:buNone/>
              <a:defRPr b="1" sz="7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7959" name="Google Shape;7959;p29"/>
          <p:cNvSpPr txBox="1"/>
          <p:nvPr>
            <p:ph idx="7" type="subTitle"/>
          </p:nvPr>
        </p:nvSpPr>
        <p:spPr>
          <a:xfrm>
            <a:off x="5841913" y="3787775"/>
            <a:ext cx="2215800" cy="496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grpSp>
        <p:nvGrpSpPr>
          <p:cNvPr id="7960" name="Google Shape;7960;p29"/>
          <p:cNvGrpSpPr/>
          <p:nvPr/>
        </p:nvGrpSpPr>
        <p:grpSpPr>
          <a:xfrm flipH="1" rot="-8453835">
            <a:off x="4658385" y="-346120"/>
            <a:ext cx="1125301" cy="557720"/>
            <a:chOff x="1041721" y="5434303"/>
            <a:chExt cx="1125325" cy="557732"/>
          </a:xfrm>
        </p:grpSpPr>
        <p:sp>
          <p:nvSpPr>
            <p:cNvPr id="7961" name="Google Shape;7961;p29"/>
            <p:cNvSpPr/>
            <p:nvPr/>
          </p:nvSpPr>
          <p:spPr>
            <a:xfrm>
              <a:off x="1273177" y="5434303"/>
              <a:ext cx="893869" cy="557732"/>
            </a:xfrm>
            <a:custGeom>
              <a:rect b="b" l="l" r="r" t="t"/>
              <a:pathLst>
                <a:path extrusionOk="0" h="2147" w="3441">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29"/>
            <p:cNvSpPr/>
            <p:nvPr/>
          </p:nvSpPr>
          <p:spPr>
            <a:xfrm>
              <a:off x="1041721" y="5574060"/>
              <a:ext cx="957772" cy="222885"/>
            </a:xfrm>
            <a:custGeom>
              <a:rect b="b" l="l" r="r" t="t"/>
              <a:pathLst>
                <a:path extrusionOk="0" h="858" w="3687">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3" name="Google Shape;7963;p29"/>
          <p:cNvGrpSpPr/>
          <p:nvPr/>
        </p:nvGrpSpPr>
        <p:grpSpPr>
          <a:xfrm flipH="1" rot="5378001">
            <a:off x="3633117" y="-419966"/>
            <a:ext cx="1149775" cy="1149775"/>
            <a:chOff x="342480" y="-805874"/>
            <a:chExt cx="1149637" cy="1149637"/>
          </a:xfrm>
        </p:grpSpPr>
        <p:sp>
          <p:nvSpPr>
            <p:cNvPr id="7964" name="Google Shape;7964;p29"/>
            <p:cNvSpPr/>
            <p:nvPr/>
          </p:nvSpPr>
          <p:spPr>
            <a:xfrm rot="-2700000">
              <a:off x="415019" y="-541693"/>
              <a:ext cx="1004557" cy="621275"/>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29"/>
            <p:cNvSpPr/>
            <p:nvPr/>
          </p:nvSpPr>
          <p:spPr>
            <a:xfrm rot="-2700000">
              <a:off x="501754" y="-517750"/>
              <a:ext cx="855111" cy="38274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29"/>
            <p:cNvSpPr/>
            <p:nvPr/>
          </p:nvSpPr>
          <p:spPr>
            <a:xfrm rot="-2700000">
              <a:off x="832576" y="-146942"/>
              <a:ext cx="223175" cy="214410"/>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29"/>
            <p:cNvSpPr/>
            <p:nvPr/>
          </p:nvSpPr>
          <p:spPr>
            <a:xfrm rot="-2700000">
              <a:off x="629978" y="-98299"/>
              <a:ext cx="231487" cy="148813"/>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29"/>
            <p:cNvSpPr/>
            <p:nvPr/>
          </p:nvSpPr>
          <p:spPr>
            <a:xfrm rot="-2700000">
              <a:off x="936443" y="-338606"/>
              <a:ext cx="217844" cy="298349"/>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29"/>
            <p:cNvSpPr/>
            <p:nvPr/>
          </p:nvSpPr>
          <p:spPr>
            <a:xfrm rot="-2700000">
              <a:off x="700303" y="-409356"/>
              <a:ext cx="343075" cy="13011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29"/>
            <p:cNvSpPr/>
            <p:nvPr/>
          </p:nvSpPr>
          <p:spPr>
            <a:xfrm rot="-2700000">
              <a:off x="643551" y="-269300"/>
              <a:ext cx="300879" cy="183057"/>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29"/>
            <p:cNvSpPr/>
            <p:nvPr/>
          </p:nvSpPr>
          <p:spPr>
            <a:xfrm rot="-2700000">
              <a:off x="1040289" y="-513089"/>
              <a:ext cx="150711" cy="314703"/>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29"/>
            <p:cNvSpPr/>
            <p:nvPr/>
          </p:nvSpPr>
          <p:spPr>
            <a:xfrm rot="-2700000">
              <a:off x="1091355" y="-635290"/>
              <a:ext cx="88637" cy="245854"/>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29"/>
            <p:cNvSpPr/>
            <p:nvPr/>
          </p:nvSpPr>
          <p:spPr>
            <a:xfrm rot="-2700000">
              <a:off x="1114273" y="-708942"/>
              <a:ext cx="45358" cy="178359"/>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29"/>
            <p:cNvSpPr/>
            <p:nvPr/>
          </p:nvSpPr>
          <p:spPr>
            <a:xfrm rot="-2700000">
              <a:off x="768255" y="-527987"/>
              <a:ext cx="259497" cy="174745"/>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29"/>
            <p:cNvSpPr/>
            <p:nvPr/>
          </p:nvSpPr>
          <p:spPr>
            <a:xfrm rot="-2700000">
              <a:off x="884823" y="-613589"/>
              <a:ext cx="175287" cy="116647"/>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29"/>
            <p:cNvSpPr/>
            <p:nvPr/>
          </p:nvSpPr>
          <p:spPr>
            <a:xfrm rot="-2700000">
              <a:off x="976930" y="-675291"/>
              <a:ext cx="112401" cy="52405"/>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29"/>
          <p:cNvGrpSpPr/>
          <p:nvPr/>
        </p:nvGrpSpPr>
        <p:grpSpPr>
          <a:xfrm rot="10800000">
            <a:off x="4022896" y="-850674"/>
            <a:ext cx="625009" cy="1712940"/>
            <a:chOff x="926123" y="3661100"/>
            <a:chExt cx="625009" cy="1712940"/>
          </a:xfrm>
        </p:grpSpPr>
        <p:sp>
          <p:nvSpPr>
            <p:cNvPr id="7978" name="Google Shape;7978;p29"/>
            <p:cNvSpPr/>
            <p:nvPr/>
          </p:nvSpPr>
          <p:spPr>
            <a:xfrm>
              <a:off x="984831" y="3714093"/>
              <a:ext cx="493043" cy="1659946"/>
            </a:xfrm>
            <a:custGeom>
              <a:rect b="b" l="l" r="r" t="t"/>
              <a:pathLst>
                <a:path extrusionOk="0" h="6390" w="1898">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29"/>
            <p:cNvSpPr/>
            <p:nvPr/>
          </p:nvSpPr>
          <p:spPr>
            <a:xfrm>
              <a:off x="974441" y="3661100"/>
              <a:ext cx="148848" cy="125210"/>
            </a:xfrm>
            <a:custGeom>
              <a:rect b="b" l="l" r="r" t="t"/>
              <a:pathLst>
                <a:path extrusionOk="0" h="482" w="573">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29"/>
            <p:cNvSpPr/>
            <p:nvPr/>
          </p:nvSpPr>
          <p:spPr>
            <a:xfrm>
              <a:off x="1161736" y="3736953"/>
              <a:ext cx="155083" cy="130406"/>
            </a:xfrm>
            <a:custGeom>
              <a:rect b="b" l="l" r="r" t="t"/>
              <a:pathLst>
                <a:path extrusionOk="0" h="502" w="597">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29"/>
            <p:cNvSpPr/>
            <p:nvPr/>
          </p:nvSpPr>
          <p:spPr>
            <a:xfrm>
              <a:off x="926123" y="3893336"/>
              <a:ext cx="151706" cy="128328"/>
            </a:xfrm>
            <a:custGeom>
              <a:rect b="b" l="l" r="r" t="t"/>
              <a:pathLst>
                <a:path extrusionOk="0" h="494" w="584">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29"/>
            <p:cNvSpPr/>
            <p:nvPr/>
          </p:nvSpPr>
          <p:spPr>
            <a:xfrm>
              <a:off x="1236809" y="4180124"/>
              <a:ext cx="119234" cy="100272"/>
            </a:xfrm>
            <a:custGeom>
              <a:rect b="b" l="l" r="r" t="t"/>
              <a:pathLst>
                <a:path extrusionOk="0" h="386" w="459">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29"/>
            <p:cNvSpPr/>
            <p:nvPr/>
          </p:nvSpPr>
          <p:spPr>
            <a:xfrm>
              <a:off x="1366695" y="4193632"/>
              <a:ext cx="113000" cy="94557"/>
            </a:xfrm>
            <a:custGeom>
              <a:rect b="b" l="l" r="r" t="t"/>
              <a:pathLst>
                <a:path extrusionOk="0" h="364" w="435">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29"/>
            <p:cNvSpPr/>
            <p:nvPr/>
          </p:nvSpPr>
          <p:spPr>
            <a:xfrm>
              <a:off x="1404102" y="4306893"/>
              <a:ext cx="147030" cy="105208"/>
            </a:xfrm>
            <a:custGeom>
              <a:rect b="b" l="l" r="r" t="t"/>
              <a:pathLst>
                <a:path extrusionOk="0" h="405" w="566">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29"/>
            <p:cNvSpPr/>
            <p:nvPr/>
          </p:nvSpPr>
          <p:spPr>
            <a:xfrm>
              <a:off x="1129784" y="4391578"/>
              <a:ext cx="127807" cy="107806"/>
            </a:xfrm>
            <a:custGeom>
              <a:rect b="b" l="l" r="r" t="t"/>
              <a:pathLst>
                <a:path extrusionOk="0" h="415" w="492">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29"/>
            <p:cNvSpPr/>
            <p:nvPr/>
          </p:nvSpPr>
          <p:spPr>
            <a:xfrm>
              <a:off x="988208" y="4280396"/>
              <a:ext cx="165993" cy="120015"/>
            </a:xfrm>
            <a:custGeom>
              <a:rect b="b" l="l" r="r" t="t"/>
              <a:pathLst>
                <a:path extrusionOk="0" h="462" w="639">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29"/>
            <p:cNvSpPr/>
            <p:nvPr/>
          </p:nvSpPr>
          <p:spPr>
            <a:xfrm>
              <a:off x="953659" y="4432622"/>
              <a:ext cx="133522" cy="112741"/>
            </a:xfrm>
            <a:custGeom>
              <a:rect b="b" l="l" r="r" t="t"/>
              <a:pathLst>
                <a:path extrusionOk="0" h="434" w="514">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8" name="Google Shape;7988;p29"/>
          <p:cNvGrpSpPr/>
          <p:nvPr/>
        </p:nvGrpSpPr>
        <p:grpSpPr>
          <a:xfrm>
            <a:off x="2742481" y="-559068"/>
            <a:ext cx="665078" cy="659453"/>
            <a:chOff x="-4158809" y="-2140785"/>
            <a:chExt cx="1039509" cy="1030718"/>
          </a:xfrm>
        </p:grpSpPr>
        <p:sp>
          <p:nvSpPr>
            <p:cNvPr id="7989" name="Google Shape;7989;p29"/>
            <p:cNvSpPr/>
            <p:nvPr/>
          </p:nvSpPr>
          <p:spPr>
            <a:xfrm rot="10800000">
              <a:off x="-3614296" y="-1512498"/>
              <a:ext cx="73252" cy="321191"/>
            </a:xfrm>
            <a:custGeom>
              <a:rect b="b" l="l" r="r" t="t"/>
              <a:pathLst>
                <a:path extrusionOk="0" h="2894" w="660">
                  <a:moveTo>
                    <a:pt x="209" y="0"/>
                  </a:moveTo>
                  <a:cubicBezTo>
                    <a:pt x="192" y="0"/>
                    <a:pt x="175" y="10"/>
                    <a:pt x="166" y="31"/>
                  </a:cubicBezTo>
                  <a:cubicBezTo>
                    <a:pt x="9" y="489"/>
                    <a:pt x="1" y="1010"/>
                    <a:pt x="77" y="1490"/>
                  </a:cubicBezTo>
                  <a:cubicBezTo>
                    <a:pt x="149" y="1982"/>
                    <a:pt x="323" y="2457"/>
                    <a:pt x="590" y="2877"/>
                  </a:cubicBezTo>
                  <a:cubicBezTo>
                    <a:pt x="597" y="2889"/>
                    <a:pt x="607" y="2893"/>
                    <a:pt x="617" y="2893"/>
                  </a:cubicBezTo>
                  <a:cubicBezTo>
                    <a:pt x="639" y="2893"/>
                    <a:pt x="660" y="2870"/>
                    <a:pt x="645" y="2847"/>
                  </a:cubicBezTo>
                  <a:cubicBezTo>
                    <a:pt x="395" y="2427"/>
                    <a:pt x="234" y="1960"/>
                    <a:pt x="170" y="1477"/>
                  </a:cubicBezTo>
                  <a:cubicBezTo>
                    <a:pt x="107" y="993"/>
                    <a:pt x="158" y="523"/>
                    <a:pt x="251" y="52"/>
                  </a:cubicBezTo>
                  <a:cubicBezTo>
                    <a:pt x="256" y="19"/>
                    <a:pt x="233" y="0"/>
                    <a:pt x="20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29"/>
            <p:cNvSpPr/>
            <p:nvPr/>
          </p:nvSpPr>
          <p:spPr>
            <a:xfrm rot="10800000">
              <a:off x="-3413301" y="-1476093"/>
              <a:ext cx="39845" cy="135957"/>
            </a:xfrm>
            <a:custGeom>
              <a:rect b="b" l="l" r="r" t="t"/>
              <a:pathLst>
                <a:path extrusionOk="0" h="1225" w="359">
                  <a:moveTo>
                    <a:pt x="160" y="0"/>
                  </a:moveTo>
                  <a:cubicBezTo>
                    <a:pt x="151" y="0"/>
                    <a:pt x="142" y="5"/>
                    <a:pt x="136" y="17"/>
                  </a:cubicBezTo>
                  <a:cubicBezTo>
                    <a:pt x="39" y="208"/>
                    <a:pt x="1" y="424"/>
                    <a:pt x="30" y="636"/>
                  </a:cubicBezTo>
                  <a:cubicBezTo>
                    <a:pt x="52" y="853"/>
                    <a:pt x="141" y="1052"/>
                    <a:pt x="285" y="1213"/>
                  </a:cubicBezTo>
                  <a:cubicBezTo>
                    <a:pt x="293" y="1221"/>
                    <a:pt x="301" y="1224"/>
                    <a:pt x="309" y="1224"/>
                  </a:cubicBezTo>
                  <a:cubicBezTo>
                    <a:pt x="336" y="1224"/>
                    <a:pt x="359" y="1187"/>
                    <a:pt x="336" y="1158"/>
                  </a:cubicBezTo>
                  <a:cubicBezTo>
                    <a:pt x="213" y="1005"/>
                    <a:pt x="128" y="823"/>
                    <a:pt x="103" y="628"/>
                  </a:cubicBezTo>
                  <a:cubicBezTo>
                    <a:pt x="77" y="429"/>
                    <a:pt x="107" y="229"/>
                    <a:pt x="196" y="47"/>
                  </a:cubicBezTo>
                  <a:cubicBezTo>
                    <a:pt x="205" y="24"/>
                    <a:pt x="181" y="0"/>
                    <a:pt x="1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29"/>
            <p:cNvSpPr/>
            <p:nvPr/>
          </p:nvSpPr>
          <p:spPr>
            <a:xfrm rot="10800000">
              <a:off x="-3471790" y="-1457558"/>
              <a:ext cx="49278" cy="28412"/>
            </a:xfrm>
            <a:custGeom>
              <a:rect b="b" l="l" r="r" t="t"/>
              <a:pathLst>
                <a:path extrusionOk="0" h="256" w="444">
                  <a:moveTo>
                    <a:pt x="42" y="0"/>
                  </a:moveTo>
                  <a:cubicBezTo>
                    <a:pt x="21" y="0"/>
                    <a:pt x="1" y="24"/>
                    <a:pt x="13" y="51"/>
                  </a:cubicBezTo>
                  <a:cubicBezTo>
                    <a:pt x="75" y="176"/>
                    <a:pt x="201" y="256"/>
                    <a:pt x="338" y="256"/>
                  </a:cubicBezTo>
                  <a:cubicBezTo>
                    <a:pt x="360" y="256"/>
                    <a:pt x="381" y="254"/>
                    <a:pt x="403" y="250"/>
                  </a:cubicBezTo>
                  <a:cubicBezTo>
                    <a:pt x="444" y="246"/>
                    <a:pt x="437" y="182"/>
                    <a:pt x="398" y="182"/>
                  </a:cubicBezTo>
                  <a:cubicBezTo>
                    <a:pt x="397" y="182"/>
                    <a:pt x="396" y="182"/>
                    <a:pt x="394" y="182"/>
                  </a:cubicBezTo>
                  <a:cubicBezTo>
                    <a:pt x="381" y="184"/>
                    <a:pt x="368" y="185"/>
                    <a:pt x="355" y="185"/>
                  </a:cubicBezTo>
                  <a:cubicBezTo>
                    <a:pt x="303" y="185"/>
                    <a:pt x="252" y="172"/>
                    <a:pt x="208" y="148"/>
                  </a:cubicBezTo>
                  <a:cubicBezTo>
                    <a:pt x="148" y="119"/>
                    <a:pt x="102" y="72"/>
                    <a:pt x="68" y="17"/>
                  </a:cubicBezTo>
                  <a:cubicBezTo>
                    <a:pt x="61" y="5"/>
                    <a:pt x="52" y="0"/>
                    <a:pt x="4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29"/>
            <p:cNvSpPr/>
            <p:nvPr/>
          </p:nvSpPr>
          <p:spPr>
            <a:xfrm rot="10800000">
              <a:off x="-3727059" y="-1595622"/>
              <a:ext cx="194561" cy="93338"/>
            </a:xfrm>
            <a:custGeom>
              <a:rect b="b" l="l" r="r" t="t"/>
              <a:pathLst>
                <a:path extrusionOk="0" h="841" w="1753">
                  <a:moveTo>
                    <a:pt x="1705" y="1"/>
                  </a:moveTo>
                  <a:cubicBezTo>
                    <a:pt x="1689" y="1"/>
                    <a:pt x="1673" y="9"/>
                    <a:pt x="1668" y="28"/>
                  </a:cubicBezTo>
                  <a:cubicBezTo>
                    <a:pt x="1613" y="210"/>
                    <a:pt x="1511" y="376"/>
                    <a:pt x="1371" y="507"/>
                  </a:cubicBezTo>
                  <a:cubicBezTo>
                    <a:pt x="1231" y="630"/>
                    <a:pt x="1062" y="715"/>
                    <a:pt x="879" y="745"/>
                  </a:cubicBezTo>
                  <a:cubicBezTo>
                    <a:pt x="836" y="753"/>
                    <a:pt x="791" y="757"/>
                    <a:pt x="745" y="757"/>
                  </a:cubicBezTo>
                  <a:cubicBezTo>
                    <a:pt x="450" y="757"/>
                    <a:pt x="135" y="592"/>
                    <a:pt x="69" y="287"/>
                  </a:cubicBezTo>
                  <a:cubicBezTo>
                    <a:pt x="67" y="269"/>
                    <a:pt x="55" y="262"/>
                    <a:pt x="42" y="262"/>
                  </a:cubicBezTo>
                  <a:cubicBezTo>
                    <a:pt x="23" y="262"/>
                    <a:pt x="1" y="278"/>
                    <a:pt x="6" y="304"/>
                  </a:cubicBezTo>
                  <a:cubicBezTo>
                    <a:pt x="63" y="648"/>
                    <a:pt x="424" y="841"/>
                    <a:pt x="753" y="841"/>
                  </a:cubicBezTo>
                  <a:cubicBezTo>
                    <a:pt x="789" y="841"/>
                    <a:pt x="824" y="838"/>
                    <a:pt x="858" y="834"/>
                  </a:cubicBezTo>
                  <a:cubicBezTo>
                    <a:pt x="1261" y="779"/>
                    <a:pt x="1660" y="456"/>
                    <a:pt x="1745" y="49"/>
                  </a:cubicBezTo>
                  <a:cubicBezTo>
                    <a:pt x="1752" y="19"/>
                    <a:pt x="1728" y="1"/>
                    <a:pt x="17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29"/>
            <p:cNvSpPr/>
            <p:nvPr/>
          </p:nvSpPr>
          <p:spPr>
            <a:xfrm rot="10800000">
              <a:off x="-3692541" y="-1551117"/>
              <a:ext cx="76137" cy="61264"/>
            </a:xfrm>
            <a:custGeom>
              <a:rect b="b" l="l" r="r" t="t"/>
              <a:pathLst>
                <a:path extrusionOk="0" h="552" w="686">
                  <a:moveTo>
                    <a:pt x="644" y="1"/>
                  </a:moveTo>
                  <a:cubicBezTo>
                    <a:pt x="628" y="1"/>
                    <a:pt x="613" y="8"/>
                    <a:pt x="611" y="25"/>
                  </a:cubicBezTo>
                  <a:cubicBezTo>
                    <a:pt x="570" y="290"/>
                    <a:pt x="342" y="484"/>
                    <a:pt x="80" y="484"/>
                  </a:cubicBezTo>
                  <a:cubicBezTo>
                    <a:pt x="69" y="484"/>
                    <a:pt x="58" y="484"/>
                    <a:pt x="47" y="483"/>
                  </a:cubicBezTo>
                  <a:cubicBezTo>
                    <a:pt x="9" y="483"/>
                    <a:pt x="0" y="543"/>
                    <a:pt x="38" y="547"/>
                  </a:cubicBezTo>
                  <a:cubicBezTo>
                    <a:pt x="62" y="550"/>
                    <a:pt x="85" y="552"/>
                    <a:pt x="109" y="552"/>
                  </a:cubicBezTo>
                  <a:cubicBezTo>
                    <a:pt x="390" y="552"/>
                    <a:pt x="660" y="324"/>
                    <a:pt x="683" y="34"/>
                  </a:cubicBezTo>
                  <a:cubicBezTo>
                    <a:pt x="686" y="13"/>
                    <a:pt x="664" y="1"/>
                    <a:pt x="64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29"/>
            <p:cNvSpPr/>
            <p:nvPr/>
          </p:nvSpPr>
          <p:spPr>
            <a:xfrm rot="10800000">
              <a:off x="-3752584" y="-1347353"/>
              <a:ext cx="76026" cy="153825"/>
            </a:xfrm>
            <a:custGeom>
              <a:rect b="b" l="l" r="r" t="t"/>
              <a:pathLst>
                <a:path extrusionOk="0" h="1386" w="685">
                  <a:moveTo>
                    <a:pt x="59" y="0"/>
                  </a:moveTo>
                  <a:cubicBezTo>
                    <a:pt x="22" y="0"/>
                    <a:pt x="1" y="59"/>
                    <a:pt x="39" y="74"/>
                  </a:cubicBezTo>
                  <a:cubicBezTo>
                    <a:pt x="264" y="172"/>
                    <a:pt x="434" y="358"/>
                    <a:pt x="514" y="592"/>
                  </a:cubicBezTo>
                  <a:cubicBezTo>
                    <a:pt x="595" y="829"/>
                    <a:pt x="578" y="1168"/>
                    <a:pt x="341" y="1317"/>
                  </a:cubicBezTo>
                  <a:cubicBezTo>
                    <a:pt x="304" y="1339"/>
                    <a:pt x="327" y="1385"/>
                    <a:pt x="361" y="1385"/>
                  </a:cubicBezTo>
                  <a:cubicBezTo>
                    <a:pt x="366" y="1385"/>
                    <a:pt x="372" y="1384"/>
                    <a:pt x="379" y="1381"/>
                  </a:cubicBezTo>
                  <a:cubicBezTo>
                    <a:pt x="642" y="1232"/>
                    <a:pt x="684" y="859"/>
                    <a:pt x="603" y="592"/>
                  </a:cubicBezTo>
                  <a:cubicBezTo>
                    <a:pt x="523" y="324"/>
                    <a:pt x="328" y="108"/>
                    <a:pt x="69" y="2"/>
                  </a:cubicBezTo>
                  <a:cubicBezTo>
                    <a:pt x="65" y="1"/>
                    <a:pt x="62"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29"/>
            <p:cNvSpPr/>
            <p:nvPr/>
          </p:nvSpPr>
          <p:spPr>
            <a:xfrm rot="10800000">
              <a:off x="-3670675" y="-1333146"/>
              <a:ext cx="10100" cy="65592"/>
            </a:xfrm>
            <a:custGeom>
              <a:rect b="b" l="l" r="r" t="t"/>
              <a:pathLst>
                <a:path extrusionOk="0" h="591" w="91">
                  <a:moveTo>
                    <a:pt x="37" y="1"/>
                  </a:moveTo>
                  <a:cubicBezTo>
                    <a:pt x="19" y="1"/>
                    <a:pt x="1" y="14"/>
                    <a:pt x="1" y="39"/>
                  </a:cubicBezTo>
                  <a:cubicBezTo>
                    <a:pt x="9" y="213"/>
                    <a:pt x="9" y="387"/>
                    <a:pt x="5" y="557"/>
                  </a:cubicBezTo>
                  <a:cubicBezTo>
                    <a:pt x="5" y="574"/>
                    <a:pt x="18" y="591"/>
                    <a:pt x="35" y="591"/>
                  </a:cubicBezTo>
                  <a:cubicBezTo>
                    <a:pt x="52" y="591"/>
                    <a:pt x="69" y="574"/>
                    <a:pt x="69" y="557"/>
                  </a:cubicBezTo>
                  <a:cubicBezTo>
                    <a:pt x="90" y="387"/>
                    <a:pt x="90" y="213"/>
                    <a:pt x="73" y="39"/>
                  </a:cubicBezTo>
                  <a:cubicBezTo>
                    <a:pt x="73" y="14"/>
                    <a:pt x="55" y="1"/>
                    <a:pt x="3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29"/>
            <p:cNvSpPr/>
            <p:nvPr/>
          </p:nvSpPr>
          <p:spPr>
            <a:xfrm rot="10800000">
              <a:off x="-4158809" y="-2140785"/>
              <a:ext cx="1039509" cy="1030718"/>
            </a:xfrm>
            <a:custGeom>
              <a:rect b="b" l="l" r="r" t="t"/>
              <a:pathLst>
                <a:path extrusionOk="0" h="9287" w="9366">
                  <a:moveTo>
                    <a:pt x="6455" y="1"/>
                  </a:moveTo>
                  <a:cubicBezTo>
                    <a:pt x="6201" y="1"/>
                    <a:pt x="5945" y="78"/>
                    <a:pt x="5714" y="186"/>
                  </a:cubicBezTo>
                  <a:cubicBezTo>
                    <a:pt x="5629" y="232"/>
                    <a:pt x="5540" y="262"/>
                    <a:pt x="5446" y="279"/>
                  </a:cubicBezTo>
                  <a:cubicBezTo>
                    <a:pt x="5431" y="281"/>
                    <a:pt x="5417" y="281"/>
                    <a:pt x="5402" y="281"/>
                  </a:cubicBezTo>
                  <a:cubicBezTo>
                    <a:pt x="5265" y="281"/>
                    <a:pt x="5135" y="216"/>
                    <a:pt x="4997" y="181"/>
                  </a:cubicBezTo>
                  <a:cubicBezTo>
                    <a:pt x="4941" y="169"/>
                    <a:pt x="4885" y="163"/>
                    <a:pt x="4829" y="163"/>
                  </a:cubicBezTo>
                  <a:cubicBezTo>
                    <a:pt x="4469" y="163"/>
                    <a:pt x="4121" y="410"/>
                    <a:pt x="3945" y="733"/>
                  </a:cubicBezTo>
                  <a:cubicBezTo>
                    <a:pt x="3741" y="1106"/>
                    <a:pt x="3733" y="1556"/>
                    <a:pt x="3796" y="1976"/>
                  </a:cubicBezTo>
                  <a:cubicBezTo>
                    <a:pt x="3889" y="2619"/>
                    <a:pt x="3994" y="3330"/>
                    <a:pt x="4253" y="3925"/>
                  </a:cubicBezTo>
                  <a:lnTo>
                    <a:pt x="4253" y="3925"/>
                  </a:lnTo>
                  <a:cubicBezTo>
                    <a:pt x="4100" y="3578"/>
                    <a:pt x="3862" y="3226"/>
                    <a:pt x="3682" y="2883"/>
                  </a:cubicBezTo>
                  <a:cubicBezTo>
                    <a:pt x="3415" y="2387"/>
                    <a:pt x="3147" y="1882"/>
                    <a:pt x="2762" y="1475"/>
                  </a:cubicBezTo>
                  <a:cubicBezTo>
                    <a:pt x="2592" y="1288"/>
                    <a:pt x="2384" y="1136"/>
                    <a:pt x="2151" y="1034"/>
                  </a:cubicBezTo>
                  <a:cubicBezTo>
                    <a:pt x="2024" y="980"/>
                    <a:pt x="1889" y="952"/>
                    <a:pt x="1755" y="952"/>
                  </a:cubicBezTo>
                  <a:cubicBezTo>
                    <a:pt x="1637" y="952"/>
                    <a:pt x="1520" y="973"/>
                    <a:pt x="1409" y="1017"/>
                  </a:cubicBezTo>
                  <a:cubicBezTo>
                    <a:pt x="1150" y="1136"/>
                    <a:pt x="959" y="1369"/>
                    <a:pt x="895" y="1645"/>
                  </a:cubicBezTo>
                  <a:cubicBezTo>
                    <a:pt x="832" y="1920"/>
                    <a:pt x="861" y="2209"/>
                    <a:pt x="972" y="2468"/>
                  </a:cubicBezTo>
                  <a:cubicBezTo>
                    <a:pt x="966" y="2467"/>
                    <a:pt x="960" y="2467"/>
                    <a:pt x="955" y="2467"/>
                  </a:cubicBezTo>
                  <a:cubicBezTo>
                    <a:pt x="763" y="2467"/>
                    <a:pt x="602" y="2609"/>
                    <a:pt x="577" y="2798"/>
                  </a:cubicBezTo>
                  <a:cubicBezTo>
                    <a:pt x="255" y="2879"/>
                    <a:pt x="55" y="3244"/>
                    <a:pt x="102" y="3575"/>
                  </a:cubicBezTo>
                  <a:cubicBezTo>
                    <a:pt x="149" y="3901"/>
                    <a:pt x="395" y="4177"/>
                    <a:pt x="683" y="4334"/>
                  </a:cubicBezTo>
                  <a:cubicBezTo>
                    <a:pt x="870" y="4436"/>
                    <a:pt x="1061" y="4448"/>
                    <a:pt x="1252" y="4503"/>
                  </a:cubicBezTo>
                  <a:cubicBezTo>
                    <a:pt x="1489" y="4571"/>
                    <a:pt x="1722" y="4682"/>
                    <a:pt x="1951" y="4766"/>
                  </a:cubicBezTo>
                  <a:cubicBezTo>
                    <a:pt x="2365" y="4923"/>
                    <a:pt x="2855" y="5059"/>
                    <a:pt x="3317" y="5059"/>
                  </a:cubicBezTo>
                  <a:cubicBezTo>
                    <a:pt x="3419" y="5059"/>
                    <a:pt x="3520" y="5052"/>
                    <a:pt x="3618" y="5038"/>
                  </a:cubicBezTo>
                  <a:lnTo>
                    <a:pt x="3618" y="5038"/>
                  </a:lnTo>
                  <a:cubicBezTo>
                    <a:pt x="2995" y="5131"/>
                    <a:pt x="2431" y="5356"/>
                    <a:pt x="1837" y="5538"/>
                  </a:cubicBezTo>
                  <a:cubicBezTo>
                    <a:pt x="1290" y="5704"/>
                    <a:pt x="700" y="5848"/>
                    <a:pt x="289" y="6272"/>
                  </a:cubicBezTo>
                  <a:cubicBezTo>
                    <a:pt x="153" y="6412"/>
                    <a:pt x="39" y="6586"/>
                    <a:pt x="26" y="6781"/>
                  </a:cubicBezTo>
                  <a:cubicBezTo>
                    <a:pt x="0" y="7171"/>
                    <a:pt x="369" y="7477"/>
                    <a:pt x="743" y="7578"/>
                  </a:cubicBezTo>
                  <a:cubicBezTo>
                    <a:pt x="785" y="7591"/>
                    <a:pt x="836" y="7604"/>
                    <a:pt x="849" y="7651"/>
                  </a:cubicBezTo>
                  <a:cubicBezTo>
                    <a:pt x="853" y="7685"/>
                    <a:pt x="844" y="7723"/>
                    <a:pt x="823" y="7757"/>
                  </a:cubicBezTo>
                  <a:cubicBezTo>
                    <a:pt x="747" y="7931"/>
                    <a:pt x="798" y="8130"/>
                    <a:pt x="946" y="8253"/>
                  </a:cubicBezTo>
                  <a:cubicBezTo>
                    <a:pt x="989" y="8274"/>
                    <a:pt x="1023" y="8308"/>
                    <a:pt x="1056" y="8342"/>
                  </a:cubicBezTo>
                  <a:cubicBezTo>
                    <a:pt x="1082" y="8393"/>
                    <a:pt x="1095" y="8448"/>
                    <a:pt x="1095" y="8503"/>
                  </a:cubicBezTo>
                  <a:cubicBezTo>
                    <a:pt x="1150" y="8889"/>
                    <a:pt x="1447" y="9199"/>
                    <a:pt x="1828" y="9275"/>
                  </a:cubicBezTo>
                  <a:cubicBezTo>
                    <a:pt x="1874" y="9283"/>
                    <a:pt x="1919" y="9287"/>
                    <a:pt x="1963" y="9287"/>
                  </a:cubicBezTo>
                  <a:cubicBezTo>
                    <a:pt x="2464" y="9287"/>
                    <a:pt x="2868" y="8803"/>
                    <a:pt x="3169" y="8452"/>
                  </a:cubicBezTo>
                  <a:cubicBezTo>
                    <a:pt x="3667" y="7866"/>
                    <a:pt x="4037" y="7186"/>
                    <a:pt x="4256" y="6455"/>
                  </a:cubicBezTo>
                  <a:lnTo>
                    <a:pt x="4256" y="6455"/>
                  </a:lnTo>
                  <a:cubicBezTo>
                    <a:pt x="4126" y="7089"/>
                    <a:pt x="4105" y="7743"/>
                    <a:pt x="4199" y="8389"/>
                  </a:cubicBezTo>
                  <a:cubicBezTo>
                    <a:pt x="4233" y="8626"/>
                    <a:pt x="4284" y="8876"/>
                    <a:pt x="4458" y="9042"/>
                  </a:cubicBezTo>
                  <a:cubicBezTo>
                    <a:pt x="4581" y="9156"/>
                    <a:pt x="4749" y="9209"/>
                    <a:pt x="4919" y="9209"/>
                  </a:cubicBezTo>
                  <a:cubicBezTo>
                    <a:pt x="5001" y="9209"/>
                    <a:pt x="5084" y="9197"/>
                    <a:pt x="5162" y="9173"/>
                  </a:cubicBezTo>
                  <a:cubicBezTo>
                    <a:pt x="5404" y="9097"/>
                    <a:pt x="5608" y="8927"/>
                    <a:pt x="5777" y="8753"/>
                  </a:cubicBezTo>
                  <a:cubicBezTo>
                    <a:pt x="5943" y="8575"/>
                    <a:pt x="6095" y="8359"/>
                    <a:pt x="6108" y="8117"/>
                  </a:cubicBezTo>
                  <a:cubicBezTo>
                    <a:pt x="6490" y="8087"/>
                    <a:pt x="6863" y="7990"/>
                    <a:pt x="7207" y="7829"/>
                  </a:cubicBezTo>
                  <a:cubicBezTo>
                    <a:pt x="7287" y="7795"/>
                    <a:pt x="7359" y="7744"/>
                    <a:pt x="7419" y="7680"/>
                  </a:cubicBezTo>
                  <a:cubicBezTo>
                    <a:pt x="7503" y="7574"/>
                    <a:pt x="7520" y="7430"/>
                    <a:pt x="7516" y="7290"/>
                  </a:cubicBezTo>
                  <a:cubicBezTo>
                    <a:pt x="7478" y="6264"/>
                    <a:pt x="6821" y="5356"/>
                    <a:pt x="5854" y="5004"/>
                  </a:cubicBezTo>
                  <a:lnTo>
                    <a:pt x="5854" y="5004"/>
                  </a:lnTo>
                  <a:cubicBezTo>
                    <a:pt x="6385" y="5026"/>
                    <a:pt x="6901" y="5193"/>
                    <a:pt x="7426" y="5264"/>
                  </a:cubicBezTo>
                  <a:lnTo>
                    <a:pt x="7426" y="5264"/>
                  </a:lnTo>
                  <a:cubicBezTo>
                    <a:pt x="7601" y="5312"/>
                    <a:pt x="7780" y="5346"/>
                    <a:pt x="7962" y="5364"/>
                  </a:cubicBezTo>
                  <a:cubicBezTo>
                    <a:pt x="8028" y="5372"/>
                    <a:pt x="8098" y="5376"/>
                    <a:pt x="8167" y="5376"/>
                  </a:cubicBezTo>
                  <a:cubicBezTo>
                    <a:pt x="8491" y="5376"/>
                    <a:pt x="8824" y="5286"/>
                    <a:pt x="8988" y="5021"/>
                  </a:cubicBezTo>
                  <a:cubicBezTo>
                    <a:pt x="9018" y="4971"/>
                    <a:pt x="9040" y="4919"/>
                    <a:pt x="9056" y="4865"/>
                  </a:cubicBezTo>
                  <a:lnTo>
                    <a:pt x="9056" y="4865"/>
                  </a:lnTo>
                  <a:cubicBezTo>
                    <a:pt x="9157" y="4766"/>
                    <a:pt x="9239" y="4648"/>
                    <a:pt x="9293" y="4512"/>
                  </a:cubicBezTo>
                  <a:cubicBezTo>
                    <a:pt x="9353" y="4376"/>
                    <a:pt x="9365" y="4228"/>
                    <a:pt x="9340" y="4088"/>
                  </a:cubicBezTo>
                  <a:cubicBezTo>
                    <a:pt x="9267" y="3753"/>
                    <a:pt x="8958" y="3602"/>
                    <a:pt x="8603" y="3550"/>
                  </a:cubicBezTo>
                  <a:lnTo>
                    <a:pt x="8603" y="3550"/>
                  </a:lnTo>
                  <a:cubicBezTo>
                    <a:pt x="8584" y="3422"/>
                    <a:pt x="8489" y="3311"/>
                    <a:pt x="8356" y="3282"/>
                  </a:cubicBezTo>
                  <a:cubicBezTo>
                    <a:pt x="8449" y="3121"/>
                    <a:pt x="8543" y="2960"/>
                    <a:pt x="8585" y="2777"/>
                  </a:cubicBezTo>
                  <a:cubicBezTo>
                    <a:pt x="8627" y="2599"/>
                    <a:pt x="8606" y="2391"/>
                    <a:pt x="8492" y="2247"/>
                  </a:cubicBezTo>
                  <a:cubicBezTo>
                    <a:pt x="8375" y="2100"/>
                    <a:pt x="8188" y="2046"/>
                    <a:pt x="7994" y="2046"/>
                  </a:cubicBezTo>
                  <a:cubicBezTo>
                    <a:pt x="7892" y="2046"/>
                    <a:pt x="7787" y="2061"/>
                    <a:pt x="7690" y="2086"/>
                  </a:cubicBezTo>
                  <a:cubicBezTo>
                    <a:pt x="6859" y="2302"/>
                    <a:pt x="6032" y="3057"/>
                    <a:pt x="5463" y="3672"/>
                  </a:cubicBezTo>
                  <a:cubicBezTo>
                    <a:pt x="6061" y="2972"/>
                    <a:pt x="6536" y="2205"/>
                    <a:pt x="7096" y="1488"/>
                  </a:cubicBezTo>
                  <a:cubicBezTo>
                    <a:pt x="7270" y="1263"/>
                    <a:pt x="7419" y="996"/>
                    <a:pt x="7389" y="716"/>
                  </a:cubicBezTo>
                  <a:cubicBezTo>
                    <a:pt x="7351" y="372"/>
                    <a:pt x="7045" y="101"/>
                    <a:pt x="6710" y="29"/>
                  </a:cubicBezTo>
                  <a:cubicBezTo>
                    <a:pt x="6626" y="10"/>
                    <a:pt x="6540" y="1"/>
                    <a:pt x="6455"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29"/>
            <p:cNvSpPr/>
            <p:nvPr/>
          </p:nvSpPr>
          <p:spPr>
            <a:xfrm rot="10800000">
              <a:off x="-3976120" y="-1953995"/>
              <a:ext cx="694449" cy="669905"/>
            </a:xfrm>
            <a:custGeom>
              <a:rect b="b" l="l" r="r" t="t"/>
              <a:pathLst>
                <a:path extrusionOk="0" h="6036" w="6257">
                  <a:moveTo>
                    <a:pt x="3267" y="0"/>
                  </a:moveTo>
                  <a:lnTo>
                    <a:pt x="3267" y="0"/>
                  </a:lnTo>
                  <a:cubicBezTo>
                    <a:pt x="3122" y="696"/>
                    <a:pt x="3487" y="1447"/>
                    <a:pt x="3245" y="2113"/>
                  </a:cubicBezTo>
                  <a:cubicBezTo>
                    <a:pt x="2995" y="1905"/>
                    <a:pt x="3190" y="1426"/>
                    <a:pt x="2944" y="1213"/>
                  </a:cubicBezTo>
                  <a:lnTo>
                    <a:pt x="2944" y="1213"/>
                  </a:lnTo>
                  <a:cubicBezTo>
                    <a:pt x="2825" y="1379"/>
                    <a:pt x="2915" y="1604"/>
                    <a:pt x="2978" y="1799"/>
                  </a:cubicBezTo>
                  <a:cubicBezTo>
                    <a:pt x="3067" y="2058"/>
                    <a:pt x="3105" y="2329"/>
                    <a:pt x="3101" y="2600"/>
                  </a:cubicBezTo>
                  <a:cubicBezTo>
                    <a:pt x="3097" y="2685"/>
                    <a:pt x="3080" y="2787"/>
                    <a:pt x="3004" y="2825"/>
                  </a:cubicBezTo>
                  <a:cubicBezTo>
                    <a:pt x="2984" y="2835"/>
                    <a:pt x="2965" y="2839"/>
                    <a:pt x="2946" y="2839"/>
                  </a:cubicBezTo>
                  <a:cubicBezTo>
                    <a:pt x="2855" y="2839"/>
                    <a:pt x="2768" y="2743"/>
                    <a:pt x="2715" y="2656"/>
                  </a:cubicBezTo>
                  <a:cubicBezTo>
                    <a:pt x="2507" y="2316"/>
                    <a:pt x="2274" y="1744"/>
                    <a:pt x="1820" y="1684"/>
                  </a:cubicBezTo>
                  <a:lnTo>
                    <a:pt x="1820" y="1684"/>
                  </a:lnTo>
                  <a:cubicBezTo>
                    <a:pt x="1833" y="1960"/>
                    <a:pt x="2104" y="2138"/>
                    <a:pt x="2270" y="2354"/>
                  </a:cubicBezTo>
                  <a:cubicBezTo>
                    <a:pt x="2304" y="2397"/>
                    <a:pt x="2333" y="2460"/>
                    <a:pt x="2295" y="2499"/>
                  </a:cubicBezTo>
                  <a:cubicBezTo>
                    <a:pt x="2280" y="2512"/>
                    <a:pt x="2262" y="2518"/>
                    <a:pt x="2244" y="2518"/>
                  </a:cubicBezTo>
                  <a:cubicBezTo>
                    <a:pt x="2212" y="2518"/>
                    <a:pt x="2177" y="2501"/>
                    <a:pt x="2147" y="2482"/>
                  </a:cubicBezTo>
                  <a:cubicBezTo>
                    <a:pt x="1871" y="2295"/>
                    <a:pt x="1617" y="2083"/>
                    <a:pt x="1388" y="1837"/>
                  </a:cubicBezTo>
                  <a:cubicBezTo>
                    <a:pt x="1268" y="1710"/>
                    <a:pt x="1126" y="1564"/>
                    <a:pt x="955" y="1564"/>
                  </a:cubicBezTo>
                  <a:cubicBezTo>
                    <a:pt x="944" y="1564"/>
                    <a:pt x="933" y="1564"/>
                    <a:pt x="921" y="1565"/>
                  </a:cubicBezTo>
                  <a:cubicBezTo>
                    <a:pt x="1006" y="1790"/>
                    <a:pt x="1159" y="1981"/>
                    <a:pt x="1358" y="2117"/>
                  </a:cubicBezTo>
                  <a:cubicBezTo>
                    <a:pt x="1519" y="2223"/>
                    <a:pt x="1718" y="2308"/>
                    <a:pt x="1791" y="2490"/>
                  </a:cubicBezTo>
                  <a:cubicBezTo>
                    <a:pt x="1812" y="2537"/>
                    <a:pt x="1812" y="2605"/>
                    <a:pt x="1765" y="2626"/>
                  </a:cubicBezTo>
                  <a:cubicBezTo>
                    <a:pt x="1753" y="2631"/>
                    <a:pt x="1740" y="2634"/>
                    <a:pt x="1728" y="2634"/>
                  </a:cubicBezTo>
                  <a:cubicBezTo>
                    <a:pt x="1711" y="2634"/>
                    <a:pt x="1693" y="2629"/>
                    <a:pt x="1676" y="2622"/>
                  </a:cubicBezTo>
                  <a:cubicBezTo>
                    <a:pt x="1449" y="2535"/>
                    <a:pt x="1235" y="2333"/>
                    <a:pt x="1012" y="2333"/>
                  </a:cubicBezTo>
                  <a:cubicBezTo>
                    <a:pt x="972" y="2333"/>
                    <a:pt x="932" y="2340"/>
                    <a:pt x="891" y="2354"/>
                  </a:cubicBezTo>
                  <a:cubicBezTo>
                    <a:pt x="1091" y="2554"/>
                    <a:pt x="1315" y="2723"/>
                    <a:pt x="1561" y="2855"/>
                  </a:cubicBezTo>
                  <a:cubicBezTo>
                    <a:pt x="1532" y="2858"/>
                    <a:pt x="1502" y="2860"/>
                    <a:pt x="1473" y="2860"/>
                  </a:cubicBezTo>
                  <a:cubicBezTo>
                    <a:pt x="1014" y="2860"/>
                    <a:pt x="592" y="2463"/>
                    <a:pt x="145" y="2463"/>
                  </a:cubicBezTo>
                  <a:cubicBezTo>
                    <a:pt x="97" y="2463"/>
                    <a:pt x="49" y="2467"/>
                    <a:pt x="1" y="2477"/>
                  </a:cubicBezTo>
                  <a:cubicBezTo>
                    <a:pt x="696" y="2995"/>
                    <a:pt x="1697" y="2876"/>
                    <a:pt x="2431" y="3334"/>
                  </a:cubicBezTo>
                  <a:cubicBezTo>
                    <a:pt x="2495" y="3377"/>
                    <a:pt x="2567" y="3449"/>
                    <a:pt x="2529" y="3517"/>
                  </a:cubicBezTo>
                  <a:cubicBezTo>
                    <a:pt x="2507" y="3550"/>
                    <a:pt x="2473" y="3572"/>
                    <a:pt x="2431" y="3580"/>
                  </a:cubicBezTo>
                  <a:cubicBezTo>
                    <a:pt x="1909" y="3767"/>
                    <a:pt x="1430" y="4004"/>
                    <a:pt x="917" y="4199"/>
                  </a:cubicBezTo>
                  <a:lnTo>
                    <a:pt x="700" y="4284"/>
                  </a:lnTo>
                  <a:cubicBezTo>
                    <a:pt x="742" y="4295"/>
                    <a:pt x="783" y="4300"/>
                    <a:pt x="825" y="4300"/>
                  </a:cubicBezTo>
                  <a:cubicBezTo>
                    <a:pt x="929" y="4300"/>
                    <a:pt x="1034" y="4271"/>
                    <a:pt x="1137" y="4238"/>
                  </a:cubicBezTo>
                  <a:cubicBezTo>
                    <a:pt x="1468" y="4132"/>
                    <a:pt x="1791" y="4000"/>
                    <a:pt x="2104" y="3852"/>
                  </a:cubicBezTo>
                  <a:cubicBezTo>
                    <a:pt x="2139" y="3836"/>
                    <a:pt x="2179" y="3819"/>
                    <a:pt x="2216" y="3819"/>
                  </a:cubicBezTo>
                  <a:cubicBezTo>
                    <a:pt x="2237" y="3819"/>
                    <a:pt x="2257" y="3825"/>
                    <a:pt x="2274" y="3839"/>
                  </a:cubicBezTo>
                  <a:cubicBezTo>
                    <a:pt x="2185" y="4182"/>
                    <a:pt x="1676" y="4356"/>
                    <a:pt x="1400" y="4509"/>
                  </a:cubicBezTo>
                  <a:cubicBezTo>
                    <a:pt x="1044" y="4708"/>
                    <a:pt x="688" y="4895"/>
                    <a:pt x="327" y="5082"/>
                  </a:cubicBezTo>
                  <a:cubicBezTo>
                    <a:pt x="255" y="5120"/>
                    <a:pt x="170" y="5166"/>
                    <a:pt x="149" y="5251"/>
                  </a:cubicBezTo>
                  <a:cubicBezTo>
                    <a:pt x="149" y="5253"/>
                    <a:pt x="153" y="5254"/>
                    <a:pt x="160" y="5254"/>
                  </a:cubicBezTo>
                  <a:cubicBezTo>
                    <a:pt x="231" y="5254"/>
                    <a:pt x="611" y="5173"/>
                    <a:pt x="645" y="5158"/>
                  </a:cubicBezTo>
                  <a:cubicBezTo>
                    <a:pt x="790" y="5103"/>
                    <a:pt x="925" y="5026"/>
                    <a:pt x="1048" y="4933"/>
                  </a:cubicBezTo>
                  <a:cubicBezTo>
                    <a:pt x="1225" y="4803"/>
                    <a:pt x="1574" y="4467"/>
                    <a:pt x="1799" y="4467"/>
                  </a:cubicBezTo>
                  <a:cubicBezTo>
                    <a:pt x="1800" y="4467"/>
                    <a:pt x="1802" y="4467"/>
                    <a:pt x="1803" y="4467"/>
                  </a:cubicBezTo>
                  <a:cubicBezTo>
                    <a:pt x="1727" y="4747"/>
                    <a:pt x="1405" y="4891"/>
                    <a:pt x="1222" y="5094"/>
                  </a:cubicBezTo>
                  <a:cubicBezTo>
                    <a:pt x="1184" y="5137"/>
                    <a:pt x="1150" y="5213"/>
                    <a:pt x="1197" y="5243"/>
                  </a:cubicBezTo>
                  <a:cubicBezTo>
                    <a:pt x="1383" y="5137"/>
                    <a:pt x="1553" y="5001"/>
                    <a:pt x="1701" y="4844"/>
                  </a:cubicBezTo>
                  <a:cubicBezTo>
                    <a:pt x="1726" y="4819"/>
                    <a:pt x="1956" y="4521"/>
                    <a:pt x="2043" y="4521"/>
                  </a:cubicBezTo>
                  <a:cubicBezTo>
                    <a:pt x="2060" y="4521"/>
                    <a:pt x="2071" y="4533"/>
                    <a:pt x="2075" y="4560"/>
                  </a:cubicBezTo>
                  <a:cubicBezTo>
                    <a:pt x="2075" y="4581"/>
                    <a:pt x="2066" y="4602"/>
                    <a:pt x="2053" y="4619"/>
                  </a:cubicBezTo>
                  <a:cubicBezTo>
                    <a:pt x="1952" y="4780"/>
                    <a:pt x="1354" y="5379"/>
                    <a:pt x="1426" y="5561"/>
                  </a:cubicBezTo>
                  <a:cubicBezTo>
                    <a:pt x="1430" y="5574"/>
                    <a:pt x="1441" y="5580"/>
                    <a:pt x="1453" y="5580"/>
                  </a:cubicBezTo>
                  <a:cubicBezTo>
                    <a:pt x="1477" y="5580"/>
                    <a:pt x="1508" y="5562"/>
                    <a:pt x="1528" y="5540"/>
                  </a:cubicBezTo>
                  <a:cubicBezTo>
                    <a:pt x="1658" y="5384"/>
                    <a:pt x="1960" y="4852"/>
                    <a:pt x="2176" y="4852"/>
                  </a:cubicBezTo>
                  <a:cubicBezTo>
                    <a:pt x="2177" y="4852"/>
                    <a:pt x="2178" y="4853"/>
                    <a:pt x="2180" y="4853"/>
                  </a:cubicBezTo>
                  <a:lnTo>
                    <a:pt x="2180" y="4853"/>
                  </a:lnTo>
                  <a:cubicBezTo>
                    <a:pt x="2160" y="4855"/>
                    <a:pt x="2060" y="5064"/>
                    <a:pt x="1947" y="5302"/>
                  </a:cubicBezTo>
                  <a:cubicBezTo>
                    <a:pt x="1799" y="5612"/>
                    <a:pt x="1634" y="5972"/>
                    <a:pt x="1612" y="6019"/>
                  </a:cubicBezTo>
                  <a:cubicBezTo>
                    <a:pt x="1626" y="6030"/>
                    <a:pt x="1641" y="6035"/>
                    <a:pt x="1656" y="6035"/>
                  </a:cubicBezTo>
                  <a:cubicBezTo>
                    <a:pt x="1709" y="6035"/>
                    <a:pt x="1765" y="5974"/>
                    <a:pt x="1795" y="5921"/>
                  </a:cubicBezTo>
                  <a:cubicBezTo>
                    <a:pt x="1911" y="5723"/>
                    <a:pt x="2666" y="4209"/>
                    <a:pt x="2843" y="4209"/>
                  </a:cubicBezTo>
                  <a:cubicBezTo>
                    <a:pt x="2848" y="4209"/>
                    <a:pt x="2852" y="4210"/>
                    <a:pt x="2855" y="4212"/>
                  </a:cubicBezTo>
                  <a:cubicBezTo>
                    <a:pt x="2872" y="4221"/>
                    <a:pt x="2885" y="4238"/>
                    <a:pt x="2893" y="4255"/>
                  </a:cubicBezTo>
                  <a:cubicBezTo>
                    <a:pt x="3042" y="4585"/>
                    <a:pt x="2931" y="5103"/>
                    <a:pt x="2970" y="5463"/>
                  </a:cubicBezTo>
                  <a:cubicBezTo>
                    <a:pt x="2977" y="5525"/>
                    <a:pt x="3013" y="5606"/>
                    <a:pt x="3069" y="5606"/>
                  </a:cubicBezTo>
                  <a:cubicBezTo>
                    <a:pt x="3075" y="5606"/>
                    <a:pt x="3082" y="5605"/>
                    <a:pt x="3088" y="5603"/>
                  </a:cubicBezTo>
                  <a:cubicBezTo>
                    <a:pt x="3127" y="5586"/>
                    <a:pt x="3139" y="5540"/>
                    <a:pt x="3148" y="5497"/>
                  </a:cubicBezTo>
                  <a:cubicBezTo>
                    <a:pt x="3207" y="5120"/>
                    <a:pt x="3101" y="4734"/>
                    <a:pt x="3224" y="4361"/>
                  </a:cubicBezTo>
                  <a:cubicBezTo>
                    <a:pt x="3513" y="4844"/>
                    <a:pt x="3411" y="5480"/>
                    <a:pt x="3686" y="5972"/>
                  </a:cubicBezTo>
                  <a:cubicBezTo>
                    <a:pt x="3763" y="5875"/>
                    <a:pt x="3733" y="5735"/>
                    <a:pt x="3703" y="5616"/>
                  </a:cubicBezTo>
                  <a:cubicBezTo>
                    <a:pt x="3589" y="5149"/>
                    <a:pt x="3530" y="4670"/>
                    <a:pt x="3534" y="4187"/>
                  </a:cubicBezTo>
                  <a:lnTo>
                    <a:pt x="3534" y="4187"/>
                  </a:lnTo>
                  <a:cubicBezTo>
                    <a:pt x="3746" y="4272"/>
                    <a:pt x="3843" y="4518"/>
                    <a:pt x="3903" y="4738"/>
                  </a:cubicBezTo>
                  <a:cubicBezTo>
                    <a:pt x="3966" y="4963"/>
                    <a:pt x="4022" y="5205"/>
                    <a:pt x="4200" y="5353"/>
                  </a:cubicBezTo>
                  <a:lnTo>
                    <a:pt x="3954" y="4331"/>
                  </a:lnTo>
                  <a:cubicBezTo>
                    <a:pt x="3932" y="4238"/>
                    <a:pt x="3924" y="4110"/>
                    <a:pt x="4013" y="4068"/>
                  </a:cubicBezTo>
                  <a:cubicBezTo>
                    <a:pt x="4178" y="4365"/>
                    <a:pt x="4369" y="4649"/>
                    <a:pt x="4581" y="4916"/>
                  </a:cubicBezTo>
                  <a:lnTo>
                    <a:pt x="4314" y="4314"/>
                  </a:lnTo>
                  <a:cubicBezTo>
                    <a:pt x="4276" y="4229"/>
                    <a:pt x="4246" y="4110"/>
                    <a:pt x="4323" y="4059"/>
                  </a:cubicBezTo>
                  <a:cubicBezTo>
                    <a:pt x="4518" y="4216"/>
                    <a:pt x="4683" y="4407"/>
                    <a:pt x="4819" y="4619"/>
                  </a:cubicBezTo>
                  <a:cubicBezTo>
                    <a:pt x="4844" y="4670"/>
                    <a:pt x="4883" y="4713"/>
                    <a:pt x="4929" y="4747"/>
                  </a:cubicBezTo>
                  <a:cubicBezTo>
                    <a:pt x="4947" y="4757"/>
                    <a:pt x="4967" y="4762"/>
                    <a:pt x="4987" y="4762"/>
                  </a:cubicBezTo>
                  <a:cubicBezTo>
                    <a:pt x="5022" y="4762"/>
                    <a:pt x="5056" y="4745"/>
                    <a:pt x="5078" y="4713"/>
                  </a:cubicBezTo>
                  <a:cubicBezTo>
                    <a:pt x="4874" y="4369"/>
                    <a:pt x="4624" y="4055"/>
                    <a:pt x="4335" y="3780"/>
                  </a:cubicBezTo>
                  <a:cubicBezTo>
                    <a:pt x="4366" y="3741"/>
                    <a:pt x="4409" y="3725"/>
                    <a:pt x="4456" y="3725"/>
                  </a:cubicBezTo>
                  <a:cubicBezTo>
                    <a:pt x="4535" y="3725"/>
                    <a:pt x="4623" y="3770"/>
                    <a:pt x="4679" y="3830"/>
                  </a:cubicBezTo>
                  <a:cubicBezTo>
                    <a:pt x="4772" y="3924"/>
                    <a:pt x="4840" y="4051"/>
                    <a:pt x="4967" y="4093"/>
                  </a:cubicBezTo>
                  <a:cubicBezTo>
                    <a:pt x="5044" y="3941"/>
                    <a:pt x="4878" y="3788"/>
                    <a:pt x="4738" y="3699"/>
                  </a:cubicBezTo>
                  <a:lnTo>
                    <a:pt x="4221" y="3381"/>
                  </a:lnTo>
                  <a:cubicBezTo>
                    <a:pt x="4295" y="3339"/>
                    <a:pt x="4376" y="3324"/>
                    <a:pt x="4460" y="3324"/>
                  </a:cubicBezTo>
                  <a:cubicBezTo>
                    <a:pt x="4582" y="3324"/>
                    <a:pt x="4709" y="3357"/>
                    <a:pt x="4827" y="3389"/>
                  </a:cubicBezTo>
                  <a:cubicBezTo>
                    <a:pt x="4921" y="3413"/>
                    <a:pt x="5024" y="3434"/>
                    <a:pt x="5122" y="3434"/>
                  </a:cubicBezTo>
                  <a:cubicBezTo>
                    <a:pt x="5233" y="3434"/>
                    <a:pt x="5338" y="3408"/>
                    <a:pt x="5421" y="3334"/>
                  </a:cubicBezTo>
                  <a:cubicBezTo>
                    <a:pt x="5336" y="3279"/>
                    <a:pt x="5234" y="3266"/>
                    <a:pt x="5127" y="3266"/>
                  </a:cubicBezTo>
                  <a:cubicBezTo>
                    <a:pt x="5029" y="3266"/>
                    <a:pt x="4927" y="3277"/>
                    <a:pt x="4832" y="3277"/>
                  </a:cubicBezTo>
                  <a:cubicBezTo>
                    <a:pt x="4704" y="3277"/>
                    <a:pt x="4588" y="3257"/>
                    <a:pt x="4505" y="3165"/>
                  </a:cubicBezTo>
                  <a:cubicBezTo>
                    <a:pt x="4658" y="3088"/>
                    <a:pt x="4827" y="3079"/>
                    <a:pt x="4997" y="3079"/>
                  </a:cubicBezTo>
                  <a:cubicBezTo>
                    <a:pt x="5054" y="3079"/>
                    <a:pt x="5111" y="3080"/>
                    <a:pt x="5167" y="3080"/>
                  </a:cubicBezTo>
                  <a:cubicBezTo>
                    <a:pt x="5459" y="3080"/>
                    <a:pt x="5748" y="3037"/>
                    <a:pt x="6032" y="2961"/>
                  </a:cubicBezTo>
                  <a:cubicBezTo>
                    <a:pt x="6130" y="2935"/>
                    <a:pt x="6244" y="2885"/>
                    <a:pt x="6257" y="2783"/>
                  </a:cubicBezTo>
                  <a:lnTo>
                    <a:pt x="6257" y="2783"/>
                  </a:lnTo>
                  <a:lnTo>
                    <a:pt x="4675" y="2948"/>
                  </a:lnTo>
                  <a:cubicBezTo>
                    <a:pt x="4661" y="2950"/>
                    <a:pt x="4647" y="2951"/>
                    <a:pt x="4633" y="2951"/>
                  </a:cubicBezTo>
                  <a:cubicBezTo>
                    <a:pt x="4528" y="2951"/>
                    <a:pt x="4405" y="2909"/>
                    <a:pt x="4420" y="2812"/>
                  </a:cubicBezTo>
                  <a:cubicBezTo>
                    <a:pt x="4768" y="2762"/>
                    <a:pt x="5103" y="2651"/>
                    <a:pt x="5417" y="2494"/>
                  </a:cubicBezTo>
                  <a:cubicBezTo>
                    <a:pt x="5380" y="2441"/>
                    <a:pt x="5321" y="2421"/>
                    <a:pt x="5256" y="2421"/>
                  </a:cubicBezTo>
                  <a:cubicBezTo>
                    <a:pt x="5192" y="2421"/>
                    <a:pt x="5123" y="2440"/>
                    <a:pt x="5065" y="2465"/>
                  </a:cubicBezTo>
                  <a:cubicBezTo>
                    <a:pt x="4981" y="2502"/>
                    <a:pt x="4885" y="2549"/>
                    <a:pt x="4794" y="2549"/>
                  </a:cubicBezTo>
                  <a:cubicBezTo>
                    <a:pt x="4762" y="2549"/>
                    <a:pt x="4730" y="2543"/>
                    <a:pt x="4700" y="2528"/>
                  </a:cubicBezTo>
                  <a:cubicBezTo>
                    <a:pt x="5018" y="2159"/>
                    <a:pt x="5680" y="2176"/>
                    <a:pt x="5922" y="1752"/>
                  </a:cubicBezTo>
                  <a:lnTo>
                    <a:pt x="5922" y="1752"/>
                  </a:lnTo>
                  <a:cubicBezTo>
                    <a:pt x="5294" y="1896"/>
                    <a:pt x="4785" y="2431"/>
                    <a:pt x="4145" y="2456"/>
                  </a:cubicBezTo>
                  <a:lnTo>
                    <a:pt x="4933" y="1875"/>
                  </a:lnTo>
                  <a:cubicBezTo>
                    <a:pt x="5014" y="1816"/>
                    <a:pt x="5095" y="1693"/>
                    <a:pt x="5010" y="1638"/>
                  </a:cubicBezTo>
                  <a:lnTo>
                    <a:pt x="5010" y="1638"/>
                  </a:lnTo>
                  <a:cubicBezTo>
                    <a:pt x="4889" y="1733"/>
                    <a:pt x="4134" y="2366"/>
                    <a:pt x="3885" y="2366"/>
                  </a:cubicBezTo>
                  <a:cubicBezTo>
                    <a:pt x="3846" y="2366"/>
                    <a:pt x="3820" y="2351"/>
                    <a:pt x="3809" y="2316"/>
                  </a:cubicBezTo>
                  <a:cubicBezTo>
                    <a:pt x="3801" y="2257"/>
                    <a:pt x="3809" y="2193"/>
                    <a:pt x="3835" y="2138"/>
                  </a:cubicBezTo>
                  <a:cubicBezTo>
                    <a:pt x="3971" y="1773"/>
                    <a:pt x="4123" y="1417"/>
                    <a:pt x="4293" y="1069"/>
                  </a:cubicBezTo>
                  <a:cubicBezTo>
                    <a:pt x="4399" y="853"/>
                    <a:pt x="4509" y="628"/>
                    <a:pt x="4509" y="391"/>
                  </a:cubicBezTo>
                  <a:cubicBezTo>
                    <a:pt x="4497" y="385"/>
                    <a:pt x="4485" y="382"/>
                    <a:pt x="4473" y="382"/>
                  </a:cubicBezTo>
                  <a:cubicBezTo>
                    <a:pt x="4409" y="382"/>
                    <a:pt x="4356" y="462"/>
                    <a:pt x="4331" y="531"/>
                  </a:cubicBezTo>
                  <a:lnTo>
                    <a:pt x="3869" y="1756"/>
                  </a:lnTo>
                  <a:cubicBezTo>
                    <a:pt x="3835" y="1854"/>
                    <a:pt x="3776" y="1968"/>
                    <a:pt x="3669" y="1968"/>
                  </a:cubicBezTo>
                  <a:cubicBezTo>
                    <a:pt x="3737" y="1655"/>
                    <a:pt x="3805" y="1336"/>
                    <a:pt x="3873" y="1023"/>
                  </a:cubicBezTo>
                  <a:cubicBezTo>
                    <a:pt x="3894" y="934"/>
                    <a:pt x="3890" y="802"/>
                    <a:pt x="3797" y="789"/>
                  </a:cubicBezTo>
                  <a:cubicBezTo>
                    <a:pt x="3695" y="1124"/>
                    <a:pt x="3593" y="1464"/>
                    <a:pt x="3491" y="1799"/>
                  </a:cubicBezTo>
                  <a:lnTo>
                    <a:pt x="3462" y="454"/>
                  </a:lnTo>
                  <a:cubicBezTo>
                    <a:pt x="3457" y="280"/>
                    <a:pt x="3428" y="68"/>
                    <a:pt x="326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29"/>
            <p:cNvSpPr/>
            <p:nvPr/>
          </p:nvSpPr>
          <p:spPr>
            <a:xfrm rot="10800000">
              <a:off x="-3681886" y="-1633024"/>
              <a:ext cx="40510" cy="92894"/>
            </a:xfrm>
            <a:custGeom>
              <a:rect b="b" l="l" r="r" t="t"/>
              <a:pathLst>
                <a:path extrusionOk="0" h="837" w="365">
                  <a:moveTo>
                    <a:pt x="182" y="1"/>
                  </a:moveTo>
                  <a:cubicBezTo>
                    <a:pt x="161" y="1"/>
                    <a:pt x="136" y="5"/>
                    <a:pt x="115" y="18"/>
                  </a:cubicBezTo>
                  <a:cubicBezTo>
                    <a:pt x="93" y="22"/>
                    <a:pt x="72" y="35"/>
                    <a:pt x="55" y="52"/>
                  </a:cubicBezTo>
                  <a:cubicBezTo>
                    <a:pt x="38" y="69"/>
                    <a:pt x="26" y="90"/>
                    <a:pt x="17" y="111"/>
                  </a:cubicBezTo>
                  <a:cubicBezTo>
                    <a:pt x="9" y="132"/>
                    <a:pt x="0" y="158"/>
                    <a:pt x="4" y="183"/>
                  </a:cubicBezTo>
                  <a:lnTo>
                    <a:pt x="9" y="230"/>
                  </a:lnTo>
                  <a:cubicBezTo>
                    <a:pt x="17" y="259"/>
                    <a:pt x="34" y="289"/>
                    <a:pt x="55" y="310"/>
                  </a:cubicBezTo>
                  <a:lnTo>
                    <a:pt x="93" y="336"/>
                  </a:lnTo>
                  <a:cubicBezTo>
                    <a:pt x="119" y="353"/>
                    <a:pt x="153" y="361"/>
                    <a:pt x="182" y="361"/>
                  </a:cubicBezTo>
                  <a:cubicBezTo>
                    <a:pt x="187" y="362"/>
                    <a:pt x="192" y="362"/>
                    <a:pt x="196" y="362"/>
                  </a:cubicBezTo>
                  <a:cubicBezTo>
                    <a:pt x="217" y="362"/>
                    <a:pt x="237" y="355"/>
                    <a:pt x="255" y="349"/>
                  </a:cubicBezTo>
                  <a:lnTo>
                    <a:pt x="259" y="344"/>
                  </a:lnTo>
                  <a:lnTo>
                    <a:pt x="259" y="344"/>
                  </a:lnTo>
                  <a:cubicBezTo>
                    <a:pt x="267" y="412"/>
                    <a:pt x="259" y="480"/>
                    <a:pt x="242" y="544"/>
                  </a:cubicBezTo>
                  <a:cubicBezTo>
                    <a:pt x="225" y="590"/>
                    <a:pt x="204" y="637"/>
                    <a:pt x="178" y="675"/>
                  </a:cubicBezTo>
                  <a:cubicBezTo>
                    <a:pt x="144" y="718"/>
                    <a:pt x="110" y="751"/>
                    <a:pt x="72" y="785"/>
                  </a:cubicBezTo>
                  <a:cubicBezTo>
                    <a:pt x="51" y="806"/>
                    <a:pt x="71" y="836"/>
                    <a:pt x="93" y="836"/>
                  </a:cubicBezTo>
                  <a:cubicBezTo>
                    <a:pt x="97" y="836"/>
                    <a:pt x="102" y="835"/>
                    <a:pt x="106" y="832"/>
                  </a:cubicBezTo>
                  <a:cubicBezTo>
                    <a:pt x="208" y="773"/>
                    <a:pt x="276" y="675"/>
                    <a:pt x="305" y="561"/>
                  </a:cubicBezTo>
                  <a:cubicBezTo>
                    <a:pt x="318" y="505"/>
                    <a:pt x="327" y="450"/>
                    <a:pt x="322" y="395"/>
                  </a:cubicBezTo>
                  <a:cubicBezTo>
                    <a:pt x="322" y="366"/>
                    <a:pt x="318" y="336"/>
                    <a:pt x="310" y="310"/>
                  </a:cubicBezTo>
                  <a:cubicBezTo>
                    <a:pt x="327" y="293"/>
                    <a:pt x="344" y="272"/>
                    <a:pt x="348" y="251"/>
                  </a:cubicBezTo>
                  <a:cubicBezTo>
                    <a:pt x="361" y="230"/>
                    <a:pt x="365" y="204"/>
                    <a:pt x="365" y="183"/>
                  </a:cubicBezTo>
                  <a:lnTo>
                    <a:pt x="361" y="132"/>
                  </a:lnTo>
                  <a:cubicBezTo>
                    <a:pt x="352" y="103"/>
                    <a:pt x="335" y="77"/>
                    <a:pt x="314" y="52"/>
                  </a:cubicBezTo>
                  <a:lnTo>
                    <a:pt x="276" y="26"/>
                  </a:lnTo>
                  <a:cubicBezTo>
                    <a:pt x="246" y="9"/>
                    <a:pt x="216" y="1"/>
                    <a:pt x="18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29"/>
            <p:cNvSpPr/>
            <p:nvPr/>
          </p:nvSpPr>
          <p:spPr>
            <a:xfrm rot="10800000">
              <a:off x="-3748255" y="-1674642"/>
              <a:ext cx="60821" cy="68034"/>
            </a:xfrm>
            <a:custGeom>
              <a:rect b="b" l="l" r="r" t="t"/>
              <a:pathLst>
                <a:path extrusionOk="0" h="613" w="548">
                  <a:moveTo>
                    <a:pt x="366" y="1"/>
                  </a:moveTo>
                  <a:cubicBezTo>
                    <a:pt x="342" y="1"/>
                    <a:pt x="319" y="6"/>
                    <a:pt x="298" y="17"/>
                  </a:cubicBezTo>
                  <a:cubicBezTo>
                    <a:pt x="234" y="42"/>
                    <a:pt x="192" y="106"/>
                    <a:pt x="187" y="178"/>
                  </a:cubicBezTo>
                  <a:lnTo>
                    <a:pt x="196" y="225"/>
                  </a:lnTo>
                  <a:cubicBezTo>
                    <a:pt x="204" y="254"/>
                    <a:pt x="221" y="284"/>
                    <a:pt x="243" y="305"/>
                  </a:cubicBezTo>
                  <a:lnTo>
                    <a:pt x="276" y="331"/>
                  </a:lnTo>
                  <a:cubicBezTo>
                    <a:pt x="259" y="360"/>
                    <a:pt x="243" y="386"/>
                    <a:pt x="221" y="411"/>
                  </a:cubicBezTo>
                  <a:cubicBezTo>
                    <a:pt x="196" y="441"/>
                    <a:pt x="162" y="471"/>
                    <a:pt x="128" y="488"/>
                  </a:cubicBezTo>
                  <a:cubicBezTo>
                    <a:pt x="111" y="500"/>
                    <a:pt x="94" y="509"/>
                    <a:pt x="73" y="517"/>
                  </a:cubicBezTo>
                  <a:cubicBezTo>
                    <a:pt x="47" y="521"/>
                    <a:pt x="26" y="534"/>
                    <a:pt x="9" y="555"/>
                  </a:cubicBezTo>
                  <a:cubicBezTo>
                    <a:pt x="1" y="572"/>
                    <a:pt x="5" y="594"/>
                    <a:pt x="22" y="602"/>
                  </a:cubicBezTo>
                  <a:cubicBezTo>
                    <a:pt x="31" y="609"/>
                    <a:pt x="41" y="612"/>
                    <a:pt x="53" y="612"/>
                  </a:cubicBezTo>
                  <a:cubicBezTo>
                    <a:pt x="75" y="612"/>
                    <a:pt x="100" y="602"/>
                    <a:pt x="120" y="594"/>
                  </a:cubicBezTo>
                  <a:cubicBezTo>
                    <a:pt x="145" y="581"/>
                    <a:pt x="175" y="568"/>
                    <a:pt x="196" y="551"/>
                  </a:cubicBezTo>
                  <a:cubicBezTo>
                    <a:pt x="247" y="517"/>
                    <a:pt x="289" y="475"/>
                    <a:pt x="323" y="428"/>
                  </a:cubicBezTo>
                  <a:cubicBezTo>
                    <a:pt x="336" y="403"/>
                    <a:pt x="349" y="382"/>
                    <a:pt x="357" y="356"/>
                  </a:cubicBezTo>
                  <a:lnTo>
                    <a:pt x="370" y="356"/>
                  </a:lnTo>
                  <a:lnTo>
                    <a:pt x="416" y="348"/>
                  </a:lnTo>
                  <a:cubicBezTo>
                    <a:pt x="438" y="343"/>
                    <a:pt x="459" y="335"/>
                    <a:pt x="476" y="318"/>
                  </a:cubicBezTo>
                  <a:cubicBezTo>
                    <a:pt x="497" y="305"/>
                    <a:pt x="514" y="288"/>
                    <a:pt x="522" y="267"/>
                  </a:cubicBezTo>
                  <a:cubicBezTo>
                    <a:pt x="531" y="254"/>
                    <a:pt x="539" y="242"/>
                    <a:pt x="539" y="225"/>
                  </a:cubicBezTo>
                  <a:cubicBezTo>
                    <a:pt x="548" y="203"/>
                    <a:pt x="548" y="178"/>
                    <a:pt x="539" y="157"/>
                  </a:cubicBezTo>
                  <a:cubicBezTo>
                    <a:pt x="539" y="148"/>
                    <a:pt x="539" y="140"/>
                    <a:pt x="535" y="131"/>
                  </a:cubicBezTo>
                  <a:cubicBezTo>
                    <a:pt x="535" y="131"/>
                    <a:pt x="535" y="127"/>
                    <a:pt x="535" y="127"/>
                  </a:cubicBezTo>
                  <a:lnTo>
                    <a:pt x="535" y="119"/>
                  </a:lnTo>
                  <a:cubicBezTo>
                    <a:pt x="531" y="110"/>
                    <a:pt x="527" y="97"/>
                    <a:pt x="522" y="89"/>
                  </a:cubicBezTo>
                  <a:cubicBezTo>
                    <a:pt x="514" y="76"/>
                    <a:pt x="501" y="63"/>
                    <a:pt x="493" y="51"/>
                  </a:cubicBezTo>
                  <a:cubicBezTo>
                    <a:pt x="476" y="34"/>
                    <a:pt x="459" y="21"/>
                    <a:pt x="438" y="17"/>
                  </a:cubicBezTo>
                  <a:cubicBezTo>
                    <a:pt x="414" y="6"/>
                    <a:pt x="390"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29"/>
            <p:cNvSpPr/>
            <p:nvPr/>
          </p:nvSpPr>
          <p:spPr>
            <a:xfrm rot="10800000">
              <a:off x="-3633829" y="-1669759"/>
              <a:ext cx="35849" cy="48500"/>
            </a:xfrm>
            <a:custGeom>
              <a:rect b="b" l="l" r="r" t="t"/>
              <a:pathLst>
                <a:path extrusionOk="0" h="437" w="323">
                  <a:moveTo>
                    <a:pt x="96" y="0"/>
                  </a:moveTo>
                  <a:cubicBezTo>
                    <a:pt x="90" y="0"/>
                    <a:pt x="84" y="1"/>
                    <a:pt x="77" y="4"/>
                  </a:cubicBezTo>
                  <a:cubicBezTo>
                    <a:pt x="75" y="2"/>
                    <a:pt x="73" y="2"/>
                    <a:pt x="71" y="2"/>
                  </a:cubicBezTo>
                  <a:cubicBezTo>
                    <a:pt x="66" y="2"/>
                    <a:pt x="62" y="5"/>
                    <a:pt x="56" y="8"/>
                  </a:cubicBezTo>
                  <a:cubicBezTo>
                    <a:pt x="43" y="12"/>
                    <a:pt x="35" y="16"/>
                    <a:pt x="26" y="25"/>
                  </a:cubicBezTo>
                  <a:lnTo>
                    <a:pt x="14" y="46"/>
                  </a:lnTo>
                  <a:cubicBezTo>
                    <a:pt x="5" y="59"/>
                    <a:pt x="1" y="71"/>
                    <a:pt x="1" y="88"/>
                  </a:cubicBezTo>
                  <a:cubicBezTo>
                    <a:pt x="1" y="97"/>
                    <a:pt x="1" y="105"/>
                    <a:pt x="5" y="114"/>
                  </a:cubicBezTo>
                  <a:cubicBezTo>
                    <a:pt x="7" y="117"/>
                    <a:pt x="7" y="118"/>
                    <a:pt x="7" y="118"/>
                  </a:cubicBezTo>
                  <a:cubicBezTo>
                    <a:pt x="7" y="118"/>
                    <a:pt x="6" y="117"/>
                    <a:pt x="6" y="117"/>
                  </a:cubicBezTo>
                  <a:cubicBezTo>
                    <a:pt x="5" y="117"/>
                    <a:pt x="5" y="117"/>
                    <a:pt x="5" y="118"/>
                  </a:cubicBezTo>
                  <a:cubicBezTo>
                    <a:pt x="5" y="122"/>
                    <a:pt x="9" y="131"/>
                    <a:pt x="14" y="139"/>
                  </a:cubicBezTo>
                  <a:cubicBezTo>
                    <a:pt x="14" y="143"/>
                    <a:pt x="18" y="148"/>
                    <a:pt x="18" y="156"/>
                  </a:cubicBezTo>
                  <a:lnTo>
                    <a:pt x="22" y="165"/>
                  </a:lnTo>
                  <a:lnTo>
                    <a:pt x="31" y="182"/>
                  </a:lnTo>
                  <a:lnTo>
                    <a:pt x="48" y="203"/>
                  </a:lnTo>
                  <a:lnTo>
                    <a:pt x="69" y="220"/>
                  </a:lnTo>
                  <a:lnTo>
                    <a:pt x="73" y="224"/>
                  </a:lnTo>
                  <a:lnTo>
                    <a:pt x="81" y="224"/>
                  </a:lnTo>
                  <a:lnTo>
                    <a:pt x="111" y="237"/>
                  </a:lnTo>
                  <a:lnTo>
                    <a:pt x="120" y="237"/>
                  </a:lnTo>
                  <a:cubicBezTo>
                    <a:pt x="124" y="271"/>
                    <a:pt x="137" y="300"/>
                    <a:pt x="154" y="326"/>
                  </a:cubicBezTo>
                  <a:cubicBezTo>
                    <a:pt x="166" y="351"/>
                    <a:pt x="183" y="373"/>
                    <a:pt x="204" y="394"/>
                  </a:cubicBezTo>
                  <a:cubicBezTo>
                    <a:pt x="217" y="402"/>
                    <a:pt x="226" y="411"/>
                    <a:pt x="238" y="419"/>
                  </a:cubicBezTo>
                  <a:cubicBezTo>
                    <a:pt x="255" y="428"/>
                    <a:pt x="272" y="436"/>
                    <a:pt x="285" y="436"/>
                  </a:cubicBezTo>
                  <a:cubicBezTo>
                    <a:pt x="287" y="436"/>
                    <a:pt x="289" y="437"/>
                    <a:pt x="291" y="437"/>
                  </a:cubicBezTo>
                  <a:cubicBezTo>
                    <a:pt x="316" y="437"/>
                    <a:pt x="322" y="410"/>
                    <a:pt x="306" y="398"/>
                  </a:cubicBezTo>
                  <a:cubicBezTo>
                    <a:pt x="289" y="381"/>
                    <a:pt x="268" y="368"/>
                    <a:pt x="251" y="351"/>
                  </a:cubicBezTo>
                  <a:cubicBezTo>
                    <a:pt x="234" y="339"/>
                    <a:pt x="217" y="322"/>
                    <a:pt x="204" y="300"/>
                  </a:cubicBezTo>
                  <a:cubicBezTo>
                    <a:pt x="192" y="279"/>
                    <a:pt x="183" y="262"/>
                    <a:pt x="175" y="241"/>
                  </a:cubicBezTo>
                  <a:lnTo>
                    <a:pt x="179" y="241"/>
                  </a:lnTo>
                  <a:lnTo>
                    <a:pt x="204" y="228"/>
                  </a:lnTo>
                  <a:lnTo>
                    <a:pt x="230" y="211"/>
                  </a:lnTo>
                  <a:lnTo>
                    <a:pt x="247" y="186"/>
                  </a:lnTo>
                  <a:lnTo>
                    <a:pt x="260" y="160"/>
                  </a:lnTo>
                  <a:cubicBezTo>
                    <a:pt x="264" y="143"/>
                    <a:pt x="264" y="127"/>
                    <a:pt x="260" y="114"/>
                  </a:cubicBezTo>
                  <a:cubicBezTo>
                    <a:pt x="260" y="101"/>
                    <a:pt x="255" y="93"/>
                    <a:pt x="251" y="84"/>
                  </a:cubicBezTo>
                  <a:cubicBezTo>
                    <a:pt x="247" y="71"/>
                    <a:pt x="243" y="63"/>
                    <a:pt x="234" y="59"/>
                  </a:cubicBezTo>
                  <a:cubicBezTo>
                    <a:pt x="230" y="50"/>
                    <a:pt x="226" y="42"/>
                    <a:pt x="217" y="37"/>
                  </a:cubicBezTo>
                  <a:cubicBezTo>
                    <a:pt x="200" y="25"/>
                    <a:pt x="183" y="16"/>
                    <a:pt x="162" y="12"/>
                  </a:cubicBezTo>
                  <a:lnTo>
                    <a:pt x="132" y="12"/>
                  </a:lnTo>
                  <a:lnTo>
                    <a:pt x="115" y="4"/>
                  </a:lnTo>
                  <a:cubicBezTo>
                    <a:pt x="109" y="1"/>
                    <a:pt x="103" y="0"/>
                    <a:pt x="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29"/>
            <p:cNvSpPr/>
            <p:nvPr/>
          </p:nvSpPr>
          <p:spPr>
            <a:xfrm rot="10800000">
              <a:off x="-3600978" y="-1669537"/>
              <a:ext cx="75471" cy="77468"/>
            </a:xfrm>
            <a:custGeom>
              <a:rect b="b" l="l" r="r" t="t"/>
              <a:pathLst>
                <a:path extrusionOk="0" h="698" w="680">
                  <a:moveTo>
                    <a:pt x="186" y="0"/>
                  </a:moveTo>
                  <a:cubicBezTo>
                    <a:pt x="153" y="0"/>
                    <a:pt x="121" y="9"/>
                    <a:pt x="90" y="25"/>
                  </a:cubicBezTo>
                  <a:cubicBezTo>
                    <a:pt x="64" y="42"/>
                    <a:pt x="43" y="63"/>
                    <a:pt x="30" y="88"/>
                  </a:cubicBezTo>
                  <a:cubicBezTo>
                    <a:pt x="22" y="101"/>
                    <a:pt x="13" y="118"/>
                    <a:pt x="9" y="135"/>
                  </a:cubicBezTo>
                  <a:cubicBezTo>
                    <a:pt x="5" y="152"/>
                    <a:pt x="1" y="169"/>
                    <a:pt x="1" y="186"/>
                  </a:cubicBezTo>
                  <a:lnTo>
                    <a:pt x="9" y="233"/>
                  </a:lnTo>
                  <a:cubicBezTo>
                    <a:pt x="18" y="262"/>
                    <a:pt x="35" y="292"/>
                    <a:pt x="56" y="313"/>
                  </a:cubicBezTo>
                  <a:lnTo>
                    <a:pt x="60" y="322"/>
                  </a:lnTo>
                  <a:lnTo>
                    <a:pt x="98" y="347"/>
                  </a:lnTo>
                  <a:cubicBezTo>
                    <a:pt x="119" y="360"/>
                    <a:pt x="141" y="368"/>
                    <a:pt x="166" y="368"/>
                  </a:cubicBezTo>
                  <a:cubicBezTo>
                    <a:pt x="172" y="370"/>
                    <a:pt x="180" y="371"/>
                    <a:pt x="188" y="371"/>
                  </a:cubicBezTo>
                  <a:cubicBezTo>
                    <a:pt x="196" y="371"/>
                    <a:pt x="204" y="370"/>
                    <a:pt x="213" y="368"/>
                  </a:cubicBezTo>
                  <a:lnTo>
                    <a:pt x="226" y="368"/>
                  </a:lnTo>
                  <a:cubicBezTo>
                    <a:pt x="230" y="377"/>
                    <a:pt x="234" y="385"/>
                    <a:pt x="234" y="390"/>
                  </a:cubicBezTo>
                  <a:cubicBezTo>
                    <a:pt x="264" y="445"/>
                    <a:pt x="298" y="491"/>
                    <a:pt x="340" y="534"/>
                  </a:cubicBezTo>
                  <a:cubicBezTo>
                    <a:pt x="382" y="576"/>
                    <a:pt x="429" y="610"/>
                    <a:pt x="484" y="640"/>
                  </a:cubicBezTo>
                  <a:cubicBezTo>
                    <a:pt x="505" y="652"/>
                    <a:pt x="531" y="665"/>
                    <a:pt x="561" y="678"/>
                  </a:cubicBezTo>
                  <a:cubicBezTo>
                    <a:pt x="579" y="691"/>
                    <a:pt x="601" y="698"/>
                    <a:pt x="623" y="698"/>
                  </a:cubicBezTo>
                  <a:cubicBezTo>
                    <a:pt x="636" y="698"/>
                    <a:pt x="650" y="695"/>
                    <a:pt x="662" y="691"/>
                  </a:cubicBezTo>
                  <a:cubicBezTo>
                    <a:pt x="675" y="682"/>
                    <a:pt x="679" y="661"/>
                    <a:pt x="671" y="648"/>
                  </a:cubicBezTo>
                  <a:cubicBezTo>
                    <a:pt x="654" y="623"/>
                    <a:pt x="628" y="606"/>
                    <a:pt x="599" y="597"/>
                  </a:cubicBezTo>
                  <a:cubicBezTo>
                    <a:pt x="573" y="589"/>
                    <a:pt x="552" y="576"/>
                    <a:pt x="531" y="563"/>
                  </a:cubicBezTo>
                  <a:cubicBezTo>
                    <a:pt x="484" y="538"/>
                    <a:pt x="442" y="504"/>
                    <a:pt x="404" y="466"/>
                  </a:cubicBezTo>
                  <a:cubicBezTo>
                    <a:pt x="370" y="432"/>
                    <a:pt x="336" y="390"/>
                    <a:pt x="306" y="347"/>
                  </a:cubicBezTo>
                  <a:lnTo>
                    <a:pt x="298" y="334"/>
                  </a:lnTo>
                  <a:lnTo>
                    <a:pt x="315" y="322"/>
                  </a:lnTo>
                  <a:lnTo>
                    <a:pt x="340" y="288"/>
                  </a:lnTo>
                  <a:cubicBezTo>
                    <a:pt x="353" y="267"/>
                    <a:pt x="361" y="241"/>
                    <a:pt x="361" y="220"/>
                  </a:cubicBezTo>
                  <a:cubicBezTo>
                    <a:pt x="370" y="194"/>
                    <a:pt x="365" y="169"/>
                    <a:pt x="361" y="148"/>
                  </a:cubicBezTo>
                  <a:lnTo>
                    <a:pt x="361" y="139"/>
                  </a:lnTo>
                  <a:cubicBezTo>
                    <a:pt x="353" y="122"/>
                    <a:pt x="349" y="110"/>
                    <a:pt x="340" y="93"/>
                  </a:cubicBezTo>
                  <a:cubicBezTo>
                    <a:pt x="332" y="71"/>
                    <a:pt x="315" y="54"/>
                    <a:pt x="293" y="42"/>
                  </a:cubicBezTo>
                  <a:cubicBezTo>
                    <a:pt x="285" y="33"/>
                    <a:pt x="272" y="25"/>
                    <a:pt x="259" y="21"/>
                  </a:cubicBezTo>
                  <a:cubicBezTo>
                    <a:pt x="247" y="12"/>
                    <a:pt x="234" y="8"/>
                    <a:pt x="221" y="4"/>
                  </a:cubicBezTo>
                  <a:cubicBezTo>
                    <a:pt x="209" y="1"/>
                    <a:pt x="197" y="0"/>
                    <a:pt x="18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29"/>
            <p:cNvSpPr/>
            <p:nvPr/>
          </p:nvSpPr>
          <p:spPr>
            <a:xfrm rot="10800000">
              <a:off x="-3601866" y="-1747337"/>
              <a:ext cx="83907" cy="76802"/>
            </a:xfrm>
            <a:custGeom>
              <a:rect b="b" l="l" r="r" t="t"/>
              <a:pathLst>
                <a:path extrusionOk="0" h="692" w="756">
                  <a:moveTo>
                    <a:pt x="705" y="1"/>
                  </a:moveTo>
                  <a:cubicBezTo>
                    <a:pt x="671" y="1"/>
                    <a:pt x="637" y="13"/>
                    <a:pt x="607" y="30"/>
                  </a:cubicBezTo>
                  <a:cubicBezTo>
                    <a:pt x="582" y="43"/>
                    <a:pt x="556" y="60"/>
                    <a:pt x="531" y="73"/>
                  </a:cubicBezTo>
                  <a:cubicBezTo>
                    <a:pt x="480" y="111"/>
                    <a:pt x="433" y="153"/>
                    <a:pt x="391" y="200"/>
                  </a:cubicBezTo>
                  <a:cubicBezTo>
                    <a:pt x="349" y="247"/>
                    <a:pt x="315" y="302"/>
                    <a:pt x="289" y="357"/>
                  </a:cubicBezTo>
                  <a:lnTo>
                    <a:pt x="289" y="361"/>
                  </a:lnTo>
                  <a:lnTo>
                    <a:pt x="281" y="353"/>
                  </a:lnTo>
                  <a:cubicBezTo>
                    <a:pt x="264" y="344"/>
                    <a:pt x="251" y="340"/>
                    <a:pt x="234" y="336"/>
                  </a:cubicBezTo>
                  <a:lnTo>
                    <a:pt x="187" y="327"/>
                  </a:lnTo>
                  <a:cubicBezTo>
                    <a:pt x="162" y="327"/>
                    <a:pt x="137" y="331"/>
                    <a:pt x="115" y="344"/>
                  </a:cubicBezTo>
                  <a:cubicBezTo>
                    <a:pt x="98" y="348"/>
                    <a:pt x="86" y="357"/>
                    <a:pt x="77" y="365"/>
                  </a:cubicBezTo>
                  <a:cubicBezTo>
                    <a:pt x="56" y="378"/>
                    <a:pt x="39" y="399"/>
                    <a:pt x="31" y="421"/>
                  </a:cubicBezTo>
                  <a:cubicBezTo>
                    <a:pt x="22" y="433"/>
                    <a:pt x="18" y="450"/>
                    <a:pt x="9" y="463"/>
                  </a:cubicBezTo>
                  <a:lnTo>
                    <a:pt x="5" y="510"/>
                  </a:lnTo>
                  <a:cubicBezTo>
                    <a:pt x="1" y="535"/>
                    <a:pt x="9" y="560"/>
                    <a:pt x="18" y="582"/>
                  </a:cubicBezTo>
                  <a:cubicBezTo>
                    <a:pt x="26" y="603"/>
                    <a:pt x="39" y="624"/>
                    <a:pt x="56" y="641"/>
                  </a:cubicBezTo>
                  <a:lnTo>
                    <a:pt x="94" y="667"/>
                  </a:lnTo>
                  <a:cubicBezTo>
                    <a:pt x="115" y="683"/>
                    <a:pt x="137" y="688"/>
                    <a:pt x="162" y="692"/>
                  </a:cubicBezTo>
                  <a:lnTo>
                    <a:pt x="192" y="692"/>
                  </a:lnTo>
                  <a:cubicBezTo>
                    <a:pt x="200" y="692"/>
                    <a:pt x="209" y="688"/>
                    <a:pt x="221" y="688"/>
                  </a:cubicBezTo>
                  <a:cubicBezTo>
                    <a:pt x="230" y="688"/>
                    <a:pt x="243" y="683"/>
                    <a:pt x="251" y="679"/>
                  </a:cubicBezTo>
                  <a:lnTo>
                    <a:pt x="294" y="662"/>
                  </a:lnTo>
                  <a:cubicBezTo>
                    <a:pt x="315" y="654"/>
                    <a:pt x="332" y="637"/>
                    <a:pt x="340" y="620"/>
                  </a:cubicBezTo>
                  <a:cubicBezTo>
                    <a:pt x="353" y="607"/>
                    <a:pt x="361" y="594"/>
                    <a:pt x="366" y="577"/>
                  </a:cubicBezTo>
                  <a:cubicBezTo>
                    <a:pt x="374" y="560"/>
                    <a:pt x="383" y="535"/>
                    <a:pt x="378" y="514"/>
                  </a:cubicBezTo>
                  <a:lnTo>
                    <a:pt x="374" y="467"/>
                  </a:lnTo>
                  <a:lnTo>
                    <a:pt x="357" y="425"/>
                  </a:lnTo>
                  <a:lnTo>
                    <a:pt x="353" y="421"/>
                  </a:lnTo>
                  <a:cubicBezTo>
                    <a:pt x="357" y="412"/>
                    <a:pt x="361" y="404"/>
                    <a:pt x="366" y="395"/>
                  </a:cubicBezTo>
                  <a:cubicBezTo>
                    <a:pt x="391" y="344"/>
                    <a:pt x="425" y="298"/>
                    <a:pt x="459" y="255"/>
                  </a:cubicBezTo>
                  <a:cubicBezTo>
                    <a:pt x="497" y="217"/>
                    <a:pt x="540" y="179"/>
                    <a:pt x="582" y="149"/>
                  </a:cubicBezTo>
                  <a:cubicBezTo>
                    <a:pt x="607" y="136"/>
                    <a:pt x="629" y="124"/>
                    <a:pt x="654" y="111"/>
                  </a:cubicBezTo>
                  <a:cubicBezTo>
                    <a:pt x="684" y="98"/>
                    <a:pt x="709" y="85"/>
                    <a:pt x="735" y="68"/>
                  </a:cubicBezTo>
                  <a:cubicBezTo>
                    <a:pt x="756" y="43"/>
                    <a:pt x="735" y="1"/>
                    <a:pt x="70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29"/>
            <p:cNvSpPr/>
            <p:nvPr/>
          </p:nvSpPr>
          <p:spPr>
            <a:xfrm rot="10800000">
              <a:off x="-3645261" y="-1646231"/>
              <a:ext cx="67036" cy="102772"/>
            </a:xfrm>
            <a:custGeom>
              <a:rect b="b" l="l" r="r" t="t"/>
              <a:pathLst>
                <a:path extrusionOk="0" h="926" w="604">
                  <a:moveTo>
                    <a:pt x="578" y="911"/>
                  </a:moveTo>
                  <a:cubicBezTo>
                    <a:pt x="577" y="913"/>
                    <a:pt x="576" y="913"/>
                    <a:pt x="576" y="913"/>
                  </a:cubicBezTo>
                  <a:cubicBezTo>
                    <a:pt x="576" y="913"/>
                    <a:pt x="576" y="912"/>
                    <a:pt x="578" y="911"/>
                  </a:cubicBezTo>
                  <a:close/>
                  <a:moveTo>
                    <a:pt x="166" y="0"/>
                  </a:moveTo>
                  <a:cubicBezTo>
                    <a:pt x="145" y="0"/>
                    <a:pt x="124" y="5"/>
                    <a:pt x="103" y="13"/>
                  </a:cubicBezTo>
                  <a:cubicBezTo>
                    <a:pt x="81" y="17"/>
                    <a:pt x="64" y="30"/>
                    <a:pt x="52" y="47"/>
                  </a:cubicBezTo>
                  <a:cubicBezTo>
                    <a:pt x="35" y="60"/>
                    <a:pt x="22" y="77"/>
                    <a:pt x="18" y="98"/>
                  </a:cubicBezTo>
                  <a:cubicBezTo>
                    <a:pt x="5" y="119"/>
                    <a:pt x="1" y="140"/>
                    <a:pt x="5" y="162"/>
                  </a:cubicBezTo>
                  <a:cubicBezTo>
                    <a:pt x="5" y="174"/>
                    <a:pt x="5" y="187"/>
                    <a:pt x="9" y="204"/>
                  </a:cubicBezTo>
                  <a:cubicBezTo>
                    <a:pt x="18" y="229"/>
                    <a:pt x="30" y="255"/>
                    <a:pt x="52" y="272"/>
                  </a:cubicBezTo>
                  <a:lnTo>
                    <a:pt x="81" y="297"/>
                  </a:lnTo>
                  <a:cubicBezTo>
                    <a:pt x="107" y="310"/>
                    <a:pt x="132" y="319"/>
                    <a:pt x="162" y="319"/>
                  </a:cubicBezTo>
                  <a:cubicBezTo>
                    <a:pt x="183" y="319"/>
                    <a:pt x="204" y="314"/>
                    <a:pt x="221" y="306"/>
                  </a:cubicBezTo>
                  <a:lnTo>
                    <a:pt x="226" y="306"/>
                  </a:lnTo>
                  <a:cubicBezTo>
                    <a:pt x="268" y="331"/>
                    <a:pt x="302" y="361"/>
                    <a:pt x="332" y="391"/>
                  </a:cubicBezTo>
                  <a:cubicBezTo>
                    <a:pt x="378" y="437"/>
                    <a:pt x="416" y="488"/>
                    <a:pt x="442" y="548"/>
                  </a:cubicBezTo>
                  <a:cubicBezTo>
                    <a:pt x="472" y="603"/>
                    <a:pt x="493" y="658"/>
                    <a:pt x="505" y="721"/>
                  </a:cubicBezTo>
                  <a:cubicBezTo>
                    <a:pt x="510" y="751"/>
                    <a:pt x="514" y="781"/>
                    <a:pt x="514" y="811"/>
                  </a:cubicBezTo>
                  <a:lnTo>
                    <a:pt x="514" y="857"/>
                  </a:lnTo>
                  <a:cubicBezTo>
                    <a:pt x="514" y="866"/>
                    <a:pt x="514" y="878"/>
                    <a:pt x="514" y="887"/>
                  </a:cubicBezTo>
                  <a:cubicBezTo>
                    <a:pt x="514" y="890"/>
                    <a:pt x="519" y="907"/>
                    <a:pt x="522" y="907"/>
                  </a:cubicBezTo>
                  <a:cubicBezTo>
                    <a:pt x="522" y="907"/>
                    <a:pt x="522" y="906"/>
                    <a:pt x="522" y="904"/>
                  </a:cubicBezTo>
                  <a:cubicBezTo>
                    <a:pt x="527" y="918"/>
                    <a:pt x="539" y="925"/>
                    <a:pt x="552" y="925"/>
                  </a:cubicBezTo>
                  <a:cubicBezTo>
                    <a:pt x="562" y="925"/>
                    <a:pt x="572" y="920"/>
                    <a:pt x="580" y="910"/>
                  </a:cubicBezTo>
                  <a:lnTo>
                    <a:pt x="580" y="910"/>
                  </a:lnTo>
                  <a:cubicBezTo>
                    <a:pt x="582" y="910"/>
                    <a:pt x="584" y="909"/>
                    <a:pt x="586" y="908"/>
                  </a:cubicBezTo>
                  <a:lnTo>
                    <a:pt x="590" y="895"/>
                  </a:lnTo>
                  <a:cubicBezTo>
                    <a:pt x="599" y="887"/>
                    <a:pt x="599" y="878"/>
                    <a:pt x="599" y="866"/>
                  </a:cubicBezTo>
                  <a:cubicBezTo>
                    <a:pt x="603" y="849"/>
                    <a:pt x="603" y="832"/>
                    <a:pt x="603" y="815"/>
                  </a:cubicBezTo>
                  <a:cubicBezTo>
                    <a:pt x="603" y="777"/>
                    <a:pt x="603" y="743"/>
                    <a:pt x="599" y="705"/>
                  </a:cubicBezTo>
                  <a:cubicBezTo>
                    <a:pt x="586" y="637"/>
                    <a:pt x="561" y="565"/>
                    <a:pt x="527" y="501"/>
                  </a:cubicBezTo>
                  <a:cubicBezTo>
                    <a:pt x="467" y="403"/>
                    <a:pt x="387" y="319"/>
                    <a:pt x="285" y="259"/>
                  </a:cubicBezTo>
                  <a:cubicBezTo>
                    <a:pt x="298" y="246"/>
                    <a:pt x="306" y="234"/>
                    <a:pt x="310" y="221"/>
                  </a:cubicBezTo>
                  <a:cubicBezTo>
                    <a:pt x="319" y="200"/>
                    <a:pt x="323" y="179"/>
                    <a:pt x="323" y="157"/>
                  </a:cubicBezTo>
                  <a:cubicBezTo>
                    <a:pt x="323" y="145"/>
                    <a:pt x="319" y="132"/>
                    <a:pt x="319" y="115"/>
                  </a:cubicBezTo>
                  <a:cubicBezTo>
                    <a:pt x="310" y="90"/>
                    <a:pt x="298" y="64"/>
                    <a:pt x="276" y="47"/>
                  </a:cubicBezTo>
                  <a:lnTo>
                    <a:pt x="243" y="22"/>
                  </a:lnTo>
                  <a:cubicBezTo>
                    <a:pt x="221" y="9"/>
                    <a:pt x="192" y="0"/>
                    <a:pt x="16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29"/>
            <p:cNvSpPr/>
            <p:nvPr/>
          </p:nvSpPr>
          <p:spPr>
            <a:xfrm rot="10800000">
              <a:off x="-3691764" y="-1779412"/>
              <a:ext cx="95671" cy="146500"/>
            </a:xfrm>
            <a:custGeom>
              <a:rect b="b" l="l" r="r" t="t"/>
              <a:pathLst>
                <a:path extrusionOk="0" h="1320" w="862">
                  <a:moveTo>
                    <a:pt x="671" y="0"/>
                  </a:moveTo>
                  <a:lnTo>
                    <a:pt x="624" y="9"/>
                  </a:lnTo>
                  <a:lnTo>
                    <a:pt x="582" y="26"/>
                  </a:lnTo>
                  <a:cubicBezTo>
                    <a:pt x="561" y="38"/>
                    <a:pt x="544" y="55"/>
                    <a:pt x="531" y="72"/>
                  </a:cubicBezTo>
                  <a:cubicBezTo>
                    <a:pt x="514" y="89"/>
                    <a:pt x="501" y="111"/>
                    <a:pt x="497" y="136"/>
                  </a:cubicBezTo>
                  <a:lnTo>
                    <a:pt x="497" y="140"/>
                  </a:lnTo>
                  <a:lnTo>
                    <a:pt x="497" y="145"/>
                  </a:lnTo>
                  <a:cubicBezTo>
                    <a:pt x="493" y="157"/>
                    <a:pt x="489" y="174"/>
                    <a:pt x="493" y="191"/>
                  </a:cubicBezTo>
                  <a:cubicBezTo>
                    <a:pt x="493" y="238"/>
                    <a:pt x="514" y="284"/>
                    <a:pt x="544" y="323"/>
                  </a:cubicBezTo>
                  <a:cubicBezTo>
                    <a:pt x="548" y="327"/>
                    <a:pt x="557" y="327"/>
                    <a:pt x="561" y="331"/>
                  </a:cubicBezTo>
                  <a:cubicBezTo>
                    <a:pt x="544" y="348"/>
                    <a:pt x="527" y="361"/>
                    <a:pt x="506" y="369"/>
                  </a:cubicBezTo>
                  <a:cubicBezTo>
                    <a:pt x="489" y="378"/>
                    <a:pt x="467" y="386"/>
                    <a:pt x="446" y="391"/>
                  </a:cubicBezTo>
                  <a:lnTo>
                    <a:pt x="374" y="391"/>
                  </a:lnTo>
                  <a:cubicBezTo>
                    <a:pt x="357" y="391"/>
                    <a:pt x="344" y="403"/>
                    <a:pt x="340" y="420"/>
                  </a:cubicBezTo>
                  <a:cubicBezTo>
                    <a:pt x="340" y="437"/>
                    <a:pt x="349" y="454"/>
                    <a:pt x="366" y="458"/>
                  </a:cubicBezTo>
                  <a:cubicBezTo>
                    <a:pt x="381" y="460"/>
                    <a:pt x="396" y="462"/>
                    <a:pt x="412" y="462"/>
                  </a:cubicBezTo>
                  <a:cubicBezTo>
                    <a:pt x="428" y="462"/>
                    <a:pt x="444" y="460"/>
                    <a:pt x="459" y="458"/>
                  </a:cubicBezTo>
                  <a:lnTo>
                    <a:pt x="467" y="458"/>
                  </a:lnTo>
                  <a:cubicBezTo>
                    <a:pt x="463" y="467"/>
                    <a:pt x="463" y="475"/>
                    <a:pt x="467" y="484"/>
                  </a:cubicBezTo>
                  <a:cubicBezTo>
                    <a:pt x="472" y="492"/>
                    <a:pt x="476" y="501"/>
                    <a:pt x="484" y="509"/>
                  </a:cubicBezTo>
                  <a:cubicBezTo>
                    <a:pt x="480" y="514"/>
                    <a:pt x="476" y="514"/>
                    <a:pt x="476" y="518"/>
                  </a:cubicBezTo>
                  <a:cubicBezTo>
                    <a:pt x="472" y="522"/>
                    <a:pt x="467" y="530"/>
                    <a:pt x="467" y="535"/>
                  </a:cubicBezTo>
                  <a:cubicBezTo>
                    <a:pt x="468" y="534"/>
                    <a:pt x="469" y="534"/>
                    <a:pt x="469" y="534"/>
                  </a:cubicBezTo>
                  <a:lnTo>
                    <a:pt x="469" y="534"/>
                  </a:lnTo>
                  <a:cubicBezTo>
                    <a:pt x="470" y="534"/>
                    <a:pt x="467" y="540"/>
                    <a:pt x="467" y="543"/>
                  </a:cubicBezTo>
                  <a:cubicBezTo>
                    <a:pt x="467" y="543"/>
                    <a:pt x="467" y="547"/>
                    <a:pt x="463" y="547"/>
                  </a:cubicBezTo>
                  <a:cubicBezTo>
                    <a:pt x="463" y="552"/>
                    <a:pt x="463" y="552"/>
                    <a:pt x="463" y="556"/>
                  </a:cubicBezTo>
                  <a:cubicBezTo>
                    <a:pt x="463" y="560"/>
                    <a:pt x="459" y="564"/>
                    <a:pt x="459" y="569"/>
                  </a:cubicBezTo>
                  <a:lnTo>
                    <a:pt x="451" y="581"/>
                  </a:lnTo>
                  <a:cubicBezTo>
                    <a:pt x="451" y="581"/>
                    <a:pt x="446" y="586"/>
                    <a:pt x="446" y="586"/>
                  </a:cubicBezTo>
                  <a:cubicBezTo>
                    <a:pt x="442" y="594"/>
                    <a:pt x="434" y="598"/>
                    <a:pt x="425" y="607"/>
                  </a:cubicBezTo>
                  <a:lnTo>
                    <a:pt x="421" y="611"/>
                  </a:lnTo>
                  <a:lnTo>
                    <a:pt x="417" y="611"/>
                  </a:lnTo>
                  <a:lnTo>
                    <a:pt x="408" y="620"/>
                  </a:lnTo>
                  <a:cubicBezTo>
                    <a:pt x="400" y="624"/>
                    <a:pt x="391" y="628"/>
                    <a:pt x="383" y="632"/>
                  </a:cubicBezTo>
                  <a:lnTo>
                    <a:pt x="370" y="632"/>
                  </a:lnTo>
                  <a:cubicBezTo>
                    <a:pt x="370" y="615"/>
                    <a:pt x="366" y="598"/>
                    <a:pt x="366" y="586"/>
                  </a:cubicBezTo>
                  <a:cubicBezTo>
                    <a:pt x="357" y="556"/>
                    <a:pt x="340" y="530"/>
                    <a:pt x="319" y="509"/>
                  </a:cubicBezTo>
                  <a:cubicBezTo>
                    <a:pt x="315" y="505"/>
                    <a:pt x="311" y="501"/>
                    <a:pt x="306" y="501"/>
                  </a:cubicBezTo>
                  <a:cubicBezTo>
                    <a:pt x="298" y="492"/>
                    <a:pt x="294" y="488"/>
                    <a:pt x="285" y="480"/>
                  </a:cubicBezTo>
                  <a:lnTo>
                    <a:pt x="281" y="480"/>
                  </a:lnTo>
                  <a:cubicBezTo>
                    <a:pt x="272" y="475"/>
                    <a:pt x="264" y="471"/>
                    <a:pt x="255" y="471"/>
                  </a:cubicBezTo>
                  <a:cubicBezTo>
                    <a:pt x="243" y="463"/>
                    <a:pt x="226" y="458"/>
                    <a:pt x="209" y="458"/>
                  </a:cubicBezTo>
                  <a:cubicBezTo>
                    <a:pt x="201" y="455"/>
                    <a:pt x="192" y="454"/>
                    <a:pt x="183" y="454"/>
                  </a:cubicBezTo>
                  <a:cubicBezTo>
                    <a:pt x="168" y="454"/>
                    <a:pt x="152" y="457"/>
                    <a:pt x="137" y="463"/>
                  </a:cubicBezTo>
                  <a:cubicBezTo>
                    <a:pt x="94" y="475"/>
                    <a:pt x="52" y="505"/>
                    <a:pt x="26" y="543"/>
                  </a:cubicBezTo>
                  <a:cubicBezTo>
                    <a:pt x="14" y="564"/>
                    <a:pt x="9" y="590"/>
                    <a:pt x="5" y="611"/>
                  </a:cubicBezTo>
                  <a:cubicBezTo>
                    <a:pt x="1" y="637"/>
                    <a:pt x="1" y="662"/>
                    <a:pt x="9" y="687"/>
                  </a:cubicBezTo>
                  <a:cubicBezTo>
                    <a:pt x="18" y="700"/>
                    <a:pt x="22" y="713"/>
                    <a:pt x="26" y="730"/>
                  </a:cubicBezTo>
                  <a:cubicBezTo>
                    <a:pt x="43" y="755"/>
                    <a:pt x="65" y="776"/>
                    <a:pt x="94" y="793"/>
                  </a:cubicBezTo>
                  <a:lnTo>
                    <a:pt x="137" y="815"/>
                  </a:lnTo>
                  <a:cubicBezTo>
                    <a:pt x="154" y="819"/>
                    <a:pt x="171" y="821"/>
                    <a:pt x="187" y="821"/>
                  </a:cubicBezTo>
                  <a:cubicBezTo>
                    <a:pt x="203" y="821"/>
                    <a:pt x="219" y="819"/>
                    <a:pt x="234" y="815"/>
                  </a:cubicBezTo>
                  <a:lnTo>
                    <a:pt x="277" y="793"/>
                  </a:lnTo>
                  <a:cubicBezTo>
                    <a:pt x="298" y="785"/>
                    <a:pt x="319" y="768"/>
                    <a:pt x="332" y="747"/>
                  </a:cubicBezTo>
                  <a:cubicBezTo>
                    <a:pt x="336" y="738"/>
                    <a:pt x="344" y="730"/>
                    <a:pt x="349" y="721"/>
                  </a:cubicBezTo>
                  <a:cubicBezTo>
                    <a:pt x="353" y="713"/>
                    <a:pt x="357" y="700"/>
                    <a:pt x="361" y="692"/>
                  </a:cubicBezTo>
                  <a:lnTo>
                    <a:pt x="378" y="692"/>
                  </a:lnTo>
                  <a:cubicBezTo>
                    <a:pt x="387" y="692"/>
                    <a:pt x="395" y="687"/>
                    <a:pt x="408" y="683"/>
                  </a:cubicBezTo>
                  <a:cubicBezTo>
                    <a:pt x="429" y="675"/>
                    <a:pt x="451" y="662"/>
                    <a:pt x="472" y="645"/>
                  </a:cubicBezTo>
                  <a:cubicBezTo>
                    <a:pt x="484" y="628"/>
                    <a:pt x="501" y="611"/>
                    <a:pt x="514" y="590"/>
                  </a:cubicBezTo>
                  <a:cubicBezTo>
                    <a:pt x="518" y="577"/>
                    <a:pt x="527" y="564"/>
                    <a:pt x="527" y="547"/>
                  </a:cubicBezTo>
                  <a:cubicBezTo>
                    <a:pt x="544" y="564"/>
                    <a:pt x="552" y="577"/>
                    <a:pt x="565" y="594"/>
                  </a:cubicBezTo>
                  <a:cubicBezTo>
                    <a:pt x="590" y="637"/>
                    <a:pt x="612" y="683"/>
                    <a:pt x="629" y="730"/>
                  </a:cubicBezTo>
                  <a:cubicBezTo>
                    <a:pt x="646" y="806"/>
                    <a:pt x="650" y="883"/>
                    <a:pt x="641" y="963"/>
                  </a:cubicBezTo>
                  <a:cubicBezTo>
                    <a:pt x="629" y="959"/>
                    <a:pt x="616" y="959"/>
                    <a:pt x="603" y="959"/>
                  </a:cubicBezTo>
                  <a:cubicBezTo>
                    <a:pt x="599" y="958"/>
                    <a:pt x="594" y="958"/>
                    <a:pt x="589" y="958"/>
                  </a:cubicBezTo>
                  <a:cubicBezTo>
                    <a:pt x="569" y="958"/>
                    <a:pt x="548" y="965"/>
                    <a:pt x="531" y="972"/>
                  </a:cubicBezTo>
                  <a:cubicBezTo>
                    <a:pt x="467" y="1001"/>
                    <a:pt x="425" y="1065"/>
                    <a:pt x="421" y="1137"/>
                  </a:cubicBezTo>
                  <a:lnTo>
                    <a:pt x="429" y="1188"/>
                  </a:lnTo>
                  <a:cubicBezTo>
                    <a:pt x="438" y="1218"/>
                    <a:pt x="451" y="1243"/>
                    <a:pt x="476" y="1268"/>
                  </a:cubicBezTo>
                  <a:lnTo>
                    <a:pt x="510" y="1294"/>
                  </a:lnTo>
                  <a:cubicBezTo>
                    <a:pt x="540" y="1311"/>
                    <a:pt x="569" y="1319"/>
                    <a:pt x="603" y="1319"/>
                  </a:cubicBezTo>
                  <a:cubicBezTo>
                    <a:pt x="629" y="1319"/>
                    <a:pt x="650" y="1315"/>
                    <a:pt x="671" y="1307"/>
                  </a:cubicBezTo>
                  <a:cubicBezTo>
                    <a:pt x="697" y="1298"/>
                    <a:pt x="713" y="1285"/>
                    <a:pt x="730" y="1268"/>
                  </a:cubicBezTo>
                  <a:cubicBezTo>
                    <a:pt x="764" y="1230"/>
                    <a:pt x="781" y="1188"/>
                    <a:pt x="786" y="1137"/>
                  </a:cubicBezTo>
                  <a:lnTo>
                    <a:pt x="777" y="1090"/>
                  </a:lnTo>
                  <a:cubicBezTo>
                    <a:pt x="769" y="1061"/>
                    <a:pt x="752" y="1031"/>
                    <a:pt x="730" y="1010"/>
                  </a:cubicBezTo>
                  <a:lnTo>
                    <a:pt x="701" y="984"/>
                  </a:lnTo>
                  <a:cubicBezTo>
                    <a:pt x="713" y="950"/>
                    <a:pt x="718" y="916"/>
                    <a:pt x="722" y="878"/>
                  </a:cubicBezTo>
                  <a:cubicBezTo>
                    <a:pt x="726" y="819"/>
                    <a:pt x="722" y="764"/>
                    <a:pt x="709" y="704"/>
                  </a:cubicBezTo>
                  <a:cubicBezTo>
                    <a:pt x="692" y="649"/>
                    <a:pt x="671" y="594"/>
                    <a:pt x="641" y="547"/>
                  </a:cubicBezTo>
                  <a:cubicBezTo>
                    <a:pt x="616" y="497"/>
                    <a:pt x="578" y="454"/>
                    <a:pt x="527" y="429"/>
                  </a:cubicBezTo>
                  <a:lnTo>
                    <a:pt x="548" y="420"/>
                  </a:lnTo>
                  <a:cubicBezTo>
                    <a:pt x="574" y="403"/>
                    <a:pt x="599" y="382"/>
                    <a:pt x="620" y="352"/>
                  </a:cubicBezTo>
                  <a:cubicBezTo>
                    <a:pt x="637" y="361"/>
                    <a:pt x="658" y="365"/>
                    <a:pt x="680" y="365"/>
                  </a:cubicBezTo>
                  <a:cubicBezTo>
                    <a:pt x="713" y="365"/>
                    <a:pt x="743" y="357"/>
                    <a:pt x="769" y="344"/>
                  </a:cubicBezTo>
                  <a:lnTo>
                    <a:pt x="773" y="344"/>
                  </a:lnTo>
                  <a:cubicBezTo>
                    <a:pt x="786" y="335"/>
                    <a:pt x="798" y="323"/>
                    <a:pt x="811" y="314"/>
                  </a:cubicBezTo>
                  <a:cubicBezTo>
                    <a:pt x="841" y="280"/>
                    <a:pt x="862" y="234"/>
                    <a:pt x="862" y="187"/>
                  </a:cubicBezTo>
                  <a:cubicBezTo>
                    <a:pt x="862" y="170"/>
                    <a:pt x="853" y="157"/>
                    <a:pt x="845" y="145"/>
                  </a:cubicBezTo>
                  <a:lnTo>
                    <a:pt x="845" y="136"/>
                  </a:lnTo>
                  <a:cubicBezTo>
                    <a:pt x="841" y="123"/>
                    <a:pt x="832" y="111"/>
                    <a:pt x="828" y="94"/>
                  </a:cubicBezTo>
                  <a:cubicBezTo>
                    <a:pt x="815" y="72"/>
                    <a:pt x="803" y="55"/>
                    <a:pt x="781" y="43"/>
                  </a:cubicBezTo>
                  <a:cubicBezTo>
                    <a:pt x="769" y="30"/>
                    <a:pt x="756" y="22"/>
                    <a:pt x="743" y="17"/>
                  </a:cubicBezTo>
                  <a:cubicBezTo>
                    <a:pt x="718" y="5"/>
                    <a:pt x="697" y="0"/>
                    <a:pt x="67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29"/>
            <p:cNvSpPr/>
            <p:nvPr/>
          </p:nvSpPr>
          <p:spPr>
            <a:xfrm rot="10800000">
              <a:off x="-3417742" y="-1374654"/>
              <a:ext cx="110877" cy="104881"/>
            </a:xfrm>
            <a:custGeom>
              <a:rect b="b" l="l" r="r" t="t"/>
              <a:pathLst>
                <a:path extrusionOk="0" h="945" w="999">
                  <a:moveTo>
                    <a:pt x="30" y="1"/>
                  </a:moveTo>
                  <a:cubicBezTo>
                    <a:pt x="12" y="1"/>
                    <a:pt x="1" y="29"/>
                    <a:pt x="20" y="36"/>
                  </a:cubicBezTo>
                  <a:cubicBezTo>
                    <a:pt x="435" y="218"/>
                    <a:pt x="707" y="566"/>
                    <a:pt x="944" y="931"/>
                  </a:cubicBezTo>
                  <a:cubicBezTo>
                    <a:pt x="950" y="941"/>
                    <a:pt x="958" y="944"/>
                    <a:pt x="966" y="944"/>
                  </a:cubicBezTo>
                  <a:cubicBezTo>
                    <a:pt x="982" y="944"/>
                    <a:pt x="998" y="927"/>
                    <a:pt x="987" y="910"/>
                  </a:cubicBezTo>
                  <a:cubicBezTo>
                    <a:pt x="758" y="537"/>
                    <a:pt x="457" y="159"/>
                    <a:pt x="37" y="2"/>
                  </a:cubicBezTo>
                  <a:cubicBezTo>
                    <a:pt x="34" y="1"/>
                    <a:pt x="32"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29"/>
            <p:cNvSpPr/>
            <p:nvPr/>
          </p:nvSpPr>
          <p:spPr>
            <a:xfrm rot="10800000">
              <a:off x="-3367131" y="-1955097"/>
              <a:ext cx="54606" cy="43506"/>
            </a:xfrm>
            <a:custGeom>
              <a:rect b="b" l="l" r="r" t="t"/>
              <a:pathLst>
                <a:path extrusionOk="0" h="392" w="492">
                  <a:moveTo>
                    <a:pt x="461" y="1"/>
                  </a:moveTo>
                  <a:cubicBezTo>
                    <a:pt x="455" y="1"/>
                    <a:pt x="449" y="3"/>
                    <a:pt x="444" y="9"/>
                  </a:cubicBezTo>
                  <a:cubicBezTo>
                    <a:pt x="427" y="26"/>
                    <a:pt x="418" y="43"/>
                    <a:pt x="401" y="60"/>
                  </a:cubicBezTo>
                  <a:cubicBezTo>
                    <a:pt x="389" y="77"/>
                    <a:pt x="372" y="98"/>
                    <a:pt x="359" y="115"/>
                  </a:cubicBezTo>
                  <a:cubicBezTo>
                    <a:pt x="325" y="149"/>
                    <a:pt x="291" y="178"/>
                    <a:pt x="257" y="208"/>
                  </a:cubicBezTo>
                  <a:cubicBezTo>
                    <a:pt x="223" y="233"/>
                    <a:pt x="185" y="259"/>
                    <a:pt x="147" y="284"/>
                  </a:cubicBezTo>
                  <a:cubicBezTo>
                    <a:pt x="109" y="310"/>
                    <a:pt x="66" y="331"/>
                    <a:pt x="20" y="348"/>
                  </a:cubicBezTo>
                  <a:cubicBezTo>
                    <a:pt x="0" y="356"/>
                    <a:pt x="6" y="392"/>
                    <a:pt x="26" y="392"/>
                  </a:cubicBezTo>
                  <a:cubicBezTo>
                    <a:pt x="28" y="392"/>
                    <a:pt x="30" y="391"/>
                    <a:pt x="32" y="390"/>
                  </a:cubicBezTo>
                  <a:cubicBezTo>
                    <a:pt x="75" y="373"/>
                    <a:pt x="121" y="352"/>
                    <a:pt x="164" y="331"/>
                  </a:cubicBezTo>
                  <a:cubicBezTo>
                    <a:pt x="206" y="310"/>
                    <a:pt x="249" y="280"/>
                    <a:pt x="287" y="250"/>
                  </a:cubicBezTo>
                  <a:cubicBezTo>
                    <a:pt x="325" y="221"/>
                    <a:pt x="359" y="191"/>
                    <a:pt x="393" y="153"/>
                  </a:cubicBezTo>
                  <a:cubicBezTo>
                    <a:pt x="410" y="136"/>
                    <a:pt x="427" y="119"/>
                    <a:pt x="439" y="102"/>
                  </a:cubicBezTo>
                  <a:cubicBezTo>
                    <a:pt x="456" y="81"/>
                    <a:pt x="473" y="60"/>
                    <a:pt x="482" y="38"/>
                  </a:cubicBezTo>
                  <a:cubicBezTo>
                    <a:pt x="491" y="20"/>
                    <a:pt x="478" y="1"/>
                    <a:pt x="46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29"/>
            <p:cNvSpPr/>
            <p:nvPr/>
          </p:nvSpPr>
          <p:spPr>
            <a:xfrm rot="10800000">
              <a:off x="-3446044" y="-2093606"/>
              <a:ext cx="164372" cy="94226"/>
            </a:xfrm>
            <a:custGeom>
              <a:rect b="b" l="l" r="r" t="t"/>
              <a:pathLst>
                <a:path extrusionOk="0" h="849" w="1481">
                  <a:moveTo>
                    <a:pt x="1439" y="0"/>
                  </a:moveTo>
                  <a:cubicBezTo>
                    <a:pt x="1431" y="0"/>
                    <a:pt x="1424" y="3"/>
                    <a:pt x="1417" y="11"/>
                  </a:cubicBezTo>
                  <a:cubicBezTo>
                    <a:pt x="1222" y="244"/>
                    <a:pt x="1023" y="490"/>
                    <a:pt x="764" y="651"/>
                  </a:cubicBezTo>
                  <a:cubicBezTo>
                    <a:pt x="665" y="720"/>
                    <a:pt x="551" y="754"/>
                    <a:pt x="436" y="754"/>
                  </a:cubicBezTo>
                  <a:cubicBezTo>
                    <a:pt x="394" y="754"/>
                    <a:pt x="352" y="749"/>
                    <a:pt x="310" y="740"/>
                  </a:cubicBezTo>
                  <a:cubicBezTo>
                    <a:pt x="162" y="706"/>
                    <a:pt x="60" y="566"/>
                    <a:pt x="73" y="414"/>
                  </a:cubicBezTo>
                  <a:cubicBezTo>
                    <a:pt x="73" y="402"/>
                    <a:pt x="61" y="394"/>
                    <a:pt x="49" y="394"/>
                  </a:cubicBezTo>
                  <a:cubicBezTo>
                    <a:pt x="40" y="394"/>
                    <a:pt x="32" y="398"/>
                    <a:pt x="30" y="410"/>
                  </a:cubicBezTo>
                  <a:cubicBezTo>
                    <a:pt x="1" y="549"/>
                    <a:pt x="60" y="689"/>
                    <a:pt x="179" y="770"/>
                  </a:cubicBezTo>
                  <a:cubicBezTo>
                    <a:pt x="255" y="826"/>
                    <a:pt x="344" y="849"/>
                    <a:pt x="436" y="849"/>
                  </a:cubicBezTo>
                  <a:cubicBezTo>
                    <a:pt x="519" y="849"/>
                    <a:pt x="603" y="830"/>
                    <a:pt x="679" y="800"/>
                  </a:cubicBezTo>
                  <a:cubicBezTo>
                    <a:pt x="849" y="732"/>
                    <a:pt x="989" y="605"/>
                    <a:pt x="1120" y="482"/>
                  </a:cubicBezTo>
                  <a:cubicBezTo>
                    <a:pt x="1260" y="359"/>
                    <a:pt x="1379" y="214"/>
                    <a:pt x="1468" y="49"/>
                  </a:cubicBezTo>
                  <a:cubicBezTo>
                    <a:pt x="1481" y="27"/>
                    <a:pt x="1461" y="0"/>
                    <a:pt x="14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29"/>
            <p:cNvSpPr/>
            <p:nvPr/>
          </p:nvSpPr>
          <p:spPr>
            <a:xfrm rot="10800000">
              <a:off x="-3665571" y="-2096048"/>
              <a:ext cx="48724" cy="138509"/>
            </a:xfrm>
            <a:custGeom>
              <a:rect b="b" l="l" r="r" t="t"/>
              <a:pathLst>
                <a:path extrusionOk="0" h="1248" w="439">
                  <a:moveTo>
                    <a:pt x="24" y="1"/>
                  </a:moveTo>
                  <a:cubicBezTo>
                    <a:pt x="12" y="1"/>
                    <a:pt x="1" y="8"/>
                    <a:pt x="1" y="23"/>
                  </a:cubicBezTo>
                  <a:cubicBezTo>
                    <a:pt x="5" y="286"/>
                    <a:pt x="43" y="549"/>
                    <a:pt x="107" y="803"/>
                  </a:cubicBezTo>
                  <a:cubicBezTo>
                    <a:pt x="132" y="903"/>
                    <a:pt x="191" y="1248"/>
                    <a:pt x="343" y="1248"/>
                  </a:cubicBezTo>
                  <a:cubicBezTo>
                    <a:pt x="365" y="1248"/>
                    <a:pt x="389" y="1240"/>
                    <a:pt x="416" y="1223"/>
                  </a:cubicBezTo>
                  <a:cubicBezTo>
                    <a:pt x="439" y="1208"/>
                    <a:pt x="424" y="1180"/>
                    <a:pt x="403" y="1180"/>
                  </a:cubicBezTo>
                  <a:cubicBezTo>
                    <a:pt x="400" y="1180"/>
                    <a:pt x="398" y="1180"/>
                    <a:pt x="395" y="1181"/>
                  </a:cubicBezTo>
                  <a:cubicBezTo>
                    <a:pt x="382" y="1188"/>
                    <a:pt x="370" y="1191"/>
                    <a:pt x="358" y="1191"/>
                  </a:cubicBezTo>
                  <a:cubicBezTo>
                    <a:pt x="273" y="1191"/>
                    <a:pt x="231" y="1029"/>
                    <a:pt x="213" y="969"/>
                  </a:cubicBezTo>
                  <a:cubicBezTo>
                    <a:pt x="179" y="867"/>
                    <a:pt x="149" y="765"/>
                    <a:pt x="128" y="659"/>
                  </a:cubicBezTo>
                  <a:cubicBezTo>
                    <a:pt x="85" y="451"/>
                    <a:pt x="56" y="235"/>
                    <a:pt x="47" y="23"/>
                  </a:cubicBezTo>
                  <a:cubicBezTo>
                    <a:pt x="47" y="8"/>
                    <a:pt x="36" y="1"/>
                    <a:pt x="2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29"/>
            <p:cNvSpPr/>
            <p:nvPr/>
          </p:nvSpPr>
          <p:spPr>
            <a:xfrm rot="10800000">
              <a:off x="-3576005" y="-1370768"/>
              <a:ext cx="8546" cy="7103"/>
            </a:xfrm>
            <a:custGeom>
              <a:rect b="b" l="l" r="r" t="t"/>
              <a:pathLst>
                <a:path extrusionOk="0" h="64" w="77">
                  <a:moveTo>
                    <a:pt x="38" y="0"/>
                  </a:moveTo>
                  <a:cubicBezTo>
                    <a:pt x="0" y="4"/>
                    <a:pt x="0" y="60"/>
                    <a:pt x="38" y="64"/>
                  </a:cubicBezTo>
                  <a:cubicBezTo>
                    <a:pt x="77" y="60"/>
                    <a:pt x="77" y="4"/>
                    <a:pt x="3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29"/>
            <p:cNvSpPr/>
            <p:nvPr/>
          </p:nvSpPr>
          <p:spPr>
            <a:xfrm rot="10800000">
              <a:off x="-3623508" y="-1362668"/>
              <a:ext cx="61265" cy="164591"/>
            </a:xfrm>
            <a:custGeom>
              <a:rect b="b" l="l" r="r" t="t"/>
              <a:pathLst>
                <a:path extrusionOk="0" h="1483" w="552">
                  <a:moveTo>
                    <a:pt x="421" y="0"/>
                  </a:moveTo>
                  <a:cubicBezTo>
                    <a:pt x="385" y="0"/>
                    <a:pt x="348" y="12"/>
                    <a:pt x="319" y="33"/>
                  </a:cubicBezTo>
                  <a:cubicBezTo>
                    <a:pt x="196" y="101"/>
                    <a:pt x="102" y="211"/>
                    <a:pt x="56" y="347"/>
                  </a:cubicBezTo>
                  <a:cubicBezTo>
                    <a:pt x="1" y="508"/>
                    <a:pt x="13" y="695"/>
                    <a:pt x="13" y="864"/>
                  </a:cubicBezTo>
                  <a:cubicBezTo>
                    <a:pt x="5" y="1064"/>
                    <a:pt x="9" y="1267"/>
                    <a:pt x="26" y="1467"/>
                  </a:cubicBezTo>
                  <a:cubicBezTo>
                    <a:pt x="28" y="1477"/>
                    <a:pt x="38" y="1483"/>
                    <a:pt x="47" y="1483"/>
                  </a:cubicBezTo>
                  <a:cubicBezTo>
                    <a:pt x="57" y="1483"/>
                    <a:pt x="66" y="1477"/>
                    <a:pt x="68" y="1467"/>
                  </a:cubicBezTo>
                  <a:cubicBezTo>
                    <a:pt x="90" y="1191"/>
                    <a:pt x="64" y="911"/>
                    <a:pt x="73" y="635"/>
                  </a:cubicBezTo>
                  <a:cubicBezTo>
                    <a:pt x="68" y="504"/>
                    <a:pt x="98" y="372"/>
                    <a:pt x="166" y="258"/>
                  </a:cubicBezTo>
                  <a:cubicBezTo>
                    <a:pt x="196" y="207"/>
                    <a:pt x="238" y="160"/>
                    <a:pt x="289" y="126"/>
                  </a:cubicBezTo>
                  <a:cubicBezTo>
                    <a:pt x="310" y="110"/>
                    <a:pt x="336" y="97"/>
                    <a:pt x="357" y="84"/>
                  </a:cubicBezTo>
                  <a:cubicBezTo>
                    <a:pt x="372" y="75"/>
                    <a:pt x="409" y="61"/>
                    <a:pt x="439" y="61"/>
                  </a:cubicBezTo>
                  <a:cubicBezTo>
                    <a:pt x="468" y="61"/>
                    <a:pt x="490" y="74"/>
                    <a:pt x="480" y="118"/>
                  </a:cubicBezTo>
                  <a:cubicBezTo>
                    <a:pt x="477" y="136"/>
                    <a:pt x="492" y="148"/>
                    <a:pt x="507" y="148"/>
                  </a:cubicBezTo>
                  <a:cubicBezTo>
                    <a:pt x="517" y="148"/>
                    <a:pt x="528" y="143"/>
                    <a:pt x="535" y="131"/>
                  </a:cubicBezTo>
                  <a:cubicBezTo>
                    <a:pt x="552" y="84"/>
                    <a:pt x="531" y="33"/>
                    <a:pt x="484" y="12"/>
                  </a:cubicBezTo>
                  <a:cubicBezTo>
                    <a:pt x="464" y="4"/>
                    <a:pt x="442" y="0"/>
                    <a:pt x="42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29"/>
            <p:cNvSpPr/>
            <p:nvPr/>
          </p:nvSpPr>
          <p:spPr>
            <a:xfrm rot="10800000">
              <a:off x="-4026941" y="-1429479"/>
              <a:ext cx="134295" cy="49277"/>
            </a:xfrm>
            <a:custGeom>
              <a:rect b="b" l="l" r="r" t="t"/>
              <a:pathLst>
                <a:path extrusionOk="0" h="444" w="1210">
                  <a:moveTo>
                    <a:pt x="922" y="1"/>
                  </a:moveTo>
                  <a:cubicBezTo>
                    <a:pt x="905" y="1"/>
                    <a:pt x="887" y="2"/>
                    <a:pt x="871" y="4"/>
                  </a:cubicBezTo>
                  <a:cubicBezTo>
                    <a:pt x="722" y="17"/>
                    <a:pt x="591" y="84"/>
                    <a:pt x="463" y="157"/>
                  </a:cubicBezTo>
                  <a:cubicBezTo>
                    <a:pt x="315" y="237"/>
                    <a:pt x="162" y="318"/>
                    <a:pt x="18" y="407"/>
                  </a:cubicBezTo>
                  <a:cubicBezTo>
                    <a:pt x="0" y="418"/>
                    <a:pt x="9" y="444"/>
                    <a:pt x="28" y="444"/>
                  </a:cubicBezTo>
                  <a:cubicBezTo>
                    <a:pt x="32" y="444"/>
                    <a:pt x="35" y="443"/>
                    <a:pt x="39" y="441"/>
                  </a:cubicBezTo>
                  <a:cubicBezTo>
                    <a:pt x="256" y="335"/>
                    <a:pt x="463" y="195"/>
                    <a:pt x="692" y="110"/>
                  </a:cubicBezTo>
                  <a:cubicBezTo>
                    <a:pt x="754" y="86"/>
                    <a:pt x="826" y="67"/>
                    <a:pt x="895" y="67"/>
                  </a:cubicBezTo>
                  <a:cubicBezTo>
                    <a:pt x="935" y="67"/>
                    <a:pt x="975" y="73"/>
                    <a:pt x="1010" y="89"/>
                  </a:cubicBezTo>
                  <a:cubicBezTo>
                    <a:pt x="1100" y="123"/>
                    <a:pt x="1142" y="233"/>
                    <a:pt x="1049" y="292"/>
                  </a:cubicBezTo>
                  <a:cubicBezTo>
                    <a:pt x="1027" y="305"/>
                    <a:pt x="1032" y="352"/>
                    <a:pt x="1066" y="352"/>
                  </a:cubicBezTo>
                  <a:cubicBezTo>
                    <a:pt x="1172" y="343"/>
                    <a:pt x="1210" y="216"/>
                    <a:pt x="1167" y="127"/>
                  </a:cubicBezTo>
                  <a:cubicBezTo>
                    <a:pt x="1124" y="33"/>
                    <a:pt x="1020" y="1"/>
                    <a:pt x="92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29"/>
            <p:cNvSpPr/>
            <p:nvPr/>
          </p:nvSpPr>
          <p:spPr>
            <a:xfrm rot="10800000">
              <a:off x="-3992089" y="-1437803"/>
              <a:ext cx="18091" cy="20532"/>
            </a:xfrm>
            <a:custGeom>
              <a:rect b="b" l="l" r="r" t="t"/>
              <a:pathLst>
                <a:path extrusionOk="0" h="185" w="163">
                  <a:moveTo>
                    <a:pt x="36" y="1"/>
                  </a:moveTo>
                  <a:lnTo>
                    <a:pt x="23" y="5"/>
                  </a:lnTo>
                  <a:cubicBezTo>
                    <a:pt x="0" y="5"/>
                    <a:pt x="8" y="45"/>
                    <a:pt x="28" y="45"/>
                  </a:cubicBezTo>
                  <a:cubicBezTo>
                    <a:pt x="30" y="45"/>
                    <a:pt x="33" y="45"/>
                    <a:pt x="36" y="43"/>
                  </a:cubicBezTo>
                  <a:lnTo>
                    <a:pt x="70" y="43"/>
                  </a:lnTo>
                  <a:lnTo>
                    <a:pt x="82" y="52"/>
                  </a:lnTo>
                  <a:lnTo>
                    <a:pt x="91" y="56"/>
                  </a:lnTo>
                  <a:lnTo>
                    <a:pt x="95" y="64"/>
                  </a:lnTo>
                  <a:lnTo>
                    <a:pt x="99" y="64"/>
                  </a:lnTo>
                  <a:lnTo>
                    <a:pt x="104" y="73"/>
                  </a:lnTo>
                  <a:lnTo>
                    <a:pt x="104" y="81"/>
                  </a:lnTo>
                  <a:cubicBezTo>
                    <a:pt x="104" y="86"/>
                    <a:pt x="104" y="90"/>
                    <a:pt x="104" y="90"/>
                  </a:cubicBezTo>
                  <a:lnTo>
                    <a:pt x="104" y="103"/>
                  </a:lnTo>
                  <a:cubicBezTo>
                    <a:pt x="104" y="103"/>
                    <a:pt x="104" y="103"/>
                    <a:pt x="104" y="107"/>
                  </a:cubicBezTo>
                  <a:cubicBezTo>
                    <a:pt x="104" y="107"/>
                    <a:pt x="104" y="107"/>
                    <a:pt x="104" y="111"/>
                  </a:cubicBezTo>
                  <a:cubicBezTo>
                    <a:pt x="104" y="115"/>
                    <a:pt x="99" y="115"/>
                    <a:pt x="99" y="119"/>
                  </a:cubicBezTo>
                  <a:cubicBezTo>
                    <a:pt x="99" y="124"/>
                    <a:pt x="99" y="124"/>
                    <a:pt x="99" y="128"/>
                  </a:cubicBezTo>
                  <a:lnTo>
                    <a:pt x="95" y="132"/>
                  </a:lnTo>
                  <a:lnTo>
                    <a:pt x="95" y="136"/>
                  </a:lnTo>
                  <a:lnTo>
                    <a:pt x="87" y="145"/>
                  </a:lnTo>
                  <a:cubicBezTo>
                    <a:pt x="78" y="153"/>
                    <a:pt x="78" y="166"/>
                    <a:pt x="87" y="175"/>
                  </a:cubicBezTo>
                  <a:cubicBezTo>
                    <a:pt x="93" y="181"/>
                    <a:pt x="101" y="185"/>
                    <a:pt x="109" y="185"/>
                  </a:cubicBezTo>
                  <a:cubicBezTo>
                    <a:pt x="111" y="185"/>
                    <a:pt x="114" y="184"/>
                    <a:pt x="116" y="183"/>
                  </a:cubicBezTo>
                  <a:cubicBezTo>
                    <a:pt x="146" y="158"/>
                    <a:pt x="163" y="124"/>
                    <a:pt x="159" y="86"/>
                  </a:cubicBezTo>
                  <a:cubicBezTo>
                    <a:pt x="150" y="47"/>
                    <a:pt x="121" y="13"/>
                    <a:pt x="82" y="5"/>
                  </a:cubicBezTo>
                  <a:cubicBezTo>
                    <a:pt x="74" y="1"/>
                    <a:pt x="61" y="1"/>
                    <a:pt x="5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29"/>
            <p:cNvSpPr/>
            <p:nvPr/>
          </p:nvSpPr>
          <p:spPr>
            <a:xfrm rot="10800000">
              <a:off x="-4010513" y="-1540462"/>
              <a:ext cx="24750" cy="21198"/>
            </a:xfrm>
            <a:custGeom>
              <a:rect b="b" l="l" r="r" t="t"/>
              <a:pathLst>
                <a:path extrusionOk="0" h="191" w="223">
                  <a:moveTo>
                    <a:pt x="99" y="0"/>
                  </a:moveTo>
                  <a:cubicBezTo>
                    <a:pt x="92" y="0"/>
                    <a:pt x="85" y="1"/>
                    <a:pt x="78" y="2"/>
                  </a:cubicBezTo>
                  <a:cubicBezTo>
                    <a:pt x="53" y="6"/>
                    <a:pt x="27" y="19"/>
                    <a:pt x="10" y="36"/>
                  </a:cubicBezTo>
                  <a:cubicBezTo>
                    <a:pt x="0" y="53"/>
                    <a:pt x="11" y="70"/>
                    <a:pt x="27" y="70"/>
                  </a:cubicBezTo>
                  <a:cubicBezTo>
                    <a:pt x="31" y="70"/>
                    <a:pt x="36" y="68"/>
                    <a:pt x="40" y="66"/>
                  </a:cubicBezTo>
                  <a:cubicBezTo>
                    <a:pt x="53" y="53"/>
                    <a:pt x="74" y="49"/>
                    <a:pt x="91" y="49"/>
                  </a:cubicBezTo>
                  <a:lnTo>
                    <a:pt x="104" y="49"/>
                  </a:lnTo>
                  <a:cubicBezTo>
                    <a:pt x="108" y="49"/>
                    <a:pt x="116" y="53"/>
                    <a:pt x="121" y="53"/>
                  </a:cubicBezTo>
                  <a:lnTo>
                    <a:pt x="125" y="53"/>
                  </a:lnTo>
                  <a:lnTo>
                    <a:pt x="129" y="57"/>
                  </a:lnTo>
                  <a:lnTo>
                    <a:pt x="138" y="62"/>
                  </a:lnTo>
                  <a:cubicBezTo>
                    <a:pt x="142" y="66"/>
                    <a:pt x="146" y="70"/>
                    <a:pt x="150" y="74"/>
                  </a:cubicBezTo>
                  <a:cubicBezTo>
                    <a:pt x="150" y="78"/>
                    <a:pt x="150" y="78"/>
                    <a:pt x="155" y="83"/>
                  </a:cubicBezTo>
                  <a:lnTo>
                    <a:pt x="159" y="87"/>
                  </a:lnTo>
                  <a:lnTo>
                    <a:pt x="159" y="91"/>
                  </a:lnTo>
                  <a:cubicBezTo>
                    <a:pt x="159" y="95"/>
                    <a:pt x="159" y="104"/>
                    <a:pt x="163" y="108"/>
                  </a:cubicBezTo>
                  <a:lnTo>
                    <a:pt x="163" y="112"/>
                  </a:lnTo>
                  <a:lnTo>
                    <a:pt x="163" y="117"/>
                  </a:lnTo>
                  <a:lnTo>
                    <a:pt x="163" y="134"/>
                  </a:lnTo>
                  <a:lnTo>
                    <a:pt x="163" y="138"/>
                  </a:lnTo>
                  <a:lnTo>
                    <a:pt x="163" y="146"/>
                  </a:lnTo>
                  <a:cubicBezTo>
                    <a:pt x="159" y="151"/>
                    <a:pt x="159" y="159"/>
                    <a:pt x="155" y="168"/>
                  </a:cubicBezTo>
                  <a:cubicBezTo>
                    <a:pt x="155" y="176"/>
                    <a:pt x="163" y="185"/>
                    <a:pt x="171" y="189"/>
                  </a:cubicBezTo>
                  <a:cubicBezTo>
                    <a:pt x="174" y="190"/>
                    <a:pt x="177" y="191"/>
                    <a:pt x="180" y="191"/>
                  </a:cubicBezTo>
                  <a:cubicBezTo>
                    <a:pt x="187" y="191"/>
                    <a:pt x="194" y="188"/>
                    <a:pt x="197" y="185"/>
                  </a:cubicBezTo>
                  <a:cubicBezTo>
                    <a:pt x="214" y="168"/>
                    <a:pt x="222" y="146"/>
                    <a:pt x="222" y="121"/>
                  </a:cubicBezTo>
                  <a:cubicBezTo>
                    <a:pt x="222" y="100"/>
                    <a:pt x="214" y="74"/>
                    <a:pt x="201" y="57"/>
                  </a:cubicBezTo>
                  <a:cubicBezTo>
                    <a:pt x="179" y="21"/>
                    <a:pt x="139" y="0"/>
                    <a:pt x="9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29"/>
            <p:cNvSpPr/>
            <p:nvPr/>
          </p:nvSpPr>
          <p:spPr>
            <a:xfrm rot="10800000">
              <a:off x="-4106517" y="-1658217"/>
              <a:ext cx="129300" cy="119309"/>
            </a:xfrm>
            <a:custGeom>
              <a:rect b="b" l="l" r="r" t="t"/>
              <a:pathLst>
                <a:path extrusionOk="0" h="1075" w="1165">
                  <a:moveTo>
                    <a:pt x="737" y="0"/>
                  </a:moveTo>
                  <a:cubicBezTo>
                    <a:pt x="721" y="0"/>
                    <a:pt x="705" y="26"/>
                    <a:pt x="719" y="37"/>
                  </a:cubicBezTo>
                  <a:cubicBezTo>
                    <a:pt x="842" y="135"/>
                    <a:pt x="987" y="245"/>
                    <a:pt x="1012" y="410"/>
                  </a:cubicBezTo>
                  <a:cubicBezTo>
                    <a:pt x="1033" y="563"/>
                    <a:pt x="919" y="695"/>
                    <a:pt x="808" y="784"/>
                  </a:cubicBezTo>
                  <a:cubicBezTo>
                    <a:pt x="645" y="915"/>
                    <a:pt x="443" y="985"/>
                    <a:pt x="237" y="985"/>
                  </a:cubicBezTo>
                  <a:cubicBezTo>
                    <a:pt x="176" y="985"/>
                    <a:pt x="114" y="979"/>
                    <a:pt x="53" y="966"/>
                  </a:cubicBezTo>
                  <a:cubicBezTo>
                    <a:pt x="50" y="965"/>
                    <a:pt x="48" y="965"/>
                    <a:pt x="45" y="965"/>
                  </a:cubicBezTo>
                  <a:cubicBezTo>
                    <a:pt x="9" y="965"/>
                    <a:pt x="1" y="1014"/>
                    <a:pt x="36" y="1030"/>
                  </a:cubicBezTo>
                  <a:cubicBezTo>
                    <a:pt x="115" y="1061"/>
                    <a:pt x="198" y="1075"/>
                    <a:pt x="282" y="1075"/>
                  </a:cubicBezTo>
                  <a:cubicBezTo>
                    <a:pt x="440" y="1075"/>
                    <a:pt x="601" y="1025"/>
                    <a:pt x="736" y="945"/>
                  </a:cubicBezTo>
                  <a:cubicBezTo>
                    <a:pt x="944" y="822"/>
                    <a:pt x="1165" y="589"/>
                    <a:pt x="1059" y="334"/>
                  </a:cubicBezTo>
                  <a:cubicBezTo>
                    <a:pt x="999" y="186"/>
                    <a:pt x="872" y="92"/>
                    <a:pt x="745" y="3"/>
                  </a:cubicBezTo>
                  <a:cubicBezTo>
                    <a:pt x="742" y="1"/>
                    <a:pt x="739" y="0"/>
                    <a:pt x="73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29"/>
            <p:cNvSpPr/>
            <p:nvPr/>
          </p:nvSpPr>
          <p:spPr>
            <a:xfrm rot="10800000">
              <a:off x="-4057904" y="-1629249"/>
              <a:ext cx="42175" cy="38734"/>
            </a:xfrm>
            <a:custGeom>
              <a:rect b="b" l="l" r="r" t="t"/>
              <a:pathLst>
                <a:path extrusionOk="0" h="349" w="380">
                  <a:moveTo>
                    <a:pt x="354" y="1"/>
                  </a:moveTo>
                  <a:cubicBezTo>
                    <a:pt x="346" y="1"/>
                    <a:pt x="337" y="6"/>
                    <a:pt x="334" y="18"/>
                  </a:cubicBezTo>
                  <a:cubicBezTo>
                    <a:pt x="313" y="85"/>
                    <a:pt x="275" y="149"/>
                    <a:pt x="224" y="200"/>
                  </a:cubicBezTo>
                  <a:cubicBezTo>
                    <a:pt x="198" y="221"/>
                    <a:pt x="169" y="242"/>
                    <a:pt x="135" y="259"/>
                  </a:cubicBezTo>
                  <a:cubicBezTo>
                    <a:pt x="101" y="272"/>
                    <a:pt x="67" y="285"/>
                    <a:pt x="33" y="297"/>
                  </a:cubicBezTo>
                  <a:cubicBezTo>
                    <a:pt x="0" y="302"/>
                    <a:pt x="3" y="349"/>
                    <a:pt x="37" y="349"/>
                  </a:cubicBezTo>
                  <a:cubicBezTo>
                    <a:pt x="38" y="349"/>
                    <a:pt x="40" y="349"/>
                    <a:pt x="41" y="348"/>
                  </a:cubicBezTo>
                  <a:cubicBezTo>
                    <a:pt x="126" y="340"/>
                    <a:pt x="203" y="302"/>
                    <a:pt x="262" y="242"/>
                  </a:cubicBezTo>
                  <a:cubicBezTo>
                    <a:pt x="326" y="187"/>
                    <a:pt x="364" y="111"/>
                    <a:pt x="377" y="30"/>
                  </a:cubicBezTo>
                  <a:cubicBezTo>
                    <a:pt x="379" y="12"/>
                    <a:pt x="366" y="1"/>
                    <a:pt x="35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6" name="Google Shape;8016;p29"/>
          <p:cNvSpPr/>
          <p:nvPr/>
        </p:nvSpPr>
        <p:spPr>
          <a:xfrm rot="10019505">
            <a:off x="2991371" y="-476097"/>
            <a:ext cx="3415551" cy="651816"/>
          </a:xfrm>
          <a:custGeom>
            <a:rect b="b" l="l" r="r" t="t"/>
            <a:pathLst>
              <a:path extrusionOk="0" h="5873" w="30774">
                <a:moveTo>
                  <a:pt x="30624" y="0"/>
                </a:moveTo>
                <a:cubicBezTo>
                  <a:pt x="30576" y="0"/>
                  <a:pt x="30529" y="28"/>
                  <a:pt x="30512" y="95"/>
                </a:cubicBezTo>
                <a:cubicBezTo>
                  <a:pt x="30025" y="1901"/>
                  <a:pt x="28756" y="3369"/>
                  <a:pt x="27119" y="4247"/>
                </a:cubicBezTo>
                <a:cubicBezTo>
                  <a:pt x="25228" y="5266"/>
                  <a:pt x="23028" y="5503"/>
                  <a:pt x="20910" y="5503"/>
                </a:cubicBezTo>
                <a:cubicBezTo>
                  <a:pt x="20833" y="5503"/>
                  <a:pt x="20757" y="5503"/>
                  <a:pt x="20681" y="5502"/>
                </a:cubicBezTo>
                <a:cubicBezTo>
                  <a:pt x="18284" y="5490"/>
                  <a:pt x="15926" y="5099"/>
                  <a:pt x="13602" y="4527"/>
                </a:cubicBezTo>
                <a:cubicBezTo>
                  <a:pt x="12461" y="4247"/>
                  <a:pt x="11328" y="3937"/>
                  <a:pt x="10200" y="3619"/>
                </a:cubicBezTo>
                <a:cubicBezTo>
                  <a:pt x="9110" y="3310"/>
                  <a:pt x="8029" y="2970"/>
                  <a:pt x="6968" y="2567"/>
                </a:cubicBezTo>
                <a:cubicBezTo>
                  <a:pt x="6438" y="2368"/>
                  <a:pt x="5904" y="2156"/>
                  <a:pt x="5386" y="1923"/>
                </a:cubicBezTo>
                <a:cubicBezTo>
                  <a:pt x="4873" y="1698"/>
                  <a:pt x="4377" y="1431"/>
                  <a:pt x="3889" y="1163"/>
                </a:cubicBezTo>
                <a:cubicBezTo>
                  <a:pt x="2996" y="677"/>
                  <a:pt x="2034" y="198"/>
                  <a:pt x="998" y="198"/>
                </a:cubicBezTo>
                <a:cubicBezTo>
                  <a:pt x="951" y="198"/>
                  <a:pt x="904" y="199"/>
                  <a:pt x="856" y="201"/>
                </a:cubicBezTo>
                <a:cubicBezTo>
                  <a:pt x="598" y="209"/>
                  <a:pt x="343" y="256"/>
                  <a:pt x="97" y="336"/>
                </a:cubicBezTo>
                <a:cubicBezTo>
                  <a:pt x="1" y="367"/>
                  <a:pt x="30" y="506"/>
                  <a:pt x="116" y="506"/>
                </a:cubicBezTo>
                <a:cubicBezTo>
                  <a:pt x="125" y="506"/>
                  <a:pt x="134" y="505"/>
                  <a:pt x="144" y="502"/>
                </a:cubicBezTo>
                <a:cubicBezTo>
                  <a:pt x="422" y="416"/>
                  <a:pt x="703" y="379"/>
                  <a:pt x="981" y="379"/>
                </a:cubicBezTo>
                <a:cubicBezTo>
                  <a:pt x="1826" y="379"/>
                  <a:pt x="2657" y="723"/>
                  <a:pt x="3397" y="1125"/>
                </a:cubicBezTo>
                <a:cubicBezTo>
                  <a:pt x="3893" y="1397"/>
                  <a:pt x="4372" y="1698"/>
                  <a:pt x="4873" y="1961"/>
                </a:cubicBezTo>
                <a:cubicBezTo>
                  <a:pt x="5373" y="2224"/>
                  <a:pt x="5895" y="2482"/>
                  <a:pt x="6421" y="2707"/>
                </a:cubicBezTo>
                <a:cubicBezTo>
                  <a:pt x="8542" y="3615"/>
                  <a:pt x="10811" y="4200"/>
                  <a:pt x="13046" y="4769"/>
                </a:cubicBezTo>
                <a:cubicBezTo>
                  <a:pt x="15396" y="5362"/>
                  <a:pt x="17775" y="5803"/>
                  <a:pt x="20201" y="5863"/>
                </a:cubicBezTo>
                <a:cubicBezTo>
                  <a:pt x="20443" y="5869"/>
                  <a:pt x="20686" y="5872"/>
                  <a:pt x="20929" y="5872"/>
                </a:cubicBezTo>
                <a:cubicBezTo>
                  <a:pt x="22929" y="5872"/>
                  <a:pt x="24971" y="5647"/>
                  <a:pt x="26801" y="4815"/>
                </a:cubicBezTo>
                <a:cubicBezTo>
                  <a:pt x="28498" y="4048"/>
                  <a:pt x="30046" y="2648"/>
                  <a:pt x="30614" y="833"/>
                </a:cubicBezTo>
                <a:cubicBezTo>
                  <a:pt x="30678" y="612"/>
                  <a:pt x="30729" y="387"/>
                  <a:pt x="30758" y="158"/>
                </a:cubicBezTo>
                <a:cubicBezTo>
                  <a:pt x="30774" y="64"/>
                  <a:pt x="30697" y="0"/>
                  <a:pt x="306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29"/>
          <p:cNvSpPr/>
          <p:nvPr/>
        </p:nvSpPr>
        <p:spPr>
          <a:xfrm rot="-599196">
            <a:off x="2996476" y="-238652"/>
            <a:ext cx="1026206" cy="488896"/>
          </a:xfrm>
          <a:custGeom>
            <a:rect b="b" l="l" r="r" t="t"/>
            <a:pathLst>
              <a:path extrusionOk="0" h="4405" w="9246">
                <a:moveTo>
                  <a:pt x="5320" y="4363"/>
                </a:moveTo>
                <a:cubicBezTo>
                  <a:pt x="5320" y="4363"/>
                  <a:pt x="5316" y="4365"/>
                  <a:pt x="5306" y="4369"/>
                </a:cubicBezTo>
                <a:cubicBezTo>
                  <a:pt x="5309" y="4369"/>
                  <a:pt x="5321" y="4363"/>
                  <a:pt x="5320" y="4363"/>
                </a:cubicBezTo>
                <a:close/>
                <a:moveTo>
                  <a:pt x="5503" y="0"/>
                </a:moveTo>
                <a:cubicBezTo>
                  <a:pt x="5449" y="0"/>
                  <a:pt x="5397" y="10"/>
                  <a:pt x="5349" y="30"/>
                </a:cubicBezTo>
                <a:cubicBezTo>
                  <a:pt x="5264" y="64"/>
                  <a:pt x="5192" y="128"/>
                  <a:pt x="5149" y="208"/>
                </a:cubicBezTo>
                <a:cubicBezTo>
                  <a:pt x="5069" y="335"/>
                  <a:pt x="5081" y="501"/>
                  <a:pt x="5111" y="641"/>
                </a:cubicBezTo>
                <a:cubicBezTo>
                  <a:pt x="5153" y="785"/>
                  <a:pt x="5213" y="925"/>
                  <a:pt x="5293" y="1052"/>
                </a:cubicBezTo>
                <a:cubicBezTo>
                  <a:pt x="5374" y="1192"/>
                  <a:pt x="5463" y="1324"/>
                  <a:pt x="5565" y="1447"/>
                </a:cubicBezTo>
                <a:cubicBezTo>
                  <a:pt x="5675" y="1578"/>
                  <a:pt x="5790" y="1701"/>
                  <a:pt x="5921" y="1811"/>
                </a:cubicBezTo>
                <a:cubicBezTo>
                  <a:pt x="5951" y="1837"/>
                  <a:pt x="5981" y="1862"/>
                  <a:pt x="6014" y="1888"/>
                </a:cubicBezTo>
                <a:lnTo>
                  <a:pt x="6061" y="1922"/>
                </a:lnTo>
                <a:cubicBezTo>
                  <a:pt x="6065" y="1926"/>
                  <a:pt x="6074" y="1934"/>
                  <a:pt x="6082" y="1939"/>
                </a:cubicBezTo>
                <a:lnTo>
                  <a:pt x="6095" y="1947"/>
                </a:lnTo>
                <a:cubicBezTo>
                  <a:pt x="6099" y="1947"/>
                  <a:pt x="6108" y="1956"/>
                  <a:pt x="6108" y="1956"/>
                </a:cubicBezTo>
                <a:cubicBezTo>
                  <a:pt x="6111" y="1959"/>
                  <a:pt x="6132" y="1972"/>
                  <a:pt x="6134" y="1972"/>
                </a:cubicBezTo>
                <a:cubicBezTo>
                  <a:pt x="6134" y="1972"/>
                  <a:pt x="6133" y="1971"/>
                  <a:pt x="6129" y="1968"/>
                </a:cubicBezTo>
                <a:lnTo>
                  <a:pt x="6129" y="1968"/>
                </a:lnTo>
                <a:lnTo>
                  <a:pt x="6159" y="1990"/>
                </a:lnTo>
                <a:cubicBezTo>
                  <a:pt x="6180" y="2002"/>
                  <a:pt x="6201" y="2019"/>
                  <a:pt x="6227" y="2032"/>
                </a:cubicBezTo>
                <a:lnTo>
                  <a:pt x="6286" y="2066"/>
                </a:lnTo>
                <a:cubicBezTo>
                  <a:pt x="6070" y="2045"/>
                  <a:pt x="5849" y="2015"/>
                  <a:pt x="5633" y="1994"/>
                </a:cubicBezTo>
                <a:cubicBezTo>
                  <a:pt x="5527" y="1951"/>
                  <a:pt x="5421" y="1896"/>
                  <a:pt x="5327" y="1837"/>
                </a:cubicBezTo>
                <a:lnTo>
                  <a:pt x="5238" y="1778"/>
                </a:lnTo>
                <a:cubicBezTo>
                  <a:pt x="5226" y="1735"/>
                  <a:pt x="5209" y="1693"/>
                  <a:pt x="5187" y="1655"/>
                </a:cubicBezTo>
                <a:cubicBezTo>
                  <a:pt x="5175" y="1621"/>
                  <a:pt x="5162" y="1595"/>
                  <a:pt x="5145" y="1565"/>
                </a:cubicBezTo>
                <a:cubicBezTo>
                  <a:pt x="5132" y="1544"/>
                  <a:pt x="5115" y="1527"/>
                  <a:pt x="5103" y="1506"/>
                </a:cubicBezTo>
                <a:lnTo>
                  <a:pt x="4946" y="1273"/>
                </a:lnTo>
                <a:cubicBezTo>
                  <a:pt x="4840" y="1120"/>
                  <a:pt x="4734" y="967"/>
                  <a:pt x="4628" y="815"/>
                </a:cubicBezTo>
                <a:cubicBezTo>
                  <a:pt x="4454" y="565"/>
                  <a:pt x="4271" y="285"/>
                  <a:pt x="3966" y="187"/>
                </a:cubicBezTo>
                <a:cubicBezTo>
                  <a:pt x="3916" y="171"/>
                  <a:pt x="3863" y="163"/>
                  <a:pt x="3810" y="163"/>
                </a:cubicBezTo>
                <a:cubicBezTo>
                  <a:pt x="3791" y="163"/>
                  <a:pt x="3772" y="164"/>
                  <a:pt x="3754" y="166"/>
                </a:cubicBezTo>
                <a:cubicBezTo>
                  <a:pt x="3673" y="174"/>
                  <a:pt x="3601" y="208"/>
                  <a:pt x="3537" y="259"/>
                </a:cubicBezTo>
                <a:cubicBezTo>
                  <a:pt x="3461" y="319"/>
                  <a:pt x="3419" y="416"/>
                  <a:pt x="3427" y="514"/>
                </a:cubicBezTo>
                <a:cubicBezTo>
                  <a:pt x="3444" y="607"/>
                  <a:pt x="3482" y="700"/>
                  <a:pt x="3542" y="777"/>
                </a:cubicBezTo>
                <a:cubicBezTo>
                  <a:pt x="3792" y="1175"/>
                  <a:pt x="4127" y="1510"/>
                  <a:pt x="4526" y="1761"/>
                </a:cubicBezTo>
                <a:cubicBezTo>
                  <a:pt x="4615" y="1820"/>
                  <a:pt x="4708" y="1871"/>
                  <a:pt x="4806" y="1918"/>
                </a:cubicBezTo>
                <a:cubicBezTo>
                  <a:pt x="4632" y="1909"/>
                  <a:pt x="4462" y="1905"/>
                  <a:pt x="4292" y="1905"/>
                </a:cubicBezTo>
                <a:cubicBezTo>
                  <a:pt x="4195" y="1905"/>
                  <a:pt x="4097" y="1913"/>
                  <a:pt x="4000" y="1922"/>
                </a:cubicBezTo>
                <a:lnTo>
                  <a:pt x="3949" y="1909"/>
                </a:lnTo>
                <a:lnTo>
                  <a:pt x="3940" y="1905"/>
                </a:lnTo>
                <a:lnTo>
                  <a:pt x="3915" y="1896"/>
                </a:lnTo>
                <a:lnTo>
                  <a:pt x="3864" y="1871"/>
                </a:lnTo>
                <a:cubicBezTo>
                  <a:pt x="3830" y="1858"/>
                  <a:pt x="3796" y="1841"/>
                  <a:pt x="3762" y="1828"/>
                </a:cubicBezTo>
                <a:cubicBezTo>
                  <a:pt x="3758" y="1811"/>
                  <a:pt x="3754" y="1799"/>
                  <a:pt x="3745" y="1786"/>
                </a:cubicBezTo>
                <a:lnTo>
                  <a:pt x="3720" y="1748"/>
                </a:lnTo>
                <a:cubicBezTo>
                  <a:pt x="3711" y="1722"/>
                  <a:pt x="3699" y="1701"/>
                  <a:pt x="3682" y="1680"/>
                </a:cubicBezTo>
                <a:cubicBezTo>
                  <a:pt x="3665" y="1655"/>
                  <a:pt x="3648" y="1629"/>
                  <a:pt x="3631" y="1604"/>
                </a:cubicBezTo>
                <a:cubicBezTo>
                  <a:pt x="3597" y="1557"/>
                  <a:pt x="3567" y="1510"/>
                  <a:pt x="3533" y="1464"/>
                </a:cubicBezTo>
                <a:cubicBezTo>
                  <a:pt x="3461" y="1375"/>
                  <a:pt x="3398" y="1281"/>
                  <a:pt x="3330" y="1192"/>
                </a:cubicBezTo>
                <a:cubicBezTo>
                  <a:pt x="3258" y="1103"/>
                  <a:pt x="3190" y="1014"/>
                  <a:pt x="3118" y="929"/>
                </a:cubicBezTo>
                <a:cubicBezTo>
                  <a:pt x="3037" y="836"/>
                  <a:pt x="2948" y="747"/>
                  <a:pt x="2855" y="671"/>
                </a:cubicBezTo>
                <a:cubicBezTo>
                  <a:pt x="2804" y="632"/>
                  <a:pt x="2749" y="594"/>
                  <a:pt x="2689" y="565"/>
                </a:cubicBezTo>
                <a:cubicBezTo>
                  <a:pt x="2638" y="531"/>
                  <a:pt x="2579" y="505"/>
                  <a:pt x="2520" y="488"/>
                </a:cubicBezTo>
                <a:lnTo>
                  <a:pt x="2494" y="475"/>
                </a:lnTo>
                <a:cubicBezTo>
                  <a:pt x="2435" y="454"/>
                  <a:pt x="2371" y="437"/>
                  <a:pt x="2312" y="425"/>
                </a:cubicBezTo>
                <a:cubicBezTo>
                  <a:pt x="2248" y="412"/>
                  <a:pt x="2184" y="408"/>
                  <a:pt x="2121" y="408"/>
                </a:cubicBezTo>
                <a:cubicBezTo>
                  <a:pt x="2112" y="407"/>
                  <a:pt x="2104" y="407"/>
                  <a:pt x="2095" y="407"/>
                </a:cubicBezTo>
                <a:cubicBezTo>
                  <a:pt x="1986" y="407"/>
                  <a:pt x="1880" y="432"/>
                  <a:pt x="1782" y="475"/>
                </a:cubicBezTo>
                <a:cubicBezTo>
                  <a:pt x="1663" y="522"/>
                  <a:pt x="1565" y="594"/>
                  <a:pt x="1485" y="692"/>
                </a:cubicBezTo>
                <a:cubicBezTo>
                  <a:pt x="1391" y="798"/>
                  <a:pt x="1366" y="950"/>
                  <a:pt x="1421" y="1086"/>
                </a:cubicBezTo>
                <a:cubicBezTo>
                  <a:pt x="1485" y="1196"/>
                  <a:pt x="1582" y="1286"/>
                  <a:pt x="1705" y="1332"/>
                </a:cubicBezTo>
                <a:cubicBezTo>
                  <a:pt x="1820" y="1383"/>
                  <a:pt x="1938" y="1421"/>
                  <a:pt x="2061" y="1451"/>
                </a:cubicBezTo>
                <a:cubicBezTo>
                  <a:pt x="2125" y="1468"/>
                  <a:pt x="2189" y="1485"/>
                  <a:pt x="2248" y="1502"/>
                </a:cubicBezTo>
                <a:lnTo>
                  <a:pt x="2346" y="1532"/>
                </a:lnTo>
                <a:lnTo>
                  <a:pt x="2388" y="1544"/>
                </a:lnTo>
                <a:lnTo>
                  <a:pt x="2405" y="1553"/>
                </a:lnTo>
                <a:lnTo>
                  <a:pt x="2418" y="1557"/>
                </a:lnTo>
                <a:cubicBezTo>
                  <a:pt x="2541" y="1595"/>
                  <a:pt x="2664" y="1642"/>
                  <a:pt x="2787" y="1688"/>
                </a:cubicBezTo>
                <a:cubicBezTo>
                  <a:pt x="3024" y="1782"/>
                  <a:pt x="3258" y="1892"/>
                  <a:pt x="3482" y="2007"/>
                </a:cubicBezTo>
                <a:lnTo>
                  <a:pt x="3423" y="2019"/>
                </a:lnTo>
                <a:lnTo>
                  <a:pt x="3258" y="2053"/>
                </a:lnTo>
                <a:cubicBezTo>
                  <a:pt x="3258" y="2053"/>
                  <a:pt x="3242" y="2056"/>
                  <a:pt x="3232" y="2057"/>
                </a:cubicBezTo>
                <a:lnTo>
                  <a:pt x="3232" y="2057"/>
                </a:lnTo>
                <a:lnTo>
                  <a:pt x="3215" y="2062"/>
                </a:lnTo>
                <a:lnTo>
                  <a:pt x="3156" y="2074"/>
                </a:lnTo>
                <a:lnTo>
                  <a:pt x="3118" y="2083"/>
                </a:lnTo>
                <a:lnTo>
                  <a:pt x="3096" y="2087"/>
                </a:lnTo>
                <a:lnTo>
                  <a:pt x="3084" y="2087"/>
                </a:lnTo>
                <a:cubicBezTo>
                  <a:pt x="3024" y="2100"/>
                  <a:pt x="2965" y="2113"/>
                  <a:pt x="2901" y="2130"/>
                </a:cubicBezTo>
                <a:cubicBezTo>
                  <a:pt x="2859" y="2138"/>
                  <a:pt x="2812" y="2151"/>
                  <a:pt x="2766" y="2159"/>
                </a:cubicBezTo>
                <a:cubicBezTo>
                  <a:pt x="2428" y="2117"/>
                  <a:pt x="2034" y="2075"/>
                  <a:pt x="1649" y="2075"/>
                </a:cubicBezTo>
                <a:cubicBezTo>
                  <a:pt x="1177" y="2075"/>
                  <a:pt x="721" y="2138"/>
                  <a:pt x="403" y="2342"/>
                </a:cubicBezTo>
                <a:cubicBezTo>
                  <a:pt x="297" y="2410"/>
                  <a:pt x="204" y="2499"/>
                  <a:pt x="136" y="2600"/>
                </a:cubicBezTo>
                <a:cubicBezTo>
                  <a:pt x="89" y="2664"/>
                  <a:pt x="55" y="2736"/>
                  <a:pt x="30" y="2812"/>
                </a:cubicBezTo>
                <a:cubicBezTo>
                  <a:pt x="17" y="2842"/>
                  <a:pt x="13" y="2872"/>
                  <a:pt x="4" y="2902"/>
                </a:cubicBezTo>
                <a:cubicBezTo>
                  <a:pt x="4" y="2910"/>
                  <a:pt x="4" y="2919"/>
                  <a:pt x="4" y="2927"/>
                </a:cubicBezTo>
                <a:cubicBezTo>
                  <a:pt x="0" y="2931"/>
                  <a:pt x="0" y="2935"/>
                  <a:pt x="4" y="2940"/>
                </a:cubicBezTo>
                <a:lnTo>
                  <a:pt x="4" y="2957"/>
                </a:lnTo>
                <a:lnTo>
                  <a:pt x="4" y="2961"/>
                </a:lnTo>
                <a:lnTo>
                  <a:pt x="4" y="3025"/>
                </a:lnTo>
                <a:cubicBezTo>
                  <a:pt x="9" y="3075"/>
                  <a:pt x="47" y="3118"/>
                  <a:pt x="98" y="3131"/>
                </a:cubicBezTo>
                <a:cubicBezTo>
                  <a:pt x="170" y="3152"/>
                  <a:pt x="238" y="3165"/>
                  <a:pt x="310" y="3169"/>
                </a:cubicBezTo>
                <a:lnTo>
                  <a:pt x="433" y="3169"/>
                </a:lnTo>
                <a:cubicBezTo>
                  <a:pt x="471" y="3169"/>
                  <a:pt x="505" y="3169"/>
                  <a:pt x="539" y="3165"/>
                </a:cubicBezTo>
                <a:cubicBezTo>
                  <a:pt x="691" y="3148"/>
                  <a:pt x="840" y="3118"/>
                  <a:pt x="984" y="3071"/>
                </a:cubicBezTo>
                <a:cubicBezTo>
                  <a:pt x="1124" y="3025"/>
                  <a:pt x="1264" y="2974"/>
                  <a:pt x="1400" y="2914"/>
                </a:cubicBezTo>
                <a:cubicBezTo>
                  <a:pt x="1777" y="2749"/>
                  <a:pt x="2138" y="2571"/>
                  <a:pt x="2515" y="2414"/>
                </a:cubicBezTo>
                <a:cubicBezTo>
                  <a:pt x="2604" y="2393"/>
                  <a:pt x="2693" y="2376"/>
                  <a:pt x="2787" y="2359"/>
                </a:cubicBezTo>
                <a:cubicBezTo>
                  <a:pt x="3012" y="2316"/>
                  <a:pt x="3241" y="2291"/>
                  <a:pt x="3470" y="2278"/>
                </a:cubicBezTo>
                <a:cubicBezTo>
                  <a:pt x="3618" y="2270"/>
                  <a:pt x="3771" y="2270"/>
                  <a:pt x="3923" y="2265"/>
                </a:cubicBezTo>
                <a:lnTo>
                  <a:pt x="3923" y="2265"/>
                </a:lnTo>
                <a:lnTo>
                  <a:pt x="3796" y="2337"/>
                </a:lnTo>
                <a:cubicBezTo>
                  <a:pt x="3750" y="2367"/>
                  <a:pt x="3703" y="2397"/>
                  <a:pt x="3656" y="2431"/>
                </a:cubicBezTo>
                <a:cubicBezTo>
                  <a:pt x="3635" y="2414"/>
                  <a:pt x="3611" y="2405"/>
                  <a:pt x="3586" y="2405"/>
                </a:cubicBezTo>
                <a:cubicBezTo>
                  <a:pt x="3562" y="2405"/>
                  <a:pt x="3537" y="2414"/>
                  <a:pt x="3516" y="2431"/>
                </a:cubicBezTo>
                <a:lnTo>
                  <a:pt x="3495" y="2443"/>
                </a:lnTo>
                <a:cubicBezTo>
                  <a:pt x="3482" y="2448"/>
                  <a:pt x="3474" y="2452"/>
                  <a:pt x="3461" y="2452"/>
                </a:cubicBezTo>
                <a:cubicBezTo>
                  <a:pt x="3448" y="2460"/>
                  <a:pt x="3431" y="2469"/>
                  <a:pt x="3419" y="2477"/>
                </a:cubicBezTo>
                <a:lnTo>
                  <a:pt x="3393" y="2490"/>
                </a:lnTo>
                <a:lnTo>
                  <a:pt x="3357" y="2508"/>
                </a:lnTo>
                <a:lnTo>
                  <a:pt x="3357" y="2508"/>
                </a:lnTo>
                <a:cubicBezTo>
                  <a:pt x="3229" y="2561"/>
                  <a:pt x="3105" y="2620"/>
                  <a:pt x="2978" y="2664"/>
                </a:cubicBezTo>
                <a:cubicBezTo>
                  <a:pt x="2846" y="2715"/>
                  <a:pt x="2698" y="2757"/>
                  <a:pt x="2553" y="2808"/>
                </a:cubicBezTo>
                <a:cubicBezTo>
                  <a:pt x="2307" y="2889"/>
                  <a:pt x="2087" y="3033"/>
                  <a:pt x="1909" y="3220"/>
                </a:cubicBezTo>
                <a:cubicBezTo>
                  <a:pt x="1798" y="3338"/>
                  <a:pt x="1735" y="3487"/>
                  <a:pt x="1718" y="3644"/>
                </a:cubicBezTo>
                <a:lnTo>
                  <a:pt x="1718" y="3673"/>
                </a:lnTo>
                <a:cubicBezTo>
                  <a:pt x="1707" y="3746"/>
                  <a:pt x="1715" y="3818"/>
                  <a:pt x="1741" y="3886"/>
                </a:cubicBezTo>
                <a:lnTo>
                  <a:pt x="1741" y="3886"/>
                </a:lnTo>
                <a:lnTo>
                  <a:pt x="1739" y="3881"/>
                </a:lnTo>
                <a:lnTo>
                  <a:pt x="1739" y="3881"/>
                </a:lnTo>
                <a:cubicBezTo>
                  <a:pt x="1740" y="3884"/>
                  <a:pt x="1742" y="3888"/>
                  <a:pt x="1743" y="3891"/>
                </a:cubicBezTo>
                <a:lnTo>
                  <a:pt x="1743" y="3891"/>
                </a:lnTo>
                <a:cubicBezTo>
                  <a:pt x="1747" y="3900"/>
                  <a:pt x="1751" y="3910"/>
                  <a:pt x="1756" y="3919"/>
                </a:cubicBezTo>
                <a:lnTo>
                  <a:pt x="1749" y="3903"/>
                </a:lnTo>
                <a:lnTo>
                  <a:pt x="1749" y="3903"/>
                </a:lnTo>
                <a:cubicBezTo>
                  <a:pt x="1775" y="3957"/>
                  <a:pt x="1818" y="4004"/>
                  <a:pt x="1871" y="4034"/>
                </a:cubicBezTo>
                <a:cubicBezTo>
                  <a:pt x="1908" y="4056"/>
                  <a:pt x="1954" y="4069"/>
                  <a:pt x="1999" y="4069"/>
                </a:cubicBezTo>
                <a:cubicBezTo>
                  <a:pt x="2006" y="4069"/>
                  <a:pt x="2013" y="4068"/>
                  <a:pt x="2019" y="4068"/>
                </a:cubicBezTo>
                <a:cubicBezTo>
                  <a:pt x="2104" y="4059"/>
                  <a:pt x="2184" y="4034"/>
                  <a:pt x="2261" y="3996"/>
                </a:cubicBezTo>
                <a:cubicBezTo>
                  <a:pt x="2418" y="3928"/>
                  <a:pt x="2570" y="3847"/>
                  <a:pt x="2715" y="3750"/>
                </a:cubicBezTo>
                <a:cubicBezTo>
                  <a:pt x="2990" y="3546"/>
                  <a:pt x="3241" y="3309"/>
                  <a:pt x="3457" y="3037"/>
                </a:cubicBezTo>
                <a:cubicBezTo>
                  <a:pt x="3516" y="2965"/>
                  <a:pt x="3576" y="2889"/>
                  <a:pt x="3635" y="2808"/>
                </a:cubicBezTo>
                <a:cubicBezTo>
                  <a:pt x="3665" y="2774"/>
                  <a:pt x="3694" y="2732"/>
                  <a:pt x="3720" y="2694"/>
                </a:cubicBezTo>
                <a:cubicBezTo>
                  <a:pt x="3737" y="2673"/>
                  <a:pt x="3754" y="2651"/>
                  <a:pt x="3771" y="2626"/>
                </a:cubicBezTo>
                <a:lnTo>
                  <a:pt x="3779" y="2613"/>
                </a:lnTo>
                <a:lnTo>
                  <a:pt x="3779" y="2609"/>
                </a:lnTo>
                <a:lnTo>
                  <a:pt x="3783" y="2600"/>
                </a:lnTo>
                <a:lnTo>
                  <a:pt x="3868" y="2558"/>
                </a:lnTo>
                <a:lnTo>
                  <a:pt x="3898" y="2545"/>
                </a:lnTo>
                <a:lnTo>
                  <a:pt x="3902" y="2545"/>
                </a:lnTo>
                <a:lnTo>
                  <a:pt x="3928" y="2533"/>
                </a:lnTo>
                <a:lnTo>
                  <a:pt x="3962" y="2516"/>
                </a:lnTo>
                <a:lnTo>
                  <a:pt x="3987" y="2503"/>
                </a:lnTo>
                <a:cubicBezTo>
                  <a:pt x="3991" y="2501"/>
                  <a:pt x="3993" y="2500"/>
                  <a:pt x="3996" y="2499"/>
                </a:cubicBezTo>
                <a:lnTo>
                  <a:pt x="3996" y="2499"/>
                </a:lnTo>
                <a:cubicBezTo>
                  <a:pt x="4038" y="2477"/>
                  <a:pt x="4080" y="2456"/>
                  <a:pt x="4127" y="2435"/>
                </a:cubicBezTo>
                <a:cubicBezTo>
                  <a:pt x="4212" y="2393"/>
                  <a:pt x="4297" y="2350"/>
                  <a:pt x="4386" y="2312"/>
                </a:cubicBezTo>
                <a:cubicBezTo>
                  <a:pt x="4420" y="2295"/>
                  <a:pt x="4454" y="2282"/>
                  <a:pt x="4488" y="2265"/>
                </a:cubicBezTo>
                <a:lnTo>
                  <a:pt x="4505" y="2265"/>
                </a:lnTo>
                <a:cubicBezTo>
                  <a:pt x="4564" y="2265"/>
                  <a:pt x="4619" y="2265"/>
                  <a:pt x="4678" y="2274"/>
                </a:cubicBezTo>
                <a:lnTo>
                  <a:pt x="4818" y="2274"/>
                </a:lnTo>
                <a:cubicBezTo>
                  <a:pt x="4980" y="2287"/>
                  <a:pt x="5145" y="2299"/>
                  <a:pt x="5310" y="2316"/>
                </a:cubicBezTo>
                <a:cubicBezTo>
                  <a:pt x="5255" y="2367"/>
                  <a:pt x="5200" y="2418"/>
                  <a:pt x="5153" y="2473"/>
                </a:cubicBezTo>
                <a:cubicBezTo>
                  <a:pt x="5132" y="2499"/>
                  <a:pt x="5111" y="2524"/>
                  <a:pt x="5090" y="2550"/>
                </a:cubicBezTo>
                <a:cubicBezTo>
                  <a:pt x="5082" y="2547"/>
                  <a:pt x="5074" y="2546"/>
                  <a:pt x="5065" y="2546"/>
                </a:cubicBezTo>
                <a:cubicBezTo>
                  <a:pt x="5042" y="2546"/>
                  <a:pt x="5018" y="2554"/>
                  <a:pt x="4997" y="2566"/>
                </a:cubicBezTo>
                <a:lnTo>
                  <a:pt x="4975" y="2579"/>
                </a:lnTo>
                <a:cubicBezTo>
                  <a:pt x="4950" y="2592"/>
                  <a:pt x="4924" y="2605"/>
                  <a:pt x="4899" y="2617"/>
                </a:cubicBezTo>
                <a:cubicBezTo>
                  <a:pt x="4878" y="2630"/>
                  <a:pt x="4857" y="2643"/>
                  <a:pt x="4840" y="2656"/>
                </a:cubicBezTo>
                <a:cubicBezTo>
                  <a:pt x="4797" y="2681"/>
                  <a:pt x="4755" y="2706"/>
                  <a:pt x="4712" y="2736"/>
                </a:cubicBezTo>
                <a:cubicBezTo>
                  <a:pt x="4636" y="2787"/>
                  <a:pt x="4555" y="2829"/>
                  <a:pt x="4475" y="2872"/>
                </a:cubicBezTo>
                <a:cubicBezTo>
                  <a:pt x="4301" y="2961"/>
                  <a:pt x="4127" y="3037"/>
                  <a:pt x="3957" y="3135"/>
                </a:cubicBezTo>
                <a:cubicBezTo>
                  <a:pt x="3881" y="3181"/>
                  <a:pt x="3805" y="3232"/>
                  <a:pt x="3733" y="3292"/>
                </a:cubicBezTo>
                <a:cubicBezTo>
                  <a:pt x="3648" y="3360"/>
                  <a:pt x="3576" y="3436"/>
                  <a:pt x="3512" y="3525"/>
                </a:cubicBezTo>
                <a:cubicBezTo>
                  <a:pt x="3474" y="3576"/>
                  <a:pt x="3444" y="3635"/>
                  <a:pt x="3419" y="3699"/>
                </a:cubicBezTo>
                <a:cubicBezTo>
                  <a:pt x="3406" y="3733"/>
                  <a:pt x="3393" y="3771"/>
                  <a:pt x="3389" y="3813"/>
                </a:cubicBezTo>
                <a:cubicBezTo>
                  <a:pt x="3381" y="3856"/>
                  <a:pt x="3381" y="3903"/>
                  <a:pt x="3389" y="3945"/>
                </a:cubicBezTo>
                <a:lnTo>
                  <a:pt x="3385" y="3924"/>
                </a:lnTo>
                <a:lnTo>
                  <a:pt x="3385" y="3924"/>
                </a:lnTo>
                <a:cubicBezTo>
                  <a:pt x="3393" y="3995"/>
                  <a:pt x="3418" y="4066"/>
                  <a:pt x="3455" y="4129"/>
                </a:cubicBezTo>
                <a:lnTo>
                  <a:pt x="3455" y="4129"/>
                </a:lnTo>
                <a:lnTo>
                  <a:pt x="3453" y="4127"/>
                </a:lnTo>
                <a:lnTo>
                  <a:pt x="3457" y="4132"/>
                </a:lnTo>
                <a:cubicBezTo>
                  <a:pt x="3456" y="4131"/>
                  <a:pt x="3456" y="4130"/>
                  <a:pt x="3455" y="4129"/>
                </a:cubicBezTo>
                <a:lnTo>
                  <a:pt x="3455" y="4129"/>
                </a:lnTo>
                <a:lnTo>
                  <a:pt x="3461" y="4132"/>
                </a:lnTo>
                <a:cubicBezTo>
                  <a:pt x="3465" y="4140"/>
                  <a:pt x="3470" y="4144"/>
                  <a:pt x="3474" y="4149"/>
                </a:cubicBezTo>
                <a:lnTo>
                  <a:pt x="3495" y="4170"/>
                </a:lnTo>
                <a:cubicBezTo>
                  <a:pt x="3508" y="4187"/>
                  <a:pt x="3521" y="4199"/>
                  <a:pt x="3533" y="4212"/>
                </a:cubicBezTo>
                <a:cubicBezTo>
                  <a:pt x="3547" y="4223"/>
                  <a:pt x="3561" y="4233"/>
                  <a:pt x="3576" y="4241"/>
                </a:cubicBezTo>
                <a:lnTo>
                  <a:pt x="3576" y="4241"/>
                </a:lnTo>
                <a:cubicBezTo>
                  <a:pt x="3614" y="4269"/>
                  <a:pt x="3658" y="4289"/>
                  <a:pt x="3707" y="4297"/>
                </a:cubicBezTo>
                <a:cubicBezTo>
                  <a:pt x="3726" y="4301"/>
                  <a:pt x="3746" y="4303"/>
                  <a:pt x="3767" y="4303"/>
                </a:cubicBezTo>
                <a:cubicBezTo>
                  <a:pt x="3788" y="4303"/>
                  <a:pt x="3809" y="4301"/>
                  <a:pt x="3830" y="4297"/>
                </a:cubicBezTo>
                <a:cubicBezTo>
                  <a:pt x="3898" y="4284"/>
                  <a:pt x="3966" y="4259"/>
                  <a:pt x="4021" y="4216"/>
                </a:cubicBezTo>
                <a:lnTo>
                  <a:pt x="4055" y="4191"/>
                </a:lnTo>
                <a:lnTo>
                  <a:pt x="4068" y="4174"/>
                </a:lnTo>
                <a:cubicBezTo>
                  <a:pt x="4068" y="4174"/>
                  <a:pt x="4088" y="4156"/>
                  <a:pt x="4089" y="4156"/>
                </a:cubicBezTo>
                <a:lnTo>
                  <a:pt x="4089" y="4156"/>
                </a:lnTo>
                <a:cubicBezTo>
                  <a:pt x="4090" y="4156"/>
                  <a:pt x="4088" y="4157"/>
                  <a:pt x="4085" y="4161"/>
                </a:cubicBezTo>
                <a:cubicBezTo>
                  <a:pt x="4079" y="4167"/>
                  <a:pt x="4077" y="4169"/>
                  <a:pt x="4077" y="4169"/>
                </a:cubicBezTo>
                <a:cubicBezTo>
                  <a:pt x="4078" y="4169"/>
                  <a:pt x="4086" y="4161"/>
                  <a:pt x="4089" y="4161"/>
                </a:cubicBezTo>
                <a:cubicBezTo>
                  <a:pt x="4114" y="4140"/>
                  <a:pt x="4140" y="4115"/>
                  <a:pt x="4165" y="4089"/>
                </a:cubicBezTo>
                <a:cubicBezTo>
                  <a:pt x="4259" y="3996"/>
                  <a:pt x="4343" y="3898"/>
                  <a:pt x="4428" y="3801"/>
                </a:cubicBezTo>
                <a:cubicBezTo>
                  <a:pt x="4602" y="3606"/>
                  <a:pt x="4763" y="3398"/>
                  <a:pt x="4916" y="3181"/>
                </a:cubicBezTo>
                <a:cubicBezTo>
                  <a:pt x="5009" y="3058"/>
                  <a:pt x="5094" y="2931"/>
                  <a:pt x="5170" y="2800"/>
                </a:cubicBezTo>
                <a:cubicBezTo>
                  <a:pt x="5179" y="2787"/>
                  <a:pt x="5179" y="2774"/>
                  <a:pt x="5179" y="2757"/>
                </a:cubicBezTo>
                <a:cubicBezTo>
                  <a:pt x="5185" y="2751"/>
                  <a:pt x="5192" y="2744"/>
                  <a:pt x="5199" y="2740"/>
                </a:cubicBezTo>
                <a:lnTo>
                  <a:pt x="5199" y="2740"/>
                </a:lnTo>
                <a:cubicBezTo>
                  <a:pt x="5200" y="2739"/>
                  <a:pt x="5201" y="2738"/>
                  <a:pt x="5204" y="2736"/>
                </a:cubicBezTo>
                <a:lnTo>
                  <a:pt x="5204" y="2736"/>
                </a:lnTo>
                <a:cubicBezTo>
                  <a:pt x="5204" y="2736"/>
                  <a:pt x="5204" y="2736"/>
                  <a:pt x="5204" y="2736"/>
                </a:cubicBezTo>
                <a:lnTo>
                  <a:pt x="5217" y="2728"/>
                </a:lnTo>
                <a:lnTo>
                  <a:pt x="5238" y="2706"/>
                </a:lnTo>
                <a:lnTo>
                  <a:pt x="5281" y="2668"/>
                </a:lnTo>
                <a:cubicBezTo>
                  <a:pt x="5336" y="2622"/>
                  <a:pt x="5391" y="2575"/>
                  <a:pt x="5450" y="2528"/>
                </a:cubicBezTo>
                <a:cubicBezTo>
                  <a:pt x="5510" y="2482"/>
                  <a:pt x="5573" y="2443"/>
                  <a:pt x="5641" y="2405"/>
                </a:cubicBezTo>
                <a:cubicBezTo>
                  <a:pt x="5671" y="2393"/>
                  <a:pt x="5696" y="2380"/>
                  <a:pt x="5726" y="2371"/>
                </a:cubicBezTo>
                <a:cubicBezTo>
                  <a:pt x="5887" y="2388"/>
                  <a:pt x="6044" y="2410"/>
                  <a:pt x="6205" y="2427"/>
                </a:cubicBezTo>
                <a:cubicBezTo>
                  <a:pt x="6333" y="2439"/>
                  <a:pt x="6464" y="2452"/>
                  <a:pt x="6591" y="2465"/>
                </a:cubicBezTo>
                <a:cubicBezTo>
                  <a:pt x="6502" y="2520"/>
                  <a:pt x="6417" y="2579"/>
                  <a:pt x="6337" y="2643"/>
                </a:cubicBezTo>
                <a:cubicBezTo>
                  <a:pt x="6322" y="2639"/>
                  <a:pt x="6307" y="2637"/>
                  <a:pt x="6292" y="2637"/>
                </a:cubicBezTo>
                <a:cubicBezTo>
                  <a:pt x="6258" y="2637"/>
                  <a:pt x="6223" y="2646"/>
                  <a:pt x="6197" y="2664"/>
                </a:cubicBezTo>
                <a:cubicBezTo>
                  <a:pt x="6146" y="2698"/>
                  <a:pt x="6104" y="2732"/>
                  <a:pt x="6057" y="2770"/>
                </a:cubicBezTo>
                <a:lnTo>
                  <a:pt x="6095" y="2740"/>
                </a:lnTo>
                <a:lnTo>
                  <a:pt x="6095" y="2740"/>
                </a:lnTo>
                <a:cubicBezTo>
                  <a:pt x="5930" y="2889"/>
                  <a:pt x="5730" y="2999"/>
                  <a:pt x="5544" y="3118"/>
                </a:cubicBezTo>
                <a:cubicBezTo>
                  <a:pt x="5353" y="3232"/>
                  <a:pt x="5158" y="3364"/>
                  <a:pt x="5013" y="3542"/>
                </a:cubicBezTo>
                <a:cubicBezTo>
                  <a:pt x="4967" y="3597"/>
                  <a:pt x="4929" y="3657"/>
                  <a:pt x="4895" y="3720"/>
                </a:cubicBezTo>
                <a:cubicBezTo>
                  <a:pt x="4861" y="3788"/>
                  <a:pt x="4840" y="3856"/>
                  <a:pt x="4827" y="3932"/>
                </a:cubicBezTo>
                <a:lnTo>
                  <a:pt x="4827" y="3941"/>
                </a:lnTo>
                <a:cubicBezTo>
                  <a:pt x="4818" y="4013"/>
                  <a:pt x="4827" y="4081"/>
                  <a:pt x="4848" y="4149"/>
                </a:cubicBezTo>
                <a:cubicBezTo>
                  <a:pt x="4874" y="4208"/>
                  <a:pt x="4907" y="4267"/>
                  <a:pt x="4954" y="4314"/>
                </a:cubicBezTo>
                <a:cubicBezTo>
                  <a:pt x="5001" y="4365"/>
                  <a:pt x="5060" y="4395"/>
                  <a:pt x="5128" y="4403"/>
                </a:cubicBezTo>
                <a:cubicBezTo>
                  <a:pt x="5140" y="4404"/>
                  <a:pt x="5152" y="4405"/>
                  <a:pt x="5164" y="4405"/>
                </a:cubicBezTo>
                <a:cubicBezTo>
                  <a:pt x="5203" y="4405"/>
                  <a:pt x="5241" y="4399"/>
                  <a:pt x="5276" y="4386"/>
                </a:cubicBezTo>
                <a:cubicBezTo>
                  <a:pt x="5285" y="4382"/>
                  <a:pt x="5298" y="4378"/>
                  <a:pt x="5306" y="4369"/>
                </a:cubicBezTo>
                <a:lnTo>
                  <a:pt x="5340" y="4352"/>
                </a:lnTo>
                <a:cubicBezTo>
                  <a:pt x="5357" y="4344"/>
                  <a:pt x="5370" y="4335"/>
                  <a:pt x="5387" y="4322"/>
                </a:cubicBezTo>
                <a:cubicBezTo>
                  <a:pt x="5446" y="4276"/>
                  <a:pt x="5501" y="4221"/>
                  <a:pt x="5552" y="4165"/>
                </a:cubicBezTo>
                <a:cubicBezTo>
                  <a:pt x="5603" y="4110"/>
                  <a:pt x="5650" y="4059"/>
                  <a:pt x="5696" y="4004"/>
                </a:cubicBezTo>
                <a:cubicBezTo>
                  <a:pt x="5883" y="3784"/>
                  <a:pt x="6040" y="3542"/>
                  <a:pt x="6167" y="3283"/>
                </a:cubicBezTo>
                <a:cubicBezTo>
                  <a:pt x="6205" y="3211"/>
                  <a:pt x="6235" y="3139"/>
                  <a:pt x="6269" y="3063"/>
                </a:cubicBezTo>
                <a:lnTo>
                  <a:pt x="6303" y="3033"/>
                </a:lnTo>
                <a:cubicBezTo>
                  <a:pt x="6354" y="2986"/>
                  <a:pt x="6400" y="2927"/>
                  <a:pt x="6439" y="2863"/>
                </a:cubicBezTo>
                <a:lnTo>
                  <a:pt x="6451" y="2825"/>
                </a:lnTo>
                <a:cubicBezTo>
                  <a:pt x="6451" y="2821"/>
                  <a:pt x="6451" y="2812"/>
                  <a:pt x="6451" y="2808"/>
                </a:cubicBezTo>
                <a:cubicBezTo>
                  <a:pt x="6477" y="2791"/>
                  <a:pt x="6502" y="2774"/>
                  <a:pt x="6528" y="2757"/>
                </a:cubicBezTo>
                <a:cubicBezTo>
                  <a:pt x="6608" y="2702"/>
                  <a:pt x="6693" y="2656"/>
                  <a:pt x="6778" y="2609"/>
                </a:cubicBezTo>
                <a:lnTo>
                  <a:pt x="6812" y="2592"/>
                </a:lnTo>
                <a:lnTo>
                  <a:pt x="6812" y="2592"/>
                </a:lnTo>
                <a:cubicBezTo>
                  <a:pt x="6804" y="2595"/>
                  <a:pt x="6801" y="2597"/>
                  <a:pt x="6801" y="2597"/>
                </a:cubicBezTo>
                <a:cubicBezTo>
                  <a:pt x="6800" y="2597"/>
                  <a:pt x="6821" y="2587"/>
                  <a:pt x="6825" y="2583"/>
                </a:cubicBezTo>
                <a:lnTo>
                  <a:pt x="6892" y="2550"/>
                </a:lnTo>
                <a:cubicBezTo>
                  <a:pt x="6939" y="2528"/>
                  <a:pt x="6986" y="2511"/>
                  <a:pt x="7032" y="2494"/>
                </a:cubicBezTo>
                <a:lnTo>
                  <a:pt x="7045" y="2486"/>
                </a:lnTo>
                <a:cubicBezTo>
                  <a:pt x="7141" y="2490"/>
                  <a:pt x="7236" y="2492"/>
                  <a:pt x="7331" y="2492"/>
                </a:cubicBezTo>
                <a:cubicBezTo>
                  <a:pt x="7427" y="2492"/>
                  <a:pt x="7522" y="2490"/>
                  <a:pt x="7618" y="2486"/>
                </a:cubicBezTo>
                <a:cubicBezTo>
                  <a:pt x="7859" y="2473"/>
                  <a:pt x="8097" y="2439"/>
                  <a:pt x="8330" y="2388"/>
                </a:cubicBezTo>
                <a:cubicBezTo>
                  <a:pt x="8445" y="2367"/>
                  <a:pt x="8555" y="2337"/>
                  <a:pt x="8665" y="2304"/>
                </a:cubicBezTo>
                <a:cubicBezTo>
                  <a:pt x="8780" y="2261"/>
                  <a:pt x="8894" y="2210"/>
                  <a:pt x="8996" y="2142"/>
                </a:cubicBezTo>
                <a:cubicBezTo>
                  <a:pt x="9043" y="2113"/>
                  <a:pt x="9090" y="2083"/>
                  <a:pt x="9136" y="2053"/>
                </a:cubicBezTo>
                <a:cubicBezTo>
                  <a:pt x="9245" y="1974"/>
                  <a:pt x="9178" y="1816"/>
                  <a:pt x="9064" y="1816"/>
                </a:cubicBezTo>
                <a:cubicBezTo>
                  <a:pt x="9049" y="1816"/>
                  <a:pt x="9033" y="1818"/>
                  <a:pt x="9017" y="1824"/>
                </a:cubicBezTo>
                <a:cubicBezTo>
                  <a:pt x="8911" y="1862"/>
                  <a:pt x="8801" y="1888"/>
                  <a:pt x="8691" y="1918"/>
                </a:cubicBezTo>
                <a:cubicBezTo>
                  <a:pt x="8585" y="1951"/>
                  <a:pt x="8479" y="1985"/>
                  <a:pt x="8368" y="2015"/>
                </a:cubicBezTo>
                <a:lnTo>
                  <a:pt x="8288" y="2036"/>
                </a:lnTo>
                <a:lnTo>
                  <a:pt x="8250" y="2045"/>
                </a:lnTo>
                <a:lnTo>
                  <a:pt x="8229" y="2049"/>
                </a:lnTo>
                <a:lnTo>
                  <a:pt x="8199" y="2053"/>
                </a:lnTo>
                <a:lnTo>
                  <a:pt x="8161" y="2062"/>
                </a:lnTo>
                <a:lnTo>
                  <a:pt x="8072" y="2079"/>
                </a:lnTo>
                <a:cubicBezTo>
                  <a:pt x="7961" y="2096"/>
                  <a:pt x="7847" y="2108"/>
                  <a:pt x="7736" y="2117"/>
                </a:cubicBezTo>
                <a:cubicBezTo>
                  <a:pt x="7584" y="2130"/>
                  <a:pt x="7432" y="2135"/>
                  <a:pt x="7280" y="2135"/>
                </a:cubicBezTo>
                <a:cubicBezTo>
                  <a:pt x="7233" y="2135"/>
                  <a:pt x="7186" y="2135"/>
                  <a:pt x="7138" y="2134"/>
                </a:cubicBezTo>
                <a:cubicBezTo>
                  <a:pt x="7109" y="2125"/>
                  <a:pt x="7075" y="2117"/>
                  <a:pt x="7041" y="2108"/>
                </a:cubicBezTo>
                <a:lnTo>
                  <a:pt x="7024" y="2100"/>
                </a:lnTo>
                <a:lnTo>
                  <a:pt x="7020" y="2100"/>
                </a:lnTo>
                <a:lnTo>
                  <a:pt x="6969" y="2083"/>
                </a:lnTo>
                <a:cubicBezTo>
                  <a:pt x="6905" y="2057"/>
                  <a:pt x="6846" y="2032"/>
                  <a:pt x="6786" y="1998"/>
                </a:cubicBezTo>
                <a:cubicBezTo>
                  <a:pt x="6757" y="1981"/>
                  <a:pt x="6727" y="1968"/>
                  <a:pt x="6697" y="1951"/>
                </a:cubicBezTo>
                <a:lnTo>
                  <a:pt x="6659" y="1926"/>
                </a:lnTo>
                <a:lnTo>
                  <a:pt x="6642" y="1913"/>
                </a:lnTo>
                <a:lnTo>
                  <a:pt x="6642" y="1913"/>
                </a:lnTo>
                <a:cubicBezTo>
                  <a:pt x="6650" y="1919"/>
                  <a:pt x="6652" y="1921"/>
                  <a:pt x="6652" y="1921"/>
                </a:cubicBezTo>
                <a:cubicBezTo>
                  <a:pt x="6652" y="1921"/>
                  <a:pt x="6647" y="1918"/>
                  <a:pt x="6642" y="1913"/>
                </a:cubicBezTo>
                <a:lnTo>
                  <a:pt x="6642" y="1913"/>
                </a:lnTo>
                <a:lnTo>
                  <a:pt x="6642" y="1913"/>
                </a:lnTo>
                <a:lnTo>
                  <a:pt x="6638" y="1896"/>
                </a:lnTo>
                <a:cubicBezTo>
                  <a:pt x="6634" y="1871"/>
                  <a:pt x="6625" y="1850"/>
                  <a:pt x="6617" y="1824"/>
                </a:cubicBezTo>
                <a:cubicBezTo>
                  <a:pt x="6604" y="1778"/>
                  <a:pt x="6587" y="1731"/>
                  <a:pt x="6574" y="1684"/>
                </a:cubicBezTo>
                <a:cubicBezTo>
                  <a:pt x="6545" y="1595"/>
                  <a:pt x="6515" y="1506"/>
                  <a:pt x="6481" y="1417"/>
                </a:cubicBezTo>
                <a:cubicBezTo>
                  <a:pt x="6417" y="1235"/>
                  <a:pt x="6350" y="1057"/>
                  <a:pt x="6277" y="883"/>
                </a:cubicBezTo>
                <a:cubicBezTo>
                  <a:pt x="6205" y="700"/>
                  <a:pt x="6125" y="522"/>
                  <a:pt x="6036" y="352"/>
                </a:cubicBezTo>
                <a:cubicBezTo>
                  <a:pt x="5951" y="183"/>
                  <a:pt x="5794" y="60"/>
                  <a:pt x="5612" y="13"/>
                </a:cubicBezTo>
                <a:cubicBezTo>
                  <a:pt x="5576" y="5"/>
                  <a:pt x="5539" y="0"/>
                  <a:pt x="550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18" name="Google Shape;8018;p29"/>
          <p:cNvGrpSpPr/>
          <p:nvPr/>
        </p:nvGrpSpPr>
        <p:grpSpPr>
          <a:xfrm rot="1179249">
            <a:off x="4520112" y="-324539"/>
            <a:ext cx="1126917" cy="958938"/>
            <a:chOff x="1978145" y="-996458"/>
            <a:chExt cx="962247" cy="818814"/>
          </a:xfrm>
        </p:grpSpPr>
        <p:sp>
          <p:nvSpPr>
            <p:cNvPr id="8019" name="Google Shape;8019;p29"/>
            <p:cNvSpPr/>
            <p:nvPr/>
          </p:nvSpPr>
          <p:spPr>
            <a:xfrm rot="-2700000">
              <a:off x="2212355" y="-990843"/>
              <a:ext cx="350393" cy="807585"/>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29"/>
            <p:cNvSpPr/>
            <p:nvPr/>
          </p:nvSpPr>
          <p:spPr>
            <a:xfrm rot="-2700000">
              <a:off x="2793365" y="-486310"/>
              <a:ext cx="120081" cy="125954"/>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29"/>
            <p:cNvSpPr/>
            <p:nvPr/>
          </p:nvSpPr>
          <p:spPr>
            <a:xfrm rot="-2700000">
              <a:off x="2686772" y="-451615"/>
              <a:ext cx="85565" cy="168691"/>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29"/>
            <p:cNvSpPr/>
            <p:nvPr/>
          </p:nvSpPr>
          <p:spPr>
            <a:xfrm rot="-2700000">
              <a:off x="2680195" y="-510521"/>
              <a:ext cx="185226" cy="5547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29"/>
            <p:cNvSpPr/>
            <p:nvPr/>
          </p:nvSpPr>
          <p:spPr>
            <a:xfrm rot="-2700000">
              <a:off x="2548807" y="-542748"/>
              <a:ext cx="211609" cy="68308"/>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29"/>
            <p:cNvSpPr/>
            <p:nvPr/>
          </p:nvSpPr>
          <p:spPr>
            <a:xfrm rot="-2700000">
              <a:off x="2423173" y="-582384"/>
              <a:ext cx="214410" cy="64332"/>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29"/>
            <p:cNvSpPr/>
            <p:nvPr/>
          </p:nvSpPr>
          <p:spPr>
            <a:xfrm rot="-2700000">
              <a:off x="2312677" y="-632652"/>
              <a:ext cx="213959" cy="95866"/>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29"/>
            <p:cNvSpPr/>
            <p:nvPr/>
          </p:nvSpPr>
          <p:spPr>
            <a:xfrm rot="-2700000">
              <a:off x="2209450" y="-673300"/>
              <a:ext cx="177184" cy="92252"/>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29"/>
            <p:cNvSpPr/>
            <p:nvPr/>
          </p:nvSpPr>
          <p:spPr>
            <a:xfrm rot="-2700000">
              <a:off x="2546981" y="-467909"/>
              <a:ext cx="89270" cy="193358"/>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29"/>
            <p:cNvSpPr/>
            <p:nvPr/>
          </p:nvSpPr>
          <p:spPr>
            <a:xfrm rot="-2700000">
              <a:off x="2402912" y="-498044"/>
              <a:ext cx="95143" cy="177727"/>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29"/>
            <p:cNvSpPr/>
            <p:nvPr/>
          </p:nvSpPr>
          <p:spPr>
            <a:xfrm rot="-2700000">
              <a:off x="2280216" y="-539887"/>
              <a:ext cx="91619" cy="162637"/>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29"/>
            <p:cNvSpPr/>
            <p:nvPr/>
          </p:nvSpPr>
          <p:spPr>
            <a:xfrm rot="-2700000">
              <a:off x="2155987" y="-600529"/>
              <a:ext cx="97040" cy="162276"/>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29"/>
            <p:cNvSpPr/>
            <p:nvPr/>
          </p:nvSpPr>
          <p:spPr>
            <a:xfrm rot="-2700000">
              <a:off x="2049204" y="-663099"/>
              <a:ext cx="98938" cy="149988"/>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29"/>
            <p:cNvSpPr/>
            <p:nvPr/>
          </p:nvSpPr>
          <p:spPr>
            <a:xfrm rot="-2700000">
              <a:off x="2209965" y="-663032"/>
              <a:ext cx="150982" cy="70567"/>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29"/>
            <p:cNvSpPr/>
            <p:nvPr/>
          </p:nvSpPr>
          <p:spPr>
            <a:xfrm rot="-2700000">
              <a:off x="2177273" y="-593377"/>
              <a:ext cx="69482" cy="133724"/>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29"/>
            <p:cNvSpPr/>
            <p:nvPr/>
          </p:nvSpPr>
          <p:spPr>
            <a:xfrm rot="-2700000">
              <a:off x="2062775" y="-660616"/>
              <a:ext cx="79783" cy="13128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29"/>
            <p:cNvSpPr/>
            <p:nvPr/>
          </p:nvSpPr>
          <p:spPr>
            <a:xfrm rot="-2700000">
              <a:off x="2314359" y="-616105"/>
              <a:ext cx="176733" cy="70567"/>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29"/>
            <p:cNvSpPr/>
            <p:nvPr/>
          </p:nvSpPr>
          <p:spPr>
            <a:xfrm rot="-2700000">
              <a:off x="2301916" y="-543367"/>
              <a:ext cx="65597" cy="145832"/>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29"/>
            <p:cNvSpPr/>
            <p:nvPr/>
          </p:nvSpPr>
          <p:spPr>
            <a:xfrm rot="-2700000">
              <a:off x="2432597" y="-499966"/>
              <a:ext cx="52767" cy="157035"/>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29"/>
            <p:cNvSpPr/>
            <p:nvPr/>
          </p:nvSpPr>
          <p:spPr>
            <a:xfrm rot="-2700000">
              <a:off x="2427870" y="-570129"/>
              <a:ext cx="191280" cy="36051"/>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29"/>
            <p:cNvSpPr/>
            <p:nvPr/>
          </p:nvSpPr>
          <p:spPr>
            <a:xfrm rot="-2700000">
              <a:off x="2553045" y="-532499"/>
              <a:ext cx="183328" cy="46532"/>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29"/>
            <p:cNvSpPr/>
            <p:nvPr/>
          </p:nvSpPr>
          <p:spPr>
            <a:xfrm rot="-2700000">
              <a:off x="2584402" y="-465160"/>
              <a:ext cx="27016" cy="158662"/>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29"/>
            <p:cNvSpPr/>
            <p:nvPr/>
          </p:nvSpPr>
          <p:spPr>
            <a:xfrm rot="-2700000">
              <a:off x="2723117" y="-446700"/>
              <a:ext cx="17348" cy="1353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29"/>
            <p:cNvSpPr/>
            <p:nvPr/>
          </p:nvSpPr>
          <p:spPr>
            <a:xfrm rot="-2700000">
              <a:off x="2692323" y="-487443"/>
              <a:ext cx="141675" cy="22227"/>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29"/>
            <p:cNvSpPr/>
            <p:nvPr/>
          </p:nvSpPr>
          <p:spPr>
            <a:xfrm rot="-2700000">
              <a:off x="2801561" y="-470156"/>
              <a:ext cx="94872" cy="98757"/>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4" name="Google Shape;8044;p29"/>
          <p:cNvGrpSpPr/>
          <p:nvPr/>
        </p:nvGrpSpPr>
        <p:grpSpPr>
          <a:xfrm rot="-5378001">
            <a:off x="5012117" y="-760179"/>
            <a:ext cx="1149775" cy="1149775"/>
            <a:chOff x="342480" y="-805874"/>
            <a:chExt cx="1149637" cy="1149637"/>
          </a:xfrm>
        </p:grpSpPr>
        <p:sp>
          <p:nvSpPr>
            <p:cNvPr id="8045" name="Google Shape;8045;p29"/>
            <p:cNvSpPr/>
            <p:nvPr/>
          </p:nvSpPr>
          <p:spPr>
            <a:xfrm rot="-2700000">
              <a:off x="415019" y="-541693"/>
              <a:ext cx="1004557" cy="621275"/>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29"/>
            <p:cNvSpPr/>
            <p:nvPr/>
          </p:nvSpPr>
          <p:spPr>
            <a:xfrm rot="-2700000">
              <a:off x="501754" y="-517750"/>
              <a:ext cx="855111" cy="38274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29"/>
            <p:cNvSpPr/>
            <p:nvPr/>
          </p:nvSpPr>
          <p:spPr>
            <a:xfrm rot="-2700000">
              <a:off x="832576" y="-146942"/>
              <a:ext cx="223175" cy="214410"/>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29"/>
            <p:cNvSpPr/>
            <p:nvPr/>
          </p:nvSpPr>
          <p:spPr>
            <a:xfrm rot="-2700000">
              <a:off x="629978" y="-98299"/>
              <a:ext cx="231487" cy="148813"/>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29"/>
            <p:cNvSpPr/>
            <p:nvPr/>
          </p:nvSpPr>
          <p:spPr>
            <a:xfrm rot="-2700000">
              <a:off x="936443" y="-338606"/>
              <a:ext cx="217844" cy="298349"/>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29"/>
            <p:cNvSpPr/>
            <p:nvPr/>
          </p:nvSpPr>
          <p:spPr>
            <a:xfrm rot="-2700000">
              <a:off x="700303" y="-409356"/>
              <a:ext cx="343075" cy="13011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29"/>
            <p:cNvSpPr/>
            <p:nvPr/>
          </p:nvSpPr>
          <p:spPr>
            <a:xfrm rot="-2700000">
              <a:off x="643551" y="-269300"/>
              <a:ext cx="300879" cy="183057"/>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29"/>
            <p:cNvSpPr/>
            <p:nvPr/>
          </p:nvSpPr>
          <p:spPr>
            <a:xfrm rot="-2700000">
              <a:off x="1040289" y="-513089"/>
              <a:ext cx="150711" cy="314703"/>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29"/>
            <p:cNvSpPr/>
            <p:nvPr/>
          </p:nvSpPr>
          <p:spPr>
            <a:xfrm rot="-2700000">
              <a:off x="1091355" y="-635290"/>
              <a:ext cx="88637" cy="245854"/>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29"/>
            <p:cNvSpPr/>
            <p:nvPr/>
          </p:nvSpPr>
          <p:spPr>
            <a:xfrm rot="-2700000">
              <a:off x="1114273" y="-708942"/>
              <a:ext cx="45358" cy="178359"/>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29"/>
            <p:cNvSpPr/>
            <p:nvPr/>
          </p:nvSpPr>
          <p:spPr>
            <a:xfrm rot="-2700000">
              <a:off x="768255" y="-527987"/>
              <a:ext cx="259497" cy="174745"/>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29"/>
            <p:cNvSpPr/>
            <p:nvPr/>
          </p:nvSpPr>
          <p:spPr>
            <a:xfrm rot="-2700000">
              <a:off x="884823" y="-613589"/>
              <a:ext cx="175287" cy="116647"/>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29"/>
            <p:cNvSpPr/>
            <p:nvPr/>
          </p:nvSpPr>
          <p:spPr>
            <a:xfrm rot="-2700000">
              <a:off x="976930" y="-675291"/>
              <a:ext cx="112401" cy="52405"/>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8" name="Google Shape;8058;p29"/>
          <p:cNvGrpSpPr/>
          <p:nvPr/>
        </p:nvGrpSpPr>
        <p:grpSpPr>
          <a:xfrm rot="-1180766">
            <a:off x="5318372" y="-690308"/>
            <a:ext cx="1082628" cy="1082628"/>
            <a:chOff x="1573274" y="-1786841"/>
            <a:chExt cx="808209" cy="808209"/>
          </a:xfrm>
        </p:grpSpPr>
        <p:sp>
          <p:nvSpPr>
            <p:cNvPr id="8059" name="Google Shape;8059;p29"/>
            <p:cNvSpPr/>
            <p:nvPr/>
          </p:nvSpPr>
          <p:spPr>
            <a:xfrm rot="-2700000">
              <a:off x="1838211" y="-1451742"/>
              <a:ext cx="287597" cy="124147"/>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29"/>
            <p:cNvSpPr/>
            <p:nvPr/>
          </p:nvSpPr>
          <p:spPr>
            <a:xfrm rot="-2700000">
              <a:off x="1680203" y="-1657052"/>
              <a:ext cx="594349" cy="54863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29"/>
            <p:cNvSpPr/>
            <p:nvPr/>
          </p:nvSpPr>
          <p:spPr>
            <a:xfrm rot="-2700000">
              <a:off x="1916047" y="-1347928"/>
              <a:ext cx="111226" cy="153421"/>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29"/>
            <p:cNvSpPr/>
            <p:nvPr/>
          </p:nvSpPr>
          <p:spPr>
            <a:xfrm rot="-2700000">
              <a:off x="1803892" y="-1312751"/>
              <a:ext cx="184051" cy="51954"/>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29"/>
            <p:cNvSpPr/>
            <p:nvPr/>
          </p:nvSpPr>
          <p:spPr>
            <a:xfrm rot="-2700000">
              <a:off x="1766105" y="-1397251"/>
              <a:ext cx="173118" cy="86017"/>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29"/>
            <p:cNvSpPr/>
            <p:nvPr/>
          </p:nvSpPr>
          <p:spPr>
            <a:xfrm rot="-2700000">
              <a:off x="1815914" y="-1520811"/>
              <a:ext cx="67495" cy="178269"/>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29"/>
            <p:cNvSpPr/>
            <p:nvPr/>
          </p:nvSpPr>
          <p:spPr>
            <a:xfrm rot="-2700000">
              <a:off x="1867873" y="-1583002"/>
              <a:ext cx="70657" cy="182154"/>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29"/>
            <p:cNvSpPr/>
            <p:nvPr/>
          </p:nvSpPr>
          <p:spPr>
            <a:xfrm rot="-2700000">
              <a:off x="1896993" y="-1554233"/>
              <a:ext cx="168691" cy="10851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29"/>
            <p:cNvSpPr/>
            <p:nvPr/>
          </p:nvSpPr>
          <p:spPr>
            <a:xfrm rot="-2700000">
              <a:off x="1933482" y="-1484507"/>
              <a:ext cx="235824" cy="1653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29"/>
            <p:cNvSpPr/>
            <p:nvPr/>
          </p:nvSpPr>
          <p:spPr>
            <a:xfrm rot="-2700000">
              <a:off x="1998696" y="-1468091"/>
              <a:ext cx="180979" cy="165980"/>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29"/>
            <p:cNvSpPr/>
            <p:nvPr/>
          </p:nvSpPr>
          <p:spPr>
            <a:xfrm rot="-2700000">
              <a:off x="2033853" y="-1419122"/>
              <a:ext cx="26203" cy="2275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29"/>
            <p:cNvSpPr/>
            <p:nvPr/>
          </p:nvSpPr>
          <p:spPr>
            <a:xfrm rot="-2700000">
              <a:off x="1913046" y="-1422582"/>
              <a:ext cx="80234" cy="74452"/>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1" name="Google Shape;8071;p29"/>
          <p:cNvGrpSpPr/>
          <p:nvPr/>
        </p:nvGrpSpPr>
        <p:grpSpPr>
          <a:xfrm>
            <a:off x="4023413" y="2717371"/>
            <a:ext cx="1097197" cy="2506504"/>
            <a:chOff x="3808250" y="1778175"/>
            <a:chExt cx="1508175" cy="3445366"/>
          </a:xfrm>
        </p:grpSpPr>
        <p:sp>
          <p:nvSpPr>
            <p:cNvPr id="8072" name="Google Shape;8072;p29"/>
            <p:cNvSpPr/>
            <p:nvPr/>
          </p:nvSpPr>
          <p:spPr>
            <a:xfrm>
              <a:off x="4560547" y="1962611"/>
              <a:ext cx="501337" cy="3260930"/>
            </a:xfrm>
            <a:custGeom>
              <a:rect b="b" l="l" r="r" t="t"/>
              <a:pathLst>
                <a:path extrusionOk="0" h="9689" w="1682">
                  <a:moveTo>
                    <a:pt x="121" y="0"/>
                  </a:moveTo>
                  <a:cubicBezTo>
                    <a:pt x="1" y="477"/>
                    <a:pt x="165" y="1019"/>
                    <a:pt x="625" y="1653"/>
                  </a:cubicBezTo>
                  <a:cubicBezTo>
                    <a:pt x="690" y="1736"/>
                    <a:pt x="751" y="1823"/>
                    <a:pt x="816" y="1905"/>
                  </a:cubicBezTo>
                  <a:cubicBezTo>
                    <a:pt x="1101" y="2283"/>
                    <a:pt x="1402" y="2677"/>
                    <a:pt x="1506" y="3137"/>
                  </a:cubicBezTo>
                  <a:cubicBezTo>
                    <a:pt x="1605" y="3580"/>
                    <a:pt x="1528" y="4095"/>
                    <a:pt x="1271" y="4708"/>
                  </a:cubicBezTo>
                  <a:cubicBezTo>
                    <a:pt x="1194" y="4899"/>
                    <a:pt x="1101" y="5096"/>
                    <a:pt x="1008" y="5282"/>
                  </a:cubicBezTo>
                  <a:cubicBezTo>
                    <a:pt x="855" y="5578"/>
                    <a:pt x="723" y="5890"/>
                    <a:pt x="614" y="6208"/>
                  </a:cubicBezTo>
                  <a:cubicBezTo>
                    <a:pt x="231" y="7390"/>
                    <a:pt x="439" y="8682"/>
                    <a:pt x="1172" y="9689"/>
                  </a:cubicBezTo>
                  <a:lnTo>
                    <a:pt x="1232" y="9645"/>
                  </a:lnTo>
                  <a:cubicBezTo>
                    <a:pt x="515" y="8660"/>
                    <a:pt x="313" y="7395"/>
                    <a:pt x="685" y="6235"/>
                  </a:cubicBezTo>
                  <a:cubicBezTo>
                    <a:pt x="794" y="5917"/>
                    <a:pt x="926" y="5611"/>
                    <a:pt x="1079" y="5315"/>
                  </a:cubicBezTo>
                  <a:cubicBezTo>
                    <a:pt x="1167" y="5129"/>
                    <a:pt x="1260" y="4932"/>
                    <a:pt x="1342" y="4741"/>
                  </a:cubicBezTo>
                  <a:cubicBezTo>
                    <a:pt x="1605" y="4111"/>
                    <a:pt x="1681" y="3586"/>
                    <a:pt x="1577" y="3126"/>
                  </a:cubicBezTo>
                  <a:cubicBezTo>
                    <a:pt x="1468" y="2644"/>
                    <a:pt x="1167" y="2245"/>
                    <a:pt x="877" y="1861"/>
                  </a:cubicBezTo>
                  <a:cubicBezTo>
                    <a:pt x="811" y="1779"/>
                    <a:pt x="751" y="1692"/>
                    <a:pt x="685" y="1610"/>
                  </a:cubicBezTo>
                  <a:cubicBezTo>
                    <a:pt x="242" y="991"/>
                    <a:pt x="77" y="471"/>
                    <a:pt x="192" y="17"/>
                  </a:cubicBezTo>
                  <a:lnTo>
                    <a:pt x="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29"/>
            <p:cNvSpPr/>
            <p:nvPr/>
          </p:nvSpPr>
          <p:spPr>
            <a:xfrm>
              <a:off x="4506897" y="1778175"/>
              <a:ext cx="169894" cy="575181"/>
            </a:xfrm>
            <a:custGeom>
              <a:rect b="b" l="l" r="r" t="t"/>
              <a:pathLst>
                <a:path extrusionOk="0" h="1709" w="570">
                  <a:moveTo>
                    <a:pt x="294" y="1"/>
                  </a:moveTo>
                  <a:cubicBezTo>
                    <a:pt x="247" y="1"/>
                    <a:pt x="198" y="22"/>
                    <a:pt x="164" y="67"/>
                  </a:cubicBezTo>
                  <a:cubicBezTo>
                    <a:pt x="49" y="247"/>
                    <a:pt x="0" y="455"/>
                    <a:pt x="22" y="669"/>
                  </a:cubicBezTo>
                  <a:cubicBezTo>
                    <a:pt x="38" y="981"/>
                    <a:pt x="219" y="1506"/>
                    <a:pt x="542" y="1709"/>
                  </a:cubicBezTo>
                  <a:cubicBezTo>
                    <a:pt x="569" y="1435"/>
                    <a:pt x="449" y="800"/>
                    <a:pt x="465" y="444"/>
                  </a:cubicBezTo>
                  <a:cubicBezTo>
                    <a:pt x="476" y="335"/>
                    <a:pt x="471" y="226"/>
                    <a:pt x="449" y="122"/>
                  </a:cubicBezTo>
                  <a:cubicBezTo>
                    <a:pt x="430" y="44"/>
                    <a:pt x="363"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29"/>
            <p:cNvSpPr/>
            <p:nvPr/>
          </p:nvSpPr>
          <p:spPr>
            <a:xfrm>
              <a:off x="3808250" y="3218323"/>
              <a:ext cx="432783" cy="367187"/>
            </a:xfrm>
            <a:custGeom>
              <a:rect b="b" l="l" r="r" t="t"/>
              <a:pathLst>
                <a:path extrusionOk="0" h="1091" w="1452">
                  <a:moveTo>
                    <a:pt x="1281" y="0"/>
                  </a:moveTo>
                  <a:cubicBezTo>
                    <a:pt x="934" y="0"/>
                    <a:pt x="537" y="202"/>
                    <a:pt x="341" y="380"/>
                  </a:cubicBezTo>
                  <a:cubicBezTo>
                    <a:pt x="177" y="511"/>
                    <a:pt x="62" y="698"/>
                    <a:pt x="18" y="906"/>
                  </a:cubicBezTo>
                  <a:cubicBezTo>
                    <a:pt x="1" y="1008"/>
                    <a:pt x="84" y="1091"/>
                    <a:pt x="176" y="1091"/>
                  </a:cubicBezTo>
                  <a:cubicBezTo>
                    <a:pt x="202" y="1091"/>
                    <a:pt x="228" y="1084"/>
                    <a:pt x="253" y="1070"/>
                  </a:cubicBezTo>
                  <a:cubicBezTo>
                    <a:pt x="341" y="1010"/>
                    <a:pt x="423" y="938"/>
                    <a:pt x="494" y="856"/>
                  </a:cubicBezTo>
                  <a:cubicBezTo>
                    <a:pt x="735" y="588"/>
                    <a:pt x="1271" y="227"/>
                    <a:pt x="1452" y="19"/>
                  </a:cubicBezTo>
                  <a:cubicBezTo>
                    <a:pt x="1397" y="6"/>
                    <a:pt x="1340" y="0"/>
                    <a:pt x="12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29"/>
            <p:cNvSpPr/>
            <p:nvPr/>
          </p:nvSpPr>
          <p:spPr>
            <a:xfrm>
              <a:off x="4866951" y="2401488"/>
              <a:ext cx="136213" cy="328819"/>
            </a:xfrm>
            <a:custGeom>
              <a:rect b="b" l="l" r="r" t="t"/>
              <a:pathLst>
                <a:path extrusionOk="0" h="977" w="457">
                  <a:moveTo>
                    <a:pt x="196" y="1"/>
                  </a:moveTo>
                  <a:cubicBezTo>
                    <a:pt x="177" y="1"/>
                    <a:pt x="157" y="4"/>
                    <a:pt x="139" y="10"/>
                  </a:cubicBezTo>
                  <a:cubicBezTo>
                    <a:pt x="51" y="48"/>
                    <a:pt x="29" y="158"/>
                    <a:pt x="24" y="251"/>
                  </a:cubicBezTo>
                  <a:cubicBezTo>
                    <a:pt x="0" y="447"/>
                    <a:pt x="13" y="643"/>
                    <a:pt x="58" y="836"/>
                  </a:cubicBezTo>
                  <a:lnTo>
                    <a:pt x="58" y="836"/>
                  </a:lnTo>
                  <a:cubicBezTo>
                    <a:pt x="54" y="829"/>
                    <a:pt x="50" y="821"/>
                    <a:pt x="46" y="815"/>
                  </a:cubicBezTo>
                  <a:lnTo>
                    <a:pt x="46" y="815"/>
                  </a:lnTo>
                  <a:lnTo>
                    <a:pt x="84" y="935"/>
                  </a:lnTo>
                  <a:cubicBezTo>
                    <a:pt x="74" y="902"/>
                    <a:pt x="66" y="869"/>
                    <a:pt x="58" y="836"/>
                  </a:cubicBezTo>
                  <a:lnTo>
                    <a:pt x="58" y="836"/>
                  </a:lnTo>
                  <a:cubicBezTo>
                    <a:pt x="72" y="865"/>
                    <a:pt x="83" y="898"/>
                    <a:pt x="100" y="924"/>
                  </a:cubicBezTo>
                  <a:cubicBezTo>
                    <a:pt x="114" y="956"/>
                    <a:pt x="146" y="976"/>
                    <a:pt x="182" y="976"/>
                  </a:cubicBezTo>
                  <a:cubicBezTo>
                    <a:pt x="189" y="976"/>
                    <a:pt x="197" y="975"/>
                    <a:pt x="204" y="973"/>
                  </a:cubicBezTo>
                  <a:cubicBezTo>
                    <a:pt x="221" y="963"/>
                    <a:pt x="232" y="952"/>
                    <a:pt x="243" y="935"/>
                  </a:cubicBezTo>
                  <a:cubicBezTo>
                    <a:pt x="396" y="744"/>
                    <a:pt x="456" y="486"/>
                    <a:pt x="407" y="245"/>
                  </a:cubicBezTo>
                  <a:cubicBezTo>
                    <a:pt x="401" y="174"/>
                    <a:pt x="369" y="109"/>
                    <a:pt x="325" y="59"/>
                  </a:cubicBezTo>
                  <a:cubicBezTo>
                    <a:pt x="290" y="20"/>
                    <a:pt x="243"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29"/>
            <p:cNvSpPr/>
            <p:nvPr/>
          </p:nvSpPr>
          <p:spPr>
            <a:xfrm>
              <a:off x="4736700" y="4053670"/>
              <a:ext cx="294185" cy="152798"/>
            </a:xfrm>
            <a:custGeom>
              <a:rect b="b" l="l" r="r" t="t"/>
              <a:pathLst>
                <a:path extrusionOk="0" h="454" w="987">
                  <a:moveTo>
                    <a:pt x="775" y="0"/>
                  </a:moveTo>
                  <a:cubicBezTo>
                    <a:pt x="748" y="0"/>
                    <a:pt x="722" y="2"/>
                    <a:pt x="696" y="5"/>
                  </a:cubicBezTo>
                  <a:cubicBezTo>
                    <a:pt x="488" y="16"/>
                    <a:pt x="286" y="77"/>
                    <a:pt x="105" y="175"/>
                  </a:cubicBezTo>
                  <a:cubicBezTo>
                    <a:pt x="78" y="203"/>
                    <a:pt x="78" y="192"/>
                    <a:pt x="45" y="219"/>
                  </a:cubicBezTo>
                  <a:cubicBezTo>
                    <a:pt x="12" y="246"/>
                    <a:pt x="1" y="290"/>
                    <a:pt x="23" y="334"/>
                  </a:cubicBezTo>
                  <a:cubicBezTo>
                    <a:pt x="34" y="345"/>
                    <a:pt x="50" y="356"/>
                    <a:pt x="67" y="361"/>
                  </a:cubicBezTo>
                  <a:cubicBezTo>
                    <a:pt x="185" y="423"/>
                    <a:pt x="316" y="453"/>
                    <a:pt x="447" y="453"/>
                  </a:cubicBezTo>
                  <a:cubicBezTo>
                    <a:pt x="560" y="453"/>
                    <a:pt x="672" y="431"/>
                    <a:pt x="778" y="389"/>
                  </a:cubicBezTo>
                  <a:cubicBezTo>
                    <a:pt x="844" y="361"/>
                    <a:pt x="899" y="323"/>
                    <a:pt x="942" y="268"/>
                  </a:cubicBezTo>
                  <a:cubicBezTo>
                    <a:pt x="981" y="208"/>
                    <a:pt x="986" y="131"/>
                    <a:pt x="948" y="71"/>
                  </a:cubicBezTo>
                  <a:cubicBezTo>
                    <a:pt x="912" y="16"/>
                    <a:pt x="845" y="0"/>
                    <a:pt x="7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29"/>
            <p:cNvSpPr/>
            <p:nvPr/>
          </p:nvSpPr>
          <p:spPr>
            <a:xfrm>
              <a:off x="4457718" y="4095067"/>
              <a:ext cx="264677" cy="220447"/>
            </a:xfrm>
            <a:custGeom>
              <a:rect b="b" l="l" r="r" t="t"/>
              <a:pathLst>
                <a:path extrusionOk="0" h="655" w="888">
                  <a:moveTo>
                    <a:pt x="220" y="0"/>
                  </a:moveTo>
                  <a:cubicBezTo>
                    <a:pt x="196" y="0"/>
                    <a:pt x="172" y="3"/>
                    <a:pt x="149" y="8"/>
                  </a:cubicBezTo>
                  <a:cubicBezTo>
                    <a:pt x="83" y="25"/>
                    <a:pt x="28" y="74"/>
                    <a:pt x="12" y="145"/>
                  </a:cubicBezTo>
                  <a:cubicBezTo>
                    <a:pt x="1" y="238"/>
                    <a:pt x="89" y="309"/>
                    <a:pt x="165" y="364"/>
                  </a:cubicBezTo>
                  <a:cubicBezTo>
                    <a:pt x="351" y="501"/>
                    <a:pt x="565" y="599"/>
                    <a:pt x="789" y="654"/>
                  </a:cubicBezTo>
                  <a:lnTo>
                    <a:pt x="833" y="654"/>
                  </a:lnTo>
                  <a:cubicBezTo>
                    <a:pt x="877" y="649"/>
                    <a:pt x="882" y="610"/>
                    <a:pt x="888" y="572"/>
                  </a:cubicBezTo>
                  <a:cubicBezTo>
                    <a:pt x="888" y="550"/>
                    <a:pt x="882" y="534"/>
                    <a:pt x="877" y="517"/>
                  </a:cubicBezTo>
                  <a:cubicBezTo>
                    <a:pt x="784" y="288"/>
                    <a:pt x="592" y="107"/>
                    <a:pt x="357" y="25"/>
                  </a:cubicBezTo>
                  <a:cubicBezTo>
                    <a:pt x="313" y="10"/>
                    <a:pt x="267"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29"/>
            <p:cNvSpPr/>
            <p:nvPr/>
          </p:nvSpPr>
          <p:spPr>
            <a:xfrm>
              <a:off x="4125085" y="2946045"/>
              <a:ext cx="222055" cy="273287"/>
            </a:xfrm>
            <a:custGeom>
              <a:rect b="b" l="l" r="r" t="t"/>
              <a:pathLst>
                <a:path extrusionOk="0" h="812" w="745">
                  <a:moveTo>
                    <a:pt x="193" y="1"/>
                  </a:moveTo>
                  <a:cubicBezTo>
                    <a:pt x="128" y="1"/>
                    <a:pt x="69" y="33"/>
                    <a:pt x="39" y="94"/>
                  </a:cubicBezTo>
                  <a:cubicBezTo>
                    <a:pt x="0" y="177"/>
                    <a:pt x="55" y="275"/>
                    <a:pt x="115" y="346"/>
                  </a:cubicBezTo>
                  <a:cubicBezTo>
                    <a:pt x="232" y="505"/>
                    <a:pt x="377" y="640"/>
                    <a:pt x="540" y="755"/>
                  </a:cubicBezTo>
                  <a:lnTo>
                    <a:pt x="540" y="755"/>
                  </a:lnTo>
                  <a:cubicBezTo>
                    <a:pt x="570" y="768"/>
                    <a:pt x="600" y="786"/>
                    <a:pt x="630" y="795"/>
                  </a:cubicBezTo>
                  <a:cubicBezTo>
                    <a:pt x="638" y="797"/>
                    <a:pt x="646" y="798"/>
                    <a:pt x="654" y="798"/>
                  </a:cubicBezTo>
                  <a:cubicBezTo>
                    <a:pt x="686" y="798"/>
                    <a:pt x="718" y="783"/>
                    <a:pt x="739" y="757"/>
                  </a:cubicBezTo>
                  <a:cubicBezTo>
                    <a:pt x="745" y="740"/>
                    <a:pt x="745" y="718"/>
                    <a:pt x="745" y="702"/>
                  </a:cubicBezTo>
                  <a:cubicBezTo>
                    <a:pt x="723" y="456"/>
                    <a:pt x="597" y="226"/>
                    <a:pt x="394" y="78"/>
                  </a:cubicBezTo>
                  <a:cubicBezTo>
                    <a:pt x="340" y="34"/>
                    <a:pt x="280" y="7"/>
                    <a:pt x="208" y="1"/>
                  </a:cubicBezTo>
                  <a:cubicBezTo>
                    <a:pt x="203" y="1"/>
                    <a:pt x="198" y="1"/>
                    <a:pt x="193" y="1"/>
                  </a:cubicBezTo>
                  <a:close/>
                  <a:moveTo>
                    <a:pt x="515" y="746"/>
                  </a:moveTo>
                  <a:lnTo>
                    <a:pt x="624" y="811"/>
                  </a:lnTo>
                  <a:cubicBezTo>
                    <a:pt x="596" y="793"/>
                    <a:pt x="568" y="774"/>
                    <a:pt x="540" y="755"/>
                  </a:cubicBezTo>
                  <a:lnTo>
                    <a:pt x="540" y="755"/>
                  </a:lnTo>
                  <a:cubicBezTo>
                    <a:pt x="532" y="751"/>
                    <a:pt x="523" y="748"/>
                    <a:pt x="515" y="7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29"/>
            <p:cNvSpPr/>
            <p:nvPr/>
          </p:nvSpPr>
          <p:spPr>
            <a:xfrm>
              <a:off x="4464275" y="2485291"/>
              <a:ext cx="347836" cy="244343"/>
            </a:xfrm>
            <a:custGeom>
              <a:rect b="b" l="l" r="r" t="t"/>
              <a:pathLst>
                <a:path extrusionOk="0" h="726" w="1167">
                  <a:moveTo>
                    <a:pt x="1101" y="221"/>
                  </a:moveTo>
                  <a:cubicBezTo>
                    <a:pt x="1102" y="222"/>
                    <a:pt x="1103" y="223"/>
                    <a:pt x="1104" y="224"/>
                  </a:cubicBezTo>
                  <a:lnTo>
                    <a:pt x="1104" y="224"/>
                  </a:lnTo>
                  <a:cubicBezTo>
                    <a:pt x="1111" y="229"/>
                    <a:pt x="1117" y="233"/>
                    <a:pt x="1124" y="238"/>
                  </a:cubicBezTo>
                  <a:lnTo>
                    <a:pt x="1124" y="238"/>
                  </a:lnTo>
                  <a:lnTo>
                    <a:pt x="1101" y="221"/>
                  </a:lnTo>
                  <a:close/>
                  <a:moveTo>
                    <a:pt x="1124" y="238"/>
                  </a:moveTo>
                  <a:lnTo>
                    <a:pt x="1167" y="270"/>
                  </a:lnTo>
                  <a:cubicBezTo>
                    <a:pt x="1153" y="259"/>
                    <a:pt x="1138" y="248"/>
                    <a:pt x="1124" y="238"/>
                  </a:cubicBezTo>
                  <a:close/>
                  <a:moveTo>
                    <a:pt x="414" y="1"/>
                  </a:moveTo>
                  <a:cubicBezTo>
                    <a:pt x="333" y="1"/>
                    <a:pt x="255" y="13"/>
                    <a:pt x="181" y="46"/>
                  </a:cubicBezTo>
                  <a:cubicBezTo>
                    <a:pt x="88" y="84"/>
                    <a:pt x="23" y="161"/>
                    <a:pt x="6" y="259"/>
                  </a:cubicBezTo>
                  <a:cubicBezTo>
                    <a:pt x="1" y="330"/>
                    <a:pt x="17" y="407"/>
                    <a:pt x="56" y="473"/>
                  </a:cubicBezTo>
                  <a:cubicBezTo>
                    <a:pt x="88" y="544"/>
                    <a:pt x="138" y="604"/>
                    <a:pt x="198" y="653"/>
                  </a:cubicBezTo>
                  <a:cubicBezTo>
                    <a:pt x="272" y="706"/>
                    <a:pt x="362" y="725"/>
                    <a:pt x="456" y="725"/>
                  </a:cubicBezTo>
                  <a:cubicBezTo>
                    <a:pt x="528" y="725"/>
                    <a:pt x="603" y="714"/>
                    <a:pt x="674" y="697"/>
                  </a:cubicBezTo>
                  <a:cubicBezTo>
                    <a:pt x="827" y="670"/>
                    <a:pt x="964" y="599"/>
                    <a:pt x="1074" y="495"/>
                  </a:cubicBezTo>
                  <a:cubicBezTo>
                    <a:pt x="1112" y="456"/>
                    <a:pt x="1134" y="407"/>
                    <a:pt x="1145" y="358"/>
                  </a:cubicBezTo>
                  <a:cubicBezTo>
                    <a:pt x="1155" y="310"/>
                    <a:pt x="1135" y="257"/>
                    <a:pt x="1104" y="224"/>
                  </a:cubicBezTo>
                  <a:lnTo>
                    <a:pt x="1104" y="224"/>
                  </a:lnTo>
                  <a:cubicBezTo>
                    <a:pt x="915" y="93"/>
                    <a:pt x="692" y="17"/>
                    <a:pt x="461" y="2"/>
                  </a:cubicBezTo>
                  <a:cubicBezTo>
                    <a:pt x="445" y="1"/>
                    <a:pt x="430" y="1"/>
                    <a:pt x="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29"/>
            <p:cNvSpPr/>
            <p:nvPr/>
          </p:nvSpPr>
          <p:spPr>
            <a:xfrm>
              <a:off x="5005548" y="2778437"/>
              <a:ext cx="217882" cy="233573"/>
            </a:xfrm>
            <a:custGeom>
              <a:rect b="b" l="l" r="r" t="t"/>
              <a:pathLst>
                <a:path extrusionOk="0" h="694" w="731">
                  <a:moveTo>
                    <a:pt x="496" y="1"/>
                  </a:moveTo>
                  <a:cubicBezTo>
                    <a:pt x="367" y="1"/>
                    <a:pt x="244" y="63"/>
                    <a:pt x="161" y="165"/>
                  </a:cubicBezTo>
                  <a:cubicBezTo>
                    <a:pt x="73" y="275"/>
                    <a:pt x="19" y="406"/>
                    <a:pt x="8" y="549"/>
                  </a:cubicBezTo>
                  <a:cubicBezTo>
                    <a:pt x="1" y="653"/>
                    <a:pt x="60" y="693"/>
                    <a:pt x="138" y="693"/>
                  </a:cubicBezTo>
                  <a:cubicBezTo>
                    <a:pt x="183" y="693"/>
                    <a:pt x="233" y="680"/>
                    <a:pt x="281" y="658"/>
                  </a:cubicBezTo>
                  <a:cubicBezTo>
                    <a:pt x="418" y="587"/>
                    <a:pt x="544" y="488"/>
                    <a:pt x="637" y="368"/>
                  </a:cubicBezTo>
                  <a:cubicBezTo>
                    <a:pt x="670" y="330"/>
                    <a:pt x="697" y="280"/>
                    <a:pt x="714" y="231"/>
                  </a:cubicBezTo>
                  <a:cubicBezTo>
                    <a:pt x="730" y="182"/>
                    <a:pt x="725" y="122"/>
                    <a:pt x="697" y="78"/>
                  </a:cubicBezTo>
                  <a:cubicBezTo>
                    <a:pt x="664" y="40"/>
                    <a:pt x="615" y="12"/>
                    <a:pt x="566" y="7"/>
                  </a:cubicBezTo>
                  <a:cubicBezTo>
                    <a:pt x="543" y="3"/>
                    <a:pt x="519" y="1"/>
                    <a:pt x="4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29"/>
            <p:cNvSpPr/>
            <p:nvPr/>
          </p:nvSpPr>
          <p:spPr>
            <a:xfrm>
              <a:off x="4705702" y="2803679"/>
              <a:ext cx="317136" cy="183089"/>
            </a:xfrm>
            <a:custGeom>
              <a:rect b="b" l="l" r="r" t="t"/>
              <a:pathLst>
                <a:path extrusionOk="0" h="544" w="1064">
                  <a:moveTo>
                    <a:pt x="458" y="1"/>
                  </a:moveTo>
                  <a:cubicBezTo>
                    <a:pt x="442" y="1"/>
                    <a:pt x="426" y="1"/>
                    <a:pt x="411" y="3"/>
                  </a:cubicBezTo>
                  <a:cubicBezTo>
                    <a:pt x="264" y="14"/>
                    <a:pt x="132" y="90"/>
                    <a:pt x="45" y="211"/>
                  </a:cubicBezTo>
                  <a:cubicBezTo>
                    <a:pt x="17" y="249"/>
                    <a:pt x="1" y="293"/>
                    <a:pt x="1" y="337"/>
                  </a:cubicBezTo>
                  <a:cubicBezTo>
                    <a:pt x="6" y="419"/>
                    <a:pt x="56" y="490"/>
                    <a:pt x="138" y="517"/>
                  </a:cubicBezTo>
                  <a:cubicBezTo>
                    <a:pt x="186" y="535"/>
                    <a:pt x="236" y="543"/>
                    <a:pt x="285" y="543"/>
                  </a:cubicBezTo>
                  <a:cubicBezTo>
                    <a:pt x="315" y="543"/>
                    <a:pt x="344" y="540"/>
                    <a:pt x="373" y="534"/>
                  </a:cubicBezTo>
                  <a:cubicBezTo>
                    <a:pt x="521" y="517"/>
                    <a:pt x="663" y="463"/>
                    <a:pt x="784" y="370"/>
                  </a:cubicBezTo>
                  <a:cubicBezTo>
                    <a:pt x="1064" y="135"/>
                    <a:pt x="681" y="1"/>
                    <a:pt x="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29"/>
            <p:cNvSpPr/>
            <p:nvPr/>
          </p:nvSpPr>
          <p:spPr>
            <a:xfrm>
              <a:off x="4779322" y="3117018"/>
              <a:ext cx="257226" cy="188137"/>
            </a:xfrm>
            <a:custGeom>
              <a:rect b="b" l="l" r="r" t="t"/>
              <a:pathLst>
                <a:path extrusionOk="0" h="559" w="863">
                  <a:moveTo>
                    <a:pt x="277" y="1"/>
                  </a:moveTo>
                  <a:cubicBezTo>
                    <a:pt x="225" y="1"/>
                    <a:pt x="173" y="12"/>
                    <a:pt x="126" y="35"/>
                  </a:cubicBezTo>
                  <a:cubicBezTo>
                    <a:pt x="44" y="79"/>
                    <a:pt x="0" y="167"/>
                    <a:pt x="11" y="254"/>
                  </a:cubicBezTo>
                  <a:cubicBezTo>
                    <a:pt x="44" y="331"/>
                    <a:pt x="99" y="396"/>
                    <a:pt x="170" y="435"/>
                  </a:cubicBezTo>
                  <a:cubicBezTo>
                    <a:pt x="241" y="490"/>
                    <a:pt x="323" y="528"/>
                    <a:pt x="405" y="550"/>
                  </a:cubicBezTo>
                  <a:cubicBezTo>
                    <a:pt x="432" y="555"/>
                    <a:pt x="466" y="558"/>
                    <a:pt x="503" y="558"/>
                  </a:cubicBezTo>
                  <a:cubicBezTo>
                    <a:pt x="656" y="558"/>
                    <a:pt x="862" y="506"/>
                    <a:pt x="827" y="347"/>
                  </a:cubicBezTo>
                  <a:cubicBezTo>
                    <a:pt x="788" y="178"/>
                    <a:pt x="531" y="41"/>
                    <a:pt x="378" y="13"/>
                  </a:cubicBezTo>
                  <a:cubicBezTo>
                    <a:pt x="344" y="5"/>
                    <a:pt x="310" y="1"/>
                    <a:pt x="2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29"/>
            <p:cNvSpPr/>
            <p:nvPr/>
          </p:nvSpPr>
          <p:spPr>
            <a:xfrm>
              <a:off x="4930139" y="3312897"/>
              <a:ext cx="386286" cy="184435"/>
            </a:xfrm>
            <a:custGeom>
              <a:rect b="b" l="l" r="r" t="t"/>
              <a:pathLst>
                <a:path extrusionOk="0" h="548" w="1296">
                  <a:moveTo>
                    <a:pt x="924" y="0"/>
                  </a:moveTo>
                  <a:cubicBezTo>
                    <a:pt x="736" y="0"/>
                    <a:pt x="1" y="178"/>
                    <a:pt x="277" y="438"/>
                  </a:cubicBezTo>
                  <a:cubicBezTo>
                    <a:pt x="326" y="482"/>
                    <a:pt x="386" y="510"/>
                    <a:pt x="452" y="521"/>
                  </a:cubicBezTo>
                  <a:cubicBezTo>
                    <a:pt x="524" y="539"/>
                    <a:pt x="598" y="547"/>
                    <a:pt x="671" y="547"/>
                  </a:cubicBezTo>
                  <a:cubicBezTo>
                    <a:pt x="843" y="547"/>
                    <a:pt x="1014" y="499"/>
                    <a:pt x="1164" y="411"/>
                  </a:cubicBezTo>
                  <a:cubicBezTo>
                    <a:pt x="1218" y="384"/>
                    <a:pt x="1262" y="340"/>
                    <a:pt x="1284" y="285"/>
                  </a:cubicBezTo>
                  <a:cubicBezTo>
                    <a:pt x="1295" y="225"/>
                    <a:pt x="1279" y="159"/>
                    <a:pt x="1229" y="116"/>
                  </a:cubicBezTo>
                  <a:cubicBezTo>
                    <a:pt x="1153" y="39"/>
                    <a:pt x="1049" y="1"/>
                    <a:pt x="939" y="1"/>
                  </a:cubicBezTo>
                  <a:cubicBezTo>
                    <a:pt x="935" y="0"/>
                    <a:pt x="930" y="0"/>
                    <a:pt x="9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29"/>
            <p:cNvSpPr/>
            <p:nvPr/>
          </p:nvSpPr>
          <p:spPr>
            <a:xfrm>
              <a:off x="4665166" y="3450888"/>
              <a:ext cx="285840" cy="181742"/>
            </a:xfrm>
            <a:custGeom>
              <a:rect b="b" l="l" r="r" t="t"/>
              <a:pathLst>
                <a:path extrusionOk="0" h="540" w="959">
                  <a:moveTo>
                    <a:pt x="229" y="0"/>
                  </a:moveTo>
                  <a:cubicBezTo>
                    <a:pt x="219" y="0"/>
                    <a:pt x="208" y="1"/>
                    <a:pt x="197" y="1"/>
                  </a:cubicBezTo>
                  <a:cubicBezTo>
                    <a:pt x="153" y="1"/>
                    <a:pt x="110" y="12"/>
                    <a:pt x="71" y="28"/>
                  </a:cubicBezTo>
                  <a:cubicBezTo>
                    <a:pt x="27" y="50"/>
                    <a:pt x="0" y="94"/>
                    <a:pt x="0" y="138"/>
                  </a:cubicBezTo>
                  <a:cubicBezTo>
                    <a:pt x="6" y="165"/>
                    <a:pt x="11" y="187"/>
                    <a:pt x="22" y="209"/>
                  </a:cubicBezTo>
                  <a:cubicBezTo>
                    <a:pt x="93" y="324"/>
                    <a:pt x="203" y="417"/>
                    <a:pt x="329" y="466"/>
                  </a:cubicBezTo>
                  <a:cubicBezTo>
                    <a:pt x="398" y="496"/>
                    <a:pt x="574" y="539"/>
                    <a:pt x="711" y="539"/>
                  </a:cubicBezTo>
                  <a:cubicBezTo>
                    <a:pt x="857" y="539"/>
                    <a:pt x="959" y="490"/>
                    <a:pt x="843" y="324"/>
                  </a:cubicBezTo>
                  <a:cubicBezTo>
                    <a:pt x="701" y="120"/>
                    <a:pt x="474"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29"/>
            <p:cNvSpPr/>
            <p:nvPr/>
          </p:nvSpPr>
          <p:spPr>
            <a:xfrm>
              <a:off x="3984700" y="3188706"/>
              <a:ext cx="974358" cy="369543"/>
            </a:xfrm>
            <a:custGeom>
              <a:rect b="b" l="l" r="r" t="t"/>
              <a:pathLst>
                <a:path extrusionOk="0" h="1098" w="3269">
                  <a:moveTo>
                    <a:pt x="1458" y="1"/>
                  </a:moveTo>
                  <a:cubicBezTo>
                    <a:pt x="868" y="1"/>
                    <a:pt x="352" y="205"/>
                    <a:pt x="1" y="397"/>
                  </a:cubicBezTo>
                  <a:lnTo>
                    <a:pt x="33" y="463"/>
                  </a:lnTo>
                  <a:cubicBezTo>
                    <a:pt x="380" y="280"/>
                    <a:pt x="883" y="77"/>
                    <a:pt x="1459" y="77"/>
                  </a:cubicBezTo>
                  <a:cubicBezTo>
                    <a:pt x="1557" y="77"/>
                    <a:pt x="1656" y="83"/>
                    <a:pt x="1758" y="96"/>
                  </a:cubicBezTo>
                  <a:cubicBezTo>
                    <a:pt x="2316" y="167"/>
                    <a:pt x="2891" y="561"/>
                    <a:pt x="3208" y="1098"/>
                  </a:cubicBezTo>
                  <a:lnTo>
                    <a:pt x="3268" y="1059"/>
                  </a:lnTo>
                  <a:cubicBezTo>
                    <a:pt x="2945" y="501"/>
                    <a:pt x="2354" y="96"/>
                    <a:pt x="1763" y="19"/>
                  </a:cubicBezTo>
                  <a:cubicBezTo>
                    <a:pt x="1660" y="7"/>
                    <a:pt x="1558" y="1"/>
                    <a:pt x="1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29"/>
            <p:cNvSpPr/>
            <p:nvPr/>
          </p:nvSpPr>
          <p:spPr>
            <a:xfrm>
              <a:off x="4276797" y="3190725"/>
              <a:ext cx="171683" cy="348003"/>
            </a:xfrm>
            <a:custGeom>
              <a:rect b="b" l="l" r="r" t="t"/>
              <a:pathLst>
                <a:path extrusionOk="0" h="1034" w="576">
                  <a:moveTo>
                    <a:pt x="398" y="1"/>
                  </a:moveTo>
                  <a:cubicBezTo>
                    <a:pt x="302" y="1"/>
                    <a:pt x="212" y="143"/>
                    <a:pt x="159" y="238"/>
                  </a:cubicBezTo>
                  <a:cubicBezTo>
                    <a:pt x="55" y="429"/>
                    <a:pt x="0" y="654"/>
                    <a:pt x="11" y="878"/>
                  </a:cubicBezTo>
                  <a:cubicBezTo>
                    <a:pt x="11" y="933"/>
                    <a:pt x="33" y="988"/>
                    <a:pt x="83" y="1020"/>
                  </a:cubicBezTo>
                  <a:cubicBezTo>
                    <a:pt x="102" y="1029"/>
                    <a:pt x="123" y="1034"/>
                    <a:pt x="143" y="1034"/>
                  </a:cubicBezTo>
                  <a:cubicBezTo>
                    <a:pt x="174" y="1034"/>
                    <a:pt x="204" y="1024"/>
                    <a:pt x="230" y="1004"/>
                  </a:cubicBezTo>
                  <a:cubicBezTo>
                    <a:pt x="433" y="878"/>
                    <a:pt x="526" y="626"/>
                    <a:pt x="553" y="385"/>
                  </a:cubicBezTo>
                  <a:cubicBezTo>
                    <a:pt x="575" y="292"/>
                    <a:pt x="564" y="188"/>
                    <a:pt x="526" y="101"/>
                  </a:cubicBezTo>
                  <a:cubicBezTo>
                    <a:pt x="484" y="29"/>
                    <a:pt x="440" y="1"/>
                    <a:pt x="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29"/>
            <p:cNvSpPr/>
            <p:nvPr/>
          </p:nvSpPr>
          <p:spPr>
            <a:xfrm>
              <a:off x="4439834" y="2941333"/>
              <a:ext cx="160952" cy="282374"/>
            </a:xfrm>
            <a:custGeom>
              <a:rect b="b" l="l" r="r" t="t"/>
              <a:pathLst>
                <a:path extrusionOk="0" h="839" w="540">
                  <a:moveTo>
                    <a:pt x="116" y="0"/>
                  </a:moveTo>
                  <a:cubicBezTo>
                    <a:pt x="85" y="0"/>
                    <a:pt x="54" y="13"/>
                    <a:pt x="34" y="37"/>
                  </a:cubicBezTo>
                  <a:cubicBezTo>
                    <a:pt x="23" y="54"/>
                    <a:pt x="17" y="76"/>
                    <a:pt x="17" y="97"/>
                  </a:cubicBezTo>
                  <a:cubicBezTo>
                    <a:pt x="1" y="240"/>
                    <a:pt x="23" y="388"/>
                    <a:pt x="83" y="519"/>
                  </a:cubicBezTo>
                  <a:cubicBezTo>
                    <a:pt x="110" y="596"/>
                    <a:pt x="220" y="820"/>
                    <a:pt x="313" y="836"/>
                  </a:cubicBezTo>
                  <a:cubicBezTo>
                    <a:pt x="320" y="837"/>
                    <a:pt x="326" y="838"/>
                    <a:pt x="332" y="838"/>
                  </a:cubicBezTo>
                  <a:cubicBezTo>
                    <a:pt x="540" y="838"/>
                    <a:pt x="306" y="221"/>
                    <a:pt x="258" y="130"/>
                  </a:cubicBezTo>
                  <a:cubicBezTo>
                    <a:pt x="242" y="87"/>
                    <a:pt x="209" y="43"/>
                    <a:pt x="170" y="15"/>
                  </a:cubicBezTo>
                  <a:cubicBezTo>
                    <a:pt x="154" y="5"/>
                    <a:pt x="135" y="0"/>
                    <a:pt x="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29"/>
            <p:cNvSpPr/>
            <p:nvPr/>
          </p:nvSpPr>
          <p:spPr>
            <a:xfrm>
              <a:off x="4459506" y="3241546"/>
              <a:ext cx="189566" cy="341272"/>
            </a:xfrm>
            <a:custGeom>
              <a:rect b="b" l="l" r="r" t="t"/>
              <a:pathLst>
                <a:path extrusionOk="0" h="1014" w="636">
                  <a:moveTo>
                    <a:pt x="549" y="0"/>
                  </a:moveTo>
                  <a:cubicBezTo>
                    <a:pt x="486" y="0"/>
                    <a:pt x="405" y="47"/>
                    <a:pt x="356" y="87"/>
                  </a:cubicBezTo>
                  <a:cubicBezTo>
                    <a:pt x="154" y="251"/>
                    <a:pt x="28" y="486"/>
                    <a:pt x="6" y="744"/>
                  </a:cubicBezTo>
                  <a:cubicBezTo>
                    <a:pt x="0" y="809"/>
                    <a:pt x="6" y="875"/>
                    <a:pt x="28" y="935"/>
                  </a:cubicBezTo>
                  <a:cubicBezTo>
                    <a:pt x="33" y="952"/>
                    <a:pt x="44" y="968"/>
                    <a:pt x="55" y="979"/>
                  </a:cubicBezTo>
                  <a:cubicBezTo>
                    <a:pt x="78" y="1002"/>
                    <a:pt x="108" y="1013"/>
                    <a:pt x="137" y="1013"/>
                  </a:cubicBezTo>
                  <a:cubicBezTo>
                    <a:pt x="143" y="1013"/>
                    <a:pt x="148" y="1013"/>
                    <a:pt x="154" y="1012"/>
                  </a:cubicBezTo>
                  <a:cubicBezTo>
                    <a:pt x="225" y="1006"/>
                    <a:pt x="285" y="973"/>
                    <a:pt x="334" y="919"/>
                  </a:cubicBezTo>
                  <a:cubicBezTo>
                    <a:pt x="378" y="869"/>
                    <a:pt x="411" y="809"/>
                    <a:pt x="444" y="744"/>
                  </a:cubicBezTo>
                  <a:cubicBezTo>
                    <a:pt x="542" y="546"/>
                    <a:pt x="630" y="333"/>
                    <a:pt x="635" y="114"/>
                  </a:cubicBezTo>
                  <a:cubicBezTo>
                    <a:pt x="635" y="29"/>
                    <a:pt x="598"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29"/>
            <p:cNvSpPr/>
            <p:nvPr/>
          </p:nvSpPr>
          <p:spPr>
            <a:xfrm>
              <a:off x="4609727" y="2989461"/>
              <a:ext cx="115945" cy="258478"/>
            </a:xfrm>
            <a:custGeom>
              <a:rect b="b" l="l" r="r" t="t"/>
              <a:pathLst>
                <a:path extrusionOk="0" h="768" w="389">
                  <a:moveTo>
                    <a:pt x="212" y="1"/>
                  </a:moveTo>
                  <a:cubicBezTo>
                    <a:pt x="165" y="1"/>
                    <a:pt x="120" y="23"/>
                    <a:pt x="88" y="64"/>
                  </a:cubicBezTo>
                  <a:cubicBezTo>
                    <a:pt x="49" y="113"/>
                    <a:pt x="27" y="173"/>
                    <a:pt x="22" y="234"/>
                  </a:cubicBezTo>
                  <a:cubicBezTo>
                    <a:pt x="0" y="360"/>
                    <a:pt x="0" y="485"/>
                    <a:pt x="27" y="606"/>
                  </a:cubicBezTo>
                  <a:cubicBezTo>
                    <a:pt x="43" y="689"/>
                    <a:pt x="55" y="768"/>
                    <a:pt x="102" y="768"/>
                  </a:cubicBezTo>
                  <a:cubicBezTo>
                    <a:pt x="122" y="768"/>
                    <a:pt x="149" y="752"/>
                    <a:pt x="186" y="715"/>
                  </a:cubicBezTo>
                  <a:cubicBezTo>
                    <a:pt x="317" y="573"/>
                    <a:pt x="389" y="381"/>
                    <a:pt x="367" y="190"/>
                  </a:cubicBezTo>
                  <a:cubicBezTo>
                    <a:pt x="367" y="113"/>
                    <a:pt x="323" y="48"/>
                    <a:pt x="263" y="9"/>
                  </a:cubicBezTo>
                  <a:cubicBezTo>
                    <a:pt x="246"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29"/>
            <p:cNvSpPr/>
            <p:nvPr/>
          </p:nvSpPr>
          <p:spPr>
            <a:xfrm>
              <a:off x="4809128" y="3699607"/>
              <a:ext cx="383305" cy="155491"/>
            </a:xfrm>
            <a:custGeom>
              <a:rect b="b" l="l" r="r" t="t"/>
              <a:pathLst>
                <a:path extrusionOk="0" h="462" w="1286">
                  <a:moveTo>
                    <a:pt x="872" y="1"/>
                  </a:moveTo>
                  <a:cubicBezTo>
                    <a:pt x="708" y="1"/>
                    <a:pt x="1" y="86"/>
                    <a:pt x="229" y="335"/>
                  </a:cubicBezTo>
                  <a:cubicBezTo>
                    <a:pt x="311" y="412"/>
                    <a:pt x="426" y="455"/>
                    <a:pt x="541" y="455"/>
                  </a:cubicBezTo>
                  <a:cubicBezTo>
                    <a:pt x="585" y="459"/>
                    <a:pt x="631" y="461"/>
                    <a:pt x="676" y="461"/>
                  </a:cubicBezTo>
                  <a:cubicBezTo>
                    <a:pt x="759" y="461"/>
                    <a:pt x="843" y="455"/>
                    <a:pt x="924" y="444"/>
                  </a:cubicBezTo>
                  <a:cubicBezTo>
                    <a:pt x="1017" y="439"/>
                    <a:pt x="1110" y="406"/>
                    <a:pt x="1192" y="346"/>
                  </a:cubicBezTo>
                  <a:cubicBezTo>
                    <a:pt x="1285" y="291"/>
                    <a:pt x="1285" y="160"/>
                    <a:pt x="1198" y="100"/>
                  </a:cubicBezTo>
                  <a:cubicBezTo>
                    <a:pt x="1104" y="34"/>
                    <a:pt x="1000" y="1"/>
                    <a:pt x="886" y="1"/>
                  </a:cubicBezTo>
                  <a:cubicBezTo>
                    <a:pt x="881" y="1"/>
                    <a:pt x="877" y="1"/>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29"/>
            <p:cNvSpPr/>
            <p:nvPr/>
          </p:nvSpPr>
          <p:spPr>
            <a:xfrm>
              <a:off x="4537895" y="3777016"/>
              <a:ext cx="273023" cy="169963"/>
            </a:xfrm>
            <a:custGeom>
              <a:rect b="b" l="l" r="r" t="t"/>
              <a:pathLst>
                <a:path extrusionOk="0" h="505" w="916">
                  <a:moveTo>
                    <a:pt x="143" y="1"/>
                  </a:moveTo>
                  <a:cubicBezTo>
                    <a:pt x="137" y="1"/>
                    <a:pt x="132" y="1"/>
                    <a:pt x="126" y="1"/>
                  </a:cubicBezTo>
                  <a:cubicBezTo>
                    <a:pt x="99" y="1"/>
                    <a:pt x="66" y="6"/>
                    <a:pt x="44" y="23"/>
                  </a:cubicBezTo>
                  <a:cubicBezTo>
                    <a:pt x="0" y="61"/>
                    <a:pt x="22" y="138"/>
                    <a:pt x="49" y="187"/>
                  </a:cubicBezTo>
                  <a:cubicBezTo>
                    <a:pt x="132" y="307"/>
                    <a:pt x="252" y="401"/>
                    <a:pt x="394" y="450"/>
                  </a:cubicBezTo>
                  <a:cubicBezTo>
                    <a:pt x="447" y="469"/>
                    <a:pt x="603" y="505"/>
                    <a:pt x="722" y="505"/>
                  </a:cubicBezTo>
                  <a:cubicBezTo>
                    <a:pt x="836" y="505"/>
                    <a:pt x="915" y="472"/>
                    <a:pt x="838" y="362"/>
                  </a:cubicBezTo>
                  <a:cubicBezTo>
                    <a:pt x="677" y="132"/>
                    <a:pt x="416" y="1"/>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29"/>
            <p:cNvSpPr/>
            <p:nvPr/>
          </p:nvSpPr>
          <p:spPr>
            <a:xfrm>
              <a:off x="4671723" y="4339411"/>
              <a:ext cx="287330" cy="176694"/>
            </a:xfrm>
            <a:custGeom>
              <a:rect b="b" l="l" r="r" t="t"/>
              <a:pathLst>
                <a:path extrusionOk="0" h="525" w="964">
                  <a:moveTo>
                    <a:pt x="713" y="0"/>
                  </a:moveTo>
                  <a:cubicBezTo>
                    <a:pt x="597" y="0"/>
                    <a:pt x="481" y="29"/>
                    <a:pt x="383" y="87"/>
                  </a:cubicBezTo>
                  <a:cubicBezTo>
                    <a:pt x="268" y="153"/>
                    <a:pt x="175" y="240"/>
                    <a:pt x="93" y="339"/>
                  </a:cubicBezTo>
                  <a:cubicBezTo>
                    <a:pt x="0" y="459"/>
                    <a:pt x="142" y="525"/>
                    <a:pt x="257" y="525"/>
                  </a:cubicBezTo>
                  <a:cubicBezTo>
                    <a:pt x="383" y="508"/>
                    <a:pt x="504" y="476"/>
                    <a:pt x="613" y="415"/>
                  </a:cubicBezTo>
                  <a:cubicBezTo>
                    <a:pt x="695" y="383"/>
                    <a:pt x="777" y="344"/>
                    <a:pt x="854" y="295"/>
                  </a:cubicBezTo>
                  <a:cubicBezTo>
                    <a:pt x="909" y="257"/>
                    <a:pt x="963" y="213"/>
                    <a:pt x="958" y="136"/>
                  </a:cubicBezTo>
                  <a:cubicBezTo>
                    <a:pt x="947" y="65"/>
                    <a:pt x="865" y="21"/>
                    <a:pt x="794" y="5"/>
                  </a:cubicBezTo>
                  <a:cubicBezTo>
                    <a:pt x="767" y="2"/>
                    <a:pt x="740" y="0"/>
                    <a:pt x="7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29"/>
          <p:cNvGrpSpPr/>
          <p:nvPr/>
        </p:nvGrpSpPr>
        <p:grpSpPr>
          <a:xfrm rot="10800000">
            <a:off x="3200482" y="-984424"/>
            <a:ext cx="3456771" cy="1670854"/>
            <a:chOff x="-1289725" y="4745647"/>
            <a:chExt cx="3456771" cy="1670854"/>
          </a:xfrm>
        </p:grpSpPr>
        <p:sp>
          <p:nvSpPr>
            <p:cNvPr id="8094" name="Google Shape;8094;p29"/>
            <p:cNvSpPr/>
            <p:nvPr/>
          </p:nvSpPr>
          <p:spPr>
            <a:xfrm>
              <a:off x="1655301" y="4903589"/>
              <a:ext cx="319517" cy="198466"/>
            </a:xfrm>
            <a:custGeom>
              <a:rect b="b" l="l" r="r" t="t"/>
              <a:pathLst>
                <a:path extrusionOk="0" h="764" w="123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29"/>
            <p:cNvSpPr/>
            <p:nvPr/>
          </p:nvSpPr>
          <p:spPr>
            <a:xfrm>
              <a:off x="1655301" y="4964895"/>
              <a:ext cx="311204" cy="137420"/>
            </a:xfrm>
            <a:custGeom>
              <a:rect b="b" l="l" r="r" t="t"/>
              <a:pathLst>
                <a:path extrusionOk="0" h="529" w="1198">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29"/>
            <p:cNvSpPr/>
            <p:nvPr/>
          </p:nvSpPr>
          <p:spPr>
            <a:xfrm>
              <a:off x="-1132304" y="5856692"/>
              <a:ext cx="1009206" cy="285230"/>
            </a:xfrm>
            <a:custGeom>
              <a:rect b="b" l="l" r="r" t="t"/>
              <a:pathLst>
                <a:path extrusionOk="0" h="1098" w="3885">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29"/>
            <p:cNvSpPr/>
            <p:nvPr/>
          </p:nvSpPr>
          <p:spPr>
            <a:xfrm>
              <a:off x="-1289725" y="5845521"/>
              <a:ext cx="349650" cy="143394"/>
            </a:xfrm>
            <a:custGeom>
              <a:rect b="b" l="l" r="r" t="t"/>
              <a:pathLst>
                <a:path extrusionOk="0" h="552" w="1346">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29"/>
            <p:cNvSpPr/>
            <p:nvPr/>
          </p:nvSpPr>
          <p:spPr>
            <a:xfrm>
              <a:off x="-1052814" y="5740314"/>
              <a:ext cx="266784" cy="200025"/>
            </a:xfrm>
            <a:custGeom>
              <a:rect b="b" l="l" r="r" t="t"/>
              <a:pathLst>
                <a:path extrusionOk="0" h="770" w="1027">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29"/>
            <p:cNvSpPr/>
            <p:nvPr/>
          </p:nvSpPr>
          <p:spPr>
            <a:xfrm>
              <a:off x="-716670" y="5763953"/>
              <a:ext cx="296657" cy="138978"/>
            </a:xfrm>
            <a:custGeom>
              <a:rect b="b" l="l" r="r" t="t"/>
              <a:pathLst>
                <a:path extrusionOk="0" h="535" w="1142">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29"/>
            <p:cNvSpPr/>
            <p:nvPr/>
          </p:nvSpPr>
          <p:spPr>
            <a:xfrm>
              <a:off x="-954620" y="6083732"/>
              <a:ext cx="296398" cy="108585"/>
            </a:xfrm>
            <a:custGeom>
              <a:rect b="b" l="l" r="r" t="t"/>
              <a:pathLst>
                <a:path extrusionOk="0" h="418" w="1141">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29"/>
            <p:cNvSpPr/>
            <p:nvPr/>
          </p:nvSpPr>
          <p:spPr>
            <a:xfrm>
              <a:off x="-304673" y="5754861"/>
              <a:ext cx="1168186" cy="661641"/>
            </a:xfrm>
            <a:custGeom>
              <a:rect b="b" l="l" r="r" t="t"/>
              <a:pathLst>
                <a:path extrusionOk="0" h="2547" w="4497">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29"/>
            <p:cNvSpPr/>
            <p:nvPr/>
          </p:nvSpPr>
          <p:spPr>
            <a:xfrm>
              <a:off x="-304673" y="5762394"/>
              <a:ext cx="1159354" cy="626311"/>
            </a:xfrm>
            <a:custGeom>
              <a:rect b="b" l="l" r="r" t="t"/>
              <a:pathLst>
                <a:path extrusionOk="0" h="2411" w="4463">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29"/>
            <p:cNvSpPr/>
            <p:nvPr/>
          </p:nvSpPr>
          <p:spPr>
            <a:xfrm>
              <a:off x="1273177" y="5434303"/>
              <a:ext cx="893869" cy="557732"/>
            </a:xfrm>
            <a:custGeom>
              <a:rect b="b" l="l" r="r" t="t"/>
              <a:pathLst>
                <a:path extrusionOk="0" h="2147" w="3441">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29"/>
            <p:cNvSpPr/>
            <p:nvPr/>
          </p:nvSpPr>
          <p:spPr>
            <a:xfrm>
              <a:off x="1041721" y="5574060"/>
              <a:ext cx="957772" cy="222885"/>
            </a:xfrm>
            <a:custGeom>
              <a:rect b="b" l="l" r="r" t="t"/>
              <a:pathLst>
                <a:path extrusionOk="0" h="858" w="3687">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29"/>
            <p:cNvSpPr/>
            <p:nvPr/>
          </p:nvSpPr>
          <p:spPr>
            <a:xfrm>
              <a:off x="1243304" y="4839165"/>
              <a:ext cx="784765" cy="831012"/>
            </a:xfrm>
            <a:custGeom>
              <a:rect b="b" l="l" r="r" t="t"/>
              <a:pathLst>
                <a:path extrusionOk="0" h="3199" w="3021">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29"/>
            <p:cNvSpPr/>
            <p:nvPr/>
          </p:nvSpPr>
          <p:spPr>
            <a:xfrm>
              <a:off x="1946245" y="4745647"/>
              <a:ext cx="169890" cy="174307"/>
            </a:xfrm>
            <a:custGeom>
              <a:rect b="b" l="l" r="r" t="t"/>
              <a:pathLst>
                <a:path extrusionOk="0" h="671" w="654">
                  <a:moveTo>
                    <a:pt x="43" y="263"/>
                  </a:moveTo>
                  <a:cubicBezTo>
                    <a:pt x="111" y="30"/>
                    <a:pt x="429" y="0"/>
                    <a:pt x="539" y="216"/>
                  </a:cubicBezTo>
                  <a:cubicBezTo>
                    <a:pt x="654" y="429"/>
                    <a:pt x="450" y="670"/>
                    <a:pt x="221" y="602"/>
                  </a:cubicBezTo>
                  <a:cubicBezTo>
                    <a:pt x="77" y="556"/>
                    <a:pt x="1" y="403"/>
                    <a:pt x="43"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29"/>
            <p:cNvSpPr/>
            <p:nvPr/>
          </p:nvSpPr>
          <p:spPr>
            <a:xfrm>
              <a:off x="1972741" y="4780717"/>
              <a:ext cx="49876" cy="46759"/>
            </a:xfrm>
            <a:custGeom>
              <a:rect b="b" l="l" r="r" t="t"/>
              <a:pathLst>
                <a:path extrusionOk="0" h="180" w="192">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29"/>
            <p:cNvSpPr/>
            <p:nvPr/>
          </p:nvSpPr>
          <p:spPr>
            <a:xfrm>
              <a:off x="1655301" y="4946191"/>
              <a:ext cx="171188" cy="174307"/>
            </a:xfrm>
            <a:custGeom>
              <a:rect b="b" l="l" r="r" t="t"/>
              <a:pathLst>
                <a:path extrusionOk="0" h="671" w="659">
                  <a:moveTo>
                    <a:pt x="48" y="263"/>
                  </a:moveTo>
                  <a:cubicBezTo>
                    <a:pt x="116" y="30"/>
                    <a:pt x="429" y="0"/>
                    <a:pt x="544" y="212"/>
                  </a:cubicBezTo>
                  <a:cubicBezTo>
                    <a:pt x="658" y="428"/>
                    <a:pt x="455" y="670"/>
                    <a:pt x="226" y="598"/>
                  </a:cubicBezTo>
                  <a:cubicBezTo>
                    <a:pt x="82" y="556"/>
                    <a:pt x="1" y="403"/>
                    <a:pt x="48"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29"/>
            <p:cNvSpPr/>
            <p:nvPr/>
          </p:nvSpPr>
          <p:spPr>
            <a:xfrm>
              <a:off x="1680758" y="4981261"/>
              <a:ext cx="50915" cy="46499"/>
            </a:xfrm>
            <a:custGeom>
              <a:rect b="b" l="l" r="r" t="t"/>
              <a:pathLst>
                <a:path extrusionOk="0" h="179" w="196">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29"/>
            <p:cNvSpPr/>
            <p:nvPr/>
          </p:nvSpPr>
          <p:spPr>
            <a:xfrm>
              <a:off x="1379943" y="5265711"/>
              <a:ext cx="171188" cy="174307"/>
            </a:xfrm>
            <a:custGeom>
              <a:rect b="b" l="l" r="r" t="t"/>
              <a:pathLst>
                <a:path extrusionOk="0" h="671" w="659">
                  <a:moveTo>
                    <a:pt x="47" y="263"/>
                  </a:moveTo>
                  <a:cubicBezTo>
                    <a:pt x="115" y="30"/>
                    <a:pt x="429" y="0"/>
                    <a:pt x="544" y="216"/>
                  </a:cubicBezTo>
                  <a:cubicBezTo>
                    <a:pt x="658" y="428"/>
                    <a:pt x="454" y="670"/>
                    <a:pt x="225" y="602"/>
                  </a:cubicBezTo>
                  <a:cubicBezTo>
                    <a:pt x="81" y="556"/>
                    <a:pt x="1" y="403"/>
                    <a:pt x="47"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29"/>
            <p:cNvSpPr/>
            <p:nvPr/>
          </p:nvSpPr>
          <p:spPr>
            <a:xfrm>
              <a:off x="1406440" y="5300780"/>
              <a:ext cx="50915" cy="46499"/>
            </a:xfrm>
            <a:custGeom>
              <a:rect b="b" l="l" r="r" t="t"/>
              <a:pathLst>
                <a:path extrusionOk="0" h="179" w="196">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29"/>
            <p:cNvSpPr/>
            <p:nvPr/>
          </p:nvSpPr>
          <p:spPr>
            <a:xfrm>
              <a:off x="1608022" y="5419755"/>
              <a:ext cx="169890" cy="174567"/>
            </a:xfrm>
            <a:custGeom>
              <a:rect b="b" l="l" r="r" t="t"/>
              <a:pathLst>
                <a:path extrusionOk="0" h="672" w="654">
                  <a:moveTo>
                    <a:pt x="43" y="264"/>
                  </a:moveTo>
                  <a:cubicBezTo>
                    <a:pt x="115" y="31"/>
                    <a:pt x="429" y="1"/>
                    <a:pt x="544" y="213"/>
                  </a:cubicBezTo>
                  <a:cubicBezTo>
                    <a:pt x="654" y="429"/>
                    <a:pt x="454" y="671"/>
                    <a:pt x="221" y="599"/>
                  </a:cubicBezTo>
                  <a:cubicBezTo>
                    <a:pt x="81" y="557"/>
                    <a:pt x="1" y="404"/>
                    <a:pt x="43" y="264"/>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29"/>
            <p:cNvSpPr/>
            <p:nvPr/>
          </p:nvSpPr>
          <p:spPr>
            <a:xfrm>
              <a:off x="1633480" y="5455084"/>
              <a:ext cx="50915" cy="46499"/>
            </a:xfrm>
            <a:custGeom>
              <a:rect b="b" l="l" r="r" t="t"/>
              <a:pathLst>
                <a:path extrusionOk="0" h="179" w="196">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29"/>
            <p:cNvSpPr/>
            <p:nvPr/>
          </p:nvSpPr>
          <p:spPr>
            <a:xfrm>
              <a:off x="1868053" y="5111406"/>
              <a:ext cx="169890" cy="174307"/>
            </a:xfrm>
            <a:custGeom>
              <a:rect b="b" l="l" r="r" t="t"/>
              <a:pathLst>
                <a:path extrusionOk="0" h="671" w="654">
                  <a:moveTo>
                    <a:pt x="43" y="259"/>
                  </a:moveTo>
                  <a:cubicBezTo>
                    <a:pt x="111" y="30"/>
                    <a:pt x="429" y="0"/>
                    <a:pt x="539" y="212"/>
                  </a:cubicBezTo>
                  <a:cubicBezTo>
                    <a:pt x="654" y="424"/>
                    <a:pt x="450" y="670"/>
                    <a:pt x="221" y="598"/>
                  </a:cubicBezTo>
                  <a:cubicBezTo>
                    <a:pt x="77" y="552"/>
                    <a:pt x="1" y="403"/>
                    <a:pt x="43" y="25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29"/>
            <p:cNvSpPr/>
            <p:nvPr/>
          </p:nvSpPr>
          <p:spPr>
            <a:xfrm>
              <a:off x="1893511" y="5146735"/>
              <a:ext cx="50915" cy="46499"/>
            </a:xfrm>
            <a:custGeom>
              <a:rect b="b" l="l" r="r" t="t"/>
              <a:pathLst>
                <a:path extrusionOk="0" h="179" w="196">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29"/>
            <p:cNvSpPr/>
            <p:nvPr/>
          </p:nvSpPr>
          <p:spPr>
            <a:xfrm>
              <a:off x="1555289" y="5127772"/>
              <a:ext cx="138977" cy="142615"/>
            </a:xfrm>
            <a:custGeom>
              <a:rect b="b" l="l" r="r" t="t"/>
              <a:pathLst>
                <a:path extrusionOk="0" h="549" w="535">
                  <a:moveTo>
                    <a:pt x="38" y="213"/>
                  </a:moveTo>
                  <a:cubicBezTo>
                    <a:pt x="93" y="22"/>
                    <a:pt x="352" y="1"/>
                    <a:pt x="445" y="175"/>
                  </a:cubicBezTo>
                  <a:cubicBezTo>
                    <a:pt x="534" y="349"/>
                    <a:pt x="369" y="548"/>
                    <a:pt x="182" y="489"/>
                  </a:cubicBezTo>
                  <a:cubicBezTo>
                    <a:pt x="68" y="451"/>
                    <a:pt x="0" y="328"/>
                    <a:pt x="38" y="21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29"/>
            <p:cNvSpPr/>
            <p:nvPr/>
          </p:nvSpPr>
          <p:spPr>
            <a:xfrm>
              <a:off x="1575031" y="5156607"/>
              <a:ext cx="42083" cy="37667"/>
            </a:xfrm>
            <a:custGeom>
              <a:rect b="b" l="l" r="r" t="t"/>
              <a:pathLst>
                <a:path extrusionOk="0" h="145" w="162">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29"/>
            <p:cNvSpPr/>
            <p:nvPr/>
          </p:nvSpPr>
          <p:spPr>
            <a:xfrm>
              <a:off x="1739207" y="5298702"/>
              <a:ext cx="138977" cy="143394"/>
            </a:xfrm>
            <a:custGeom>
              <a:rect b="b" l="l" r="r" t="t"/>
              <a:pathLst>
                <a:path extrusionOk="0" h="552" w="535">
                  <a:moveTo>
                    <a:pt x="34" y="217"/>
                  </a:moveTo>
                  <a:cubicBezTo>
                    <a:pt x="94" y="26"/>
                    <a:pt x="352" y="0"/>
                    <a:pt x="441" y="178"/>
                  </a:cubicBezTo>
                  <a:cubicBezTo>
                    <a:pt x="535" y="352"/>
                    <a:pt x="369" y="552"/>
                    <a:pt x="183" y="492"/>
                  </a:cubicBezTo>
                  <a:cubicBezTo>
                    <a:pt x="64" y="454"/>
                    <a:pt x="0" y="331"/>
                    <a:pt x="34" y="217"/>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29"/>
            <p:cNvSpPr/>
            <p:nvPr/>
          </p:nvSpPr>
          <p:spPr>
            <a:xfrm>
              <a:off x="1759989" y="5327277"/>
              <a:ext cx="42343" cy="37667"/>
            </a:xfrm>
            <a:custGeom>
              <a:rect b="b" l="l" r="r" t="t"/>
              <a:pathLst>
                <a:path extrusionOk="0" h="145" w="163">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29"/>
            <p:cNvSpPr/>
            <p:nvPr/>
          </p:nvSpPr>
          <p:spPr>
            <a:xfrm>
              <a:off x="1800773" y="4821501"/>
              <a:ext cx="148069" cy="152486"/>
            </a:xfrm>
            <a:custGeom>
              <a:rect b="b" l="l" r="r" t="t"/>
              <a:pathLst>
                <a:path extrusionOk="0" h="587" w="570">
                  <a:moveTo>
                    <a:pt x="39" y="230"/>
                  </a:moveTo>
                  <a:cubicBezTo>
                    <a:pt x="98" y="26"/>
                    <a:pt x="374" y="1"/>
                    <a:pt x="472" y="187"/>
                  </a:cubicBezTo>
                  <a:cubicBezTo>
                    <a:pt x="569" y="374"/>
                    <a:pt x="395" y="586"/>
                    <a:pt x="192" y="523"/>
                  </a:cubicBezTo>
                  <a:cubicBezTo>
                    <a:pt x="69" y="484"/>
                    <a:pt x="1" y="353"/>
                    <a:pt x="39" y="23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29"/>
            <p:cNvSpPr/>
            <p:nvPr/>
          </p:nvSpPr>
          <p:spPr>
            <a:xfrm>
              <a:off x="1822853" y="4852414"/>
              <a:ext cx="44421" cy="41044"/>
            </a:xfrm>
            <a:custGeom>
              <a:rect b="b" l="l" r="r" t="t"/>
              <a:pathLst>
                <a:path extrusionOk="0" h="158" w="171">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29"/>
            <p:cNvSpPr/>
            <p:nvPr/>
          </p:nvSpPr>
          <p:spPr>
            <a:xfrm>
              <a:off x="1945205" y="4947230"/>
              <a:ext cx="147809" cy="151188"/>
            </a:xfrm>
            <a:custGeom>
              <a:rect b="b" l="l" r="r" t="t"/>
              <a:pathLst>
                <a:path extrusionOk="0" h="582" w="569">
                  <a:moveTo>
                    <a:pt x="39" y="225"/>
                  </a:moveTo>
                  <a:cubicBezTo>
                    <a:pt x="98" y="26"/>
                    <a:pt x="374" y="0"/>
                    <a:pt x="471" y="183"/>
                  </a:cubicBezTo>
                  <a:cubicBezTo>
                    <a:pt x="569" y="369"/>
                    <a:pt x="395" y="581"/>
                    <a:pt x="196" y="522"/>
                  </a:cubicBezTo>
                  <a:cubicBezTo>
                    <a:pt x="68" y="480"/>
                    <a:pt x="0" y="348"/>
                    <a:pt x="39" y="225"/>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29"/>
            <p:cNvSpPr/>
            <p:nvPr/>
          </p:nvSpPr>
          <p:spPr>
            <a:xfrm>
              <a:off x="1967286" y="4976844"/>
              <a:ext cx="44161" cy="41044"/>
            </a:xfrm>
            <a:custGeom>
              <a:rect b="b" l="l" r="r" t="t"/>
              <a:pathLst>
                <a:path extrusionOk="0" h="158" w="17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29"/>
            <p:cNvSpPr/>
            <p:nvPr/>
          </p:nvSpPr>
          <p:spPr>
            <a:xfrm>
              <a:off x="-614320" y="6036714"/>
              <a:ext cx="356145" cy="258214"/>
            </a:xfrm>
            <a:custGeom>
              <a:rect b="b" l="l" r="r" t="t"/>
              <a:pathLst>
                <a:path extrusionOk="0" h="994" w="1371">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29"/>
            <p:cNvSpPr/>
            <p:nvPr/>
          </p:nvSpPr>
          <p:spPr>
            <a:xfrm>
              <a:off x="-527297" y="6128413"/>
              <a:ext cx="236391" cy="110663"/>
            </a:xfrm>
            <a:custGeom>
              <a:rect b="b" l="l" r="r" t="t"/>
              <a:pathLst>
                <a:path extrusionOk="0" h="426" w="91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29"/>
            <p:cNvSpPr/>
            <p:nvPr/>
          </p:nvSpPr>
          <p:spPr>
            <a:xfrm>
              <a:off x="-585745" y="6103994"/>
              <a:ext cx="262627" cy="61047"/>
            </a:xfrm>
            <a:custGeom>
              <a:rect b="b" l="l" r="r" t="t"/>
              <a:pathLst>
                <a:path extrusionOk="0" h="235" w="1011">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29"/>
            <p:cNvSpPr/>
            <p:nvPr/>
          </p:nvSpPr>
          <p:spPr>
            <a:xfrm>
              <a:off x="-587823" y="6070224"/>
              <a:ext cx="272499" cy="52734"/>
            </a:xfrm>
            <a:custGeom>
              <a:rect b="b" l="l" r="r" t="t"/>
              <a:pathLst>
                <a:path extrusionOk="0" h="203" w="1049">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29"/>
            <p:cNvSpPr/>
            <p:nvPr/>
          </p:nvSpPr>
          <p:spPr>
            <a:xfrm>
              <a:off x="-520543" y="6188680"/>
              <a:ext cx="196906" cy="89362"/>
            </a:xfrm>
            <a:custGeom>
              <a:rect b="b" l="l" r="r" t="t"/>
              <a:pathLst>
                <a:path extrusionOk="0" h="344" w="758">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29"/>
            <p:cNvSpPr/>
            <p:nvPr/>
          </p:nvSpPr>
          <p:spPr>
            <a:xfrm>
              <a:off x="-591200" y="6119321"/>
              <a:ext cx="284188" cy="103909"/>
            </a:xfrm>
            <a:custGeom>
              <a:rect b="b" l="l" r="r" t="t"/>
              <a:pathLst>
                <a:path extrusionOk="0" h="400" w="1094">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29"/>
            <p:cNvSpPr/>
            <p:nvPr/>
          </p:nvSpPr>
          <p:spPr>
            <a:xfrm>
              <a:off x="-593278" y="6096981"/>
              <a:ext cx="205218" cy="56890"/>
            </a:xfrm>
            <a:custGeom>
              <a:rect b="b" l="l" r="r" t="t"/>
              <a:pathLst>
                <a:path extrusionOk="0" h="219" w="79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29"/>
            <p:cNvSpPr/>
            <p:nvPr/>
          </p:nvSpPr>
          <p:spPr>
            <a:xfrm>
              <a:off x="-561327" y="6033337"/>
              <a:ext cx="205218" cy="53253"/>
            </a:xfrm>
            <a:custGeom>
              <a:rect b="b" l="l" r="r" t="t"/>
              <a:pathLst>
                <a:path extrusionOk="0" h="205" w="79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29"/>
            <p:cNvSpPr/>
            <p:nvPr/>
          </p:nvSpPr>
          <p:spPr>
            <a:xfrm>
              <a:off x="-401567" y="5846301"/>
              <a:ext cx="580846" cy="363422"/>
            </a:xfrm>
            <a:custGeom>
              <a:rect b="b" l="l" r="r" t="t"/>
              <a:pathLst>
                <a:path extrusionOk="0" h="1399" w="2236">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29"/>
            <p:cNvSpPr/>
            <p:nvPr/>
          </p:nvSpPr>
          <p:spPr>
            <a:xfrm>
              <a:off x="-191153" y="5376114"/>
              <a:ext cx="856202" cy="874134"/>
            </a:xfrm>
            <a:custGeom>
              <a:rect b="b" l="l" r="r" t="t"/>
              <a:pathLst>
                <a:path extrusionOk="0" h="3365" w="3296">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29"/>
            <p:cNvSpPr/>
            <p:nvPr/>
          </p:nvSpPr>
          <p:spPr>
            <a:xfrm>
              <a:off x="-72697" y="5516910"/>
              <a:ext cx="622149" cy="593840"/>
            </a:xfrm>
            <a:custGeom>
              <a:rect b="b" l="l" r="r" t="t"/>
              <a:pathLst>
                <a:path extrusionOk="0" h="2286" w="2395">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29"/>
            <p:cNvSpPr/>
            <p:nvPr/>
          </p:nvSpPr>
          <p:spPr>
            <a:xfrm>
              <a:off x="112780" y="5670435"/>
              <a:ext cx="249379" cy="260812"/>
            </a:xfrm>
            <a:custGeom>
              <a:rect b="b" l="l" r="r" t="t"/>
              <a:pathLst>
                <a:path extrusionOk="0" h="1004" w="96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29"/>
            <p:cNvSpPr/>
            <p:nvPr/>
          </p:nvSpPr>
          <p:spPr>
            <a:xfrm>
              <a:off x="142653" y="5713557"/>
              <a:ext cx="182099" cy="179763"/>
            </a:xfrm>
            <a:custGeom>
              <a:rect b="b" l="l" r="r" t="t"/>
              <a:pathLst>
                <a:path extrusionOk="0" h="692" w="701">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29"/>
            <p:cNvSpPr/>
            <p:nvPr/>
          </p:nvSpPr>
          <p:spPr>
            <a:xfrm>
              <a:off x="222663" y="5791229"/>
              <a:ext cx="1818" cy="2078"/>
            </a:xfrm>
            <a:custGeom>
              <a:rect b="b" l="l" r="r" t="t"/>
              <a:pathLst>
                <a:path extrusionOk="0" h="8" w="7">
                  <a:moveTo>
                    <a:pt x="6" y="0"/>
                  </a:moveTo>
                  <a:cubicBezTo>
                    <a:pt x="2" y="0"/>
                    <a:pt x="2" y="4"/>
                    <a:pt x="2" y="4"/>
                  </a:cubicBezTo>
                  <a:cubicBezTo>
                    <a:pt x="0" y="6"/>
                    <a:pt x="0" y="7"/>
                    <a:pt x="1" y="7"/>
                  </a:cubicBezTo>
                  <a:cubicBezTo>
                    <a:pt x="1" y="7"/>
                    <a:pt x="4" y="5"/>
                    <a:pt x="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29"/>
            <p:cNvSpPr/>
            <p:nvPr/>
          </p:nvSpPr>
          <p:spPr>
            <a:xfrm>
              <a:off x="189932" y="5763693"/>
              <a:ext cx="40005" cy="37407"/>
            </a:xfrm>
            <a:custGeom>
              <a:rect b="b" l="l" r="r" t="t"/>
              <a:pathLst>
                <a:path extrusionOk="0" h="144" w="154">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29"/>
            <p:cNvSpPr/>
            <p:nvPr/>
          </p:nvSpPr>
          <p:spPr>
            <a:xfrm>
              <a:off x="227598" y="5739275"/>
              <a:ext cx="36628" cy="35589"/>
            </a:xfrm>
            <a:custGeom>
              <a:rect b="b" l="l" r="r" t="t"/>
              <a:pathLst>
                <a:path extrusionOk="0" h="137" w="141">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29"/>
            <p:cNvSpPr/>
            <p:nvPr/>
          </p:nvSpPr>
          <p:spPr>
            <a:xfrm>
              <a:off x="260070" y="5767850"/>
              <a:ext cx="31952" cy="24938"/>
            </a:xfrm>
            <a:custGeom>
              <a:rect b="b" l="l" r="r" t="t"/>
              <a:pathLst>
                <a:path extrusionOk="0" h="96" w="123">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29"/>
            <p:cNvSpPr/>
            <p:nvPr/>
          </p:nvSpPr>
          <p:spPr>
            <a:xfrm>
              <a:off x="224741" y="5793307"/>
              <a:ext cx="31172" cy="24678"/>
            </a:xfrm>
            <a:custGeom>
              <a:rect b="b" l="l" r="r" t="t"/>
              <a:pathLst>
                <a:path extrusionOk="0" h="95" w="12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29"/>
            <p:cNvSpPr/>
            <p:nvPr/>
          </p:nvSpPr>
          <p:spPr>
            <a:xfrm>
              <a:off x="250978" y="5810712"/>
              <a:ext cx="42862" cy="38706"/>
            </a:xfrm>
            <a:custGeom>
              <a:rect b="b" l="l" r="r" t="t"/>
              <a:pathLst>
                <a:path extrusionOk="0" h="149" w="165">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29"/>
            <p:cNvSpPr/>
            <p:nvPr/>
          </p:nvSpPr>
          <p:spPr>
            <a:xfrm>
              <a:off x="195906" y="5823441"/>
              <a:ext cx="34549" cy="23899"/>
            </a:xfrm>
            <a:custGeom>
              <a:rect b="b" l="l" r="r" t="t"/>
              <a:pathLst>
                <a:path extrusionOk="0" h="92" w="133">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29"/>
            <p:cNvSpPr/>
            <p:nvPr/>
          </p:nvSpPr>
          <p:spPr>
            <a:xfrm>
              <a:off x="188893" y="5732261"/>
              <a:ext cx="26756" cy="20002"/>
            </a:xfrm>
            <a:custGeom>
              <a:rect b="b" l="l" r="r" t="t"/>
              <a:pathLst>
                <a:path extrusionOk="0" h="77" w="103">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29"/>
            <p:cNvSpPr/>
            <p:nvPr/>
          </p:nvSpPr>
          <p:spPr>
            <a:xfrm>
              <a:off x="153304" y="5794346"/>
              <a:ext cx="31952" cy="24678"/>
            </a:xfrm>
            <a:custGeom>
              <a:rect b="b" l="l" r="r" t="t"/>
              <a:pathLst>
                <a:path extrusionOk="0" h="95" w="123">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29"/>
            <p:cNvSpPr/>
            <p:nvPr/>
          </p:nvSpPr>
          <p:spPr>
            <a:xfrm>
              <a:off x="996521" y="5487036"/>
              <a:ext cx="605264" cy="154045"/>
            </a:xfrm>
            <a:custGeom>
              <a:rect b="b" l="l" r="r" t="t"/>
              <a:pathLst>
                <a:path extrusionOk="0" h="593" w="233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29"/>
            <p:cNvSpPr/>
            <p:nvPr/>
          </p:nvSpPr>
          <p:spPr>
            <a:xfrm>
              <a:off x="1018602" y="5519508"/>
              <a:ext cx="460832" cy="88323"/>
            </a:xfrm>
            <a:custGeom>
              <a:rect b="b" l="l" r="r" t="t"/>
              <a:pathLst>
                <a:path extrusionOk="0" h="340" w="1774">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29"/>
            <p:cNvSpPr/>
            <p:nvPr/>
          </p:nvSpPr>
          <p:spPr>
            <a:xfrm>
              <a:off x="995482" y="5576917"/>
              <a:ext cx="558765" cy="307311"/>
            </a:xfrm>
            <a:custGeom>
              <a:rect b="b" l="l" r="r" t="t"/>
              <a:pathLst>
                <a:path extrusionOk="0" h="1183" w="2151">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29"/>
            <p:cNvSpPr/>
            <p:nvPr/>
          </p:nvSpPr>
          <p:spPr>
            <a:xfrm>
              <a:off x="1007951" y="5591205"/>
              <a:ext cx="407319" cy="246524"/>
            </a:xfrm>
            <a:custGeom>
              <a:rect b="b" l="l" r="r" t="t"/>
              <a:pathLst>
                <a:path extrusionOk="0" h="949" w="1568">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29"/>
            <p:cNvSpPr/>
            <p:nvPr/>
          </p:nvSpPr>
          <p:spPr>
            <a:xfrm>
              <a:off x="953659" y="5549641"/>
              <a:ext cx="308607" cy="543444"/>
            </a:xfrm>
            <a:custGeom>
              <a:rect b="b" l="l" r="r" t="t"/>
              <a:pathLst>
                <a:path extrusionOk="0" h="2092" w="1188">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29"/>
            <p:cNvSpPr/>
            <p:nvPr/>
          </p:nvSpPr>
          <p:spPr>
            <a:xfrm>
              <a:off x="962491" y="5566267"/>
              <a:ext cx="200283" cy="421871"/>
            </a:xfrm>
            <a:custGeom>
              <a:rect b="b" l="l" r="r" t="t"/>
              <a:pathLst>
                <a:path extrusionOk="0" h="1624" w="771">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29"/>
            <p:cNvSpPr/>
            <p:nvPr/>
          </p:nvSpPr>
          <p:spPr>
            <a:xfrm>
              <a:off x="810265" y="5575878"/>
              <a:ext cx="194308" cy="557991"/>
            </a:xfrm>
            <a:custGeom>
              <a:rect b="b" l="l" r="r" t="t"/>
              <a:pathLst>
                <a:path extrusionOk="0" h="2148" w="748">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29"/>
            <p:cNvSpPr/>
            <p:nvPr/>
          </p:nvSpPr>
          <p:spPr>
            <a:xfrm>
              <a:off x="871052" y="5577956"/>
              <a:ext cx="104947" cy="445250"/>
            </a:xfrm>
            <a:custGeom>
              <a:rect b="b" l="l" r="r" t="t"/>
              <a:pathLst>
                <a:path extrusionOk="0" h="1714" w="404">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29"/>
            <p:cNvSpPr/>
            <p:nvPr/>
          </p:nvSpPr>
          <p:spPr>
            <a:xfrm>
              <a:off x="586602" y="5527821"/>
              <a:ext cx="404202" cy="495126"/>
            </a:xfrm>
            <a:custGeom>
              <a:rect b="b" l="l" r="r" t="t"/>
              <a:pathLst>
                <a:path extrusionOk="0" h="1906" w="1556">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29"/>
            <p:cNvSpPr/>
            <p:nvPr/>
          </p:nvSpPr>
          <p:spPr>
            <a:xfrm>
              <a:off x="698304" y="5541329"/>
              <a:ext cx="258471" cy="394075"/>
            </a:xfrm>
            <a:custGeom>
              <a:rect b="b" l="l" r="r" t="t"/>
              <a:pathLst>
                <a:path extrusionOk="0" h="1517" w="995">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29"/>
            <p:cNvSpPr/>
            <p:nvPr/>
          </p:nvSpPr>
          <p:spPr>
            <a:xfrm>
              <a:off x="401645" y="5531457"/>
              <a:ext cx="539023" cy="303155"/>
            </a:xfrm>
            <a:custGeom>
              <a:rect b="b" l="l" r="r" t="t"/>
              <a:pathLst>
                <a:path extrusionOk="0" h="1167" w="2075">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29"/>
            <p:cNvSpPr/>
            <p:nvPr/>
          </p:nvSpPr>
          <p:spPr>
            <a:xfrm>
              <a:off x="503735" y="5550940"/>
              <a:ext cx="422646" cy="231977"/>
            </a:xfrm>
            <a:custGeom>
              <a:rect b="b" l="l" r="r" t="t"/>
              <a:pathLst>
                <a:path extrusionOk="0" h="893" w="1627">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29"/>
            <p:cNvSpPr/>
            <p:nvPr/>
          </p:nvSpPr>
          <p:spPr>
            <a:xfrm>
              <a:off x="342158" y="5392739"/>
              <a:ext cx="608381" cy="173788"/>
            </a:xfrm>
            <a:custGeom>
              <a:rect b="b" l="l" r="r" t="t"/>
              <a:pathLst>
                <a:path extrusionOk="0" h="669" w="2342">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29"/>
            <p:cNvSpPr/>
            <p:nvPr/>
          </p:nvSpPr>
          <p:spPr>
            <a:xfrm>
              <a:off x="467627" y="5430666"/>
              <a:ext cx="459793" cy="103649"/>
            </a:xfrm>
            <a:custGeom>
              <a:rect b="b" l="l" r="r" t="t"/>
              <a:pathLst>
                <a:path extrusionOk="0" h="399" w="177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29"/>
            <p:cNvSpPr/>
            <p:nvPr/>
          </p:nvSpPr>
          <p:spPr>
            <a:xfrm>
              <a:off x="420349" y="5140241"/>
              <a:ext cx="522397" cy="376930"/>
            </a:xfrm>
            <a:custGeom>
              <a:rect b="b" l="l" r="r" t="t"/>
              <a:pathLst>
                <a:path extrusionOk="0" h="1451" w="2011">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29"/>
            <p:cNvSpPr/>
            <p:nvPr/>
          </p:nvSpPr>
          <p:spPr>
            <a:xfrm>
              <a:off x="553871" y="5198690"/>
              <a:ext cx="369653" cy="308870"/>
            </a:xfrm>
            <a:custGeom>
              <a:rect b="b" l="l" r="r" t="t"/>
              <a:pathLst>
                <a:path extrusionOk="0" h="1189" w="1423">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29"/>
            <p:cNvSpPr/>
            <p:nvPr/>
          </p:nvSpPr>
          <p:spPr>
            <a:xfrm>
              <a:off x="964050" y="4992431"/>
              <a:ext cx="383161" cy="508375"/>
            </a:xfrm>
            <a:custGeom>
              <a:rect b="b" l="l" r="r" t="t"/>
              <a:pathLst>
                <a:path extrusionOk="0" h="1957" w="1475">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29"/>
            <p:cNvSpPr/>
            <p:nvPr/>
          </p:nvSpPr>
          <p:spPr>
            <a:xfrm>
              <a:off x="996781" y="5082572"/>
              <a:ext cx="242106" cy="405245"/>
            </a:xfrm>
            <a:custGeom>
              <a:rect b="b" l="l" r="r" t="t"/>
              <a:pathLst>
                <a:path extrusionOk="0" h="1560" w="932">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29"/>
            <p:cNvSpPr/>
            <p:nvPr/>
          </p:nvSpPr>
          <p:spPr>
            <a:xfrm>
              <a:off x="604267" y="4988534"/>
              <a:ext cx="347312" cy="527338"/>
            </a:xfrm>
            <a:custGeom>
              <a:rect b="b" l="l" r="r" t="t"/>
              <a:pathLst>
                <a:path extrusionOk="0" h="2030" w="1337">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29"/>
            <p:cNvSpPr/>
            <p:nvPr/>
          </p:nvSpPr>
          <p:spPr>
            <a:xfrm>
              <a:off x="710773" y="5092183"/>
              <a:ext cx="227559" cy="406024"/>
            </a:xfrm>
            <a:custGeom>
              <a:rect b="b" l="l" r="r" t="t"/>
              <a:pathLst>
                <a:path extrusionOk="0" h="1563" w="876">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29"/>
            <p:cNvSpPr/>
            <p:nvPr/>
          </p:nvSpPr>
          <p:spPr>
            <a:xfrm>
              <a:off x="1005353" y="5197650"/>
              <a:ext cx="524735" cy="334067"/>
            </a:xfrm>
            <a:custGeom>
              <a:rect b="b" l="l" r="r" t="t"/>
              <a:pathLst>
                <a:path extrusionOk="0" h="1286" w="202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29"/>
            <p:cNvSpPr/>
            <p:nvPr/>
          </p:nvSpPr>
          <p:spPr>
            <a:xfrm>
              <a:off x="1020940" y="5254281"/>
              <a:ext cx="407060" cy="260812"/>
            </a:xfrm>
            <a:custGeom>
              <a:rect b="b" l="l" r="r" t="t"/>
              <a:pathLst>
                <a:path extrusionOk="0" h="1004" w="1567">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29"/>
            <p:cNvSpPr/>
            <p:nvPr/>
          </p:nvSpPr>
          <p:spPr>
            <a:xfrm>
              <a:off x="906121" y="4924630"/>
              <a:ext cx="165733" cy="562927"/>
            </a:xfrm>
            <a:custGeom>
              <a:rect b="b" l="l" r="r" t="t"/>
              <a:pathLst>
                <a:path extrusionOk="0" h="2167" w="638">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29"/>
            <p:cNvSpPr/>
            <p:nvPr/>
          </p:nvSpPr>
          <p:spPr>
            <a:xfrm>
              <a:off x="931578" y="5033475"/>
              <a:ext cx="91699" cy="451744"/>
            </a:xfrm>
            <a:custGeom>
              <a:rect b="b" l="l" r="r" t="t"/>
              <a:pathLst>
                <a:path extrusionOk="0" h="1739" w="353">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29"/>
            <p:cNvSpPr/>
            <p:nvPr/>
          </p:nvSpPr>
          <p:spPr>
            <a:xfrm>
              <a:off x="942489" y="5604973"/>
              <a:ext cx="64163" cy="139498"/>
            </a:xfrm>
            <a:custGeom>
              <a:rect b="b" l="l" r="r" t="t"/>
              <a:pathLst>
                <a:path extrusionOk="0" h="537" w="247">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29"/>
            <p:cNvSpPr/>
            <p:nvPr/>
          </p:nvSpPr>
          <p:spPr>
            <a:xfrm>
              <a:off x="781431" y="5567566"/>
              <a:ext cx="171188" cy="81049"/>
            </a:xfrm>
            <a:custGeom>
              <a:rect b="b" l="l" r="r" t="t"/>
              <a:pathLst>
                <a:path extrusionOk="0" h="312" w="659">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29"/>
            <p:cNvSpPr/>
            <p:nvPr/>
          </p:nvSpPr>
          <p:spPr>
            <a:xfrm>
              <a:off x="750258" y="5487816"/>
              <a:ext cx="204439" cy="76633"/>
            </a:xfrm>
            <a:custGeom>
              <a:rect b="b" l="l" r="r" t="t"/>
              <a:pathLst>
                <a:path extrusionOk="0" h="295" w="787">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29"/>
            <p:cNvSpPr/>
            <p:nvPr/>
          </p:nvSpPr>
          <p:spPr>
            <a:xfrm>
              <a:off x="776755" y="5396376"/>
              <a:ext cx="138457" cy="113001"/>
            </a:xfrm>
            <a:custGeom>
              <a:rect b="b" l="l" r="r" t="t"/>
              <a:pathLst>
                <a:path extrusionOk="0" h="435" w="533">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29"/>
            <p:cNvSpPr/>
            <p:nvPr/>
          </p:nvSpPr>
          <p:spPr>
            <a:xfrm>
              <a:off x="860921" y="5330394"/>
              <a:ext cx="79749" cy="131445"/>
            </a:xfrm>
            <a:custGeom>
              <a:rect b="b" l="l" r="r" t="t"/>
              <a:pathLst>
                <a:path extrusionOk="0" h="506" w="307">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29"/>
            <p:cNvSpPr/>
            <p:nvPr/>
          </p:nvSpPr>
          <p:spPr>
            <a:xfrm>
              <a:off x="979896" y="5330654"/>
              <a:ext cx="65462" cy="152746"/>
            </a:xfrm>
            <a:custGeom>
              <a:rect b="b" l="l" r="r" t="t"/>
              <a:pathLst>
                <a:path extrusionOk="0" h="588" w="252">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29"/>
            <p:cNvSpPr/>
            <p:nvPr/>
          </p:nvSpPr>
          <p:spPr>
            <a:xfrm>
              <a:off x="1034967" y="5375334"/>
              <a:ext cx="117676" cy="139758"/>
            </a:xfrm>
            <a:custGeom>
              <a:rect b="b" l="l" r="r" t="t"/>
              <a:pathLst>
                <a:path extrusionOk="0" h="538" w="453">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29"/>
            <p:cNvSpPr/>
            <p:nvPr/>
          </p:nvSpPr>
          <p:spPr>
            <a:xfrm>
              <a:off x="1025356" y="5545225"/>
              <a:ext cx="169370" cy="73256"/>
            </a:xfrm>
            <a:custGeom>
              <a:rect b="b" l="l" r="r" t="t"/>
              <a:pathLst>
                <a:path extrusionOk="0" h="282" w="652">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29"/>
            <p:cNvSpPr/>
            <p:nvPr/>
          </p:nvSpPr>
          <p:spPr>
            <a:xfrm>
              <a:off x="1008471" y="5587048"/>
              <a:ext cx="121053" cy="113780"/>
            </a:xfrm>
            <a:custGeom>
              <a:rect b="b" l="l" r="r" t="t"/>
              <a:pathLst>
                <a:path extrusionOk="0" h="438" w="466">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29"/>
            <p:cNvSpPr/>
            <p:nvPr/>
          </p:nvSpPr>
          <p:spPr>
            <a:xfrm>
              <a:off x="1065880" y="5434562"/>
              <a:ext cx="147290" cy="82608"/>
            </a:xfrm>
            <a:custGeom>
              <a:rect b="b" l="l" r="r" t="t"/>
              <a:pathLst>
                <a:path extrusionOk="0" h="318" w="567">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29"/>
            <p:cNvSpPr/>
            <p:nvPr/>
          </p:nvSpPr>
          <p:spPr>
            <a:xfrm>
              <a:off x="852088" y="5614065"/>
              <a:ext cx="84165" cy="119755"/>
            </a:xfrm>
            <a:custGeom>
              <a:rect b="b" l="l" r="r" t="t"/>
              <a:pathLst>
                <a:path extrusionOk="0" h="461" w="324">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29"/>
            <p:cNvSpPr/>
            <p:nvPr/>
          </p:nvSpPr>
          <p:spPr>
            <a:xfrm>
              <a:off x="817019" y="5386245"/>
              <a:ext cx="322894" cy="297180"/>
            </a:xfrm>
            <a:custGeom>
              <a:rect b="b" l="l" r="r" t="t"/>
              <a:pathLst>
                <a:path extrusionOk="0" h="1144" w="1243">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29"/>
            <p:cNvSpPr/>
            <p:nvPr/>
          </p:nvSpPr>
          <p:spPr>
            <a:xfrm>
              <a:off x="858842" y="5556915"/>
              <a:ext cx="51954" cy="49876"/>
            </a:xfrm>
            <a:custGeom>
              <a:rect b="b" l="l" r="r" t="t"/>
              <a:pathLst>
                <a:path extrusionOk="0" h="192" w="20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29"/>
            <p:cNvSpPr/>
            <p:nvPr/>
          </p:nvSpPr>
          <p:spPr>
            <a:xfrm>
              <a:off x="906121" y="5597180"/>
              <a:ext cx="41823" cy="37667"/>
            </a:xfrm>
            <a:custGeom>
              <a:rect b="b" l="l" r="r" t="t"/>
              <a:pathLst>
                <a:path extrusionOk="0" h="145" w="161">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29"/>
            <p:cNvSpPr/>
            <p:nvPr/>
          </p:nvSpPr>
          <p:spPr>
            <a:xfrm>
              <a:off x="844815" y="5509117"/>
              <a:ext cx="49616" cy="31432"/>
            </a:xfrm>
            <a:custGeom>
              <a:rect b="b" l="l" r="r" t="t"/>
              <a:pathLst>
                <a:path extrusionOk="0" h="121" w="191">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29"/>
            <p:cNvSpPr/>
            <p:nvPr/>
          </p:nvSpPr>
          <p:spPr>
            <a:xfrm>
              <a:off x="851569" y="5456903"/>
              <a:ext cx="58188" cy="49357"/>
            </a:xfrm>
            <a:custGeom>
              <a:rect b="b" l="l" r="r" t="t"/>
              <a:pathLst>
                <a:path extrusionOk="0" h="190" w="224">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29"/>
            <p:cNvSpPr/>
            <p:nvPr/>
          </p:nvSpPr>
          <p:spPr>
            <a:xfrm>
              <a:off x="901705" y="5437420"/>
              <a:ext cx="36628" cy="26497"/>
            </a:xfrm>
            <a:custGeom>
              <a:rect b="b" l="l" r="r" t="t"/>
              <a:pathLst>
                <a:path extrusionOk="0" h="102" w="141">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29"/>
            <p:cNvSpPr/>
            <p:nvPr/>
          </p:nvSpPr>
          <p:spPr>
            <a:xfrm>
              <a:off x="935994" y="5417417"/>
              <a:ext cx="46759" cy="40525"/>
            </a:xfrm>
            <a:custGeom>
              <a:rect b="b" l="l" r="r" t="t"/>
              <a:pathLst>
                <a:path extrusionOk="0" h="156" w="18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29"/>
            <p:cNvSpPr/>
            <p:nvPr/>
          </p:nvSpPr>
          <p:spPr>
            <a:xfrm>
              <a:off x="987429" y="5421054"/>
              <a:ext cx="57929" cy="48837"/>
            </a:xfrm>
            <a:custGeom>
              <a:rect b="b" l="l" r="r" t="t"/>
              <a:pathLst>
                <a:path extrusionOk="0" h="188" w="223">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29"/>
            <p:cNvSpPr/>
            <p:nvPr/>
          </p:nvSpPr>
          <p:spPr>
            <a:xfrm>
              <a:off x="1033928" y="5458202"/>
              <a:ext cx="37926" cy="33511"/>
            </a:xfrm>
            <a:custGeom>
              <a:rect b="b" l="l" r="r" t="t"/>
              <a:pathLst>
                <a:path extrusionOk="0" h="129" w="146">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29"/>
            <p:cNvSpPr/>
            <p:nvPr/>
          </p:nvSpPr>
          <p:spPr>
            <a:xfrm>
              <a:off x="1040682" y="5492232"/>
              <a:ext cx="60786" cy="53773"/>
            </a:xfrm>
            <a:custGeom>
              <a:rect b="b" l="l" r="r" t="t"/>
              <a:pathLst>
                <a:path extrusionOk="0" h="207" w="234">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29"/>
            <p:cNvSpPr/>
            <p:nvPr/>
          </p:nvSpPr>
          <p:spPr>
            <a:xfrm>
              <a:off x="952620" y="5617702"/>
              <a:ext cx="36368" cy="30653"/>
            </a:xfrm>
            <a:custGeom>
              <a:rect b="b" l="l" r="r" t="t"/>
              <a:pathLst>
                <a:path extrusionOk="0" h="118" w="14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29"/>
            <p:cNvSpPr/>
            <p:nvPr/>
          </p:nvSpPr>
          <p:spPr>
            <a:xfrm>
              <a:off x="986650" y="5601336"/>
              <a:ext cx="65722" cy="44941"/>
            </a:xfrm>
            <a:custGeom>
              <a:rect b="b" l="l" r="r" t="t"/>
              <a:pathLst>
                <a:path extrusionOk="0" h="173" w="253">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29"/>
            <p:cNvSpPr/>
            <p:nvPr/>
          </p:nvSpPr>
          <p:spPr>
            <a:xfrm>
              <a:off x="1043799" y="5566786"/>
              <a:ext cx="41044" cy="31692"/>
            </a:xfrm>
            <a:custGeom>
              <a:rect b="b" l="l" r="r" t="t"/>
              <a:pathLst>
                <a:path extrusionOk="0" h="122" w="158">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29"/>
            <p:cNvSpPr/>
            <p:nvPr/>
          </p:nvSpPr>
          <p:spPr>
            <a:xfrm>
              <a:off x="911836" y="5476645"/>
              <a:ext cx="129106" cy="121054"/>
            </a:xfrm>
            <a:custGeom>
              <a:rect b="b" l="l" r="r" t="t"/>
              <a:pathLst>
                <a:path extrusionOk="0" h="466" w="497">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29"/>
            <p:cNvSpPr/>
            <p:nvPr/>
          </p:nvSpPr>
          <p:spPr>
            <a:xfrm>
              <a:off x="946905" y="5549901"/>
              <a:ext cx="1299" cy="2338"/>
            </a:xfrm>
            <a:custGeom>
              <a:rect b="b" l="l" r="r" t="t"/>
              <a:pathLst>
                <a:path extrusionOk="0" h="9" w="5">
                  <a:moveTo>
                    <a:pt x="1" y="9"/>
                  </a:moveTo>
                  <a:lnTo>
                    <a:pt x="1" y="9"/>
                  </a:lnTo>
                  <a:cubicBezTo>
                    <a:pt x="5" y="0"/>
                    <a:pt x="5" y="0"/>
                    <a:pt x="1" y="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29"/>
            <p:cNvSpPr/>
            <p:nvPr/>
          </p:nvSpPr>
          <p:spPr>
            <a:xfrm>
              <a:off x="904043" y="5527821"/>
              <a:ext cx="48317" cy="36108"/>
            </a:xfrm>
            <a:custGeom>
              <a:rect b="b" l="l" r="r" t="t"/>
              <a:pathLst>
                <a:path extrusionOk="0" h="139" w="186">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29"/>
            <p:cNvSpPr/>
            <p:nvPr/>
          </p:nvSpPr>
          <p:spPr>
            <a:xfrm>
              <a:off x="953659" y="5558733"/>
              <a:ext cx="24678" cy="26757"/>
            </a:xfrm>
            <a:custGeom>
              <a:rect b="b" l="l" r="r" t="t"/>
              <a:pathLst>
                <a:path extrusionOk="0" h="103" w="95">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29"/>
            <p:cNvSpPr/>
            <p:nvPr/>
          </p:nvSpPr>
          <p:spPr>
            <a:xfrm>
              <a:off x="950282" y="5524963"/>
              <a:ext cx="45460" cy="35329"/>
            </a:xfrm>
            <a:custGeom>
              <a:rect b="b" l="l" r="r" t="t"/>
              <a:pathLst>
                <a:path extrusionOk="0" h="136" w="175">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29"/>
            <p:cNvSpPr/>
            <p:nvPr/>
          </p:nvSpPr>
          <p:spPr>
            <a:xfrm>
              <a:off x="915472" y="5502363"/>
              <a:ext cx="27016" cy="20262"/>
            </a:xfrm>
            <a:custGeom>
              <a:rect b="b" l="l" r="r" t="t"/>
              <a:pathLst>
                <a:path extrusionOk="0" h="78" w="104">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29"/>
            <p:cNvSpPr/>
            <p:nvPr/>
          </p:nvSpPr>
          <p:spPr>
            <a:xfrm>
              <a:off x="943788" y="5485218"/>
              <a:ext cx="37667" cy="37407"/>
            </a:xfrm>
            <a:custGeom>
              <a:rect b="b" l="l" r="r" t="t"/>
              <a:pathLst>
                <a:path extrusionOk="0" h="144" w="145">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29"/>
            <p:cNvSpPr/>
            <p:nvPr/>
          </p:nvSpPr>
          <p:spPr>
            <a:xfrm>
              <a:off x="979116" y="5501064"/>
              <a:ext cx="30913" cy="25977"/>
            </a:xfrm>
            <a:custGeom>
              <a:rect b="b" l="l" r="r" t="t"/>
              <a:pathLst>
                <a:path extrusionOk="0" h="100" w="119">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29"/>
            <p:cNvSpPr/>
            <p:nvPr/>
          </p:nvSpPr>
          <p:spPr>
            <a:xfrm>
              <a:off x="985611" y="5548602"/>
              <a:ext cx="35329" cy="35069"/>
            </a:xfrm>
            <a:custGeom>
              <a:rect b="b" l="l" r="r" t="t"/>
              <a:pathLst>
                <a:path extrusionOk="0" h="135" w="136">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29"/>
            <p:cNvSpPr/>
            <p:nvPr/>
          </p:nvSpPr>
          <p:spPr>
            <a:xfrm>
              <a:off x="1000937" y="5524443"/>
              <a:ext cx="30133" cy="25198"/>
            </a:xfrm>
            <a:custGeom>
              <a:rect b="b" l="l" r="r" t="t"/>
              <a:pathLst>
                <a:path extrusionOk="0" h="97" w="116">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04" name="Google Shape;8204;p29"/>
          <p:cNvSpPr/>
          <p:nvPr/>
        </p:nvSpPr>
        <p:spPr>
          <a:xfrm flipH="1">
            <a:off x="-5854358" y="4512425"/>
            <a:ext cx="6083858"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29"/>
          <p:cNvSpPr/>
          <p:nvPr/>
        </p:nvSpPr>
        <p:spPr>
          <a:xfrm flipH="1">
            <a:off x="-8" y="4512425"/>
            <a:ext cx="6083858"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29"/>
          <p:cNvSpPr/>
          <p:nvPr/>
        </p:nvSpPr>
        <p:spPr>
          <a:xfrm flipH="1">
            <a:off x="5731967" y="4512425"/>
            <a:ext cx="6083858"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3">
    <p:spTree>
      <p:nvGrpSpPr>
        <p:cNvPr id="8207" name="Shape 8207"/>
        <p:cNvGrpSpPr/>
        <p:nvPr/>
      </p:nvGrpSpPr>
      <p:grpSpPr>
        <a:xfrm>
          <a:off x="0" y="0"/>
          <a:ext cx="0" cy="0"/>
          <a:chOff x="0" y="0"/>
          <a:chExt cx="0" cy="0"/>
        </a:xfrm>
      </p:grpSpPr>
      <p:sp>
        <p:nvSpPr>
          <p:cNvPr id="8208" name="Google Shape;8208;p30"/>
          <p:cNvSpPr/>
          <p:nvPr/>
        </p:nvSpPr>
        <p:spPr>
          <a:xfrm flipH="1">
            <a:off x="-895956" y="2724143"/>
            <a:ext cx="5511936" cy="2365371"/>
          </a:xfrm>
          <a:custGeom>
            <a:rect b="b" l="l" r="r" t="t"/>
            <a:pathLst>
              <a:path extrusionOk="0" h="24862" w="57935">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30"/>
          <p:cNvSpPr txBox="1"/>
          <p:nvPr>
            <p:ph idx="1" type="body"/>
          </p:nvPr>
        </p:nvSpPr>
        <p:spPr>
          <a:xfrm>
            <a:off x="4169975" y="1420650"/>
            <a:ext cx="4350000" cy="2302200"/>
          </a:xfrm>
          <a:prstGeom prst="rect">
            <a:avLst/>
          </a:prstGeom>
        </p:spPr>
        <p:txBody>
          <a:bodyPr anchorCtr="0" anchor="ctr" bIns="91425" lIns="91425" spcFirstLastPara="1" rIns="91425" wrap="square" tIns="91425">
            <a:noAutofit/>
          </a:bodyPr>
          <a:lstStyle>
            <a:lvl1pPr indent="-317500" lvl="0" marL="457200" rtl="0">
              <a:lnSpc>
                <a:spcPct val="100000"/>
              </a:lnSpc>
              <a:spcBef>
                <a:spcPts val="0"/>
              </a:spcBef>
              <a:spcAft>
                <a:spcPts val="0"/>
              </a:spcAft>
              <a:buClr>
                <a:schemeClr val="dk1"/>
              </a:buClr>
              <a:buSzPts val="1400"/>
              <a:buFont typeface="Montserrat"/>
              <a:buChar char="●"/>
              <a:defRPr sz="1600">
                <a:solidFill>
                  <a:schemeClr val="dk1"/>
                </a:solidFill>
              </a:defRPr>
            </a:lvl1pPr>
            <a:lvl2pPr indent="-317500" lvl="1" marL="914400" rtl="0">
              <a:lnSpc>
                <a:spcPct val="100000"/>
              </a:lnSpc>
              <a:spcBef>
                <a:spcPts val="0"/>
              </a:spcBef>
              <a:spcAft>
                <a:spcPts val="0"/>
              </a:spcAft>
              <a:buClr>
                <a:schemeClr val="dk1"/>
              </a:buClr>
              <a:buSzPts val="1400"/>
              <a:buFont typeface="Montserrat"/>
              <a:buChar char="○"/>
              <a:defRPr>
                <a:solidFill>
                  <a:schemeClr val="dk1"/>
                </a:solidFill>
              </a:defRPr>
            </a:lvl2pPr>
            <a:lvl3pPr indent="-317500" lvl="2" marL="1371600" rtl="0">
              <a:spcBef>
                <a:spcPts val="0"/>
              </a:spcBef>
              <a:spcAft>
                <a:spcPts val="0"/>
              </a:spcAft>
              <a:buClr>
                <a:schemeClr val="dk1"/>
              </a:buClr>
              <a:buSzPts val="1400"/>
              <a:buFont typeface="Montserrat"/>
              <a:buChar char="■"/>
              <a:defRPr>
                <a:solidFill>
                  <a:schemeClr val="dk1"/>
                </a:solidFill>
              </a:defRPr>
            </a:lvl3pPr>
            <a:lvl4pPr indent="-317500" lvl="3" marL="1828800" rtl="0">
              <a:spcBef>
                <a:spcPts val="0"/>
              </a:spcBef>
              <a:spcAft>
                <a:spcPts val="0"/>
              </a:spcAft>
              <a:buClr>
                <a:schemeClr val="dk1"/>
              </a:buClr>
              <a:buSzPts val="1400"/>
              <a:buFont typeface="Montserrat"/>
              <a:buChar char="●"/>
              <a:defRPr>
                <a:solidFill>
                  <a:schemeClr val="dk1"/>
                </a:solidFill>
              </a:defRPr>
            </a:lvl4pPr>
            <a:lvl5pPr indent="-317500" lvl="4" marL="2286000" rtl="0">
              <a:spcBef>
                <a:spcPts val="0"/>
              </a:spcBef>
              <a:spcAft>
                <a:spcPts val="0"/>
              </a:spcAft>
              <a:buClr>
                <a:schemeClr val="dk1"/>
              </a:buClr>
              <a:buSzPts val="1400"/>
              <a:buFont typeface="Montserrat"/>
              <a:buChar char="○"/>
              <a:defRPr>
                <a:solidFill>
                  <a:schemeClr val="dk1"/>
                </a:solidFill>
              </a:defRPr>
            </a:lvl5pPr>
            <a:lvl6pPr indent="-317500" lvl="5" marL="2743200" rtl="0">
              <a:spcBef>
                <a:spcPts val="0"/>
              </a:spcBef>
              <a:spcAft>
                <a:spcPts val="0"/>
              </a:spcAft>
              <a:buClr>
                <a:schemeClr val="dk1"/>
              </a:buClr>
              <a:buSzPts val="1400"/>
              <a:buFont typeface="Montserrat"/>
              <a:buChar char="■"/>
              <a:defRPr>
                <a:solidFill>
                  <a:schemeClr val="dk1"/>
                </a:solidFill>
              </a:defRPr>
            </a:lvl6pPr>
            <a:lvl7pPr indent="-317500" lvl="6" marL="3200400" rtl="0">
              <a:spcBef>
                <a:spcPts val="0"/>
              </a:spcBef>
              <a:spcAft>
                <a:spcPts val="0"/>
              </a:spcAft>
              <a:buClr>
                <a:schemeClr val="dk1"/>
              </a:buClr>
              <a:buSzPts val="1400"/>
              <a:buFont typeface="Montserrat"/>
              <a:buChar char="●"/>
              <a:defRPr>
                <a:solidFill>
                  <a:schemeClr val="dk1"/>
                </a:solidFill>
              </a:defRPr>
            </a:lvl7pPr>
            <a:lvl8pPr indent="-317500" lvl="7" marL="3657600" rtl="0">
              <a:spcBef>
                <a:spcPts val="0"/>
              </a:spcBef>
              <a:spcAft>
                <a:spcPts val="0"/>
              </a:spcAft>
              <a:buClr>
                <a:schemeClr val="dk1"/>
              </a:buClr>
              <a:buSzPts val="1400"/>
              <a:buFont typeface="Montserrat"/>
              <a:buChar char="○"/>
              <a:defRPr>
                <a:solidFill>
                  <a:schemeClr val="dk1"/>
                </a:solidFill>
              </a:defRPr>
            </a:lvl8pPr>
            <a:lvl9pPr indent="-317500" lvl="8" marL="4114800" rtl="0">
              <a:spcBef>
                <a:spcPts val="0"/>
              </a:spcBef>
              <a:spcAft>
                <a:spcPts val="0"/>
              </a:spcAft>
              <a:buClr>
                <a:schemeClr val="dk1"/>
              </a:buClr>
              <a:buSzPts val="1400"/>
              <a:buFont typeface="Montserrat"/>
              <a:buChar char="■"/>
              <a:defRPr>
                <a:solidFill>
                  <a:schemeClr val="dk1"/>
                </a:solidFill>
              </a:defRPr>
            </a:lvl9pPr>
          </a:lstStyle>
          <a:p/>
        </p:txBody>
      </p:sp>
      <p:sp>
        <p:nvSpPr>
          <p:cNvPr id="8210" name="Google Shape;8210;p30"/>
          <p:cNvSpPr txBox="1"/>
          <p:nvPr>
            <p:ph type="title"/>
          </p:nvPr>
        </p:nvSpPr>
        <p:spPr>
          <a:xfrm>
            <a:off x="4169975" y="443500"/>
            <a:ext cx="3877200" cy="576000"/>
          </a:xfrm>
          <a:prstGeom prst="rect">
            <a:avLst/>
          </a:prstGeom>
        </p:spPr>
        <p:txBody>
          <a:bodyPr anchorCtr="0" anchor="ctr" bIns="91425" lIns="91425" spcFirstLastPara="1" rIns="91425" wrap="square" tIns="91425">
            <a:noAutofit/>
          </a:bodyPr>
          <a:lstStyle>
            <a:lvl1pPr lvl="0" rtl="0">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8211" name="Google Shape;8211;p30"/>
          <p:cNvGrpSpPr/>
          <p:nvPr/>
        </p:nvGrpSpPr>
        <p:grpSpPr>
          <a:xfrm rot="-2700000">
            <a:off x="-796304" y="-494575"/>
            <a:ext cx="2874706" cy="1816750"/>
            <a:chOff x="713150" y="2225725"/>
            <a:chExt cx="795400" cy="502675"/>
          </a:xfrm>
        </p:grpSpPr>
        <p:sp>
          <p:nvSpPr>
            <p:cNvPr id="8212" name="Google Shape;8212;p30"/>
            <p:cNvSpPr/>
            <p:nvPr/>
          </p:nvSpPr>
          <p:spPr>
            <a:xfrm>
              <a:off x="1165825" y="2476075"/>
              <a:ext cx="96950" cy="223450"/>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30"/>
            <p:cNvSpPr/>
            <p:nvPr/>
          </p:nvSpPr>
          <p:spPr>
            <a:xfrm>
              <a:off x="1256800" y="2693550"/>
              <a:ext cx="33225" cy="34850"/>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30"/>
            <p:cNvSpPr/>
            <p:nvPr/>
          </p:nvSpPr>
          <p:spPr>
            <a:xfrm>
              <a:off x="1226375" y="2674375"/>
              <a:ext cx="23675" cy="46675"/>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30"/>
            <p:cNvSpPr/>
            <p:nvPr/>
          </p:nvSpPr>
          <p:spPr>
            <a:xfrm>
              <a:off x="1243650" y="2675900"/>
              <a:ext cx="51250" cy="15350"/>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30"/>
            <p:cNvSpPr/>
            <p:nvPr/>
          </p:nvSpPr>
          <p:spPr>
            <a:xfrm>
              <a:off x="1221925" y="2645950"/>
              <a:ext cx="58550" cy="18900"/>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30"/>
            <p:cNvSpPr/>
            <p:nvPr/>
          </p:nvSpPr>
          <p:spPr>
            <a:xfrm>
              <a:off x="1205375" y="2614050"/>
              <a:ext cx="59325" cy="17800"/>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30"/>
            <p:cNvSpPr/>
            <p:nvPr/>
          </p:nvSpPr>
          <p:spPr>
            <a:xfrm>
              <a:off x="1190525" y="2581275"/>
              <a:ext cx="59200" cy="26525"/>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30"/>
            <p:cNvSpPr/>
            <p:nvPr/>
          </p:nvSpPr>
          <p:spPr>
            <a:xfrm>
              <a:off x="1180125" y="2549675"/>
              <a:ext cx="49025" cy="25525"/>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30"/>
            <p:cNvSpPr/>
            <p:nvPr/>
          </p:nvSpPr>
          <p:spPr>
            <a:xfrm>
              <a:off x="1171975" y="2515725"/>
              <a:ext cx="40850" cy="27550"/>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30"/>
            <p:cNvSpPr/>
            <p:nvPr/>
          </p:nvSpPr>
          <p:spPr>
            <a:xfrm>
              <a:off x="1199650" y="2643200"/>
              <a:ext cx="24700" cy="53500"/>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30"/>
            <p:cNvSpPr/>
            <p:nvPr/>
          </p:nvSpPr>
          <p:spPr>
            <a:xfrm>
              <a:off x="1178650" y="2610325"/>
              <a:ext cx="26325" cy="49175"/>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30"/>
            <p:cNvSpPr/>
            <p:nvPr/>
          </p:nvSpPr>
          <p:spPr>
            <a:xfrm>
              <a:off x="1164450" y="2578400"/>
              <a:ext cx="25350" cy="45000"/>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30"/>
            <p:cNvSpPr/>
            <p:nvPr/>
          </p:nvSpPr>
          <p:spPr>
            <a:xfrm>
              <a:off x="1151825" y="2542775"/>
              <a:ext cx="26850" cy="4490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30"/>
            <p:cNvSpPr/>
            <p:nvPr/>
          </p:nvSpPr>
          <p:spPr>
            <a:xfrm>
              <a:off x="1144300" y="2510325"/>
              <a:ext cx="27375" cy="41500"/>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30"/>
            <p:cNvSpPr/>
            <p:nvPr/>
          </p:nvSpPr>
          <p:spPr>
            <a:xfrm>
              <a:off x="1173450" y="2516700"/>
              <a:ext cx="35000" cy="23575"/>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30"/>
            <p:cNvSpPr/>
            <p:nvPr/>
          </p:nvSpPr>
          <p:spPr>
            <a:xfrm>
              <a:off x="1181400" y="2550100"/>
              <a:ext cx="41775" cy="19525"/>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30"/>
            <p:cNvSpPr/>
            <p:nvPr/>
          </p:nvSpPr>
          <p:spPr>
            <a:xfrm>
              <a:off x="1158500" y="2546800"/>
              <a:ext cx="19225" cy="3700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30"/>
            <p:cNvSpPr/>
            <p:nvPr/>
          </p:nvSpPr>
          <p:spPr>
            <a:xfrm>
              <a:off x="1149075" y="2512350"/>
              <a:ext cx="22075" cy="3632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30"/>
            <p:cNvSpPr/>
            <p:nvPr/>
          </p:nvSpPr>
          <p:spPr>
            <a:xfrm>
              <a:off x="1191600" y="2582225"/>
              <a:ext cx="48900" cy="19525"/>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30"/>
            <p:cNvSpPr/>
            <p:nvPr/>
          </p:nvSpPr>
          <p:spPr>
            <a:xfrm>
              <a:off x="1172075" y="2580100"/>
              <a:ext cx="18150" cy="40350"/>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30"/>
            <p:cNvSpPr/>
            <p:nvPr/>
          </p:nvSpPr>
          <p:spPr>
            <a:xfrm>
              <a:off x="1188575" y="2612450"/>
              <a:ext cx="14600" cy="43450"/>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30"/>
            <p:cNvSpPr/>
            <p:nvPr/>
          </p:nvSpPr>
          <p:spPr>
            <a:xfrm>
              <a:off x="1207600" y="2616250"/>
              <a:ext cx="52925" cy="9975"/>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30"/>
            <p:cNvSpPr/>
            <p:nvPr/>
          </p:nvSpPr>
          <p:spPr>
            <a:xfrm>
              <a:off x="1224025" y="2646900"/>
              <a:ext cx="50725" cy="12875"/>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30"/>
            <p:cNvSpPr/>
            <p:nvPr/>
          </p:nvSpPr>
          <p:spPr>
            <a:xfrm>
              <a:off x="1212350" y="2646375"/>
              <a:ext cx="7475" cy="43900"/>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30"/>
            <p:cNvSpPr/>
            <p:nvPr/>
          </p:nvSpPr>
          <p:spPr>
            <a:xfrm>
              <a:off x="1238550" y="2677125"/>
              <a:ext cx="4800" cy="374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30"/>
            <p:cNvSpPr/>
            <p:nvPr/>
          </p:nvSpPr>
          <p:spPr>
            <a:xfrm>
              <a:off x="1246525" y="2679875"/>
              <a:ext cx="39200" cy="6150"/>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30"/>
            <p:cNvSpPr/>
            <p:nvPr/>
          </p:nvSpPr>
          <p:spPr>
            <a:xfrm>
              <a:off x="1258925" y="2696950"/>
              <a:ext cx="26250" cy="27325"/>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30"/>
            <p:cNvSpPr/>
            <p:nvPr/>
          </p:nvSpPr>
          <p:spPr>
            <a:xfrm>
              <a:off x="1192650" y="2366875"/>
              <a:ext cx="259375" cy="24800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30"/>
            <p:cNvSpPr/>
            <p:nvPr/>
          </p:nvSpPr>
          <p:spPr>
            <a:xfrm>
              <a:off x="1225525" y="2359850"/>
              <a:ext cx="170175" cy="227825"/>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30"/>
            <p:cNvSpPr/>
            <p:nvPr/>
          </p:nvSpPr>
          <p:spPr>
            <a:xfrm>
              <a:off x="1315325" y="2514150"/>
              <a:ext cx="28125" cy="8880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30"/>
            <p:cNvSpPr/>
            <p:nvPr/>
          </p:nvSpPr>
          <p:spPr>
            <a:xfrm>
              <a:off x="1347575" y="2543975"/>
              <a:ext cx="82200" cy="9550"/>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30"/>
            <p:cNvSpPr/>
            <p:nvPr/>
          </p:nvSpPr>
          <p:spPr>
            <a:xfrm>
              <a:off x="1280650" y="2468000"/>
              <a:ext cx="24000" cy="110225"/>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30"/>
            <p:cNvSpPr/>
            <p:nvPr/>
          </p:nvSpPr>
          <p:spPr>
            <a:xfrm>
              <a:off x="1271425" y="2453550"/>
              <a:ext cx="108825" cy="22525"/>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30"/>
            <p:cNvSpPr/>
            <p:nvPr/>
          </p:nvSpPr>
          <p:spPr>
            <a:xfrm>
              <a:off x="1308750" y="2503700"/>
              <a:ext cx="106375" cy="13700"/>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30"/>
            <p:cNvSpPr/>
            <p:nvPr/>
          </p:nvSpPr>
          <p:spPr>
            <a:xfrm>
              <a:off x="1248325" y="2427925"/>
              <a:ext cx="25250" cy="104825"/>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30"/>
            <p:cNvSpPr/>
            <p:nvPr/>
          </p:nvSpPr>
          <p:spPr>
            <a:xfrm>
              <a:off x="1219375" y="2397475"/>
              <a:ext cx="32250" cy="73125"/>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30"/>
            <p:cNvSpPr/>
            <p:nvPr/>
          </p:nvSpPr>
          <p:spPr>
            <a:xfrm>
              <a:off x="1208325" y="2378425"/>
              <a:ext cx="26450" cy="48075"/>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30"/>
            <p:cNvSpPr/>
            <p:nvPr/>
          </p:nvSpPr>
          <p:spPr>
            <a:xfrm>
              <a:off x="1263150" y="2433300"/>
              <a:ext cx="94325" cy="13100"/>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30"/>
            <p:cNvSpPr/>
            <p:nvPr/>
          </p:nvSpPr>
          <p:spPr>
            <a:xfrm>
              <a:off x="1247575" y="2407200"/>
              <a:ext cx="63225" cy="7800"/>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30"/>
            <p:cNvSpPr/>
            <p:nvPr/>
          </p:nvSpPr>
          <p:spPr>
            <a:xfrm>
              <a:off x="1235475" y="2385000"/>
              <a:ext cx="37075" cy="6300"/>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30"/>
            <p:cNvSpPr/>
            <p:nvPr/>
          </p:nvSpPr>
          <p:spPr>
            <a:xfrm>
              <a:off x="1094250" y="2248525"/>
              <a:ext cx="168825" cy="332550"/>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30"/>
            <p:cNvSpPr/>
            <p:nvPr/>
          </p:nvSpPr>
          <p:spPr>
            <a:xfrm>
              <a:off x="1096375" y="2225725"/>
              <a:ext cx="138625" cy="324775"/>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30"/>
            <p:cNvSpPr/>
            <p:nvPr/>
          </p:nvSpPr>
          <p:spPr>
            <a:xfrm>
              <a:off x="1185650" y="2479575"/>
              <a:ext cx="45525" cy="24125"/>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30"/>
            <p:cNvSpPr/>
            <p:nvPr/>
          </p:nvSpPr>
          <p:spPr>
            <a:xfrm>
              <a:off x="1198750" y="2500150"/>
              <a:ext cx="2925" cy="42425"/>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30"/>
            <p:cNvSpPr/>
            <p:nvPr/>
          </p:nvSpPr>
          <p:spPr>
            <a:xfrm>
              <a:off x="1167100" y="2448300"/>
              <a:ext cx="3300" cy="62150"/>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30"/>
            <p:cNvSpPr/>
            <p:nvPr/>
          </p:nvSpPr>
          <p:spPr>
            <a:xfrm>
              <a:off x="1125600" y="2391225"/>
              <a:ext cx="16700" cy="6660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30"/>
            <p:cNvSpPr/>
            <p:nvPr/>
          </p:nvSpPr>
          <p:spPr>
            <a:xfrm>
              <a:off x="1106075" y="2332625"/>
              <a:ext cx="13975" cy="48950"/>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30"/>
            <p:cNvSpPr/>
            <p:nvPr/>
          </p:nvSpPr>
          <p:spPr>
            <a:xfrm>
              <a:off x="1151425" y="2418175"/>
              <a:ext cx="70075" cy="24475"/>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30"/>
            <p:cNvSpPr/>
            <p:nvPr/>
          </p:nvSpPr>
          <p:spPr>
            <a:xfrm>
              <a:off x="1123375" y="2352425"/>
              <a:ext cx="81125" cy="2960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30"/>
            <p:cNvSpPr/>
            <p:nvPr/>
          </p:nvSpPr>
          <p:spPr>
            <a:xfrm>
              <a:off x="1105650" y="2292200"/>
              <a:ext cx="57150" cy="28150"/>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30"/>
            <p:cNvSpPr/>
            <p:nvPr/>
          </p:nvSpPr>
          <p:spPr>
            <a:xfrm>
              <a:off x="1165300" y="2302775"/>
              <a:ext cx="343250" cy="161675"/>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30"/>
            <p:cNvSpPr/>
            <p:nvPr/>
          </p:nvSpPr>
          <p:spPr>
            <a:xfrm>
              <a:off x="1148850" y="2288900"/>
              <a:ext cx="318025" cy="153075"/>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30"/>
            <p:cNvSpPr/>
            <p:nvPr/>
          </p:nvSpPr>
          <p:spPr>
            <a:xfrm>
              <a:off x="1383725" y="2406775"/>
              <a:ext cx="49275" cy="15050"/>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30"/>
            <p:cNvSpPr/>
            <p:nvPr/>
          </p:nvSpPr>
          <p:spPr>
            <a:xfrm>
              <a:off x="1406950" y="2425825"/>
              <a:ext cx="30100" cy="32450"/>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30"/>
            <p:cNvSpPr/>
            <p:nvPr/>
          </p:nvSpPr>
          <p:spPr>
            <a:xfrm>
              <a:off x="1349150" y="2407950"/>
              <a:ext cx="42350" cy="47400"/>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30"/>
            <p:cNvSpPr/>
            <p:nvPr/>
          </p:nvSpPr>
          <p:spPr>
            <a:xfrm>
              <a:off x="1290200" y="2384425"/>
              <a:ext cx="35825" cy="59350"/>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30"/>
            <p:cNvSpPr/>
            <p:nvPr/>
          </p:nvSpPr>
          <p:spPr>
            <a:xfrm>
              <a:off x="1234525" y="2355625"/>
              <a:ext cx="25700" cy="44275"/>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30"/>
            <p:cNvSpPr/>
            <p:nvPr/>
          </p:nvSpPr>
          <p:spPr>
            <a:xfrm>
              <a:off x="1317550" y="2368025"/>
              <a:ext cx="67300" cy="3075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30"/>
            <p:cNvSpPr/>
            <p:nvPr/>
          </p:nvSpPr>
          <p:spPr>
            <a:xfrm>
              <a:off x="1252200" y="2334250"/>
              <a:ext cx="79575" cy="34350"/>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30"/>
            <p:cNvSpPr/>
            <p:nvPr/>
          </p:nvSpPr>
          <p:spPr>
            <a:xfrm>
              <a:off x="1199325" y="2316200"/>
              <a:ext cx="60200" cy="19350"/>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30"/>
            <p:cNvSpPr/>
            <p:nvPr/>
          </p:nvSpPr>
          <p:spPr>
            <a:xfrm>
              <a:off x="850250" y="2272075"/>
              <a:ext cx="267250" cy="256300"/>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30"/>
            <p:cNvSpPr/>
            <p:nvPr/>
          </p:nvSpPr>
          <p:spPr>
            <a:xfrm>
              <a:off x="887325" y="2250900"/>
              <a:ext cx="239825" cy="259100"/>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30"/>
            <p:cNvSpPr/>
            <p:nvPr/>
          </p:nvSpPr>
          <p:spPr>
            <a:xfrm>
              <a:off x="907300" y="2459150"/>
              <a:ext cx="50075" cy="8275"/>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30"/>
            <p:cNvSpPr/>
            <p:nvPr/>
          </p:nvSpPr>
          <p:spPr>
            <a:xfrm>
              <a:off x="921625" y="2474000"/>
              <a:ext cx="16550" cy="40025"/>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30"/>
            <p:cNvSpPr/>
            <p:nvPr/>
          </p:nvSpPr>
          <p:spPr>
            <a:xfrm>
              <a:off x="962250" y="2435925"/>
              <a:ext cx="23025" cy="58775"/>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30"/>
            <p:cNvSpPr/>
            <p:nvPr/>
          </p:nvSpPr>
          <p:spPr>
            <a:xfrm>
              <a:off x="1019200" y="2392200"/>
              <a:ext cx="12075" cy="67350"/>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30"/>
            <p:cNvSpPr/>
            <p:nvPr/>
          </p:nvSpPr>
          <p:spPr>
            <a:xfrm>
              <a:off x="1063800" y="2344800"/>
              <a:ext cx="8425" cy="49700"/>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30"/>
            <p:cNvSpPr/>
            <p:nvPr/>
          </p:nvSpPr>
          <p:spPr>
            <a:xfrm>
              <a:off x="937250" y="2410875"/>
              <a:ext cx="73600" cy="5025"/>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30"/>
            <p:cNvSpPr/>
            <p:nvPr/>
          </p:nvSpPr>
          <p:spPr>
            <a:xfrm>
              <a:off x="974650" y="2359750"/>
              <a:ext cx="85200" cy="3975"/>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30"/>
            <p:cNvSpPr/>
            <p:nvPr/>
          </p:nvSpPr>
          <p:spPr>
            <a:xfrm>
              <a:off x="1034750" y="2310475"/>
              <a:ext cx="61750" cy="8275"/>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30"/>
            <p:cNvSpPr/>
            <p:nvPr/>
          </p:nvSpPr>
          <p:spPr>
            <a:xfrm>
              <a:off x="713150" y="2278975"/>
              <a:ext cx="277950" cy="171900"/>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30"/>
            <p:cNvSpPr/>
            <p:nvPr/>
          </p:nvSpPr>
          <p:spPr>
            <a:xfrm>
              <a:off x="754825" y="2295675"/>
              <a:ext cx="236600" cy="10590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30"/>
            <p:cNvSpPr/>
            <p:nvPr/>
          </p:nvSpPr>
          <p:spPr>
            <a:xfrm>
              <a:off x="789075" y="2377950"/>
              <a:ext cx="61750" cy="59325"/>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30"/>
            <p:cNvSpPr/>
            <p:nvPr/>
          </p:nvSpPr>
          <p:spPr>
            <a:xfrm>
              <a:off x="746000" y="2351300"/>
              <a:ext cx="64050" cy="41175"/>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30"/>
            <p:cNvSpPr/>
            <p:nvPr/>
          </p:nvSpPr>
          <p:spPr>
            <a:xfrm>
              <a:off x="838900" y="2356850"/>
              <a:ext cx="60275" cy="8255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30"/>
            <p:cNvSpPr/>
            <p:nvPr/>
          </p:nvSpPr>
          <p:spPr>
            <a:xfrm>
              <a:off x="817925" y="2315875"/>
              <a:ext cx="94925" cy="3600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30"/>
            <p:cNvSpPr/>
            <p:nvPr/>
          </p:nvSpPr>
          <p:spPr>
            <a:xfrm>
              <a:off x="775950" y="2325900"/>
              <a:ext cx="83250" cy="5065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30"/>
            <p:cNvSpPr/>
            <p:nvPr/>
          </p:nvSpPr>
          <p:spPr>
            <a:xfrm>
              <a:off x="894475" y="2335800"/>
              <a:ext cx="41700" cy="8707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30"/>
            <p:cNvSpPr/>
            <p:nvPr/>
          </p:nvSpPr>
          <p:spPr>
            <a:xfrm>
              <a:off x="937625" y="2318600"/>
              <a:ext cx="24525" cy="68025"/>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30"/>
            <p:cNvSpPr/>
            <p:nvPr/>
          </p:nvSpPr>
          <p:spPr>
            <a:xfrm>
              <a:off x="964875" y="2307175"/>
              <a:ext cx="12550" cy="49350"/>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30"/>
            <p:cNvSpPr/>
            <p:nvPr/>
          </p:nvSpPr>
          <p:spPr>
            <a:xfrm>
              <a:off x="853450" y="2295975"/>
              <a:ext cx="71800" cy="4835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30"/>
            <p:cNvSpPr/>
            <p:nvPr/>
          </p:nvSpPr>
          <p:spPr>
            <a:xfrm>
              <a:off x="902100" y="2296150"/>
              <a:ext cx="48500" cy="32275"/>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30"/>
            <p:cNvSpPr/>
            <p:nvPr/>
          </p:nvSpPr>
          <p:spPr>
            <a:xfrm>
              <a:off x="941025" y="2298550"/>
              <a:ext cx="31100" cy="14500"/>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30"/>
            <p:cNvSpPr/>
            <p:nvPr/>
          </p:nvSpPr>
          <p:spPr>
            <a:xfrm>
              <a:off x="1207500" y="2275975"/>
              <a:ext cx="164450" cy="15180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30"/>
            <p:cNvSpPr/>
            <p:nvPr/>
          </p:nvSpPr>
          <p:spPr>
            <a:xfrm>
              <a:off x="1251400" y="2351350"/>
              <a:ext cx="30775" cy="42450"/>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30"/>
            <p:cNvSpPr/>
            <p:nvPr/>
          </p:nvSpPr>
          <p:spPr>
            <a:xfrm>
              <a:off x="1229550" y="2347525"/>
              <a:ext cx="50925" cy="14375"/>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30"/>
            <p:cNvSpPr/>
            <p:nvPr/>
          </p:nvSpPr>
          <p:spPr>
            <a:xfrm>
              <a:off x="1235800" y="2321150"/>
              <a:ext cx="47900" cy="23800"/>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30"/>
            <p:cNvSpPr/>
            <p:nvPr/>
          </p:nvSpPr>
          <p:spPr>
            <a:xfrm>
              <a:off x="1264975" y="2292650"/>
              <a:ext cx="18675" cy="49325"/>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30"/>
            <p:cNvSpPr/>
            <p:nvPr/>
          </p:nvSpPr>
          <p:spPr>
            <a:xfrm>
              <a:off x="1286800" y="2290800"/>
              <a:ext cx="19550" cy="50400"/>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30"/>
            <p:cNvSpPr/>
            <p:nvPr/>
          </p:nvSpPr>
          <p:spPr>
            <a:xfrm>
              <a:off x="1290100" y="2314700"/>
              <a:ext cx="46675" cy="3002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30"/>
            <p:cNvSpPr/>
            <p:nvPr/>
          </p:nvSpPr>
          <p:spPr>
            <a:xfrm>
              <a:off x="1289875" y="2345775"/>
              <a:ext cx="65250" cy="457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30"/>
            <p:cNvSpPr/>
            <p:nvPr/>
          </p:nvSpPr>
          <p:spPr>
            <a:xfrm>
              <a:off x="1287025" y="2350325"/>
              <a:ext cx="50075" cy="45925"/>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30"/>
            <p:cNvSpPr/>
            <p:nvPr/>
          </p:nvSpPr>
          <p:spPr>
            <a:xfrm>
              <a:off x="1284575" y="2349150"/>
              <a:ext cx="7250" cy="62950"/>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30"/>
            <p:cNvSpPr/>
            <p:nvPr/>
          </p:nvSpPr>
          <p:spPr>
            <a:xfrm>
              <a:off x="1274400" y="2336325"/>
              <a:ext cx="22200" cy="20600"/>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30"/>
            <p:cNvSpPr/>
            <p:nvPr/>
          </p:nvSpPr>
          <p:spPr>
            <a:xfrm>
              <a:off x="1004925" y="2356975"/>
              <a:ext cx="145225" cy="144000"/>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30"/>
            <p:cNvSpPr/>
            <p:nvPr/>
          </p:nvSpPr>
          <p:spPr>
            <a:xfrm>
              <a:off x="1031675" y="2385650"/>
              <a:ext cx="96050" cy="9160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30"/>
            <p:cNvSpPr/>
            <p:nvPr/>
          </p:nvSpPr>
          <p:spPr>
            <a:xfrm>
              <a:off x="1072400" y="2419575"/>
              <a:ext cx="26325" cy="22275"/>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30"/>
            <p:cNvSpPr/>
            <p:nvPr/>
          </p:nvSpPr>
          <p:spPr>
            <a:xfrm>
              <a:off x="1070700" y="2408850"/>
              <a:ext cx="8950" cy="16250"/>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30"/>
            <p:cNvSpPr/>
            <p:nvPr/>
          </p:nvSpPr>
          <p:spPr>
            <a:xfrm>
              <a:off x="1079825" y="2407150"/>
              <a:ext cx="3625" cy="15825"/>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30"/>
            <p:cNvSpPr/>
            <p:nvPr/>
          </p:nvSpPr>
          <p:spPr>
            <a:xfrm>
              <a:off x="1085875" y="2411725"/>
              <a:ext cx="8400" cy="11475"/>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30"/>
            <p:cNvSpPr/>
            <p:nvPr/>
          </p:nvSpPr>
          <p:spPr>
            <a:xfrm>
              <a:off x="1089900" y="2421950"/>
              <a:ext cx="9875" cy="4850"/>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30"/>
            <p:cNvSpPr/>
            <p:nvPr/>
          </p:nvSpPr>
          <p:spPr>
            <a:xfrm>
              <a:off x="1091175" y="2430700"/>
              <a:ext cx="10625" cy="4050"/>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30"/>
            <p:cNvSpPr/>
            <p:nvPr/>
          </p:nvSpPr>
          <p:spPr>
            <a:xfrm>
              <a:off x="1089050" y="2435900"/>
              <a:ext cx="6800" cy="10300"/>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30"/>
            <p:cNvSpPr/>
            <p:nvPr/>
          </p:nvSpPr>
          <p:spPr>
            <a:xfrm>
              <a:off x="1083750" y="2436950"/>
              <a:ext cx="4050" cy="13700"/>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30"/>
            <p:cNvSpPr/>
            <p:nvPr/>
          </p:nvSpPr>
          <p:spPr>
            <a:xfrm>
              <a:off x="1064675" y="2420525"/>
              <a:ext cx="10825" cy="7875"/>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30"/>
            <p:cNvSpPr/>
            <p:nvPr/>
          </p:nvSpPr>
          <p:spPr>
            <a:xfrm>
              <a:off x="1060525" y="2433025"/>
              <a:ext cx="17000" cy="4125"/>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30"/>
            <p:cNvSpPr/>
            <p:nvPr/>
          </p:nvSpPr>
          <p:spPr>
            <a:xfrm>
              <a:off x="1073050" y="2435675"/>
              <a:ext cx="8925" cy="13700"/>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30"/>
            <p:cNvSpPr/>
            <p:nvPr/>
          </p:nvSpPr>
          <p:spPr>
            <a:xfrm>
              <a:off x="1068275" y="2405675"/>
              <a:ext cx="5225" cy="5225"/>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30"/>
            <p:cNvSpPr/>
            <p:nvPr/>
          </p:nvSpPr>
          <p:spPr>
            <a:xfrm>
              <a:off x="1079500" y="2404150"/>
              <a:ext cx="7075" cy="5375"/>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30"/>
            <p:cNvSpPr/>
            <p:nvPr/>
          </p:nvSpPr>
          <p:spPr>
            <a:xfrm>
              <a:off x="1091500" y="2408850"/>
              <a:ext cx="6950" cy="5350"/>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30"/>
            <p:cNvSpPr/>
            <p:nvPr/>
          </p:nvSpPr>
          <p:spPr>
            <a:xfrm>
              <a:off x="1097850" y="2419900"/>
              <a:ext cx="6950" cy="5325"/>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30"/>
            <p:cNvSpPr/>
            <p:nvPr/>
          </p:nvSpPr>
          <p:spPr>
            <a:xfrm>
              <a:off x="1099025" y="2432525"/>
              <a:ext cx="7050" cy="5325"/>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30"/>
            <p:cNvSpPr/>
            <p:nvPr/>
          </p:nvSpPr>
          <p:spPr>
            <a:xfrm>
              <a:off x="1093400" y="2444475"/>
              <a:ext cx="5225" cy="5325"/>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30"/>
            <p:cNvSpPr/>
            <p:nvPr/>
          </p:nvSpPr>
          <p:spPr>
            <a:xfrm>
              <a:off x="1079900" y="2449075"/>
              <a:ext cx="6725" cy="5275"/>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30"/>
            <p:cNvSpPr/>
            <p:nvPr/>
          </p:nvSpPr>
          <p:spPr>
            <a:xfrm>
              <a:off x="1068800" y="2447050"/>
              <a:ext cx="7050" cy="5325"/>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30"/>
            <p:cNvSpPr/>
            <p:nvPr/>
          </p:nvSpPr>
          <p:spPr>
            <a:xfrm>
              <a:off x="1055975" y="2433700"/>
              <a:ext cx="7025" cy="5325"/>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30"/>
            <p:cNvSpPr/>
            <p:nvPr/>
          </p:nvSpPr>
          <p:spPr>
            <a:xfrm>
              <a:off x="1061050" y="2417425"/>
              <a:ext cx="7075" cy="5350"/>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30"/>
          <p:cNvGrpSpPr/>
          <p:nvPr/>
        </p:nvGrpSpPr>
        <p:grpSpPr>
          <a:xfrm rot="-751017">
            <a:off x="-2938245" y="-788951"/>
            <a:ext cx="2874737" cy="1816769"/>
            <a:chOff x="713150" y="2225725"/>
            <a:chExt cx="795400" cy="502675"/>
          </a:xfrm>
        </p:grpSpPr>
        <p:sp>
          <p:nvSpPr>
            <p:cNvPr id="8330" name="Google Shape;8330;p30"/>
            <p:cNvSpPr/>
            <p:nvPr/>
          </p:nvSpPr>
          <p:spPr>
            <a:xfrm>
              <a:off x="1165825" y="2476075"/>
              <a:ext cx="96950" cy="223450"/>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30"/>
            <p:cNvSpPr/>
            <p:nvPr/>
          </p:nvSpPr>
          <p:spPr>
            <a:xfrm>
              <a:off x="1256800" y="2693550"/>
              <a:ext cx="33225" cy="34850"/>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30"/>
            <p:cNvSpPr/>
            <p:nvPr/>
          </p:nvSpPr>
          <p:spPr>
            <a:xfrm>
              <a:off x="1226375" y="2674375"/>
              <a:ext cx="23675" cy="46675"/>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30"/>
            <p:cNvSpPr/>
            <p:nvPr/>
          </p:nvSpPr>
          <p:spPr>
            <a:xfrm>
              <a:off x="1243650" y="2675900"/>
              <a:ext cx="51250" cy="15350"/>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30"/>
            <p:cNvSpPr/>
            <p:nvPr/>
          </p:nvSpPr>
          <p:spPr>
            <a:xfrm>
              <a:off x="1221925" y="2645950"/>
              <a:ext cx="58550" cy="18900"/>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30"/>
            <p:cNvSpPr/>
            <p:nvPr/>
          </p:nvSpPr>
          <p:spPr>
            <a:xfrm>
              <a:off x="1205375" y="2614050"/>
              <a:ext cx="59325" cy="17800"/>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30"/>
            <p:cNvSpPr/>
            <p:nvPr/>
          </p:nvSpPr>
          <p:spPr>
            <a:xfrm>
              <a:off x="1190525" y="2581275"/>
              <a:ext cx="59200" cy="26525"/>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30"/>
            <p:cNvSpPr/>
            <p:nvPr/>
          </p:nvSpPr>
          <p:spPr>
            <a:xfrm>
              <a:off x="1180125" y="2549675"/>
              <a:ext cx="49025" cy="25525"/>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30"/>
            <p:cNvSpPr/>
            <p:nvPr/>
          </p:nvSpPr>
          <p:spPr>
            <a:xfrm>
              <a:off x="1171975" y="2515725"/>
              <a:ext cx="40850" cy="27550"/>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30"/>
            <p:cNvSpPr/>
            <p:nvPr/>
          </p:nvSpPr>
          <p:spPr>
            <a:xfrm>
              <a:off x="1199650" y="2643200"/>
              <a:ext cx="24700" cy="53500"/>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30"/>
            <p:cNvSpPr/>
            <p:nvPr/>
          </p:nvSpPr>
          <p:spPr>
            <a:xfrm>
              <a:off x="1178650" y="2610325"/>
              <a:ext cx="26325" cy="49175"/>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30"/>
            <p:cNvSpPr/>
            <p:nvPr/>
          </p:nvSpPr>
          <p:spPr>
            <a:xfrm>
              <a:off x="1164450" y="2578400"/>
              <a:ext cx="25350" cy="45000"/>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30"/>
            <p:cNvSpPr/>
            <p:nvPr/>
          </p:nvSpPr>
          <p:spPr>
            <a:xfrm>
              <a:off x="1151825" y="2542775"/>
              <a:ext cx="26850" cy="4490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30"/>
            <p:cNvSpPr/>
            <p:nvPr/>
          </p:nvSpPr>
          <p:spPr>
            <a:xfrm>
              <a:off x="1144300" y="2510325"/>
              <a:ext cx="27375" cy="41500"/>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0"/>
            <p:cNvSpPr/>
            <p:nvPr/>
          </p:nvSpPr>
          <p:spPr>
            <a:xfrm>
              <a:off x="1173450" y="2516700"/>
              <a:ext cx="35000" cy="23575"/>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30"/>
            <p:cNvSpPr/>
            <p:nvPr/>
          </p:nvSpPr>
          <p:spPr>
            <a:xfrm>
              <a:off x="1181400" y="2550100"/>
              <a:ext cx="41775" cy="19525"/>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30"/>
            <p:cNvSpPr/>
            <p:nvPr/>
          </p:nvSpPr>
          <p:spPr>
            <a:xfrm>
              <a:off x="1158500" y="2546800"/>
              <a:ext cx="19225" cy="3700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30"/>
            <p:cNvSpPr/>
            <p:nvPr/>
          </p:nvSpPr>
          <p:spPr>
            <a:xfrm>
              <a:off x="1149075" y="2512350"/>
              <a:ext cx="22075" cy="3632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30"/>
            <p:cNvSpPr/>
            <p:nvPr/>
          </p:nvSpPr>
          <p:spPr>
            <a:xfrm>
              <a:off x="1191600" y="2582225"/>
              <a:ext cx="48900" cy="19525"/>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30"/>
            <p:cNvSpPr/>
            <p:nvPr/>
          </p:nvSpPr>
          <p:spPr>
            <a:xfrm>
              <a:off x="1172075" y="2580100"/>
              <a:ext cx="18150" cy="40350"/>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30"/>
            <p:cNvSpPr/>
            <p:nvPr/>
          </p:nvSpPr>
          <p:spPr>
            <a:xfrm>
              <a:off x="1188575" y="2612450"/>
              <a:ext cx="14600" cy="43450"/>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30"/>
            <p:cNvSpPr/>
            <p:nvPr/>
          </p:nvSpPr>
          <p:spPr>
            <a:xfrm>
              <a:off x="1207600" y="2616250"/>
              <a:ext cx="52925" cy="9975"/>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30"/>
            <p:cNvSpPr/>
            <p:nvPr/>
          </p:nvSpPr>
          <p:spPr>
            <a:xfrm>
              <a:off x="1224025" y="2646900"/>
              <a:ext cx="50725" cy="12875"/>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30"/>
            <p:cNvSpPr/>
            <p:nvPr/>
          </p:nvSpPr>
          <p:spPr>
            <a:xfrm>
              <a:off x="1212350" y="2646375"/>
              <a:ext cx="7475" cy="43900"/>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30"/>
            <p:cNvSpPr/>
            <p:nvPr/>
          </p:nvSpPr>
          <p:spPr>
            <a:xfrm>
              <a:off x="1238550" y="2677125"/>
              <a:ext cx="4800" cy="374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30"/>
            <p:cNvSpPr/>
            <p:nvPr/>
          </p:nvSpPr>
          <p:spPr>
            <a:xfrm>
              <a:off x="1246525" y="2679875"/>
              <a:ext cx="39200" cy="6150"/>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30"/>
            <p:cNvSpPr/>
            <p:nvPr/>
          </p:nvSpPr>
          <p:spPr>
            <a:xfrm>
              <a:off x="1258925" y="2696950"/>
              <a:ext cx="26250" cy="27325"/>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30"/>
            <p:cNvSpPr/>
            <p:nvPr/>
          </p:nvSpPr>
          <p:spPr>
            <a:xfrm>
              <a:off x="1192650" y="2366875"/>
              <a:ext cx="259375" cy="24800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30"/>
            <p:cNvSpPr/>
            <p:nvPr/>
          </p:nvSpPr>
          <p:spPr>
            <a:xfrm>
              <a:off x="1225525" y="2359850"/>
              <a:ext cx="170175" cy="227825"/>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30"/>
            <p:cNvSpPr/>
            <p:nvPr/>
          </p:nvSpPr>
          <p:spPr>
            <a:xfrm>
              <a:off x="1315325" y="2514150"/>
              <a:ext cx="28125" cy="8880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30"/>
            <p:cNvSpPr/>
            <p:nvPr/>
          </p:nvSpPr>
          <p:spPr>
            <a:xfrm>
              <a:off x="1347575" y="2543975"/>
              <a:ext cx="82200" cy="9550"/>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30"/>
            <p:cNvSpPr/>
            <p:nvPr/>
          </p:nvSpPr>
          <p:spPr>
            <a:xfrm>
              <a:off x="1280650" y="2468000"/>
              <a:ext cx="24000" cy="110225"/>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30"/>
            <p:cNvSpPr/>
            <p:nvPr/>
          </p:nvSpPr>
          <p:spPr>
            <a:xfrm>
              <a:off x="1271425" y="2453550"/>
              <a:ext cx="108825" cy="22525"/>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30"/>
            <p:cNvSpPr/>
            <p:nvPr/>
          </p:nvSpPr>
          <p:spPr>
            <a:xfrm>
              <a:off x="1308750" y="2503700"/>
              <a:ext cx="106375" cy="13700"/>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30"/>
            <p:cNvSpPr/>
            <p:nvPr/>
          </p:nvSpPr>
          <p:spPr>
            <a:xfrm>
              <a:off x="1248325" y="2427925"/>
              <a:ext cx="25250" cy="104825"/>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30"/>
            <p:cNvSpPr/>
            <p:nvPr/>
          </p:nvSpPr>
          <p:spPr>
            <a:xfrm>
              <a:off x="1219375" y="2397475"/>
              <a:ext cx="32250" cy="73125"/>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30"/>
            <p:cNvSpPr/>
            <p:nvPr/>
          </p:nvSpPr>
          <p:spPr>
            <a:xfrm>
              <a:off x="1208325" y="2378425"/>
              <a:ext cx="26450" cy="48075"/>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0"/>
            <p:cNvSpPr/>
            <p:nvPr/>
          </p:nvSpPr>
          <p:spPr>
            <a:xfrm>
              <a:off x="1263150" y="2433300"/>
              <a:ext cx="94325" cy="13100"/>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0"/>
            <p:cNvSpPr/>
            <p:nvPr/>
          </p:nvSpPr>
          <p:spPr>
            <a:xfrm>
              <a:off x="1247575" y="2407200"/>
              <a:ext cx="63225" cy="7800"/>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0"/>
            <p:cNvSpPr/>
            <p:nvPr/>
          </p:nvSpPr>
          <p:spPr>
            <a:xfrm>
              <a:off x="1235475" y="2385000"/>
              <a:ext cx="37075" cy="6300"/>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30"/>
            <p:cNvSpPr/>
            <p:nvPr/>
          </p:nvSpPr>
          <p:spPr>
            <a:xfrm>
              <a:off x="1094250" y="2248525"/>
              <a:ext cx="168825" cy="332550"/>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30"/>
            <p:cNvSpPr/>
            <p:nvPr/>
          </p:nvSpPr>
          <p:spPr>
            <a:xfrm>
              <a:off x="1096375" y="2225725"/>
              <a:ext cx="138625" cy="324775"/>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30"/>
            <p:cNvSpPr/>
            <p:nvPr/>
          </p:nvSpPr>
          <p:spPr>
            <a:xfrm>
              <a:off x="1185650" y="2479575"/>
              <a:ext cx="45525" cy="24125"/>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0"/>
            <p:cNvSpPr/>
            <p:nvPr/>
          </p:nvSpPr>
          <p:spPr>
            <a:xfrm>
              <a:off x="1198750" y="2500150"/>
              <a:ext cx="2925" cy="42425"/>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0"/>
            <p:cNvSpPr/>
            <p:nvPr/>
          </p:nvSpPr>
          <p:spPr>
            <a:xfrm>
              <a:off x="1167100" y="2448300"/>
              <a:ext cx="3300" cy="62150"/>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30"/>
            <p:cNvSpPr/>
            <p:nvPr/>
          </p:nvSpPr>
          <p:spPr>
            <a:xfrm>
              <a:off x="1125600" y="2391225"/>
              <a:ext cx="16700" cy="6660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30"/>
            <p:cNvSpPr/>
            <p:nvPr/>
          </p:nvSpPr>
          <p:spPr>
            <a:xfrm>
              <a:off x="1106075" y="2332625"/>
              <a:ext cx="13975" cy="48950"/>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30"/>
            <p:cNvSpPr/>
            <p:nvPr/>
          </p:nvSpPr>
          <p:spPr>
            <a:xfrm>
              <a:off x="1151425" y="2418175"/>
              <a:ext cx="70075" cy="24475"/>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30"/>
            <p:cNvSpPr/>
            <p:nvPr/>
          </p:nvSpPr>
          <p:spPr>
            <a:xfrm>
              <a:off x="1123375" y="2352425"/>
              <a:ext cx="81125" cy="2960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30"/>
            <p:cNvSpPr/>
            <p:nvPr/>
          </p:nvSpPr>
          <p:spPr>
            <a:xfrm>
              <a:off x="1105650" y="2292200"/>
              <a:ext cx="57150" cy="28150"/>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30"/>
            <p:cNvSpPr/>
            <p:nvPr/>
          </p:nvSpPr>
          <p:spPr>
            <a:xfrm>
              <a:off x="1165300" y="2302775"/>
              <a:ext cx="343250" cy="161675"/>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30"/>
            <p:cNvSpPr/>
            <p:nvPr/>
          </p:nvSpPr>
          <p:spPr>
            <a:xfrm>
              <a:off x="1148850" y="2288900"/>
              <a:ext cx="318025" cy="153075"/>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30"/>
            <p:cNvSpPr/>
            <p:nvPr/>
          </p:nvSpPr>
          <p:spPr>
            <a:xfrm>
              <a:off x="1383725" y="2406775"/>
              <a:ext cx="49275" cy="15050"/>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30"/>
            <p:cNvSpPr/>
            <p:nvPr/>
          </p:nvSpPr>
          <p:spPr>
            <a:xfrm>
              <a:off x="1406950" y="2425825"/>
              <a:ext cx="30100" cy="32450"/>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30"/>
            <p:cNvSpPr/>
            <p:nvPr/>
          </p:nvSpPr>
          <p:spPr>
            <a:xfrm>
              <a:off x="1349150" y="2407950"/>
              <a:ext cx="42350" cy="47400"/>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30"/>
            <p:cNvSpPr/>
            <p:nvPr/>
          </p:nvSpPr>
          <p:spPr>
            <a:xfrm>
              <a:off x="1290200" y="2384425"/>
              <a:ext cx="35825" cy="59350"/>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30"/>
            <p:cNvSpPr/>
            <p:nvPr/>
          </p:nvSpPr>
          <p:spPr>
            <a:xfrm>
              <a:off x="1234525" y="2355625"/>
              <a:ext cx="25700" cy="44275"/>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30"/>
            <p:cNvSpPr/>
            <p:nvPr/>
          </p:nvSpPr>
          <p:spPr>
            <a:xfrm>
              <a:off x="1317550" y="2368025"/>
              <a:ext cx="67300" cy="3075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30"/>
            <p:cNvSpPr/>
            <p:nvPr/>
          </p:nvSpPr>
          <p:spPr>
            <a:xfrm>
              <a:off x="1252200" y="2334250"/>
              <a:ext cx="79575" cy="34350"/>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30"/>
            <p:cNvSpPr/>
            <p:nvPr/>
          </p:nvSpPr>
          <p:spPr>
            <a:xfrm>
              <a:off x="1199325" y="2316200"/>
              <a:ext cx="60200" cy="19350"/>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30"/>
            <p:cNvSpPr/>
            <p:nvPr/>
          </p:nvSpPr>
          <p:spPr>
            <a:xfrm>
              <a:off x="850250" y="2272075"/>
              <a:ext cx="267250" cy="256300"/>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30"/>
            <p:cNvSpPr/>
            <p:nvPr/>
          </p:nvSpPr>
          <p:spPr>
            <a:xfrm>
              <a:off x="887325" y="2250900"/>
              <a:ext cx="239825" cy="259100"/>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30"/>
            <p:cNvSpPr/>
            <p:nvPr/>
          </p:nvSpPr>
          <p:spPr>
            <a:xfrm>
              <a:off x="907300" y="2459150"/>
              <a:ext cx="50075" cy="8275"/>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30"/>
            <p:cNvSpPr/>
            <p:nvPr/>
          </p:nvSpPr>
          <p:spPr>
            <a:xfrm>
              <a:off x="921625" y="2474000"/>
              <a:ext cx="16550" cy="40025"/>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30"/>
            <p:cNvSpPr/>
            <p:nvPr/>
          </p:nvSpPr>
          <p:spPr>
            <a:xfrm>
              <a:off x="962250" y="2435925"/>
              <a:ext cx="23025" cy="58775"/>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30"/>
            <p:cNvSpPr/>
            <p:nvPr/>
          </p:nvSpPr>
          <p:spPr>
            <a:xfrm>
              <a:off x="1019200" y="2392200"/>
              <a:ext cx="12075" cy="67350"/>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30"/>
            <p:cNvSpPr/>
            <p:nvPr/>
          </p:nvSpPr>
          <p:spPr>
            <a:xfrm>
              <a:off x="1063800" y="2344800"/>
              <a:ext cx="8425" cy="49700"/>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30"/>
            <p:cNvSpPr/>
            <p:nvPr/>
          </p:nvSpPr>
          <p:spPr>
            <a:xfrm>
              <a:off x="937250" y="2410875"/>
              <a:ext cx="73600" cy="5025"/>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30"/>
            <p:cNvSpPr/>
            <p:nvPr/>
          </p:nvSpPr>
          <p:spPr>
            <a:xfrm>
              <a:off x="974650" y="2359750"/>
              <a:ext cx="85200" cy="3975"/>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30"/>
            <p:cNvSpPr/>
            <p:nvPr/>
          </p:nvSpPr>
          <p:spPr>
            <a:xfrm>
              <a:off x="1034750" y="2310475"/>
              <a:ext cx="61750" cy="8275"/>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30"/>
            <p:cNvSpPr/>
            <p:nvPr/>
          </p:nvSpPr>
          <p:spPr>
            <a:xfrm>
              <a:off x="713150" y="2278975"/>
              <a:ext cx="277950" cy="171900"/>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30"/>
            <p:cNvSpPr/>
            <p:nvPr/>
          </p:nvSpPr>
          <p:spPr>
            <a:xfrm>
              <a:off x="754825" y="2295675"/>
              <a:ext cx="236600" cy="10590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30"/>
            <p:cNvSpPr/>
            <p:nvPr/>
          </p:nvSpPr>
          <p:spPr>
            <a:xfrm>
              <a:off x="789075" y="2377950"/>
              <a:ext cx="61750" cy="59325"/>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30"/>
            <p:cNvSpPr/>
            <p:nvPr/>
          </p:nvSpPr>
          <p:spPr>
            <a:xfrm>
              <a:off x="746000" y="2351300"/>
              <a:ext cx="64050" cy="41175"/>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30"/>
            <p:cNvSpPr/>
            <p:nvPr/>
          </p:nvSpPr>
          <p:spPr>
            <a:xfrm>
              <a:off x="838900" y="2356850"/>
              <a:ext cx="60275" cy="8255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30"/>
            <p:cNvSpPr/>
            <p:nvPr/>
          </p:nvSpPr>
          <p:spPr>
            <a:xfrm>
              <a:off x="817925" y="2315875"/>
              <a:ext cx="94925" cy="3600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30"/>
            <p:cNvSpPr/>
            <p:nvPr/>
          </p:nvSpPr>
          <p:spPr>
            <a:xfrm>
              <a:off x="775950" y="2325900"/>
              <a:ext cx="83250" cy="5065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30"/>
            <p:cNvSpPr/>
            <p:nvPr/>
          </p:nvSpPr>
          <p:spPr>
            <a:xfrm>
              <a:off x="894475" y="2335800"/>
              <a:ext cx="41700" cy="8707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30"/>
            <p:cNvSpPr/>
            <p:nvPr/>
          </p:nvSpPr>
          <p:spPr>
            <a:xfrm>
              <a:off x="937625" y="2318600"/>
              <a:ext cx="24525" cy="68025"/>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30"/>
            <p:cNvSpPr/>
            <p:nvPr/>
          </p:nvSpPr>
          <p:spPr>
            <a:xfrm>
              <a:off x="964875" y="2307175"/>
              <a:ext cx="12550" cy="49350"/>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30"/>
            <p:cNvSpPr/>
            <p:nvPr/>
          </p:nvSpPr>
          <p:spPr>
            <a:xfrm>
              <a:off x="853450" y="2295975"/>
              <a:ext cx="71800" cy="4835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30"/>
            <p:cNvSpPr/>
            <p:nvPr/>
          </p:nvSpPr>
          <p:spPr>
            <a:xfrm>
              <a:off x="902100" y="2296150"/>
              <a:ext cx="48500" cy="32275"/>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30"/>
            <p:cNvSpPr/>
            <p:nvPr/>
          </p:nvSpPr>
          <p:spPr>
            <a:xfrm>
              <a:off x="941025" y="2298550"/>
              <a:ext cx="31100" cy="14500"/>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30"/>
            <p:cNvSpPr/>
            <p:nvPr/>
          </p:nvSpPr>
          <p:spPr>
            <a:xfrm>
              <a:off x="1207500" y="2275975"/>
              <a:ext cx="164450" cy="15180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30"/>
            <p:cNvSpPr/>
            <p:nvPr/>
          </p:nvSpPr>
          <p:spPr>
            <a:xfrm>
              <a:off x="1251400" y="2351350"/>
              <a:ext cx="30775" cy="42450"/>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30"/>
            <p:cNvSpPr/>
            <p:nvPr/>
          </p:nvSpPr>
          <p:spPr>
            <a:xfrm>
              <a:off x="1229550" y="2347525"/>
              <a:ext cx="50925" cy="14375"/>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30"/>
            <p:cNvSpPr/>
            <p:nvPr/>
          </p:nvSpPr>
          <p:spPr>
            <a:xfrm>
              <a:off x="1235800" y="2321150"/>
              <a:ext cx="47900" cy="23800"/>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30"/>
            <p:cNvSpPr/>
            <p:nvPr/>
          </p:nvSpPr>
          <p:spPr>
            <a:xfrm>
              <a:off x="1264975" y="2292650"/>
              <a:ext cx="18675" cy="49325"/>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30"/>
            <p:cNvSpPr/>
            <p:nvPr/>
          </p:nvSpPr>
          <p:spPr>
            <a:xfrm>
              <a:off x="1286800" y="2290800"/>
              <a:ext cx="19550" cy="50400"/>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30"/>
            <p:cNvSpPr/>
            <p:nvPr/>
          </p:nvSpPr>
          <p:spPr>
            <a:xfrm>
              <a:off x="1290100" y="2314700"/>
              <a:ext cx="46675" cy="3002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30"/>
            <p:cNvSpPr/>
            <p:nvPr/>
          </p:nvSpPr>
          <p:spPr>
            <a:xfrm>
              <a:off x="1289875" y="2345775"/>
              <a:ext cx="65250" cy="457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30"/>
            <p:cNvSpPr/>
            <p:nvPr/>
          </p:nvSpPr>
          <p:spPr>
            <a:xfrm>
              <a:off x="1287025" y="2350325"/>
              <a:ext cx="50075" cy="45925"/>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30"/>
            <p:cNvSpPr/>
            <p:nvPr/>
          </p:nvSpPr>
          <p:spPr>
            <a:xfrm>
              <a:off x="1284575" y="2349150"/>
              <a:ext cx="7250" cy="62950"/>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30"/>
            <p:cNvSpPr/>
            <p:nvPr/>
          </p:nvSpPr>
          <p:spPr>
            <a:xfrm>
              <a:off x="1274400" y="2336325"/>
              <a:ext cx="22200" cy="20600"/>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30"/>
            <p:cNvSpPr/>
            <p:nvPr/>
          </p:nvSpPr>
          <p:spPr>
            <a:xfrm>
              <a:off x="1004925" y="2356975"/>
              <a:ext cx="145225" cy="144000"/>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30"/>
            <p:cNvSpPr/>
            <p:nvPr/>
          </p:nvSpPr>
          <p:spPr>
            <a:xfrm>
              <a:off x="1031675" y="2385650"/>
              <a:ext cx="96050" cy="9160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30"/>
            <p:cNvSpPr/>
            <p:nvPr/>
          </p:nvSpPr>
          <p:spPr>
            <a:xfrm>
              <a:off x="1072400" y="2419575"/>
              <a:ext cx="26325" cy="22275"/>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30"/>
            <p:cNvSpPr/>
            <p:nvPr/>
          </p:nvSpPr>
          <p:spPr>
            <a:xfrm>
              <a:off x="1070700" y="2408850"/>
              <a:ext cx="8950" cy="16250"/>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30"/>
            <p:cNvSpPr/>
            <p:nvPr/>
          </p:nvSpPr>
          <p:spPr>
            <a:xfrm>
              <a:off x="1079825" y="2407150"/>
              <a:ext cx="3625" cy="15825"/>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30"/>
            <p:cNvSpPr/>
            <p:nvPr/>
          </p:nvSpPr>
          <p:spPr>
            <a:xfrm>
              <a:off x="1085875" y="2411725"/>
              <a:ext cx="8400" cy="11475"/>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30"/>
            <p:cNvSpPr/>
            <p:nvPr/>
          </p:nvSpPr>
          <p:spPr>
            <a:xfrm>
              <a:off x="1089900" y="2421950"/>
              <a:ext cx="9875" cy="4850"/>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30"/>
            <p:cNvSpPr/>
            <p:nvPr/>
          </p:nvSpPr>
          <p:spPr>
            <a:xfrm>
              <a:off x="1091175" y="2430700"/>
              <a:ext cx="10625" cy="4050"/>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30"/>
            <p:cNvSpPr/>
            <p:nvPr/>
          </p:nvSpPr>
          <p:spPr>
            <a:xfrm>
              <a:off x="1089050" y="2435900"/>
              <a:ext cx="6800" cy="10300"/>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30"/>
            <p:cNvSpPr/>
            <p:nvPr/>
          </p:nvSpPr>
          <p:spPr>
            <a:xfrm>
              <a:off x="1083750" y="2436950"/>
              <a:ext cx="4050" cy="13700"/>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30"/>
            <p:cNvSpPr/>
            <p:nvPr/>
          </p:nvSpPr>
          <p:spPr>
            <a:xfrm>
              <a:off x="1064675" y="2420525"/>
              <a:ext cx="10825" cy="7875"/>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30"/>
            <p:cNvSpPr/>
            <p:nvPr/>
          </p:nvSpPr>
          <p:spPr>
            <a:xfrm>
              <a:off x="1060525" y="2433025"/>
              <a:ext cx="17000" cy="4125"/>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30"/>
            <p:cNvSpPr/>
            <p:nvPr/>
          </p:nvSpPr>
          <p:spPr>
            <a:xfrm>
              <a:off x="1073050" y="2435675"/>
              <a:ext cx="8925" cy="13700"/>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30"/>
            <p:cNvSpPr/>
            <p:nvPr/>
          </p:nvSpPr>
          <p:spPr>
            <a:xfrm>
              <a:off x="1068275" y="2405675"/>
              <a:ext cx="5225" cy="5225"/>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30"/>
            <p:cNvSpPr/>
            <p:nvPr/>
          </p:nvSpPr>
          <p:spPr>
            <a:xfrm>
              <a:off x="1079500" y="2404150"/>
              <a:ext cx="7075" cy="5375"/>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30"/>
            <p:cNvSpPr/>
            <p:nvPr/>
          </p:nvSpPr>
          <p:spPr>
            <a:xfrm>
              <a:off x="1091500" y="2408850"/>
              <a:ext cx="6950" cy="5350"/>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30"/>
            <p:cNvSpPr/>
            <p:nvPr/>
          </p:nvSpPr>
          <p:spPr>
            <a:xfrm>
              <a:off x="1097850" y="2419900"/>
              <a:ext cx="6950" cy="5325"/>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30"/>
            <p:cNvSpPr/>
            <p:nvPr/>
          </p:nvSpPr>
          <p:spPr>
            <a:xfrm>
              <a:off x="1099025" y="2432525"/>
              <a:ext cx="7050" cy="5325"/>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30"/>
            <p:cNvSpPr/>
            <p:nvPr/>
          </p:nvSpPr>
          <p:spPr>
            <a:xfrm>
              <a:off x="1093400" y="2444475"/>
              <a:ext cx="5225" cy="5325"/>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30"/>
            <p:cNvSpPr/>
            <p:nvPr/>
          </p:nvSpPr>
          <p:spPr>
            <a:xfrm>
              <a:off x="1079900" y="2449075"/>
              <a:ext cx="6725" cy="5275"/>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30"/>
            <p:cNvSpPr/>
            <p:nvPr/>
          </p:nvSpPr>
          <p:spPr>
            <a:xfrm>
              <a:off x="1068800" y="2447050"/>
              <a:ext cx="7050" cy="5325"/>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30"/>
            <p:cNvSpPr/>
            <p:nvPr/>
          </p:nvSpPr>
          <p:spPr>
            <a:xfrm>
              <a:off x="1055975" y="2433700"/>
              <a:ext cx="7025" cy="5325"/>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30"/>
            <p:cNvSpPr/>
            <p:nvPr/>
          </p:nvSpPr>
          <p:spPr>
            <a:xfrm>
              <a:off x="1061050" y="2417425"/>
              <a:ext cx="7075" cy="5350"/>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7" name="Google Shape;8447;p30"/>
          <p:cNvGrpSpPr/>
          <p:nvPr/>
        </p:nvGrpSpPr>
        <p:grpSpPr>
          <a:xfrm rot="-8100000">
            <a:off x="-2309754" y="-319622"/>
            <a:ext cx="3232589" cy="1924962"/>
            <a:chOff x="238125" y="2514275"/>
            <a:chExt cx="904975" cy="538900"/>
          </a:xfrm>
        </p:grpSpPr>
        <p:sp>
          <p:nvSpPr>
            <p:cNvPr id="8448" name="Google Shape;8448;p30"/>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30"/>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30"/>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30"/>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30"/>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30"/>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30"/>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30"/>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30"/>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30"/>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30"/>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30"/>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30"/>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30"/>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30"/>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30"/>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30"/>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30"/>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30"/>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30"/>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30"/>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30"/>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30"/>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30"/>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30"/>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30"/>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30"/>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30"/>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30"/>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30"/>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30"/>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30"/>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30"/>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30"/>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30"/>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30"/>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30"/>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30"/>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30"/>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30"/>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30"/>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30"/>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30"/>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30"/>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30"/>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30"/>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30"/>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30"/>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30"/>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30"/>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30"/>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30"/>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30"/>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30"/>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30"/>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30"/>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30"/>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30"/>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0"/>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30"/>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30"/>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30"/>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0"/>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0"/>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30"/>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30"/>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30"/>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30"/>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30"/>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30"/>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30"/>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30"/>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30"/>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30"/>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30"/>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30"/>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30"/>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30"/>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30"/>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30"/>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30"/>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30"/>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30"/>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30"/>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30"/>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30"/>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30"/>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30"/>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30"/>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30"/>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30"/>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30"/>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30"/>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30"/>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30"/>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30"/>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30"/>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30"/>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30"/>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30"/>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30"/>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30"/>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30"/>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30"/>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30"/>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30"/>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30"/>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30"/>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30"/>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30"/>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30"/>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30"/>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30"/>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30"/>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30"/>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30"/>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30"/>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30"/>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30"/>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30"/>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30"/>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30"/>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30"/>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30"/>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30"/>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30"/>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30"/>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30"/>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30"/>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30"/>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30"/>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30"/>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30"/>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30"/>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30"/>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30"/>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30"/>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30"/>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30"/>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30"/>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30"/>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30"/>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30"/>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30"/>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30"/>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30"/>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30"/>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30"/>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30"/>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30"/>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30"/>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30"/>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30"/>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30"/>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30"/>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30"/>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30"/>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30"/>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30"/>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30"/>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30"/>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30"/>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30"/>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30"/>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30"/>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30"/>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30"/>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30"/>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30"/>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30"/>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30"/>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30"/>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30"/>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30"/>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30"/>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30"/>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30"/>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30"/>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30"/>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30"/>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30"/>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30"/>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30"/>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30"/>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30"/>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30"/>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30"/>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30"/>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30"/>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30"/>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30"/>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30"/>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30"/>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30"/>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30"/>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30"/>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30"/>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30"/>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30"/>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30"/>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30"/>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30"/>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30"/>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30"/>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30"/>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30"/>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30"/>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30"/>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30"/>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30"/>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30"/>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30"/>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30"/>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30"/>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30"/>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30"/>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30"/>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30"/>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30"/>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30"/>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30"/>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30"/>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30"/>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30"/>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30"/>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30"/>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30"/>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30"/>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30"/>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30"/>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30"/>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30"/>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30"/>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30"/>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30"/>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30"/>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30"/>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30"/>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30"/>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30"/>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30"/>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30"/>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30"/>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30"/>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30"/>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30"/>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30"/>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30"/>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30"/>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30"/>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30"/>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30"/>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30"/>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30"/>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30"/>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30"/>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30"/>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30"/>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30"/>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30"/>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30"/>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30"/>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30"/>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30"/>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30"/>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30"/>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30"/>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30"/>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30"/>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30"/>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30"/>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30"/>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30"/>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30"/>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30"/>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30"/>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30"/>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30"/>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30"/>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30"/>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30"/>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30"/>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30"/>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30"/>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30"/>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30"/>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30"/>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30"/>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30"/>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30"/>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30"/>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30"/>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30"/>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30"/>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30"/>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30"/>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30"/>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30"/>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30"/>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30"/>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30"/>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30"/>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30"/>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30"/>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30"/>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30"/>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30"/>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30"/>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30"/>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7" name="Google Shape;8757;p30"/>
          <p:cNvSpPr/>
          <p:nvPr/>
        </p:nvSpPr>
        <p:spPr>
          <a:xfrm>
            <a:off x="8047169"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8" name="Google Shape;8758;p30"/>
          <p:cNvGrpSpPr/>
          <p:nvPr/>
        </p:nvGrpSpPr>
        <p:grpSpPr>
          <a:xfrm>
            <a:off x="631271" y="3253406"/>
            <a:ext cx="1127136" cy="1936044"/>
            <a:chOff x="14253922" y="-1754319"/>
            <a:chExt cx="417938" cy="717824"/>
          </a:xfrm>
        </p:grpSpPr>
        <p:sp>
          <p:nvSpPr>
            <p:cNvPr id="8759" name="Google Shape;8759;p30"/>
            <p:cNvSpPr/>
            <p:nvPr/>
          </p:nvSpPr>
          <p:spPr>
            <a:xfrm>
              <a:off x="14417096" y="-1754319"/>
              <a:ext cx="241044" cy="219336"/>
            </a:xfrm>
            <a:custGeom>
              <a:rect b="b" l="l" r="r" t="t"/>
              <a:pathLst>
                <a:path extrusionOk="0" h="3597" w="3953">
                  <a:moveTo>
                    <a:pt x="415" y="0"/>
                  </a:moveTo>
                  <a:cubicBezTo>
                    <a:pt x="403" y="0"/>
                    <a:pt x="390" y="1"/>
                    <a:pt x="379" y="3"/>
                  </a:cubicBezTo>
                  <a:cubicBezTo>
                    <a:pt x="1" y="69"/>
                    <a:pt x="56" y="764"/>
                    <a:pt x="127" y="1032"/>
                  </a:cubicBezTo>
                  <a:cubicBezTo>
                    <a:pt x="236" y="1453"/>
                    <a:pt x="603" y="1776"/>
                    <a:pt x="751" y="2192"/>
                  </a:cubicBezTo>
                  <a:cubicBezTo>
                    <a:pt x="888" y="2587"/>
                    <a:pt x="828" y="3041"/>
                    <a:pt x="1041" y="3408"/>
                  </a:cubicBezTo>
                  <a:cubicBezTo>
                    <a:pt x="1068" y="3451"/>
                    <a:pt x="1096" y="3490"/>
                    <a:pt x="1134" y="3517"/>
                  </a:cubicBezTo>
                  <a:cubicBezTo>
                    <a:pt x="1202" y="3574"/>
                    <a:pt x="1273" y="3597"/>
                    <a:pt x="1344" y="3597"/>
                  </a:cubicBezTo>
                  <a:cubicBezTo>
                    <a:pt x="1513" y="3597"/>
                    <a:pt x="1683" y="3467"/>
                    <a:pt x="1818" y="3347"/>
                  </a:cubicBezTo>
                  <a:cubicBezTo>
                    <a:pt x="2409" y="2811"/>
                    <a:pt x="3225" y="2253"/>
                    <a:pt x="3871" y="1705"/>
                  </a:cubicBezTo>
                  <a:cubicBezTo>
                    <a:pt x="3953" y="1640"/>
                    <a:pt x="3920" y="1508"/>
                    <a:pt x="3816" y="1481"/>
                  </a:cubicBezTo>
                  <a:cubicBezTo>
                    <a:pt x="3466" y="1388"/>
                    <a:pt x="3225" y="999"/>
                    <a:pt x="3006" y="819"/>
                  </a:cubicBezTo>
                  <a:cubicBezTo>
                    <a:pt x="2858" y="676"/>
                    <a:pt x="2689" y="561"/>
                    <a:pt x="2508" y="474"/>
                  </a:cubicBezTo>
                  <a:cubicBezTo>
                    <a:pt x="2201" y="342"/>
                    <a:pt x="1857" y="364"/>
                    <a:pt x="1528" y="331"/>
                  </a:cubicBezTo>
                  <a:cubicBezTo>
                    <a:pt x="1320" y="310"/>
                    <a:pt x="1118" y="266"/>
                    <a:pt x="926" y="195"/>
                  </a:cubicBezTo>
                  <a:cubicBezTo>
                    <a:pt x="784" y="149"/>
                    <a:pt x="572" y="0"/>
                    <a:pt x="41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30"/>
            <p:cNvSpPr/>
            <p:nvPr/>
          </p:nvSpPr>
          <p:spPr>
            <a:xfrm>
              <a:off x="14404413" y="-1697488"/>
              <a:ext cx="260069" cy="170615"/>
            </a:xfrm>
            <a:custGeom>
              <a:rect b="b" l="l" r="r" t="t"/>
              <a:pathLst>
                <a:path extrusionOk="0" h="2798" w="4265">
                  <a:moveTo>
                    <a:pt x="884" y="0"/>
                  </a:moveTo>
                  <a:cubicBezTo>
                    <a:pt x="779" y="0"/>
                    <a:pt x="683" y="60"/>
                    <a:pt x="587" y="105"/>
                  </a:cubicBezTo>
                  <a:cubicBezTo>
                    <a:pt x="477" y="160"/>
                    <a:pt x="362" y="204"/>
                    <a:pt x="242" y="226"/>
                  </a:cubicBezTo>
                  <a:cubicBezTo>
                    <a:pt x="78" y="264"/>
                    <a:pt x="1" y="456"/>
                    <a:pt x="105" y="587"/>
                  </a:cubicBezTo>
                  <a:cubicBezTo>
                    <a:pt x="313" y="866"/>
                    <a:pt x="548" y="1113"/>
                    <a:pt x="641" y="1501"/>
                  </a:cubicBezTo>
                  <a:cubicBezTo>
                    <a:pt x="696" y="1731"/>
                    <a:pt x="707" y="1977"/>
                    <a:pt x="784" y="2207"/>
                  </a:cubicBezTo>
                  <a:cubicBezTo>
                    <a:pt x="855" y="2437"/>
                    <a:pt x="992" y="2662"/>
                    <a:pt x="1216" y="2755"/>
                  </a:cubicBezTo>
                  <a:cubicBezTo>
                    <a:pt x="1291" y="2785"/>
                    <a:pt x="1369" y="2798"/>
                    <a:pt x="1448" y="2798"/>
                  </a:cubicBezTo>
                  <a:cubicBezTo>
                    <a:pt x="1630" y="2798"/>
                    <a:pt x="1817" y="2728"/>
                    <a:pt x="1977" y="2629"/>
                  </a:cubicBezTo>
                  <a:cubicBezTo>
                    <a:pt x="2201" y="2492"/>
                    <a:pt x="2398" y="2306"/>
                    <a:pt x="2634" y="2185"/>
                  </a:cubicBezTo>
                  <a:cubicBezTo>
                    <a:pt x="2880" y="2054"/>
                    <a:pt x="3170" y="1988"/>
                    <a:pt x="3378" y="1802"/>
                  </a:cubicBezTo>
                  <a:cubicBezTo>
                    <a:pt x="3515" y="1682"/>
                    <a:pt x="3586" y="1507"/>
                    <a:pt x="3690" y="1359"/>
                  </a:cubicBezTo>
                  <a:cubicBezTo>
                    <a:pt x="3816" y="1189"/>
                    <a:pt x="4041" y="965"/>
                    <a:pt x="4205" y="751"/>
                  </a:cubicBezTo>
                  <a:cubicBezTo>
                    <a:pt x="4265" y="669"/>
                    <a:pt x="4227" y="554"/>
                    <a:pt x="4128" y="538"/>
                  </a:cubicBezTo>
                  <a:cubicBezTo>
                    <a:pt x="4041" y="521"/>
                    <a:pt x="3958" y="494"/>
                    <a:pt x="3876" y="450"/>
                  </a:cubicBezTo>
                  <a:cubicBezTo>
                    <a:pt x="3564" y="245"/>
                    <a:pt x="3186" y="98"/>
                    <a:pt x="2814" y="98"/>
                  </a:cubicBezTo>
                  <a:cubicBezTo>
                    <a:pt x="2690" y="98"/>
                    <a:pt x="2567" y="114"/>
                    <a:pt x="2448" y="149"/>
                  </a:cubicBezTo>
                  <a:cubicBezTo>
                    <a:pt x="2256" y="204"/>
                    <a:pt x="2081" y="303"/>
                    <a:pt x="1895" y="357"/>
                  </a:cubicBezTo>
                  <a:cubicBezTo>
                    <a:pt x="1808" y="384"/>
                    <a:pt x="1716" y="402"/>
                    <a:pt x="1626" y="402"/>
                  </a:cubicBezTo>
                  <a:cubicBezTo>
                    <a:pt x="1516" y="402"/>
                    <a:pt x="1410" y="376"/>
                    <a:pt x="1320" y="313"/>
                  </a:cubicBezTo>
                  <a:cubicBezTo>
                    <a:pt x="1178" y="215"/>
                    <a:pt x="1085" y="23"/>
                    <a:pt x="910" y="1"/>
                  </a:cubicBezTo>
                  <a:cubicBezTo>
                    <a:pt x="901" y="1"/>
                    <a:pt x="892" y="0"/>
                    <a:pt x="8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30"/>
            <p:cNvSpPr/>
            <p:nvPr/>
          </p:nvSpPr>
          <p:spPr>
            <a:xfrm>
              <a:off x="14447828" y="-1557913"/>
              <a:ext cx="84515" cy="60673"/>
            </a:xfrm>
            <a:custGeom>
              <a:rect b="b" l="l" r="r" t="t"/>
              <a:pathLst>
                <a:path extrusionOk="0" h="995" w="1386">
                  <a:moveTo>
                    <a:pt x="257" y="1"/>
                  </a:moveTo>
                  <a:cubicBezTo>
                    <a:pt x="190" y="1"/>
                    <a:pt x="133" y="31"/>
                    <a:pt x="94" y="115"/>
                  </a:cubicBezTo>
                  <a:cubicBezTo>
                    <a:pt x="1" y="307"/>
                    <a:pt x="176" y="739"/>
                    <a:pt x="247" y="909"/>
                  </a:cubicBezTo>
                  <a:cubicBezTo>
                    <a:pt x="257" y="964"/>
                    <a:pt x="303" y="995"/>
                    <a:pt x="350" y="995"/>
                  </a:cubicBezTo>
                  <a:cubicBezTo>
                    <a:pt x="378" y="995"/>
                    <a:pt x="407" y="983"/>
                    <a:pt x="427" y="958"/>
                  </a:cubicBezTo>
                  <a:cubicBezTo>
                    <a:pt x="767" y="750"/>
                    <a:pt x="1090" y="515"/>
                    <a:pt x="1385" y="241"/>
                  </a:cubicBezTo>
                  <a:lnTo>
                    <a:pt x="1385" y="241"/>
                  </a:lnTo>
                  <a:cubicBezTo>
                    <a:pt x="1312" y="255"/>
                    <a:pt x="1238" y="262"/>
                    <a:pt x="1164" y="262"/>
                  </a:cubicBezTo>
                  <a:cubicBezTo>
                    <a:pt x="1007" y="262"/>
                    <a:pt x="852" y="231"/>
                    <a:pt x="707" y="176"/>
                  </a:cubicBezTo>
                  <a:cubicBezTo>
                    <a:pt x="567" y="128"/>
                    <a:pt x="392" y="1"/>
                    <a:pt x="25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30"/>
            <p:cNvSpPr/>
            <p:nvPr/>
          </p:nvSpPr>
          <p:spPr>
            <a:xfrm>
              <a:off x="14447523" y="-1655292"/>
              <a:ext cx="29757" cy="83173"/>
            </a:xfrm>
            <a:custGeom>
              <a:rect b="b" l="l" r="r" t="t"/>
              <a:pathLst>
                <a:path extrusionOk="0" h="1364" w="488">
                  <a:moveTo>
                    <a:pt x="171" y="1"/>
                  </a:moveTo>
                  <a:cubicBezTo>
                    <a:pt x="161" y="1"/>
                    <a:pt x="152" y="2"/>
                    <a:pt x="142" y="5"/>
                  </a:cubicBezTo>
                  <a:cubicBezTo>
                    <a:pt x="0" y="92"/>
                    <a:pt x="110" y="530"/>
                    <a:pt x="181" y="787"/>
                  </a:cubicBezTo>
                  <a:cubicBezTo>
                    <a:pt x="219" y="924"/>
                    <a:pt x="246" y="1181"/>
                    <a:pt x="334" y="1335"/>
                  </a:cubicBezTo>
                  <a:cubicBezTo>
                    <a:pt x="347" y="1355"/>
                    <a:pt x="367" y="1364"/>
                    <a:pt x="387" y="1364"/>
                  </a:cubicBezTo>
                  <a:cubicBezTo>
                    <a:pt x="417" y="1364"/>
                    <a:pt x="446" y="1343"/>
                    <a:pt x="449" y="1307"/>
                  </a:cubicBezTo>
                  <a:cubicBezTo>
                    <a:pt x="487" y="935"/>
                    <a:pt x="449" y="552"/>
                    <a:pt x="339" y="196"/>
                  </a:cubicBezTo>
                  <a:cubicBezTo>
                    <a:pt x="315" y="107"/>
                    <a:pt x="254" y="1"/>
                    <a:pt x="17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30"/>
            <p:cNvSpPr/>
            <p:nvPr/>
          </p:nvSpPr>
          <p:spPr>
            <a:xfrm>
              <a:off x="14488195" y="-1643219"/>
              <a:ext cx="55490" cy="79881"/>
            </a:xfrm>
            <a:custGeom>
              <a:rect b="b" l="l" r="r" t="t"/>
              <a:pathLst>
                <a:path extrusionOk="0" h="1310" w="910">
                  <a:moveTo>
                    <a:pt x="790" y="0"/>
                  </a:moveTo>
                  <a:cubicBezTo>
                    <a:pt x="779" y="0"/>
                    <a:pt x="768" y="1"/>
                    <a:pt x="756" y="4"/>
                  </a:cubicBezTo>
                  <a:cubicBezTo>
                    <a:pt x="630" y="20"/>
                    <a:pt x="532" y="113"/>
                    <a:pt x="450" y="217"/>
                  </a:cubicBezTo>
                  <a:cubicBezTo>
                    <a:pt x="285" y="420"/>
                    <a:pt x="165" y="655"/>
                    <a:pt x="99" y="907"/>
                  </a:cubicBezTo>
                  <a:cubicBezTo>
                    <a:pt x="74" y="993"/>
                    <a:pt x="0" y="1310"/>
                    <a:pt x="96" y="1310"/>
                  </a:cubicBezTo>
                  <a:cubicBezTo>
                    <a:pt x="121" y="1310"/>
                    <a:pt x="160" y="1287"/>
                    <a:pt x="214" y="1230"/>
                  </a:cubicBezTo>
                  <a:cubicBezTo>
                    <a:pt x="450" y="983"/>
                    <a:pt x="652" y="704"/>
                    <a:pt x="816" y="409"/>
                  </a:cubicBezTo>
                  <a:cubicBezTo>
                    <a:pt x="871" y="327"/>
                    <a:pt x="899" y="234"/>
                    <a:pt x="904" y="141"/>
                  </a:cubicBezTo>
                  <a:cubicBezTo>
                    <a:pt x="909" y="86"/>
                    <a:pt x="882" y="37"/>
                    <a:pt x="838" y="9"/>
                  </a:cubicBezTo>
                  <a:cubicBezTo>
                    <a:pt x="822" y="3"/>
                    <a:pt x="806" y="0"/>
                    <a:pt x="79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30"/>
            <p:cNvSpPr/>
            <p:nvPr/>
          </p:nvSpPr>
          <p:spPr>
            <a:xfrm>
              <a:off x="14519659" y="-1636146"/>
              <a:ext cx="102137" cy="67258"/>
            </a:xfrm>
            <a:custGeom>
              <a:rect b="b" l="l" r="r" t="t"/>
              <a:pathLst>
                <a:path extrusionOk="0" h="1103" w="1675">
                  <a:moveTo>
                    <a:pt x="1569" y="0"/>
                  </a:moveTo>
                  <a:cubicBezTo>
                    <a:pt x="1563" y="0"/>
                    <a:pt x="1556" y="1"/>
                    <a:pt x="1548" y="3"/>
                  </a:cubicBezTo>
                  <a:cubicBezTo>
                    <a:pt x="1539" y="2"/>
                    <a:pt x="1530" y="2"/>
                    <a:pt x="1520" y="2"/>
                  </a:cubicBezTo>
                  <a:cubicBezTo>
                    <a:pt x="1356" y="2"/>
                    <a:pt x="1201" y="90"/>
                    <a:pt x="1067" y="189"/>
                  </a:cubicBezTo>
                  <a:cubicBezTo>
                    <a:pt x="859" y="337"/>
                    <a:pt x="662" y="506"/>
                    <a:pt x="476" y="692"/>
                  </a:cubicBezTo>
                  <a:cubicBezTo>
                    <a:pt x="427" y="747"/>
                    <a:pt x="0" y="1103"/>
                    <a:pt x="213" y="1103"/>
                  </a:cubicBezTo>
                  <a:cubicBezTo>
                    <a:pt x="215" y="1103"/>
                    <a:pt x="217" y="1103"/>
                    <a:pt x="218" y="1103"/>
                  </a:cubicBezTo>
                  <a:cubicBezTo>
                    <a:pt x="279" y="1092"/>
                    <a:pt x="333" y="1075"/>
                    <a:pt x="383" y="1043"/>
                  </a:cubicBezTo>
                  <a:cubicBezTo>
                    <a:pt x="788" y="807"/>
                    <a:pt x="1171" y="550"/>
                    <a:pt x="1543" y="271"/>
                  </a:cubicBezTo>
                  <a:cubicBezTo>
                    <a:pt x="1587" y="243"/>
                    <a:pt x="1625" y="205"/>
                    <a:pt x="1652" y="156"/>
                  </a:cubicBezTo>
                  <a:cubicBezTo>
                    <a:pt x="1674" y="107"/>
                    <a:pt x="1663" y="46"/>
                    <a:pt x="1620" y="14"/>
                  </a:cubicBezTo>
                  <a:cubicBezTo>
                    <a:pt x="1604" y="6"/>
                    <a:pt x="1588" y="0"/>
                    <a:pt x="156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30"/>
            <p:cNvSpPr/>
            <p:nvPr/>
          </p:nvSpPr>
          <p:spPr>
            <a:xfrm>
              <a:off x="14374412" y="-1517851"/>
              <a:ext cx="105186" cy="481356"/>
            </a:xfrm>
            <a:custGeom>
              <a:rect b="b" l="l" r="r" t="t"/>
              <a:pathLst>
                <a:path extrusionOk="0" h="7894" w="1725">
                  <a:moveTo>
                    <a:pt x="1528" y="0"/>
                  </a:moveTo>
                  <a:cubicBezTo>
                    <a:pt x="624" y="2540"/>
                    <a:pt x="115" y="5195"/>
                    <a:pt x="0" y="7882"/>
                  </a:cubicBezTo>
                  <a:lnTo>
                    <a:pt x="208" y="7893"/>
                  </a:lnTo>
                  <a:cubicBezTo>
                    <a:pt x="323" y="5222"/>
                    <a:pt x="832" y="2589"/>
                    <a:pt x="1725" y="66"/>
                  </a:cubicBezTo>
                  <a:lnTo>
                    <a:pt x="1528"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30"/>
            <p:cNvSpPr/>
            <p:nvPr/>
          </p:nvSpPr>
          <p:spPr>
            <a:xfrm>
              <a:off x="14253922" y="-1398702"/>
              <a:ext cx="186652" cy="232080"/>
            </a:xfrm>
            <a:custGeom>
              <a:rect b="b" l="l" r="r" t="t"/>
              <a:pathLst>
                <a:path extrusionOk="0" h="3806" w="3061">
                  <a:moveTo>
                    <a:pt x="579" y="0"/>
                  </a:moveTo>
                  <a:cubicBezTo>
                    <a:pt x="402" y="0"/>
                    <a:pt x="236" y="125"/>
                    <a:pt x="208" y="318"/>
                  </a:cubicBezTo>
                  <a:lnTo>
                    <a:pt x="0" y="1610"/>
                  </a:lnTo>
                  <a:cubicBezTo>
                    <a:pt x="0" y="3389"/>
                    <a:pt x="706" y="3684"/>
                    <a:pt x="1336" y="3788"/>
                  </a:cubicBezTo>
                  <a:cubicBezTo>
                    <a:pt x="1413" y="3801"/>
                    <a:pt x="1540" y="3805"/>
                    <a:pt x="1675" y="3805"/>
                  </a:cubicBezTo>
                  <a:cubicBezTo>
                    <a:pt x="1946" y="3805"/>
                    <a:pt x="2250" y="3788"/>
                    <a:pt x="2250" y="3788"/>
                  </a:cubicBezTo>
                  <a:lnTo>
                    <a:pt x="2639" y="3170"/>
                  </a:lnTo>
                  <a:cubicBezTo>
                    <a:pt x="3060" y="2502"/>
                    <a:pt x="2732" y="1309"/>
                    <a:pt x="1982" y="827"/>
                  </a:cubicBezTo>
                  <a:lnTo>
                    <a:pt x="783" y="61"/>
                  </a:lnTo>
                  <a:cubicBezTo>
                    <a:pt x="719" y="19"/>
                    <a:pt x="648" y="0"/>
                    <a:pt x="57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30"/>
            <p:cNvSpPr/>
            <p:nvPr/>
          </p:nvSpPr>
          <p:spPr>
            <a:xfrm>
              <a:off x="14292764" y="-1370470"/>
              <a:ext cx="101406" cy="207811"/>
            </a:xfrm>
            <a:custGeom>
              <a:rect b="b" l="l" r="r" t="t"/>
              <a:pathLst>
                <a:path extrusionOk="0" h="3408" w="1663">
                  <a:moveTo>
                    <a:pt x="46" y="0"/>
                  </a:moveTo>
                  <a:cubicBezTo>
                    <a:pt x="23" y="0"/>
                    <a:pt x="1" y="18"/>
                    <a:pt x="4" y="46"/>
                  </a:cubicBezTo>
                  <a:cubicBezTo>
                    <a:pt x="146" y="703"/>
                    <a:pt x="491" y="1289"/>
                    <a:pt x="830" y="1858"/>
                  </a:cubicBezTo>
                  <a:cubicBezTo>
                    <a:pt x="1120" y="2340"/>
                    <a:pt x="1416" y="2843"/>
                    <a:pt x="1580" y="3380"/>
                  </a:cubicBezTo>
                  <a:cubicBezTo>
                    <a:pt x="1586" y="3396"/>
                    <a:pt x="1602" y="3407"/>
                    <a:pt x="1619" y="3407"/>
                  </a:cubicBezTo>
                  <a:lnTo>
                    <a:pt x="1629" y="3407"/>
                  </a:lnTo>
                  <a:cubicBezTo>
                    <a:pt x="1651" y="3402"/>
                    <a:pt x="1662" y="3374"/>
                    <a:pt x="1657" y="3358"/>
                  </a:cubicBezTo>
                  <a:cubicBezTo>
                    <a:pt x="1487" y="2811"/>
                    <a:pt x="1186" y="2302"/>
                    <a:pt x="901" y="1814"/>
                  </a:cubicBezTo>
                  <a:cubicBezTo>
                    <a:pt x="568" y="1251"/>
                    <a:pt x="223" y="670"/>
                    <a:pt x="86" y="30"/>
                  </a:cubicBezTo>
                  <a:cubicBezTo>
                    <a:pt x="79" y="9"/>
                    <a:pt x="63" y="0"/>
                    <a:pt x="4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30"/>
            <p:cNvSpPr/>
            <p:nvPr/>
          </p:nvSpPr>
          <p:spPr>
            <a:xfrm>
              <a:off x="14330021" y="-1352421"/>
              <a:ext cx="13720" cy="74941"/>
            </a:xfrm>
            <a:custGeom>
              <a:rect b="b" l="l" r="r" t="t"/>
              <a:pathLst>
                <a:path extrusionOk="0" h="1229" w="225">
                  <a:moveTo>
                    <a:pt x="88" y="1"/>
                  </a:moveTo>
                  <a:cubicBezTo>
                    <a:pt x="85" y="1"/>
                    <a:pt x="81" y="1"/>
                    <a:pt x="77" y="2"/>
                  </a:cubicBezTo>
                  <a:cubicBezTo>
                    <a:pt x="55" y="2"/>
                    <a:pt x="44" y="24"/>
                    <a:pt x="50" y="51"/>
                  </a:cubicBezTo>
                  <a:cubicBezTo>
                    <a:pt x="99" y="232"/>
                    <a:pt x="126" y="424"/>
                    <a:pt x="132" y="615"/>
                  </a:cubicBezTo>
                  <a:cubicBezTo>
                    <a:pt x="143" y="807"/>
                    <a:pt x="104" y="993"/>
                    <a:pt x="17" y="1163"/>
                  </a:cubicBezTo>
                  <a:cubicBezTo>
                    <a:pt x="0" y="1190"/>
                    <a:pt x="22" y="1223"/>
                    <a:pt x="50" y="1228"/>
                  </a:cubicBezTo>
                  <a:cubicBezTo>
                    <a:pt x="66" y="1223"/>
                    <a:pt x="82" y="1217"/>
                    <a:pt x="88" y="1201"/>
                  </a:cubicBezTo>
                  <a:cubicBezTo>
                    <a:pt x="181" y="1020"/>
                    <a:pt x="225" y="818"/>
                    <a:pt x="214" y="615"/>
                  </a:cubicBezTo>
                  <a:cubicBezTo>
                    <a:pt x="208" y="418"/>
                    <a:pt x="176" y="221"/>
                    <a:pt x="126" y="30"/>
                  </a:cubicBezTo>
                  <a:cubicBezTo>
                    <a:pt x="122" y="11"/>
                    <a:pt x="106" y="1"/>
                    <a:pt x="8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30"/>
            <p:cNvSpPr/>
            <p:nvPr/>
          </p:nvSpPr>
          <p:spPr>
            <a:xfrm>
              <a:off x="14274593" y="-1273151"/>
              <a:ext cx="74515" cy="19025"/>
            </a:xfrm>
            <a:custGeom>
              <a:rect b="b" l="l" r="r" t="t"/>
              <a:pathLst>
                <a:path extrusionOk="0" h="312" w="1222">
                  <a:moveTo>
                    <a:pt x="49" y="1"/>
                  </a:moveTo>
                  <a:cubicBezTo>
                    <a:pt x="34" y="1"/>
                    <a:pt x="20" y="11"/>
                    <a:pt x="12" y="27"/>
                  </a:cubicBezTo>
                  <a:cubicBezTo>
                    <a:pt x="1" y="43"/>
                    <a:pt x="12" y="71"/>
                    <a:pt x="34" y="82"/>
                  </a:cubicBezTo>
                  <a:cubicBezTo>
                    <a:pt x="214" y="164"/>
                    <a:pt x="400" y="229"/>
                    <a:pt x="592" y="279"/>
                  </a:cubicBezTo>
                  <a:cubicBezTo>
                    <a:pt x="685" y="300"/>
                    <a:pt x="789" y="311"/>
                    <a:pt x="887" y="311"/>
                  </a:cubicBezTo>
                  <a:cubicBezTo>
                    <a:pt x="991" y="311"/>
                    <a:pt x="1090" y="295"/>
                    <a:pt x="1189" y="268"/>
                  </a:cubicBezTo>
                  <a:cubicBezTo>
                    <a:pt x="1210" y="257"/>
                    <a:pt x="1221" y="235"/>
                    <a:pt x="1216" y="213"/>
                  </a:cubicBezTo>
                  <a:cubicBezTo>
                    <a:pt x="1208" y="197"/>
                    <a:pt x="1194" y="187"/>
                    <a:pt x="1179" y="187"/>
                  </a:cubicBezTo>
                  <a:cubicBezTo>
                    <a:pt x="1173" y="187"/>
                    <a:pt x="1167" y="188"/>
                    <a:pt x="1161" y="191"/>
                  </a:cubicBezTo>
                  <a:cubicBezTo>
                    <a:pt x="1068" y="216"/>
                    <a:pt x="972" y="229"/>
                    <a:pt x="877" y="229"/>
                  </a:cubicBezTo>
                  <a:cubicBezTo>
                    <a:pt x="786" y="229"/>
                    <a:pt x="696" y="218"/>
                    <a:pt x="608" y="196"/>
                  </a:cubicBezTo>
                  <a:cubicBezTo>
                    <a:pt x="422" y="147"/>
                    <a:pt x="242" y="87"/>
                    <a:pt x="66" y="5"/>
                  </a:cubicBezTo>
                  <a:cubicBezTo>
                    <a:pt x="61" y="2"/>
                    <a:pt x="55" y="1"/>
                    <a:pt x="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30"/>
            <p:cNvSpPr/>
            <p:nvPr/>
          </p:nvSpPr>
          <p:spPr>
            <a:xfrm>
              <a:off x="14361363" y="-1308700"/>
              <a:ext cx="12439" cy="85917"/>
            </a:xfrm>
            <a:custGeom>
              <a:rect b="b" l="l" r="r" t="t"/>
              <a:pathLst>
                <a:path extrusionOk="0" h="1409" w="204">
                  <a:moveTo>
                    <a:pt x="98" y="1"/>
                  </a:moveTo>
                  <a:cubicBezTo>
                    <a:pt x="71" y="1"/>
                    <a:pt x="42" y="24"/>
                    <a:pt x="56" y="57"/>
                  </a:cubicBezTo>
                  <a:cubicBezTo>
                    <a:pt x="116" y="281"/>
                    <a:pt x="121" y="511"/>
                    <a:pt x="116" y="790"/>
                  </a:cubicBezTo>
                  <a:cubicBezTo>
                    <a:pt x="110" y="1004"/>
                    <a:pt x="99" y="1195"/>
                    <a:pt x="12" y="1349"/>
                  </a:cubicBezTo>
                  <a:cubicBezTo>
                    <a:pt x="1" y="1371"/>
                    <a:pt x="6" y="1393"/>
                    <a:pt x="23" y="1403"/>
                  </a:cubicBezTo>
                  <a:cubicBezTo>
                    <a:pt x="34" y="1409"/>
                    <a:pt x="39" y="1409"/>
                    <a:pt x="45" y="1409"/>
                  </a:cubicBezTo>
                  <a:cubicBezTo>
                    <a:pt x="61" y="1409"/>
                    <a:pt x="72" y="1403"/>
                    <a:pt x="83" y="1393"/>
                  </a:cubicBezTo>
                  <a:lnTo>
                    <a:pt x="99" y="1360"/>
                  </a:lnTo>
                  <a:cubicBezTo>
                    <a:pt x="99" y="1354"/>
                    <a:pt x="105" y="1354"/>
                    <a:pt x="105" y="1349"/>
                  </a:cubicBezTo>
                  <a:cubicBezTo>
                    <a:pt x="187" y="1185"/>
                    <a:pt x="198" y="998"/>
                    <a:pt x="198" y="790"/>
                  </a:cubicBezTo>
                  <a:cubicBezTo>
                    <a:pt x="203" y="566"/>
                    <a:pt x="203" y="292"/>
                    <a:pt x="138" y="35"/>
                  </a:cubicBezTo>
                  <a:cubicBezTo>
                    <a:pt x="133" y="11"/>
                    <a:pt x="116" y="1"/>
                    <a:pt x="9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30"/>
            <p:cNvSpPr/>
            <p:nvPr/>
          </p:nvSpPr>
          <p:spPr>
            <a:xfrm>
              <a:off x="14428133" y="-1476082"/>
              <a:ext cx="243727" cy="168664"/>
            </a:xfrm>
            <a:custGeom>
              <a:rect b="b" l="l" r="r" t="t"/>
              <a:pathLst>
                <a:path extrusionOk="0" h="2766" w="3997">
                  <a:moveTo>
                    <a:pt x="1865" y="0"/>
                  </a:moveTo>
                  <a:cubicBezTo>
                    <a:pt x="539" y="0"/>
                    <a:pt x="235" y="601"/>
                    <a:pt x="88" y="1149"/>
                  </a:cubicBezTo>
                  <a:cubicBezTo>
                    <a:pt x="28" y="1368"/>
                    <a:pt x="1" y="2058"/>
                    <a:pt x="1" y="2058"/>
                  </a:cubicBezTo>
                  <a:lnTo>
                    <a:pt x="586" y="2506"/>
                  </a:lnTo>
                  <a:cubicBezTo>
                    <a:pt x="813" y="2683"/>
                    <a:pt x="1120" y="2766"/>
                    <a:pt x="1445" y="2766"/>
                  </a:cubicBezTo>
                  <a:cubicBezTo>
                    <a:pt x="2008" y="2766"/>
                    <a:pt x="2626" y="2516"/>
                    <a:pt x="2973" y="2068"/>
                  </a:cubicBezTo>
                  <a:lnTo>
                    <a:pt x="3810" y="1001"/>
                  </a:lnTo>
                  <a:cubicBezTo>
                    <a:pt x="3996" y="760"/>
                    <a:pt x="3876" y="410"/>
                    <a:pt x="3586" y="333"/>
                  </a:cubicBezTo>
                  <a:lnTo>
                    <a:pt x="2382" y="27"/>
                  </a:lnTo>
                  <a:cubicBezTo>
                    <a:pt x="2194" y="9"/>
                    <a:pt x="2022" y="0"/>
                    <a:pt x="186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30"/>
            <p:cNvSpPr/>
            <p:nvPr/>
          </p:nvSpPr>
          <p:spPr>
            <a:xfrm>
              <a:off x="14422828" y="-1429129"/>
              <a:ext cx="217446" cy="81222"/>
            </a:xfrm>
            <a:custGeom>
              <a:rect b="b" l="l" r="r" t="t"/>
              <a:pathLst>
                <a:path extrusionOk="0" h="1332" w="3566">
                  <a:moveTo>
                    <a:pt x="3513" y="0"/>
                  </a:moveTo>
                  <a:cubicBezTo>
                    <a:pt x="3510" y="0"/>
                    <a:pt x="3507" y="1"/>
                    <a:pt x="3503" y="1"/>
                  </a:cubicBezTo>
                  <a:cubicBezTo>
                    <a:pt x="2841" y="78"/>
                    <a:pt x="2222" y="368"/>
                    <a:pt x="1626" y="647"/>
                  </a:cubicBezTo>
                  <a:cubicBezTo>
                    <a:pt x="1117" y="888"/>
                    <a:pt x="591" y="1134"/>
                    <a:pt x="38" y="1249"/>
                  </a:cubicBezTo>
                  <a:cubicBezTo>
                    <a:pt x="16" y="1255"/>
                    <a:pt x="0" y="1277"/>
                    <a:pt x="6" y="1298"/>
                  </a:cubicBezTo>
                  <a:cubicBezTo>
                    <a:pt x="11" y="1320"/>
                    <a:pt x="27" y="1331"/>
                    <a:pt x="44" y="1331"/>
                  </a:cubicBezTo>
                  <a:lnTo>
                    <a:pt x="55" y="1331"/>
                  </a:lnTo>
                  <a:cubicBezTo>
                    <a:pt x="613" y="1216"/>
                    <a:pt x="1144" y="965"/>
                    <a:pt x="1659" y="724"/>
                  </a:cubicBezTo>
                  <a:cubicBezTo>
                    <a:pt x="2250" y="445"/>
                    <a:pt x="2863" y="160"/>
                    <a:pt x="3514" y="78"/>
                  </a:cubicBezTo>
                  <a:cubicBezTo>
                    <a:pt x="3565" y="73"/>
                    <a:pt x="3559" y="0"/>
                    <a:pt x="351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30"/>
            <p:cNvSpPr/>
            <p:nvPr/>
          </p:nvSpPr>
          <p:spPr>
            <a:xfrm>
              <a:off x="14541854" y="-1400226"/>
              <a:ext cx="75612" cy="16281"/>
            </a:xfrm>
            <a:custGeom>
              <a:rect b="b" l="l" r="r" t="t"/>
              <a:pathLst>
                <a:path extrusionOk="0" h="267" w="1240">
                  <a:moveTo>
                    <a:pt x="60" y="0"/>
                  </a:moveTo>
                  <a:cubicBezTo>
                    <a:pt x="26" y="0"/>
                    <a:pt x="0" y="52"/>
                    <a:pt x="40" y="75"/>
                  </a:cubicBezTo>
                  <a:cubicBezTo>
                    <a:pt x="210" y="184"/>
                    <a:pt x="407" y="250"/>
                    <a:pt x="610" y="261"/>
                  </a:cubicBezTo>
                  <a:cubicBezTo>
                    <a:pt x="653" y="266"/>
                    <a:pt x="703" y="266"/>
                    <a:pt x="747" y="266"/>
                  </a:cubicBezTo>
                  <a:cubicBezTo>
                    <a:pt x="900" y="261"/>
                    <a:pt x="1053" y="250"/>
                    <a:pt x="1201" y="228"/>
                  </a:cubicBezTo>
                  <a:cubicBezTo>
                    <a:pt x="1223" y="222"/>
                    <a:pt x="1239" y="201"/>
                    <a:pt x="1234" y="179"/>
                  </a:cubicBezTo>
                  <a:cubicBezTo>
                    <a:pt x="1234" y="160"/>
                    <a:pt x="1217" y="145"/>
                    <a:pt x="1198" y="145"/>
                  </a:cubicBezTo>
                  <a:cubicBezTo>
                    <a:pt x="1196" y="145"/>
                    <a:pt x="1193" y="145"/>
                    <a:pt x="1190" y="146"/>
                  </a:cubicBezTo>
                  <a:cubicBezTo>
                    <a:pt x="1040" y="172"/>
                    <a:pt x="889" y="180"/>
                    <a:pt x="739" y="180"/>
                  </a:cubicBezTo>
                  <a:cubicBezTo>
                    <a:pt x="698" y="180"/>
                    <a:pt x="656" y="180"/>
                    <a:pt x="615" y="179"/>
                  </a:cubicBezTo>
                  <a:cubicBezTo>
                    <a:pt x="429" y="168"/>
                    <a:pt x="243" y="107"/>
                    <a:pt x="84" y="9"/>
                  </a:cubicBezTo>
                  <a:cubicBezTo>
                    <a:pt x="76" y="3"/>
                    <a:pt x="68" y="0"/>
                    <a:pt x="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30"/>
            <p:cNvSpPr/>
            <p:nvPr/>
          </p:nvSpPr>
          <p:spPr>
            <a:xfrm>
              <a:off x="14518927" y="-1456325"/>
              <a:ext cx="26098" cy="72014"/>
            </a:xfrm>
            <a:custGeom>
              <a:rect b="b" l="l" r="r" t="t"/>
              <a:pathLst>
                <a:path extrusionOk="0" h="1181" w="428">
                  <a:moveTo>
                    <a:pt x="359" y="1"/>
                  </a:moveTo>
                  <a:cubicBezTo>
                    <a:pt x="347" y="1"/>
                    <a:pt x="337" y="6"/>
                    <a:pt x="334" y="20"/>
                  </a:cubicBezTo>
                  <a:cubicBezTo>
                    <a:pt x="230" y="190"/>
                    <a:pt x="148" y="371"/>
                    <a:pt x="83" y="557"/>
                  </a:cubicBezTo>
                  <a:cubicBezTo>
                    <a:pt x="17" y="743"/>
                    <a:pt x="0" y="951"/>
                    <a:pt x="39" y="1148"/>
                  </a:cubicBezTo>
                  <a:cubicBezTo>
                    <a:pt x="39" y="1170"/>
                    <a:pt x="55" y="1181"/>
                    <a:pt x="77" y="1181"/>
                  </a:cubicBezTo>
                  <a:lnTo>
                    <a:pt x="83" y="1181"/>
                  </a:lnTo>
                  <a:cubicBezTo>
                    <a:pt x="104" y="1175"/>
                    <a:pt x="121" y="1153"/>
                    <a:pt x="115" y="1131"/>
                  </a:cubicBezTo>
                  <a:cubicBezTo>
                    <a:pt x="77" y="945"/>
                    <a:pt x="93" y="754"/>
                    <a:pt x="159" y="579"/>
                  </a:cubicBezTo>
                  <a:cubicBezTo>
                    <a:pt x="225" y="398"/>
                    <a:pt x="301" y="223"/>
                    <a:pt x="400" y="59"/>
                  </a:cubicBezTo>
                  <a:cubicBezTo>
                    <a:pt x="427" y="35"/>
                    <a:pt x="388" y="1"/>
                    <a:pt x="35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30"/>
            <p:cNvSpPr/>
            <p:nvPr/>
          </p:nvSpPr>
          <p:spPr>
            <a:xfrm>
              <a:off x="14463865" y="-1441325"/>
              <a:ext cx="32440" cy="82076"/>
            </a:xfrm>
            <a:custGeom>
              <a:rect b="b" l="l" r="r" t="t"/>
              <a:pathLst>
                <a:path extrusionOk="0" h="1346" w="532">
                  <a:moveTo>
                    <a:pt x="484" y="0"/>
                  </a:moveTo>
                  <a:cubicBezTo>
                    <a:pt x="471" y="0"/>
                    <a:pt x="459" y="7"/>
                    <a:pt x="449" y="21"/>
                  </a:cubicBezTo>
                  <a:cubicBezTo>
                    <a:pt x="241" y="327"/>
                    <a:pt x="0" y="798"/>
                    <a:pt x="55" y="1307"/>
                  </a:cubicBezTo>
                  <a:cubicBezTo>
                    <a:pt x="55" y="1329"/>
                    <a:pt x="77" y="1345"/>
                    <a:pt x="99" y="1345"/>
                  </a:cubicBezTo>
                  <a:cubicBezTo>
                    <a:pt x="121" y="1345"/>
                    <a:pt x="137" y="1323"/>
                    <a:pt x="137" y="1301"/>
                  </a:cubicBezTo>
                  <a:cubicBezTo>
                    <a:pt x="82" y="820"/>
                    <a:pt x="312" y="360"/>
                    <a:pt x="520" y="64"/>
                  </a:cubicBezTo>
                  <a:cubicBezTo>
                    <a:pt x="531" y="48"/>
                    <a:pt x="526" y="21"/>
                    <a:pt x="509" y="10"/>
                  </a:cubicBezTo>
                  <a:cubicBezTo>
                    <a:pt x="501" y="3"/>
                    <a:pt x="492" y="0"/>
                    <a:pt x="48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30"/>
            <p:cNvSpPr/>
            <p:nvPr/>
          </p:nvSpPr>
          <p:spPr>
            <a:xfrm>
              <a:off x="14484048" y="-1374555"/>
              <a:ext cx="87442" cy="17318"/>
            </a:xfrm>
            <a:custGeom>
              <a:rect b="b" l="l" r="r" t="t"/>
              <a:pathLst>
                <a:path extrusionOk="0" h="284" w="1434">
                  <a:moveTo>
                    <a:pt x="60" y="0"/>
                  </a:moveTo>
                  <a:cubicBezTo>
                    <a:pt x="26" y="0"/>
                    <a:pt x="1" y="49"/>
                    <a:pt x="36" y="75"/>
                  </a:cubicBezTo>
                  <a:lnTo>
                    <a:pt x="69" y="97"/>
                  </a:lnTo>
                  <a:cubicBezTo>
                    <a:pt x="69" y="97"/>
                    <a:pt x="74" y="102"/>
                    <a:pt x="80" y="102"/>
                  </a:cubicBezTo>
                  <a:cubicBezTo>
                    <a:pt x="233" y="196"/>
                    <a:pt x="419" y="223"/>
                    <a:pt x="627" y="250"/>
                  </a:cubicBezTo>
                  <a:cubicBezTo>
                    <a:pt x="780" y="267"/>
                    <a:pt x="934" y="278"/>
                    <a:pt x="1087" y="283"/>
                  </a:cubicBezTo>
                  <a:cubicBezTo>
                    <a:pt x="1185" y="283"/>
                    <a:pt x="1284" y="272"/>
                    <a:pt x="1383" y="256"/>
                  </a:cubicBezTo>
                  <a:cubicBezTo>
                    <a:pt x="1434" y="245"/>
                    <a:pt x="1423" y="173"/>
                    <a:pt x="1376" y="173"/>
                  </a:cubicBezTo>
                  <a:cubicBezTo>
                    <a:pt x="1373" y="173"/>
                    <a:pt x="1370" y="173"/>
                    <a:pt x="1366" y="174"/>
                  </a:cubicBezTo>
                  <a:cubicBezTo>
                    <a:pt x="1272" y="192"/>
                    <a:pt x="1177" y="198"/>
                    <a:pt x="1080" y="198"/>
                  </a:cubicBezTo>
                  <a:cubicBezTo>
                    <a:pt x="940" y="198"/>
                    <a:pt x="794" y="184"/>
                    <a:pt x="633" y="168"/>
                  </a:cubicBezTo>
                  <a:cubicBezTo>
                    <a:pt x="419" y="146"/>
                    <a:pt x="233" y="113"/>
                    <a:pt x="85" y="9"/>
                  </a:cubicBezTo>
                  <a:cubicBezTo>
                    <a:pt x="77" y="3"/>
                    <a:pt x="68" y="0"/>
                    <a:pt x="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7" name="Google Shape;8777;p30"/>
          <p:cNvGrpSpPr/>
          <p:nvPr/>
        </p:nvGrpSpPr>
        <p:grpSpPr>
          <a:xfrm>
            <a:off x="1758403" y="3192888"/>
            <a:ext cx="1127137" cy="1960130"/>
            <a:chOff x="272217" y="3453993"/>
            <a:chExt cx="912735" cy="1587279"/>
          </a:xfrm>
        </p:grpSpPr>
        <p:sp>
          <p:nvSpPr>
            <p:cNvPr id="8778" name="Google Shape;8778;p30"/>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30"/>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30"/>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30"/>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30"/>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30"/>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30"/>
            <p:cNvSpPr/>
            <p:nvPr/>
          </p:nvSpPr>
          <p:spPr>
            <a:xfrm>
              <a:off x="735561" y="4103160"/>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85" name="Google Shape;8785;p30"/>
          <p:cNvSpPr/>
          <p:nvPr/>
        </p:nvSpPr>
        <p:spPr>
          <a:xfrm>
            <a:off x="-2572081"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30"/>
          <p:cNvSpPr/>
          <p:nvPr/>
        </p:nvSpPr>
        <p:spPr>
          <a:xfrm>
            <a:off x="2394801" y="4512425"/>
            <a:ext cx="586469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781" name="Shape 781"/>
        <p:cNvGrpSpPr/>
        <p:nvPr/>
      </p:nvGrpSpPr>
      <p:grpSpPr>
        <a:xfrm>
          <a:off x="0" y="0"/>
          <a:ext cx="0" cy="0"/>
          <a:chOff x="0" y="0"/>
          <a:chExt cx="0" cy="0"/>
        </a:xfrm>
      </p:grpSpPr>
      <p:sp>
        <p:nvSpPr>
          <p:cNvPr id="782" name="Google Shape;782;p4"/>
          <p:cNvSpPr txBox="1"/>
          <p:nvPr>
            <p:ph type="title"/>
          </p:nvPr>
        </p:nvSpPr>
        <p:spPr>
          <a:xfrm>
            <a:off x="718050" y="445025"/>
            <a:ext cx="77079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3500"/>
              <a:buNone/>
              <a:defRPr b="1"/>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p:txBody>
      </p:sp>
      <p:sp>
        <p:nvSpPr>
          <p:cNvPr id="783" name="Google Shape;783;p4"/>
          <p:cNvSpPr txBox="1"/>
          <p:nvPr>
            <p:ph idx="1" type="body"/>
          </p:nvPr>
        </p:nvSpPr>
        <p:spPr>
          <a:xfrm>
            <a:off x="718050" y="1152475"/>
            <a:ext cx="7707900" cy="3416400"/>
          </a:xfrm>
          <a:prstGeom prst="rect">
            <a:avLst/>
          </a:prstGeom>
        </p:spPr>
        <p:txBody>
          <a:bodyPr anchorCtr="0" anchor="ctr" bIns="91425" lIns="91425" spcFirstLastPara="1" rIns="91425" wrap="square" tIns="91425">
            <a:noAutofit/>
          </a:bodyPr>
          <a:lstStyle>
            <a:lvl1pPr indent="-317500" lvl="0" marL="457200">
              <a:spcBef>
                <a:spcPts val="0"/>
              </a:spcBef>
              <a:spcAft>
                <a:spcPts val="0"/>
              </a:spcAft>
              <a:buSzPts val="1400"/>
              <a:buFont typeface="Anaheim"/>
              <a:buChar char="●"/>
              <a:defRPr sz="1200"/>
            </a:lvl1pPr>
            <a:lvl2pPr indent="-317500" lvl="1" marL="914400">
              <a:spcBef>
                <a:spcPts val="0"/>
              </a:spcBef>
              <a:spcAft>
                <a:spcPts val="0"/>
              </a:spcAft>
              <a:buSzPts val="1400"/>
              <a:buChar char="○"/>
              <a:defRPr/>
            </a:lvl2pPr>
            <a:lvl3pPr indent="-317500" lvl="2" marL="1371600">
              <a:spcBef>
                <a:spcPts val="0"/>
              </a:spcBef>
              <a:spcAft>
                <a:spcPts val="0"/>
              </a:spcAft>
              <a:buSzPts val="1400"/>
              <a:buChar char="■"/>
              <a:defRPr/>
            </a:lvl3pPr>
            <a:lvl4pPr indent="-317500" lvl="3" marL="1828800">
              <a:spcBef>
                <a:spcPts val="0"/>
              </a:spcBef>
              <a:spcAft>
                <a:spcPts val="0"/>
              </a:spcAft>
              <a:buSzPts val="1400"/>
              <a:buChar char="●"/>
              <a:defRPr/>
            </a:lvl4pPr>
            <a:lvl5pPr indent="-317500" lvl="4" marL="2286000">
              <a:spcBef>
                <a:spcPts val="0"/>
              </a:spcBef>
              <a:spcAft>
                <a:spcPts val="0"/>
              </a:spcAft>
              <a:buSzPts val="1400"/>
              <a:buChar char="○"/>
              <a:defRPr/>
            </a:lvl5pPr>
            <a:lvl6pPr indent="-317500" lvl="5" marL="2743200">
              <a:spcBef>
                <a:spcPts val="0"/>
              </a:spcBef>
              <a:spcAft>
                <a:spcPts val="0"/>
              </a:spcAft>
              <a:buSzPts val="1400"/>
              <a:buChar char="■"/>
              <a:defRPr/>
            </a:lvl6pPr>
            <a:lvl7pPr indent="-317500" lvl="6" marL="3200400">
              <a:spcBef>
                <a:spcPts val="0"/>
              </a:spcBef>
              <a:spcAft>
                <a:spcPts val="0"/>
              </a:spcAft>
              <a:buSzPts val="1400"/>
              <a:buChar char="●"/>
              <a:defRPr/>
            </a:lvl7pPr>
            <a:lvl8pPr indent="-317500" lvl="7" marL="3657600">
              <a:spcBef>
                <a:spcPts val="0"/>
              </a:spcBef>
              <a:spcAft>
                <a:spcPts val="0"/>
              </a:spcAft>
              <a:buSzPts val="1400"/>
              <a:buChar char="○"/>
              <a:defRPr/>
            </a:lvl8pPr>
            <a:lvl9pPr indent="-317500" lvl="8" marL="4114800">
              <a:spcBef>
                <a:spcPts val="0"/>
              </a:spcBef>
              <a:spcAft>
                <a:spcPts val="0"/>
              </a:spcAft>
              <a:buSzPts val="1400"/>
              <a:buChar char="■"/>
              <a:defRPr/>
            </a:lvl9pPr>
          </a:lstStyle>
          <a:p/>
        </p:txBody>
      </p:sp>
      <p:grpSp>
        <p:nvGrpSpPr>
          <p:cNvPr id="784" name="Google Shape;784;p4"/>
          <p:cNvGrpSpPr/>
          <p:nvPr/>
        </p:nvGrpSpPr>
        <p:grpSpPr>
          <a:xfrm rot="-10232688">
            <a:off x="6667081" y="-269349"/>
            <a:ext cx="3232596" cy="1924966"/>
            <a:chOff x="238125" y="2514275"/>
            <a:chExt cx="904975" cy="538900"/>
          </a:xfrm>
        </p:grpSpPr>
        <p:sp>
          <p:nvSpPr>
            <p:cNvPr id="785" name="Google Shape;785;p4"/>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4"/>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4"/>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4"/>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4"/>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4"/>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4"/>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4"/>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4"/>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4"/>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4"/>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4"/>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4"/>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4"/>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4"/>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4"/>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4"/>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4"/>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4"/>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4"/>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4"/>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4"/>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4"/>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4"/>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4"/>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4"/>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4"/>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4"/>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4"/>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4"/>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4"/>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4"/>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4"/>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4"/>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4"/>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4"/>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4"/>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4"/>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4"/>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4"/>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4"/>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4"/>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4"/>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4"/>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4"/>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4"/>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4"/>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4"/>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4"/>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4"/>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4"/>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4"/>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4"/>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4"/>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4"/>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4"/>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4"/>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4"/>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4"/>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4"/>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4"/>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4"/>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4"/>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4"/>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4"/>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4"/>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4"/>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4"/>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4"/>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4"/>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4"/>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4"/>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4"/>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4"/>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4"/>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4"/>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4"/>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4"/>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4"/>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4"/>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4"/>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4"/>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4"/>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4"/>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4"/>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4"/>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4"/>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4"/>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4"/>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4"/>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4"/>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4"/>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4"/>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4"/>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4"/>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4"/>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4"/>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4"/>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4"/>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4"/>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4"/>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4"/>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4"/>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4"/>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4"/>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4"/>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4"/>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4"/>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4"/>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4"/>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4"/>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4"/>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4"/>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4"/>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4"/>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4"/>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4"/>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4"/>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4"/>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4"/>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4"/>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4"/>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4"/>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4"/>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4"/>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4"/>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4"/>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4"/>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4"/>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4"/>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4"/>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4"/>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4"/>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4"/>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4"/>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4"/>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4"/>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4"/>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4"/>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4"/>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4"/>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4"/>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4"/>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4"/>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4"/>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4"/>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4"/>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4"/>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4"/>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4"/>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4"/>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4"/>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4"/>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4"/>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4"/>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4"/>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4"/>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4"/>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4"/>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4"/>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4"/>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4"/>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4"/>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4"/>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4"/>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4"/>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4"/>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4"/>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4"/>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4"/>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4"/>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4"/>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4"/>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4"/>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4"/>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4"/>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4"/>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4"/>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4"/>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4"/>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4"/>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4"/>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4"/>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4"/>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4"/>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4"/>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4"/>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4"/>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4"/>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4"/>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4"/>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4"/>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4"/>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4"/>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4"/>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4"/>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4"/>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4"/>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4"/>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4"/>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4"/>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4"/>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4"/>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4"/>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4"/>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4"/>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4"/>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 name="Google Shape;1094;p4"/>
          <p:cNvSpPr/>
          <p:nvPr/>
        </p:nvSpPr>
        <p:spPr>
          <a:xfrm>
            <a:off x="-4777156"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4"/>
          <p:cNvSpPr/>
          <p:nvPr/>
        </p:nvSpPr>
        <p:spPr>
          <a:xfrm>
            <a:off x="5112419"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4"/>
          <p:cNvSpPr/>
          <p:nvPr/>
        </p:nvSpPr>
        <p:spPr>
          <a:xfrm>
            <a:off x="212969"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3_1">
    <p:spTree>
      <p:nvGrpSpPr>
        <p:cNvPr id="8787" name="Shape 8787"/>
        <p:cNvGrpSpPr/>
        <p:nvPr/>
      </p:nvGrpSpPr>
      <p:grpSpPr>
        <a:xfrm>
          <a:off x="0" y="0"/>
          <a:ext cx="0" cy="0"/>
          <a:chOff x="0" y="0"/>
          <a:chExt cx="0" cy="0"/>
        </a:xfrm>
      </p:grpSpPr>
      <p:sp>
        <p:nvSpPr>
          <p:cNvPr id="8788" name="Google Shape;8788;p31"/>
          <p:cNvSpPr txBox="1"/>
          <p:nvPr>
            <p:ph type="title"/>
          </p:nvPr>
        </p:nvSpPr>
        <p:spPr>
          <a:xfrm>
            <a:off x="880413" y="1731438"/>
            <a:ext cx="37497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8789" name="Google Shape;8789;p31"/>
          <p:cNvSpPr txBox="1"/>
          <p:nvPr>
            <p:ph idx="1" type="subTitle"/>
          </p:nvPr>
        </p:nvSpPr>
        <p:spPr>
          <a:xfrm>
            <a:off x="880338" y="2304138"/>
            <a:ext cx="3749700" cy="1107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grpSp>
        <p:nvGrpSpPr>
          <p:cNvPr id="8790" name="Google Shape;8790;p31"/>
          <p:cNvGrpSpPr/>
          <p:nvPr/>
        </p:nvGrpSpPr>
        <p:grpSpPr>
          <a:xfrm rot="1179249">
            <a:off x="-167650" y="176173"/>
            <a:ext cx="1126917" cy="958938"/>
            <a:chOff x="1978145" y="-996458"/>
            <a:chExt cx="962247" cy="818814"/>
          </a:xfrm>
        </p:grpSpPr>
        <p:sp>
          <p:nvSpPr>
            <p:cNvPr id="8791" name="Google Shape;8791;p31"/>
            <p:cNvSpPr/>
            <p:nvPr/>
          </p:nvSpPr>
          <p:spPr>
            <a:xfrm rot="-2700000">
              <a:off x="2212355" y="-990843"/>
              <a:ext cx="350393" cy="807585"/>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31"/>
            <p:cNvSpPr/>
            <p:nvPr/>
          </p:nvSpPr>
          <p:spPr>
            <a:xfrm rot="-2700000">
              <a:off x="2793365" y="-486310"/>
              <a:ext cx="120081" cy="125954"/>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31"/>
            <p:cNvSpPr/>
            <p:nvPr/>
          </p:nvSpPr>
          <p:spPr>
            <a:xfrm rot="-2700000">
              <a:off x="2686772" y="-451615"/>
              <a:ext cx="85565" cy="168691"/>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31"/>
            <p:cNvSpPr/>
            <p:nvPr/>
          </p:nvSpPr>
          <p:spPr>
            <a:xfrm rot="-2700000">
              <a:off x="2680195" y="-510521"/>
              <a:ext cx="185226" cy="5547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31"/>
            <p:cNvSpPr/>
            <p:nvPr/>
          </p:nvSpPr>
          <p:spPr>
            <a:xfrm rot="-2700000">
              <a:off x="2548807" y="-542748"/>
              <a:ext cx="211609" cy="68308"/>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31"/>
            <p:cNvSpPr/>
            <p:nvPr/>
          </p:nvSpPr>
          <p:spPr>
            <a:xfrm rot="-2700000">
              <a:off x="2423173" y="-582384"/>
              <a:ext cx="214410" cy="64332"/>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31"/>
            <p:cNvSpPr/>
            <p:nvPr/>
          </p:nvSpPr>
          <p:spPr>
            <a:xfrm rot="-2700000">
              <a:off x="2312677" y="-632652"/>
              <a:ext cx="213959" cy="95866"/>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31"/>
            <p:cNvSpPr/>
            <p:nvPr/>
          </p:nvSpPr>
          <p:spPr>
            <a:xfrm rot="-2700000">
              <a:off x="2209450" y="-673300"/>
              <a:ext cx="177184" cy="92252"/>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31"/>
            <p:cNvSpPr/>
            <p:nvPr/>
          </p:nvSpPr>
          <p:spPr>
            <a:xfrm rot="-2700000">
              <a:off x="2546981" y="-467909"/>
              <a:ext cx="89270" cy="193358"/>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31"/>
            <p:cNvSpPr/>
            <p:nvPr/>
          </p:nvSpPr>
          <p:spPr>
            <a:xfrm rot="-2700000">
              <a:off x="2402912" y="-498044"/>
              <a:ext cx="95143" cy="177727"/>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31"/>
            <p:cNvSpPr/>
            <p:nvPr/>
          </p:nvSpPr>
          <p:spPr>
            <a:xfrm rot="-2700000">
              <a:off x="2280216" y="-539887"/>
              <a:ext cx="91619" cy="162637"/>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31"/>
            <p:cNvSpPr/>
            <p:nvPr/>
          </p:nvSpPr>
          <p:spPr>
            <a:xfrm rot="-2700000">
              <a:off x="2155987" y="-600529"/>
              <a:ext cx="97040" cy="162276"/>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31"/>
            <p:cNvSpPr/>
            <p:nvPr/>
          </p:nvSpPr>
          <p:spPr>
            <a:xfrm rot="-2700000">
              <a:off x="2049204" y="-663099"/>
              <a:ext cx="98938" cy="149988"/>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31"/>
            <p:cNvSpPr/>
            <p:nvPr/>
          </p:nvSpPr>
          <p:spPr>
            <a:xfrm rot="-2700000">
              <a:off x="2209965" y="-663032"/>
              <a:ext cx="150982" cy="70567"/>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31"/>
            <p:cNvSpPr/>
            <p:nvPr/>
          </p:nvSpPr>
          <p:spPr>
            <a:xfrm rot="-2700000">
              <a:off x="2177273" y="-593377"/>
              <a:ext cx="69482" cy="133724"/>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31"/>
            <p:cNvSpPr/>
            <p:nvPr/>
          </p:nvSpPr>
          <p:spPr>
            <a:xfrm rot="-2700000">
              <a:off x="2062775" y="-660616"/>
              <a:ext cx="79783" cy="13128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31"/>
            <p:cNvSpPr/>
            <p:nvPr/>
          </p:nvSpPr>
          <p:spPr>
            <a:xfrm rot="-2700000">
              <a:off x="2314359" y="-616105"/>
              <a:ext cx="176733" cy="70567"/>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31"/>
            <p:cNvSpPr/>
            <p:nvPr/>
          </p:nvSpPr>
          <p:spPr>
            <a:xfrm rot="-2700000">
              <a:off x="2301916" y="-543367"/>
              <a:ext cx="65597" cy="145832"/>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31"/>
            <p:cNvSpPr/>
            <p:nvPr/>
          </p:nvSpPr>
          <p:spPr>
            <a:xfrm rot="-2700000">
              <a:off x="2432597" y="-499966"/>
              <a:ext cx="52767" cy="157035"/>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31"/>
            <p:cNvSpPr/>
            <p:nvPr/>
          </p:nvSpPr>
          <p:spPr>
            <a:xfrm rot="-2700000">
              <a:off x="2427870" y="-570129"/>
              <a:ext cx="191280" cy="36051"/>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31"/>
            <p:cNvSpPr/>
            <p:nvPr/>
          </p:nvSpPr>
          <p:spPr>
            <a:xfrm rot="-2700000">
              <a:off x="2553045" y="-532499"/>
              <a:ext cx="183328" cy="46532"/>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31"/>
            <p:cNvSpPr/>
            <p:nvPr/>
          </p:nvSpPr>
          <p:spPr>
            <a:xfrm rot="-2700000">
              <a:off x="2584402" y="-465160"/>
              <a:ext cx="27016" cy="158662"/>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31"/>
            <p:cNvSpPr/>
            <p:nvPr/>
          </p:nvSpPr>
          <p:spPr>
            <a:xfrm rot="-2700000">
              <a:off x="2723117" y="-446700"/>
              <a:ext cx="17348" cy="1353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31"/>
            <p:cNvSpPr/>
            <p:nvPr/>
          </p:nvSpPr>
          <p:spPr>
            <a:xfrm rot="-2700000">
              <a:off x="2692323" y="-487443"/>
              <a:ext cx="141675" cy="22227"/>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31"/>
            <p:cNvSpPr/>
            <p:nvPr/>
          </p:nvSpPr>
          <p:spPr>
            <a:xfrm rot="-2700000">
              <a:off x="2801561" y="-470156"/>
              <a:ext cx="94872" cy="98757"/>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16" name="Google Shape;8816;p31"/>
          <p:cNvSpPr/>
          <p:nvPr/>
        </p:nvSpPr>
        <p:spPr>
          <a:xfrm flipH="1" rot="2392706">
            <a:off x="-243038" y="-368548"/>
            <a:ext cx="1277707" cy="122158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17" name="Google Shape;8817;p31"/>
          <p:cNvGrpSpPr/>
          <p:nvPr/>
        </p:nvGrpSpPr>
        <p:grpSpPr>
          <a:xfrm rot="8344615">
            <a:off x="-1435941" y="-1221563"/>
            <a:ext cx="1820130" cy="1588129"/>
            <a:chOff x="-1033342" y="-651870"/>
            <a:chExt cx="1568154" cy="1368271"/>
          </a:xfrm>
        </p:grpSpPr>
        <p:sp>
          <p:nvSpPr>
            <p:cNvPr id="8818" name="Google Shape;8818;p31"/>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31"/>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31"/>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21" name="Google Shape;8821;p31"/>
          <p:cNvSpPr/>
          <p:nvPr/>
        </p:nvSpPr>
        <p:spPr>
          <a:xfrm>
            <a:off x="-2650328" y="2693638"/>
            <a:ext cx="5923928" cy="2577346"/>
          </a:xfrm>
          <a:custGeom>
            <a:rect b="b" l="l" r="r" t="t"/>
            <a:pathLst>
              <a:path extrusionOk="0" h="27280" w="62702">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31"/>
          <p:cNvSpPr/>
          <p:nvPr/>
        </p:nvSpPr>
        <p:spPr>
          <a:xfrm flipH="1">
            <a:off x="-2850121" y="3648929"/>
            <a:ext cx="5191189" cy="1428093"/>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31"/>
          <p:cNvSpPr/>
          <p:nvPr/>
        </p:nvSpPr>
        <p:spPr>
          <a:xfrm>
            <a:off x="-6768142" y="4515463"/>
            <a:ext cx="6968019"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24" name="Google Shape;8824;p31"/>
          <p:cNvGrpSpPr/>
          <p:nvPr/>
        </p:nvGrpSpPr>
        <p:grpSpPr>
          <a:xfrm flipH="1" rot="-7509194">
            <a:off x="-3222381" y="-374055"/>
            <a:ext cx="4205464" cy="2653405"/>
            <a:chOff x="238125" y="2514275"/>
            <a:chExt cx="854125" cy="538900"/>
          </a:xfrm>
        </p:grpSpPr>
        <p:sp>
          <p:nvSpPr>
            <p:cNvPr id="8825" name="Google Shape;8825;p31"/>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31"/>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31"/>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31"/>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31"/>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31"/>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31"/>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31"/>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31"/>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31"/>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31"/>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31"/>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31"/>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31"/>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31"/>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31"/>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31"/>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31"/>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31"/>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31"/>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31"/>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31"/>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31"/>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31"/>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31"/>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31"/>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31"/>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31"/>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31"/>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31"/>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31"/>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31"/>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31"/>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31"/>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31"/>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31"/>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31"/>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31"/>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31"/>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31"/>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31"/>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31"/>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31"/>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31"/>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31"/>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31"/>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31"/>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31"/>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31"/>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31"/>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31"/>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31"/>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31"/>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31"/>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31"/>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31"/>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31"/>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31"/>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31"/>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31"/>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31"/>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31"/>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31"/>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31"/>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31"/>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31"/>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31"/>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31"/>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31"/>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31"/>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31"/>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31"/>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31"/>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31"/>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31"/>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31"/>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31"/>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31"/>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31"/>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31"/>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31"/>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31"/>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31"/>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31"/>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31"/>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31"/>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31"/>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31"/>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31"/>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31"/>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31"/>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31"/>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31"/>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31"/>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31"/>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31"/>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31"/>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31"/>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31"/>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31"/>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31"/>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31"/>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31"/>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31"/>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31"/>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31"/>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31"/>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31"/>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31"/>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31"/>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31"/>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31"/>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31"/>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31"/>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31"/>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31"/>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31"/>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31"/>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31"/>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31"/>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31"/>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31"/>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31"/>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31"/>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31"/>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31"/>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31"/>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31"/>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31"/>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31"/>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31"/>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31"/>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31"/>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31"/>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31"/>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31"/>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31"/>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31"/>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31"/>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31"/>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31"/>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31"/>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31"/>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31"/>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31"/>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31"/>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31"/>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31"/>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31"/>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31"/>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31"/>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31"/>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31"/>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31"/>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31"/>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31"/>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31"/>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31"/>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31"/>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31"/>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31"/>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31"/>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31"/>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31"/>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31"/>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31"/>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31"/>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31"/>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31"/>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31"/>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31"/>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31"/>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31"/>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31"/>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31"/>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31"/>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31"/>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31"/>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31"/>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31"/>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31"/>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31"/>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31"/>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31"/>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31"/>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31"/>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31"/>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31"/>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31"/>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31"/>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31"/>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31"/>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31"/>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31"/>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31"/>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31"/>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31"/>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31"/>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31"/>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31"/>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31"/>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31"/>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31"/>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31"/>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31"/>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31"/>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31"/>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31"/>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31"/>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31"/>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31"/>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31"/>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31"/>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31"/>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31"/>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31"/>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31"/>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31"/>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31"/>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31"/>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31"/>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31"/>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31"/>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31"/>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31"/>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31"/>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31"/>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31"/>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31"/>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31"/>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31"/>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31"/>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31"/>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31"/>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31"/>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31"/>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31"/>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31"/>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31"/>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31"/>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31"/>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31"/>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31"/>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31"/>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31"/>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31"/>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31"/>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31"/>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31"/>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31"/>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31"/>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31"/>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31"/>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31"/>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31"/>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31"/>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31"/>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31"/>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31"/>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31"/>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31"/>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31"/>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31"/>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31"/>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31"/>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31"/>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31"/>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31"/>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31"/>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31"/>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31"/>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31"/>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31"/>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31"/>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31"/>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31"/>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31"/>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31"/>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31"/>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31"/>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31"/>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31"/>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31"/>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31"/>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31"/>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31"/>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31"/>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31"/>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31"/>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31"/>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31"/>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31"/>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31"/>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31"/>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9" name="Google Shape;9119;p31"/>
          <p:cNvGrpSpPr/>
          <p:nvPr/>
        </p:nvGrpSpPr>
        <p:grpSpPr>
          <a:xfrm rot="10800000">
            <a:off x="-75104" y="-492449"/>
            <a:ext cx="625009" cy="1712940"/>
            <a:chOff x="926123" y="3661100"/>
            <a:chExt cx="625009" cy="1712940"/>
          </a:xfrm>
        </p:grpSpPr>
        <p:sp>
          <p:nvSpPr>
            <p:cNvPr id="9120" name="Google Shape;9120;p31"/>
            <p:cNvSpPr/>
            <p:nvPr/>
          </p:nvSpPr>
          <p:spPr>
            <a:xfrm>
              <a:off x="984831" y="3714093"/>
              <a:ext cx="493043" cy="1659946"/>
            </a:xfrm>
            <a:custGeom>
              <a:rect b="b" l="l" r="r" t="t"/>
              <a:pathLst>
                <a:path extrusionOk="0" h="6390" w="1898">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31"/>
            <p:cNvSpPr/>
            <p:nvPr/>
          </p:nvSpPr>
          <p:spPr>
            <a:xfrm>
              <a:off x="974441" y="3661100"/>
              <a:ext cx="148848" cy="125210"/>
            </a:xfrm>
            <a:custGeom>
              <a:rect b="b" l="l" r="r" t="t"/>
              <a:pathLst>
                <a:path extrusionOk="0" h="482" w="573">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31"/>
            <p:cNvSpPr/>
            <p:nvPr/>
          </p:nvSpPr>
          <p:spPr>
            <a:xfrm>
              <a:off x="1161736" y="3736953"/>
              <a:ext cx="155083" cy="130406"/>
            </a:xfrm>
            <a:custGeom>
              <a:rect b="b" l="l" r="r" t="t"/>
              <a:pathLst>
                <a:path extrusionOk="0" h="502" w="597">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31"/>
            <p:cNvSpPr/>
            <p:nvPr/>
          </p:nvSpPr>
          <p:spPr>
            <a:xfrm>
              <a:off x="926123" y="3893336"/>
              <a:ext cx="151706" cy="128328"/>
            </a:xfrm>
            <a:custGeom>
              <a:rect b="b" l="l" r="r" t="t"/>
              <a:pathLst>
                <a:path extrusionOk="0" h="494" w="584">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31"/>
            <p:cNvSpPr/>
            <p:nvPr/>
          </p:nvSpPr>
          <p:spPr>
            <a:xfrm>
              <a:off x="1236809" y="4180124"/>
              <a:ext cx="119234" cy="100272"/>
            </a:xfrm>
            <a:custGeom>
              <a:rect b="b" l="l" r="r" t="t"/>
              <a:pathLst>
                <a:path extrusionOk="0" h="386" w="459">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31"/>
            <p:cNvSpPr/>
            <p:nvPr/>
          </p:nvSpPr>
          <p:spPr>
            <a:xfrm>
              <a:off x="1366695" y="4193632"/>
              <a:ext cx="113000" cy="94557"/>
            </a:xfrm>
            <a:custGeom>
              <a:rect b="b" l="l" r="r" t="t"/>
              <a:pathLst>
                <a:path extrusionOk="0" h="364" w="435">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31"/>
            <p:cNvSpPr/>
            <p:nvPr/>
          </p:nvSpPr>
          <p:spPr>
            <a:xfrm>
              <a:off x="1404102" y="4306893"/>
              <a:ext cx="147030" cy="105208"/>
            </a:xfrm>
            <a:custGeom>
              <a:rect b="b" l="l" r="r" t="t"/>
              <a:pathLst>
                <a:path extrusionOk="0" h="405" w="566">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31"/>
            <p:cNvSpPr/>
            <p:nvPr/>
          </p:nvSpPr>
          <p:spPr>
            <a:xfrm>
              <a:off x="1129784" y="4391578"/>
              <a:ext cx="127807" cy="107806"/>
            </a:xfrm>
            <a:custGeom>
              <a:rect b="b" l="l" r="r" t="t"/>
              <a:pathLst>
                <a:path extrusionOk="0" h="415" w="492">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31"/>
            <p:cNvSpPr/>
            <p:nvPr/>
          </p:nvSpPr>
          <p:spPr>
            <a:xfrm>
              <a:off x="988208" y="4280396"/>
              <a:ext cx="165993" cy="120015"/>
            </a:xfrm>
            <a:custGeom>
              <a:rect b="b" l="l" r="r" t="t"/>
              <a:pathLst>
                <a:path extrusionOk="0" h="462" w="639">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31"/>
            <p:cNvSpPr/>
            <p:nvPr/>
          </p:nvSpPr>
          <p:spPr>
            <a:xfrm>
              <a:off x="953659" y="4432622"/>
              <a:ext cx="133522" cy="112741"/>
            </a:xfrm>
            <a:custGeom>
              <a:rect b="b" l="l" r="r" t="t"/>
              <a:pathLst>
                <a:path extrusionOk="0" h="434" w="514">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0" name="Google Shape;9130;p31"/>
          <p:cNvSpPr/>
          <p:nvPr/>
        </p:nvSpPr>
        <p:spPr>
          <a:xfrm>
            <a:off x="8" y="4515463"/>
            <a:ext cx="6968019"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31"/>
          <p:cNvSpPr/>
          <p:nvPr/>
        </p:nvSpPr>
        <p:spPr>
          <a:xfrm flipH="1">
            <a:off x="6081233" y="4515463"/>
            <a:ext cx="6968019"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3_1_1">
    <p:spTree>
      <p:nvGrpSpPr>
        <p:cNvPr id="9132" name="Shape 9132"/>
        <p:cNvGrpSpPr/>
        <p:nvPr/>
      </p:nvGrpSpPr>
      <p:grpSpPr>
        <a:xfrm>
          <a:off x="0" y="0"/>
          <a:ext cx="0" cy="0"/>
          <a:chOff x="0" y="0"/>
          <a:chExt cx="0" cy="0"/>
        </a:xfrm>
      </p:grpSpPr>
      <p:sp>
        <p:nvSpPr>
          <p:cNvPr id="9133" name="Google Shape;9133;p32"/>
          <p:cNvSpPr txBox="1"/>
          <p:nvPr>
            <p:ph type="title"/>
          </p:nvPr>
        </p:nvSpPr>
        <p:spPr>
          <a:xfrm>
            <a:off x="4603594" y="1740425"/>
            <a:ext cx="3749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134" name="Google Shape;9134;p32"/>
          <p:cNvSpPr txBox="1"/>
          <p:nvPr>
            <p:ph idx="1" type="subTitle"/>
          </p:nvPr>
        </p:nvSpPr>
        <p:spPr>
          <a:xfrm>
            <a:off x="4603594" y="2313125"/>
            <a:ext cx="3749100" cy="11079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9135" name="Google Shape;9135;p32"/>
          <p:cNvSpPr/>
          <p:nvPr/>
        </p:nvSpPr>
        <p:spPr>
          <a:xfrm flipH="1">
            <a:off x="-3094367" y="4515463"/>
            <a:ext cx="6968019"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32"/>
          <p:cNvSpPr/>
          <p:nvPr/>
        </p:nvSpPr>
        <p:spPr>
          <a:xfrm flipH="1">
            <a:off x="3459445" y="4515463"/>
            <a:ext cx="6968019"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37" name="Google Shape;9137;p32"/>
          <p:cNvGrpSpPr/>
          <p:nvPr/>
        </p:nvGrpSpPr>
        <p:grpSpPr>
          <a:xfrm rot="-751017">
            <a:off x="6255092" y="-788951"/>
            <a:ext cx="2874737" cy="1816769"/>
            <a:chOff x="713150" y="2225725"/>
            <a:chExt cx="795400" cy="502675"/>
          </a:xfrm>
        </p:grpSpPr>
        <p:sp>
          <p:nvSpPr>
            <p:cNvPr id="9138" name="Google Shape;9138;p32"/>
            <p:cNvSpPr/>
            <p:nvPr/>
          </p:nvSpPr>
          <p:spPr>
            <a:xfrm>
              <a:off x="1165825" y="2476075"/>
              <a:ext cx="96950" cy="223450"/>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32"/>
            <p:cNvSpPr/>
            <p:nvPr/>
          </p:nvSpPr>
          <p:spPr>
            <a:xfrm>
              <a:off x="1256800" y="2693550"/>
              <a:ext cx="33225" cy="34850"/>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32"/>
            <p:cNvSpPr/>
            <p:nvPr/>
          </p:nvSpPr>
          <p:spPr>
            <a:xfrm>
              <a:off x="1226375" y="2674375"/>
              <a:ext cx="23675" cy="46675"/>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32"/>
            <p:cNvSpPr/>
            <p:nvPr/>
          </p:nvSpPr>
          <p:spPr>
            <a:xfrm>
              <a:off x="1243650" y="2675900"/>
              <a:ext cx="51250" cy="15350"/>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32"/>
            <p:cNvSpPr/>
            <p:nvPr/>
          </p:nvSpPr>
          <p:spPr>
            <a:xfrm>
              <a:off x="1221925" y="2645950"/>
              <a:ext cx="58550" cy="18900"/>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32"/>
            <p:cNvSpPr/>
            <p:nvPr/>
          </p:nvSpPr>
          <p:spPr>
            <a:xfrm>
              <a:off x="1205375" y="2614050"/>
              <a:ext cx="59325" cy="17800"/>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32"/>
            <p:cNvSpPr/>
            <p:nvPr/>
          </p:nvSpPr>
          <p:spPr>
            <a:xfrm>
              <a:off x="1190525" y="2581275"/>
              <a:ext cx="59200" cy="26525"/>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32"/>
            <p:cNvSpPr/>
            <p:nvPr/>
          </p:nvSpPr>
          <p:spPr>
            <a:xfrm>
              <a:off x="1180125" y="2549675"/>
              <a:ext cx="49025" cy="25525"/>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32"/>
            <p:cNvSpPr/>
            <p:nvPr/>
          </p:nvSpPr>
          <p:spPr>
            <a:xfrm>
              <a:off x="1171975" y="2515725"/>
              <a:ext cx="40850" cy="27550"/>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32"/>
            <p:cNvSpPr/>
            <p:nvPr/>
          </p:nvSpPr>
          <p:spPr>
            <a:xfrm>
              <a:off x="1199650" y="2643200"/>
              <a:ext cx="24700" cy="53500"/>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32"/>
            <p:cNvSpPr/>
            <p:nvPr/>
          </p:nvSpPr>
          <p:spPr>
            <a:xfrm>
              <a:off x="1178650" y="2610325"/>
              <a:ext cx="26325" cy="49175"/>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32"/>
            <p:cNvSpPr/>
            <p:nvPr/>
          </p:nvSpPr>
          <p:spPr>
            <a:xfrm>
              <a:off x="1164450" y="2578400"/>
              <a:ext cx="25350" cy="45000"/>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32"/>
            <p:cNvSpPr/>
            <p:nvPr/>
          </p:nvSpPr>
          <p:spPr>
            <a:xfrm>
              <a:off x="1151825" y="2542775"/>
              <a:ext cx="26850" cy="4490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32"/>
            <p:cNvSpPr/>
            <p:nvPr/>
          </p:nvSpPr>
          <p:spPr>
            <a:xfrm>
              <a:off x="1144300" y="2510325"/>
              <a:ext cx="27375" cy="41500"/>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32"/>
            <p:cNvSpPr/>
            <p:nvPr/>
          </p:nvSpPr>
          <p:spPr>
            <a:xfrm>
              <a:off x="1173450" y="2516700"/>
              <a:ext cx="35000" cy="23575"/>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32"/>
            <p:cNvSpPr/>
            <p:nvPr/>
          </p:nvSpPr>
          <p:spPr>
            <a:xfrm>
              <a:off x="1181400" y="2550100"/>
              <a:ext cx="41775" cy="19525"/>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32"/>
            <p:cNvSpPr/>
            <p:nvPr/>
          </p:nvSpPr>
          <p:spPr>
            <a:xfrm>
              <a:off x="1158500" y="2546800"/>
              <a:ext cx="19225" cy="3700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32"/>
            <p:cNvSpPr/>
            <p:nvPr/>
          </p:nvSpPr>
          <p:spPr>
            <a:xfrm>
              <a:off x="1149075" y="2512350"/>
              <a:ext cx="22075" cy="3632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32"/>
            <p:cNvSpPr/>
            <p:nvPr/>
          </p:nvSpPr>
          <p:spPr>
            <a:xfrm>
              <a:off x="1191600" y="2582225"/>
              <a:ext cx="48900" cy="19525"/>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32"/>
            <p:cNvSpPr/>
            <p:nvPr/>
          </p:nvSpPr>
          <p:spPr>
            <a:xfrm>
              <a:off x="1172075" y="2580100"/>
              <a:ext cx="18150" cy="40350"/>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32"/>
            <p:cNvSpPr/>
            <p:nvPr/>
          </p:nvSpPr>
          <p:spPr>
            <a:xfrm>
              <a:off x="1188575" y="2612450"/>
              <a:ext cx="14600" cy="43450"/>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32"/>
            <p:cNvSpPr/>
            <p:nvPr/>
          </p:nvSpPr>
          <p:spPr>
            <a:xfrm>
              <a:off x="1207600" y="2616250"/>
              <a:ext cx="52925" cy="9975"/>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32"/>
            <p:cNvSpPr/>
            <p:nvPr/>
          </p:nvSpPr>
          <p:spPr>
            <a:xfrm>
              <a:off x="1224025" y="2646900"/>
              <a:ext cx="50725" cy="12875"/>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32"/>
            <p:cNvSpPr/>
            <p:nvPr/>
          </p:nvSpPr>
          <p:spPr>
            <a:xfrm>
              <a:off x="1212350" y="2646375"/>
              <a:ext cx="7475" cy="43900"/>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32"/>
            <p:cNvSpPr/>
            <p:nvPr/>
          </p:nvSpPr>
          <p:spPr>
            <a:xfrm>
              <a:off x="1238550" y="2677125"/>
              <a:ext cx="4800" cy="374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32"/>
            <p:cNvSpPr/>
            <p:nvPr/>
          </p:nvSpPr>
          <p:spPr>
            <a:xfrm>
              <a:off x="1246525" y="2679875"/>
              <a:ext cx="39200" cy="6150"/>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32"/>
            <p:cNvSpPr/>
            <p:nvPr/>
          </p:nvSpPr>
          <p:spPr>
            <a:xfrm>
              <a:off x="1258925" y="2696950"/>
              <a:ext cx="26250" cy="27325"/>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32"/>
            <p:cNvSpPr/>
            <p:nvPr/>
          </p:nvSpPr>
          <p:spPr>
            <a:xfrm>
              <a:off x="1192650" y="2366875"/>
              <a:ext cx="259375" cy="24800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32"/>
            <p:cNvSpPr/>
            <p:nvPr/>
          </p:nvSpPr>
          <p:spPr>
            <a:xfrm>
              <a:off x="1225525" y="2359850"/>
              <a:ext cx="170175" cy="227825"/>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32"/>
            <p:cNvSpPr/>
            <p:nvPr/>
          </p:nvSpPr>
          <p:spPr>
            <a:xfrm>
              <a:off x="1315325" y="2514150"/>
              <a:ext cx="28125" cy="8880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32"/>
            <p:cNvSpPr/>
            <p:nvPr/>
          </p:nvSpPr>
          <p:spPr>
            <a:xfrm>
              <a:off x="1347575" y="2543975"/>
              <a:ext cx="82200" cy="9550"/>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32"/>
            <p:cNvSpPr/>
            <p:nvPr/>
          </p:nvSpPr>
          <p:spPr>
            <a:xfrm>
              <a:off x="1280650" y="2468000"/>
              <a:ext cx="24000" cy="110225"/>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32"/>
            <p:cNvSpPr/>
            <p:nvPr/>
          </p:nvSpPr>
          <p:spPr>
            <a:xfrm>
              <a:off x="1271425" y="2453550"/>
              <a:ext cx="108825" cy="22525"/>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32"/>
            <p:cNvSpPr/>
            <p:nvPr/>
          </p:nvSpPr>
          <p:spPr>
            <a:xfrm>
              <a:off x="1308750" y="2503700"/>
              <a:ext cx="106375" cy="13700"/>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32"/>
            <p:cNvSpPr/>
            <p:nvPr/>
          </p:nvSpPr>
          <p:spPr>
            <a:xfrm>
              <a:off x="1248325" y="2427925"/>
              <a:ext cx="25250" cy="104825"/>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32"/>
            <p:cNvSpPr/>
            <p:nvPr/>
          </p:nvSpPr>
          <p:spPr>
            <a:xfrm>
              <a:off x="1219375" y="2397475"/>
              <a:ext cx="32250" cy="73125"/>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32"/>
            <p:cNvSpPr/>
            <p:nvPr/>
          </p:nvSpPr>
          <p:spPr>
            <a:xfrm>
              <a:off x="1208325" y="2378425"/>
              <a:ext cx="26450" cy="48075"/>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32"/>
            <p:cNvSpPr/>
            <p:nvPr/>
          </p:nvSpPr>
          <p:spPr>
            <a:xfrm>
              <a:off x="1263150" y="2433300"/>
              <a:ext cx="94325" cy="13100"/>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32"/>
            <p:cNvSpPr/>
            <p:nvPr/>
          </p:nvSpPr>
          <p:spPr>
            <a:xfrm>
              <a:off x="1247575" y="2407200"/>
              <a:ext cx="63225" cy="7800"/>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32"/>
            <p:cNvSpPr/>
            <p:nvPr/>
          </p:nvSpPr>
          <p:spPr>
            <a:xfrm>
              <a:off x="1235475" y="2385000"/>
              <a:ext cx="37075" cy="6300"/>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32"/>
            <p:cNvSpPr/>
            <p:nvPr/>
          </p:nvSpPr>
          <p:spPr>
            <a:xfrm>
              <a:off x="1094250" y="2248525"/>
              <a:ext cx="168825" cy="332550"/>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32"/>
            <p:cNvSpPr/>
            <p:nvPr/>
          </p:nvSpPr>
          <p:spPr>
            <a:xfrm>
              <a:off x="1096375" y="2225725"/>
              <a:ext cx="138625" cy="324775"/>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32"/>
            <p:cNvSpPr/>
            <p:nvPr/>
          </p:nvSpPr>
          <p:spPr>
            <a:xfrm>
              <a:off x="1185650" y="2479575"/>
              <a:ext cx="45525" cy="24125"/>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32"/>
            <p:cNvSpPr/>
            <p:nvPr/>
          </p:nvSpPr>
          <p:spPr>
            <a:xfrm>
              <a:off x="1198750" y="2500150"/>
              <a:ext cx="2925" cy="42425"/>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32"/>
            <p:cNvSpPr/>
            <p:nvPr/>
          </p:nvSpPr>
          <p:spPr>
            <a:xfrm>
              <a:off x="1167100" y="2448300"/>
              <a:ext cx="3300" cy="62150"/>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32"/>
            <p:cNvSpPr/>
            <p:nvPr/>
          </p:nvSpPr>
          <p:spPr>
            <a:xfrm>
              <a:off x="1125600" y="2391225"/>
              <a:ext cx="16700" cy="6660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32"/>
            <p:cNvSpPr/>
            <p:nvPr/>
          </p:nvSpPr>
          <p:spPr>
            <a:xfrm>
              <a:off x="1106075" y="2332625"/>
              <a:ext cx="13975" cy="48950"/>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32"/>
            <p:cNvSpPr/>
            <p:nvPr/>
          </p:nvSpPr>
          <p:spPr>
            <a:xfrm>
              <a:off x="1151425" y="2418175"/>
              <a:ext cx="70075" cy="24475"/>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32"/>
            <p:cNvSpPr/>
            <p:nvPr/>
          </p:nvSpPr>
          <p:spPr>
            <a:xfrm>
              <a:off x="1123375" y="2352425"/>
              <a:ext cx="81125" cy="2960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32"/>
            <p:cNvSpPr/>
            <p:nvPr/>
          </p:nvSpPr>
          <p:spPr>
            <a:xfrm>
              <a:off x="1105650" y="2292200"/>
              <a:ext cx="57150" cy="28150"/>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32"/>
            <p:cNvSpPr/>
            <p:nvPr/>
          </p:nvSpPr>
          <p:spPr>
            <a:xfrm>
              <a:off x="1165300" y="2302775"/>
              <a:ext cx="343250" cy="161675"/>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32"/>
            <p:cNvSpPr/>
            <p:nvPr/>
          </p:nvSpPr>
          <p:spPr>
            <a:xfrm>
              <a:off x="1148850" y="2288900"/>
              <a:ext cx="318025" cy="153075"/>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32"/>
            <p:cNvSpPr/>
            <p:nvPr/>
          </p:nvSpPr>
          <p:spPr>
            <a:xfrm>
              <a:off x="1383725" y="2406775"/>
              <a:ext cx="49275" cy="15050"/>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32"/>
            <p:cNvSpPr/>
            <p:nvPr/>
          </p:nvSpPr>
          <p:spPr>
            <a:xfrm>
              <a:off x="1406950" y="2425825"/>
              <a:ext cx="30100" cy="32450"/>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32"/>
            <p:cNvSpPr/>
            <p:nvPr/>
          </p:nvSpPr>
          <p:spPr>
            <a:xfrm>
              <a:off x="1349150" y="2407950"/>
              <a:ext cx="42350" cy="47400"/>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32"/>
            <p:cNvSpPr/>
            <p:nvPr/>
          </p:nvSpPr>
          <p:spPr>
            <a:xfrm>
              <a:off x="1290200" y="2384425"/>
              <a:ext cx="35825" cy="59350"/>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32"/>
            <p:cNvSpPr/>
            <p:nvPr/>
          </p:nvSpPr>
          <p:spPr>
            <a:xfrm>
              <a:off x="1234525" y="2355625"/>
              <a:ext cx="25700" cy="44275"/>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32"/>
            <p:cNvSpPr/>
            <p:nvPr/>
          </p:nvSpPr>
          <p:spPr>
            <a:xfrm>
              <a:off x="1317550" y="2368025"/>
              <a:ext cx="67300" cy="3075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32"/>
            <p:cNvSpPr/>
            <p:nvPr/>
          </p:nvSpPr>
          <p:spPr>
            <a:xfrm>
              <a:off x="1252200" y="2334250"/>
              <a:ext cx="79575" cy="34350"/>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32"/>
            <p:cNvSpPr/>
            <p:nvPr/>
          </p:nvSpPr>
          <p:spPr>
            <a:xfrm>
              <a:off x="1199325" y="2316200"/>
              <a:ext cx="60200" cy="19350"/>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32"/>
            <p:cNvSpPr/>
            <p:nvPr/>
          </p:nvSpPr>
          <p:spPr>
            <a:xfrm>
              <a:off x="850250" y="2272075"/>
              <a:ext cx="267250" cy="256300"/>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32"/>
            <p:cNvSpPr/>
            <p:nvPr/>
          </p:nvSpPr>
          <p:spPr>
            <a:xfrm>
              <a:off x="887325" y="2250900"/>
              <a:ext cx="239825" cy="259100"/>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32"/>
            <p:cNvSpPr/>
            <p:nvPr/>
          </p:nvSpPr>
          <p:spPr>
            <a:xfrm>
              <a:off x="907300" y="2459150"/>
              <a:ext cx="50075" cy="8275"/>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32"/>
            <p:cNvSpPr/>
            <p:nvPr/>
          </p:nvSpPr>
          <p:spPr>
            <a:xfrm>
              <a:off x="921625" y="2474000"/>
              <a:ext cx="16550" cy="40025"/>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32"/>
            <p:cNvSpPr/>
            <p:nvPr/>
          </p:nvSpPr>
          <p:spPr>
            <a:xfrm>
              <a:off x="962250" y="2435925"/>
              <a:ext cx="23025" cy="58775"/>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32"/>
            <p:cNvSpPr/>
            <p:nvPr/>
          </p:nvSpPr>
          <p:spPr>
            <a:xfrm>
              <a:off x="1019200" y="2392200"/>
              <a:ext cx="12075" cy="67350"/>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32"/>
            <p:cNvSpPr/>
            <p:nvPr/>
          </p:nvSpPr>
          <p:spPr>
            <a:xfrm>
              <a:off x="1063800" y="2344800"/>
              <a:ext cx="8425" cy="49700"/>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32"/>
            <p:cNvSpPr/>
            <p:nvPr/>
          </p:nvSpPr>
          <p:spPr>
            <a:xfrm>
              <a:off x="937250" y="2410875"/>
              <a:ext cx="73600" cy="5025"/>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32"/>
            <p:cNvSpPr/>
            <p:nvPr/>
          </p:nvSpPr>
          <p:spPr>
            <a:xfrm>
              <a:off x="974650" y="2359750"/>
              <a:ext cx="85200" cy="3975"/>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32"/>
            <p:cNvSpPr/>
            <p:nvPr/>
          </p:nvSpPr>
          <p:spPr>
            <a:xfrm>
              <a:off x="1034750" y="2310475"/>
              <a:ext cx="61750" cy="8275"/>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32"/>
            <p:cNvSpPr/>
            <p:nvPr/>
          </p:nvSpPr>
          <p:spPr>
            <a:xfrm>
              <a:off x="713150" y="2278975"/>
              <a:ext cx="277950" cy="171900"/>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32"/>
            <p:cNvSpPr/>
            <p:nvPr/>
          </p:nvSpPr>
          <p:spPr>
            <a:xfrm>
              <a:off x="754825" y="2295675"/>
              <a:ext cx="236600" cy="10590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32"/>
            <p:cNvSpPr/>
            <p:nvPr/>
          </p:nvSpPr>
          <p:spPr>
            <a:xfrm>
              <a:off x="789075" y="2377950"/>
              <a:ext cx="61750" cy="59325"/>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32"/>
            <p:cNvSpPr/>
            <p:nvPr/>
          </p:nvSpPr>
          <p:spPr>
            <a:xfrm>
              <a:off x="746000" y="2351300"/>
              <a:ext cx="64050" cy="41175"/>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32"/>
            <p:cNvSpPr/>
            <p:nvPr/>
          </p:nvSpPr>
          <p:spPr>
            <a:xfrm>
              <a:off x="838900" y="2356850"/>
              <a:ext cx="60275" cy="8255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32"/>
            <p:cNvSpPr/>
            <p:nvPr/>
          </p:nvSpPr>
          <p:spPr>
            <a:xfrm>
              <a:off x="817925" y="2315875"/>
              <a:ext cx="94925" cy="3600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32"/>
            <p:cNvSpPr/>
            <p:nvPr/>
          </p:nvSpPr>
          <p:spPr>
            <a:xfrm>
              <a:off x="775950" y="2325900"/>
              <a:ext cx="83250" cy="5065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32"/>
            <p:cNvSpPr/>
            <p:nvPr/>
          </p:nvSpPr>
          <p:spPr>
            <a:xfrm>
              <a:off x="894475" y="2335800"/>
              <a:ext cx="41700" cy="8707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32"/>
            <p:cNvSpPr/>
            <p:nvPr/>
          </p:nvSpPr>
          <p:spPr>
            <a:xfrm>
              <a:off x="937625" y="2318600"/>
              <a:ext cx="24525" cy="68025"/>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32"/>
            <p:cNvSpPr/>
            <p:nvPr/>
          </p:nvSpPr>
          <p:spPr>
            <a:xfrm>
              <a:off x="964875" y="2307175"/>
              <a:ext cx="12550" cy="49350"/>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32"/>
            <p:cNvSpPr/>
            <p:nvPr/>
          </p:nvSpPr>
          <p:spPr>
            <a:xfrm>
              <a:off x="853450" y="2295975"/>
              <a:ext cx="71800" cy="4835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32"/>
            <p:cNvSpPr/>
            <p:nvPr/>
          </p:nvSpPr>
          <p:spPr>
            <a:xfrm>
              <a:off x="902100" y="2296150"/>
              <a:ext cx="48500" cy="32275"/>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32"/>
            <p:cNvSpPr/>
            <p:nvPr/>
          </p:nvSpPr>
          <p:spPr>
            <a:xfrm>
              <a:off x="941025" y="2298550"/>
              <a:ext cx="31100" cy="14500"/>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32"/>
            <p:cNvSpPr/>
            <p:nvPr/>
          </p:nvSpPr>
          <p:spPr>
            <a:xfrm>
              <a:off x="1207500" y="2275975"/>
              <a:ext cx="164450" cy="15180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32"/>
            <p:cNvSpPr/>
            <p:nvPr/>
          </p:nvSpPr>
          <p:spPr>
            <a:xfrm>
              <a:off x="1251400" y="2351350"/>
              <a:ext cx="30775" cy="42450"/>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32"/>
            <p:cNvSpPr/>
            <p:nvPr/>
          </p:nvSpPr>
          <p:spPr>
            <a:xfrm>
              <a:off x="1229550" y="2347525"/>
              <a:ext cx="50925" cy="14375"/>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32"/>
            <p:cNvSpPr/>
            <p:nvPr/>
          </p:nvSpPr>
          <p:spPr>
            <a:xfrm>
              <a:off x="1235800" y="2321150"/>
              <a:ext cx="47900" cy="23800"/>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32"/>
            <p:cNvSpPr/>
            <p:nvPr/>
          </p:nvSpPr>
          <p:spPr>
            <a:xfrm>
              <a:off x="1264975" y="2292650"/>
              <a:ext cx="18675" cy="49325"/>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32"/>
            <p:cNvSpPr/>
            <p:nvPr/>
          </p:nvSpPr>
          <p:spPr>
            <a:xfrm>
              <a:off x="1286800" y="2290800"/>
              <a:ext cx="19550" cy="50400"/>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32"/>
            <p:cNvSpPr/>
            <p:nvPr/>
          </p:nvSpPr>
          <p:spPr>
            <a:xfrm>
              <a:off x="1290100" y="2314700"/>
              <a:ext cx="46675" cy="3002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32"/>
            <p:cNvSpPr/>
            <p:nvPr/>
          </p:nvSpPr>
          <p:spPr>
            <a:xfrm>
              <a:off x="1289875" y="2345775"/>
              <a:ext cx="65250" cy="457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32"/>
            <p:cNvSpPr/>
            <p:nvPr/>
          </p:nvSpPr>
          <p:spPr>
            <a:xfrm>
              <a:off x="1287025" y="2350325"/>
              <a:ext cx="50075" cy="45925"/>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32"/>
            <p:cNvSpPr/>
            <p:nvPr/>
          </p:nvSpPr>
          <p:spPr>
            <a:xfrm>
              <a:off x="1284575" y="2349150"/>
              <a:ext cx="7250" cy="62950"/>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32"/>
            <p:cNvSpPr/>
            <p:nvPr/>
          </p:nvSpPr>
          <p:spPr>
            <a:xfrm>
              <a:off x="1274400" y="2336325"/>
              <a:ext cx="22200" cy="20600"/>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32"/>
            <p:cNvSpPr/>
            <p:nvPr/>
          </p:nvSpPr>
          <p:spPr>
            <a:xfrm>
              <a:off x="1004925" y="2356975"/>
              <a:ext cx="145225" cy="144000"/>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32"/>
            <p:cNvSpPr/>
            <p:nvPr/>
          </p:nvSpPr>
          <p:spPr>
            <a:xfrm>
              <a:off x="1031675" y="2385650"/>
              <a:ext cx="96050" cy="9160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32"/>
            <p:cNvSpPr/>
            <p:nvPr/>
          </p:nvSpPr>
          <p:spPr>
            <a:xfrm>
              <a:off x="1072400" y="2419575"/>
              <a:ext cx="26325" cy="22275"/>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32"/>
            <p:cNvSpPr/>
            <p:nvPr/>
          </p:nvSpPr>
          <p:spPr>
            <a:xfrm>
              <a:off x="1070700" y="2408850"/>
              <a:ext cx="8950" cy="16250"/>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32"/>
            <p:cNvSpPr/>
            <p:nvPr/>
          </p:nvSpPr>
          <p:spPr>
            <a:xfrm>
              <a:off x="1079825" y="2407150"/>
              <a:ext cx="3625" cy="15825"/>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32"/>
            <p:cNvSpPr/>
            <p:nvPr/>
          </p:nvSpPr>
          <p:spPr>
            <a:xfrm>
              <a:off x="1085875" y="2411725"/>
              <a:ext cx="8400" cy="11475"/>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32"/>
            <p:cNvSpPr/>
            <p:nvPr/>
          </p:nvSpPr>
          <p:spPr>
            <a:xfrm>
              <a:off x="1089900" y="2421950"/>
              <a:ext cx="9875" cy="4850"/>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32"/>
            <p:cNvSpPr/>
            <p:nvPr/>
          </p:nvSpPr>
          <p:spPr>
            <a:xfrm>
              <a:off x="1091175" y="2430700"/>
              <a:ext cx="10625" cy="4050"/>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32"/>
            <p:cNvSpPr/>
            <p:nvPr/>
          </p:nvSpPr>
          <p:spPr>
            <a:xfrm>
              <a:off x="1089050" y="2435900"/>
              <a:ext cx="6800" cy="10300"/>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32"/>
            <p:cNvSpPr/>
            <p:nvPr/>
          </p:nvSpPr>
          <p:spPr>
            <a:xfrm>
              <a:off x="1083750" y="2436950"/>
              <a:ext cx="4050" cy="13700"/>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32"/>
            <p:cNvSpPr/>
            <p:nvPr/>
          </p:nvSpPr>
          <p:spPr>
            <a:xfrm>
              <a:off x="1064675" y="2420525"/>
              <a:ext cx="10825" cy="7875"/>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32"/>
            <p:cNvSpPr/>
            <p:nvPr/>
          </p:nvSpPr>
          <p:spPr>
            <a:xfrm>
              <a:off x="1060525" y="2433025"/>
              <a:ext cx="17000" cy="4125"/>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32"/>
            <p:cNvSpPr/>
            <p:nvPr/>
          </p:nvSpPr>
          <p:spPr>
            <a:xfrm>
              <a:off x="1073050" y="2435675"/>
              <a:ext cx="8925" cy="13700"/>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32"/>
            <p:cNvSpPr/>
            <p:nvPr/>
          </p:nvSpPr>
          <p:spPr>
            <a:xfrm>
              <a:off x="1068275" y="2405675"/>
              <a:ext cx="5225" cy="5225"/>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32"/>
            <p:cNvSpPr/>
            <p:nvPr/>
          </p:nvSpPr>
          <p:spPr>
            <a:xfrm>
              <a:off x="1079500" y="2404150"/>
              <a:ext cx="7075" cy="5375"/>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32"/>
            <p:cNvSpPr/>
            <p:nvPr/>
          </p:nvSpPr>
          <p:spPr>
            <a:xfrm>
              <a:off x="1091500" y="2408850"/>
              <a:ext cx="6950" cy="5350"/>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32"/>
            <p:cNvSpPr/>
            <p:nvPr/>
          </p:nvSpPr>
          <p:spPr>
            <a:xfrm>
              <a:off x="1097850" y="2419900"/>
              <a:ext cx="6950" cy="5325"/>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32"/>
            <p:cNvSpPr/>
            <p:nvPr/>
          </p:nvSpPr>
          <p:spPr>
            <a:xfrm>
              <a:off x="1099025" y="2432525"/>
              <a:ext cx="7050" cy="5325"/>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32"/>
            <p:cNvSpPr/>
            <p:nvPr/>
          </p:nvSpPr>
          <p:spPr>
            <a:xfrm>
              <a:off x="1093400" y="2444475"/>
              <a:ext cx="5225" cy="5325"/>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32"/>
            <p:cNvSpPr/>
            <p:nvPr/>
          </p:nvSpPr>
          <p:spPr>
            <a:xfrm>
              <a:off x="1079900" y="2449075"/>
              <a:ext cx="6725" cy="5275"/>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32"/>
            <p:cNvSpPr/>
            <p:nvPr/>
          </p:nvSpPr>
          <p:spPr>
            <a:xfrm>
              <a:off x="1068800" y="2447050"/>
              <a:ext cx="7050" cy="5325"/>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32"/>
            <p:cNvSpPr/>
            <p:nvPr/>
          </p:nvSpPr>
          <p:spPr>
            <a:xfrm>
              <a:off x="1055975" y="2433700"/>
              <a:ext cx="7025" cy="5325"/>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32"/>
            <p:cNvSpPr/>
            <p:nvPr/>
          </p:nvSpPr>
          <p:spPr>
            <a:xfrm>
              <a:off x="1061050" y="2417425"/>
              <a:ext cx="7075" cy="5350"/>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32"/>
          <p:cNvGrpSpPr/>
          <p:nvPr/>
        </p:nvGrpSpPr>
        <p:grpSpPr>
          <a:xfrm rot="-8100000">
            <a:off x="6883584" y="-319622"/>
            <a:ext cx="3232589" cy="1924962"/>
            <a:chOff x="238125" y="2514275"/>
            <a:chExt cx="904975" cy="538900"/>
          </a:xfrm>
        </p:grpSpPr>
        <p:sp>
          <p:nvSpPr>
            <p:cNvPr id="9256" name="Google Shape;9256;p32"/>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32"/>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32"/>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32"/>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32"/>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32"/>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32"/>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32"/>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32"/>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32"/>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32"/>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32"/>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32"/>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32"/>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32"/>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32"/>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32"/>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32"/>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32"/>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32"/>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32"/>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32"/>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32"/>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32"/>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32"/>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32"/>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32"/>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32"/>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32"/>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32"/>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32"/>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32"/>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32"/>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32"/>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32"/>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32"/>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32"/>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32"/>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32"/>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32"/>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32"/>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32"/>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32"/>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32"/>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32"/>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32"/>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32"/>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32"/>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32"/>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32"/>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32"/>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32"/>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32"/>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32"/>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32"/>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32"/>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32"/>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32"/>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32"/>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32"/>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32"/>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32"/>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32"/>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32"/>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32"/>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32"/>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32"/>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32"/>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32"/>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32"/>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32"/>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32"/>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32"/>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32"/>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32"/>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32"/>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32"/>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32"/>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32"/>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32"/>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32"/>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32"/>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32"/>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32"/>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32"/>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32"/>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32"/>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32"/>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32"/>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32"/>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32"/>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32"/>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32"/>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32"/>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32"/>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32"/>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32"/>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32"/>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32"/>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32"/>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32"/>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32"/>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32"/>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32"/>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32"/>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32"/>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32"/>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32"/>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32"/>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32"/>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32"/>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32"/>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32"/>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32"/>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32"/>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32"/>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32"/>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32"/>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32"/>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32"/>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32"/>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32"/>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32"/>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32"/>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32"/>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32"/>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32"/>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32"/>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32"/>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32"/>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32"/>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32"/>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32"/>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32"/>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32"/>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32"/>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32"/>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32"/>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32"/>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32"/>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32"/>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32"/>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32"/>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32"/>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32"/>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32"/>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32"/>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32"/>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32"/>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32"/>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32"/>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32"/>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32"/>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32"/>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32"/>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32"/>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32"/>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32"/>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32"/>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32"/>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32"/>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32"/>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32"/>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32"/>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32"/>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32"/>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32"/>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32"/>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32"/>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32"/>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32"/>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32"/>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32"/>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32"/>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32"/>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32"/>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32"/>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32"/>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32"/>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32"/>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32"/>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32"/>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32"/>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32"/>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32"/>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32"/>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32"/>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32"/>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32"/>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32"/>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32"/>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32"/>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32"/>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32"/>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32"/>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32"/>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32"/>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32"/>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32"/>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32"/>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32"/>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32"/>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32"/>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32"/>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32"/>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32"/>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32"/>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32"/>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32"/>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32"/>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32"/>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32"/>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32"/>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32"/>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32"/>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32"/>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32"/>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32"/>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32"/>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32"/>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32"/>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32"/>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32"/>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32"/>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32"/>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32"/>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32"/>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32"/>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32"/>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32"/>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32"/>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32"/>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32"/>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32"/>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32"/>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32"/>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32"/>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32"/>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32"/>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32"/>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32"/>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32"/>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32"/>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32"/>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32"/>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32"/>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32"/>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32"/>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32"/>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32"/>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32"/>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32"/>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32"/>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32"/>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32"/>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32"/>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32"/>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32"/>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32"/>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32"/>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32"/>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32"/>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32"/>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32"/>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32"/>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32"/>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32"/>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32"/>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32"/>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32"/>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32"/>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32"/>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32"/>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32"/>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32"/>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32"/>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32"/>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32"/>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32"/>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32"/>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32"/>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32"/>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32"/>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32"/>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32"/>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32"/>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32"/>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32"/>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32"/>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32"/>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32"/>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32"/>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32"/>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32"/>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32"/>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32"/>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32"/>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32"/>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32"/>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32"/>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32"/>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32"/>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32"/>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32"/>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32"/>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32"/>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32"/>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32"/>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32"/>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5" name="Google Shape;9565;p32"/>
          <p:cNvGrpSpPr/>
          <p:nvPr/>
        </p:nvGrpSpPr>
        <p:grpSpPr>
          <a:xfrm>
            <a:off x="1244560" y="3679972"/>
            <a:ext cx="847383" cy="1473788"/>
            <a:chOff x="272217" y="3453993"/>
            <a:chExt cx="912735" cy="1587279"/>
          </a:xfrm>
        </p:grpSpPr>
        <p:sp>
          <p:nvSpPr>
            <p:cNvPr id="9566" name="Google Shape;9566;p32"/>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32"/>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32"/>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32"/>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32"/>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32"/>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32"/>
            <p:cNvSpPr/>
            <p:nvPr/>
          </p:nvSpPr>
          <p:spPr>
            <a:xfrm>
              <a:off x="735561" y="4103160"/>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3_1_1_1">
    <p:spTree>
      <p:nvGrpSpPr>
        <p:cNvPr id="9573" name="Shape 9573"/>
        <p:cNvGrpSpPr/>
        <p:nvPr/>
      </p:nvGrpSpPr>
      <p:grpSpPr>
        <a:xfrm>
          <a:off x="0" y="0"/>
          <a:ext cx="0" cy="0"/>
          <a:chOff x="0" y="0"/>
          <a:chExt cx="0" cy="0"/>
        </a:xfrm>
      </p:grpSpPr>
      <p:sp>
        <p:nvSpPr>
          <p:cNvPr id="9574" name="Google Shape;9574;p33"/>
          <p:cNvSpPr txBox="1"/>
          <p:nvPr>
            <p:ph type="title"/>
          </p:nvPr>
        </p:nvSpPr>
        <p:spPr>
          <a:xfrm>
            <a:off x="905838" y="1740425"/>
            <a:ext cx="3749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575" name="Google Shape;9575;p33"/>
          <p:cNvSpPr txBox="1"/>
          <p:nvPr>
            <p:ph idx="1" type="subTitle"/>
          </p:nvPr>
        </p:nvSpPr>
        <p:spPr>
          <a:xfrm>
            <a:off x="905838" y="2313125"/>
            <a:ext cx="3749100" cy="11064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grpSp>
        <p:nvGrpSpPr>
          <p:cNvPr id="9576" name="Google Shape;9576;p33"/>
          <p:cNvGrpSpPr/>
          <p:nvPr/>
        </p:nvGrpSpPr>
        <p:grpSpPr>
          <a:xfrm rot="-2700000">
            <a:off x="-796304" y="-494575"/>
            <a:ext cx="2874706" cy="1816750"/>
            <a:chOff x="713150" y="2225725"/>
            <a:chExt cx="795400" cy="502675"/>
          </a:xfrm>
        </p:grpSpPr>
        <p:sp>
          <p:nvSpPr>
            <p:cNvPr id="9577" name="Google Shape;9577;p33"/>
            <p:cNvSpPr/>
            <p:nvPr/>
          </p:nvSpPr>
          <p:spPr>
            <a:xfrm>
              <a:off x="1165825" y="2476075"/>
              <a:ext cx="96950" cy="223450"/>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33"/>
            <p:cNvSpPr/>
            <p:nvPr/>
          </p:nvSpPr>
          <p:spPr>
            <a:xfrm>
              <a:off x="1256800" y="2693550"/>
              <a:ext cx="33225" cy="34850"/>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33"/>
            <p:cNvSpPr/>
            <p:nvPr/>
          </p:nvSpPr>
          <p:spPr>
            <a:xfrm>
              <a:off x="1226375" y="2674375"/>
              <a:ext cx="23675" cy="46675"/>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33"/>
            <p:cNvSpPr/>
            <p:nvPr/>
          </p:nvSpPr>
          <p:spPr>
            <a:xfrm>
              <a:off x="1243650" y="2675900"/>
              <a:ext cx="51250" cy="15350"/>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33"/>
            <p:cNvSpPr/>
            <p:nvPr/>
          </p:nvSpPr>
          <p:spPr>
            <a:xfrm>
              <a:off x="1221925" y="2645950"/>
              <a:ext cx="58550" cy="18900"/>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33"/>
            <p:cNvSpPr/>
            <p:nvPr/>
          </p:nvSpPr>
          <p:spPr>
            <a:xfrm>
              <a:off x="1205375" y="2614050"/>
              <a:ext cx="59325" cy="17800"/>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33"/>
            <p:cNvSpPr/>
            <p:nvPr/>
          </p:nvSpPr>
          <p:spPr>
            <a:xfrm>
              <a:off x="1190525" y="2581275"/>
              <a:ext cx="59200" cy="26525"/>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33"/>
            <p:cNvSpPr/>
            <p:nvPr/>
          </p:nvSpPr>
          <p:spPr>
            <a:xfrm>
              <a:off x="1180125" y="2549675"/>
              <a:ext cx="49025" cy="25525"/>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33"/>
            <p:cNvSpPr/>
            <p:nvPr/>
          </p:nvSpPr>
          <p:spPr>
            <a:xfrm>
              <a:off x="1171975" y="2515725"/>
              <a:ext cx="40850" cy="27550"/>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33"/>
            <p:cNvSpPr/>
            <p:nvPr/>
          </p:nvSpPr>
          <p:spPr>
            <a:xfrm>
              <a:off x="1199650" y="2643200"/>
              <a:ext cx="24700" cy="53500"/>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33"/>
            <p:cNvSpPr/>
            <p:nvPr/>
          </p:nvSpPr>
          <p:spPr>
            <a:xfrm>
              <a:off x="1178650" y="2610325"/>
              <a:ext cx="26325" cy="49175"/>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33"/>
            <p:cNvSpPr/>
            <p:nvPr/>
          </p:nvSpPr>
          <p:spPr>
            <a:xfrm>
              <a:off x="1164450" y="2578400"/>
              <a:ext cx="25350" cy="45000"/>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33"/>
            <p:cNvSpPr/>
            <p:nvPr/>
          </p:nvSpPr>
          <p:spPr>
            <a:xfrm>
              <a:off x="1151825" y="2542775"/>
              <a:ext cx="26850" cy="4490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33"/>
            <p:cNvSpPr/>
            <p:nvPr/>
          </p:nvSpPr>
          <p:spPr>
            <a:xfrm>
              <a:off x="1144300" y="2510325"/>
              <a:ext cx="27375" cy="41500"/>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33"/>
            <p:cNvSpPr/>
            <p:nvPr/>
          </p:nvSpPr>
          <p:spPr>
            <a:xfrm>
              <a:off x="1173450" y="2516700"/>
              <a:ext cx="35000" cy="23575"/>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33"/>
            <p:cNvSpPr/>
            <p:nvPr/>
          </p:nvSpPr>
          <p:spPr>
            <a:xfrm>
              <a:off x="1181400" y="2550100"/>
              <a:ext cx="41775" cy="19525"/>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33"/>
            <p:cNvSpPr/>
            <p:nvPr/>
          </p:nvSpPr>
          <p:spPr>
            <a:xfrm>
              <a:off x="1158500" y="2546800"/>
              <a:ext cx="19225" cy="3700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33"/>
            <p:cNvSpPr/>
            <p:nvPr/>
          </p:nvSpPr>
          <p:spPr>
            <a:xfrm>
              <a:off x="1149075" y="2512350"/>
              <a:ext cx="22075" cy="3632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33"/>
            <p:cNvSpPr/>
            <p:nvPr/>
          </p:nvSpPr>
          <p:spPr>
            <a:xfrm>
              <a:off x="1191600" y="2582225"/>
              <a:ext cx="48900" cy="19525"/>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33"/>
            <p:cNvSpPr/>
            <p:nvPr/>
          </p:nvSpPr>
          <p:spPr>
            <a:xfrm>
              <a:off x="1172075" y="2580100"/>
              <a:ext cx="18150" cy="40350"/>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33"/>
            <p:cNvSpPr/>
            <p:nvPr/>
          </p:nvSpPr>
          <p:spPr>
            <a:xfrm>
              <a:off x="1188575" y="2612450"/>
              <a:ext cx="14600" cy="43450"/>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33"/>
            <p:cNvSpPr/>
            <p:nvPr/>
          </p:nvSpPr>
          <p:spPr>
            <a:xfrm>
              <a:off x="1207600" y="2616250"/>
              <a:ext cx="52925" cy="9975"/>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33"/>
            <p:cNvSpPr/>
            <p:nvPr/>
          </p:nvSpPr>
          <p:spPr>
            <a:xfrm>
              <a:off x="1224025" y="2646900"/>
              <a:ext cx="50725" cy="12875"/>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33"/>
            <p:cNvSpPr/>
            <p:nvPr/>
          </p:nvSpPr>
          <p:spPr>
            <a:xfrm>
              <a:off x="1212350" y="2646375"/>
              <a:ext cx="7475" cy="43900"/>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33"/>
            <p:cNvSpPr/>
            <p:nvPr/>
          </p:nvSpPr>
          <p:spPr>
            <a:xfrm>
              <a:off x="1238550" y="2677125"/>
              <a:ext cx="4800" cy="374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33"/>
            <p:cNvSpPr/>
            <p:nvPr/>
          </p:nvSpPr>
          <p:spPr>
            <a:xfrm>
              <a:off x="1246525" y="2679875"/>
              <a:ext cx="39200" cy="6150"/>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33"/>
            <p:cNvSpPr/>
            <p:nvPr/>
          </p:nvSpPr>
          <p:spPr>
            <a:xfrm>
              <a:off x="1258925" y="2696950"/>
              <a:ext cx="26250" cy="27325"/>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33"/>
            <p:cNvSpPr/>
            <p:nvPr/>
          </p:nvSpPr>
          <p:spPr>
            <a:xfrm>
              <a:off x="1192650" y="2366875"/>
              <a:ext cx="259375" cy="24800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33"/>
            <p:cNvSpPr/>
            <p:nvPr/>
          </p:nvSpPr>
          <p:spPr>
            <a:xfrm>
              <a:off x="1225525" y="2359850"/>
              <a:ext cx="170175" cy="227825"/>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33"/>
            <p:cNvSpPr/>
            <p:nvPr/>
          </p:nvSpPr>
          <p:spPr>
            <a:xfrm>
              <a:off x="1315325" y="2514150"/>
              <a:ext cx="28125" cy="8880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33"/>
            <p:cNvSpPr/>
            <p:nvPr/>
          </p:nvSpPr>
          <p:spPr>
            <a:xfrm>
              <a:off x="1347575" y="2543975"/>
              <a:ext cx="82200" cy="9550"/>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33"/>
            <p:cNvSpPr/>
            <p:nvPr/>
          </p:nvSpPr>
          <p:spPr>
            <a:xfrm>
              <a:off x="1280650" y="2468000"/>
              <a:ext cx="24000" cy="110225"/>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33"/>
            <p:cNvSpPr/>
            <p:nvPr/>
          </p:nvSpPr>
          <p:spPr>
            <a:xfrm>
              <a:off x="1271425" y="2453550"/>
              <a:ext cx="108825" cy="22525"/>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33"/>
            <p:cNvSpPr/>
            <p:nvPr/>
          </p:nvSpPr>
          <p:spPr>
            <a:xfrm>
              <a:off x="1308750" y="2503700"/>
              <a:ext cx="106375" cy="13700"/>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33"/>
            <p:cNvSpPr/>
            <p:nvPr/>
          </p:nvSpPr>
          <p:spPr>
            <a:xfrm>
              <a:off x="1248325" y="2427925"/>
              <a:ext cx="25250" cy="104825"/>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33"/>
            <p:cNvSpPr/>
            <p:nvPr/>
          </p:nvSpPr>
          <p:spPr>
            <a:xfrm>
              <a:off x="1219375" y="2397475"/>
              <a:ext cx="32250" cy="73125"/>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33"/>
            <p:cNvSpPr/>
            <p:nvPr/>
          </p:nvSpPr>
          <p:spPr>
            <a:xfrm>
              <a:off x="1208325" y="2378425"/>
              <a:ext cx="26450" cy="48075"/>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33"/>
            <p:cNvSpPr/>
            <p:nvPr/>
          </p:nvSpPr>
          <p:spPr>
            <a:xfrm>
              <a:off x="1263150" y="2433300"/>
              <a:ext cx="94325" cy="13100"/>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33"/>
            <p:cNvSpPr/>
            <p:nvPr/>
          </p:nvSpPr>
          <p:spPr>
            <a:xfrm>
              <a:off x="1247575" y="2407200"/>
              <a:ext cx="63225" cy="7800"/>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33"/>
            <p:cNvSpPr/>
            <p:nvPr/>
          </p:nvSpPr>
          <p:spPr>
            <a:xfrm>
              <a:off x="1235475" y="2385000"/>
              <a:ext cx="37075" cy="6300"/>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33"/>
            <p:cNvSpPr/>
            <p:nvPr/>
          </p:nvSpPr>
          <p:spPr>
            <a:xfrm>
              <a:off x="1094250" y="2248525"/>
              <a:ext cx="168825" cy="332550"/>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33"/>
            <p:cNvSpPr/>
            <p:nvPr/>
          </p:nvSpPr>
          <p:spPr>
            <a:xfrm>
              <a:off x="1096375" y="2225725"/>
              <a:ext cx="138625" cy="324775"/>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33"/>
            <p:cNvSpPr/>
            <p:nvPr/>
          </p:nvSpPr>
          <p:spPr>
            <a:xfrm>
              <a:off x="1185650" y="2479575"/>
              <a:ext cx="45525" cy="24125"/>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33"/>
            <p:cNvSpPr/>
            <p:nvPr/>
          </p:nvSpPr>
          <p:spPr>
            <a:xfrm>
              <a:off x="1198750" y="2500150"/>
              <a:ext cx="2925" cy="42425"/>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33"/>
            <p:cNvSpPr/>
            <p:nvPr/>
          </p:nvSpPr>
          <p:spPr>
            <a:xfrm>
              <a:off x="1167100" y="2448300"/>
              <a:ext cx="3300" cy="62150"/>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33"/>
            <p:cNvSpPr/>
            <p:nvPr/>
          </p:nvSpPr>
          <p:spPr>
            <a:xfrm>
              <a:off x="1125600" y="2391225"/>
              <a:ext cx="16700" cy="6660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33"/>
            <p:cNvSpPr/>
            <p:nvPr/>
          </p:nvSpPr>
          <p:spPr>
            <a:xfrm>
              <a:off x="1106075" y="2332625"/>
              <a:ext cx="13975" cy="48950"/>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33"/>
            <p:cNvSpPr/>
            <p:nvPr/>
          </p:nvSpPr>
          <p:spPr>
            <a:xfrm>
              <a:off x="1151425" y="2418175"/>
              <a:ext cx="70075" cy="24475"/>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33"/>
            <p:cNvSpPr/>
            <p:nvPr/>
          </p:nvSpPr>
          <p:spPr>
            <a:xfrm>
              <a:off x="1123375" y="2352425"/>
              <a:ext cx="81125" cy="2960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33"/>
            <p:cNvSpPr/>
            <p:nvPr/>
          </p:nvSpPr>
          <p:spPr>
            <a:xfrm>
              <a:off x="1105650" y="2292200"/>
              <a:ext cx="57150" cy="28150"/>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33"/>
            <p:cNvSpPr/>
            <p:nvPr/>
          </p:nvSpPr>
          <p:spPr>
            <a:xfrm>
              <a:off x="1165300" y="2302775"/>
              <a:ext cx="343250" cy="161675"/>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33"/>
            <p:cNvSpPr/>
            <p:nvPr/>
          </p:nvSpPr>
          <p:spPr>
            <a:xfrm>
              <a:off x="1148850" y="2288900"/>
              <a:ext cx="318025" cy="153075"/>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33"/>
            <p:cNvSpPr/>
            <p:nvPr/>
          </p:nvSpPr>
          <p:spPr>
            <a:xfrm>
              <a:off x="1383725" y="2406775"/>
              <a:ext cx="49275" cy="15050"/>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33"/>
            <p:cNvSpPr/>
            <p:nvPr/>
          </p:nvSpPr>
          <p:spPr>
            <a:xfrm>
              <a:off x="1406950" y="2425825"/>
              <a:ext cx="30100" cy="32450"/>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33"/>
            <p:cNvSpPr/>
            <p:nvPr/>
          </p:nvSpPr>
          <p:spPr>
            <a:xfrm>
              <a:off x="1349150" y="2407950"/>
              <a:ext cx="42350" cy="47400"/>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33"/>
            <p:cNvSpPr/>
            <p:nvPr/>
          </p:nvSpPr>
          <p:spPr>
            <a:xfrm>
              <a:off x="1290200" y="2384425"/>
              <a:ext cx="35825" cy="59350"/>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33"/>
            <p:cNvSpPr/>
            <p:nvPr/>
          </p:nvSpPr>
          <p:spPr>
            <a:xfrm>
              <a:off x="1234525" y="2355625"/>
              <a:ext cx="25700" cy="44275"/>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33"/>
            <p:cNvSpPr/>
            <p:nvPr/>
          </p:nvSpPr>
          <p:spPr>
            <a:xfrm>
              <a:off x="1317550" y="2368025"/>
              <a:ext cx="67300" cy="3075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33"/>
            <p:cNvSpPr/>
            <p:nvPr/>
          </p:nvSpPr>
          <p:spPr>
            <a:xfrm>
              <a:off x="1252200" y="2334250"/>
              <a:ext cx="79575" cy="34350"/>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33"/>
            <p:cNvSpPr/>
            <p:nvPr/>
          </p:nvSpPr>
          <p:spPr>
            <a:xfrm>
              <a:off x="1199325" y="2316200"/>
              <a:ext cx="60200" cy="19350"/>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33"/>
            <p:cNvSpPr/>
            <p:nvPr/>
          </p:nvSpPr>
          <p:spPr>
            <a:xfrm>
              <a:off x="850250" y="2272075"/>
              <a:ext cx="267250" cy="256300"/>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33"/>
            <p:cNvSpPr/>
            <p:nvPr/>
          </p:nvSpPr>
          <p:spPr>
            <a:xfrm>
              <a:off x="887325" y="2250900"/>
              <a:ext cx="239825" cy="259100"/>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33"/>
            <p:cNvSpPr/>
            <p:nvPr/>
          </p:nvSpPr>
          <p:spPr>
            <a:xfrm>
              <a:off x="907300" y="2459150"/>
              <a:ext cx="50075" cy="8275"/>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33"/>
            <p:cNvSpPr/>
            <p:nvPr/>
          </p:nvSpPr>
          <p:spPr>
            <a:xfrm>
              <a:off x="921625" y="2474000"/>
              <a:ext cx="16550" cy="40025"/>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33"/>
            <p:cNvSpPr/>
            <p:nvPr/>
          </p:nvSpPr>
          <p:spPr>
            <a:xfrm>
              <a:off x="962250" y="2435925"/>
              <a:ext cx="23025" cy="58775"/>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33"/>
            <p:cNvSpPr/>
            <p:nvPr/>
          </p:nvSpPr>
          <p:spPr>
            <a:xfrm>
              <a:off x="1019200" y="2392200"/>
              <a:ext cx="12075" cy="67350"/>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33"/>
            <p:cNvSpPr/>
            <p:nvPr/>
          </p:nvSpPr>
          <p:spPr>
            <a:xfrm>
              <a:off x="1063800" y="2344800"/>
              <a:ext cx="8425" cy="49700"/>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33"/>
            <p:cNvSpPr/>
            <p:nvPr/>
          </p:nvSpPr>
          <p:spPr>
            <a:xfrm>
              <a:off x="937250" y="2410875"/>
              <a:ext cx="73600" cy="5025"/>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33"/>
            <p:cNvSpPr/>
            <p:nvPr/>
          </p:nvSpPr>
          <p:spPr>
            <a:xfrm>
              <a:off x="974650" y="2359750"/>
              <a:ext cx="85200" cy="3975"/>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33"/>
            <p:cNvSpPr/>
            <p:nvPr/>
          </p:nvSpPr>
          <p:spPr>
            <a:xfrm>
              <a:off x="1034750" y="2310475"/>
              <a:ext cx="61750" cy="8275"/>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33"/>
            <p:cNvSpPr/>
            <p:nvPr/>
          </p:nvSpPr>
          <p:spPr>
            <a:xfrm>
              <a:off x="713150" y="2278975"/>
              <a:ext cx="277950" cy="171900"/>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33"/>
            <p:cNvSpPr/>
            <p:nvPr/>
          </p:nvSpPr>
          <p:spPr>
            <a:xfrm>
              <a:off x="754825" y="2295675"/>
              <a:ext cx="236600" cy="10590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33"/>
            <p:cNvSpPr/>
            <p:nvPr/>
          </p:nvSpPr>
          <p:spPr>
            <a:xfrm>
              <a:off x="789075" y="2377950"/>
              <a:ext cx="61750" cy="59325"/>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33"/>
            <p:cNvSpPr/>
            <p:nvPr/>
          </p:nvSpPr>
          <p:spPr>
            <a:xfrm>
              <a:off x="746000" y="2351300"/>
              <a:ext cx="64050" cy="41175"/>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33"/>
            <p:cNvSpPr/>
            <p:nvPr/>
          </p:nvSpPr>
          <p:spPr>
            <a:xfrm>
              <a:off x="838900" y="2356850"/>
              <a:ext cx="60275" cy="8255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33"/>
            <p:cNvSpPr/>
            <p:nvPr/>
          </p:nvSpPr>
          <p:spPr>
            <a:xfrm>
              <a:off x="817925" y="2315875"/>
              <a:ext cx="94925" cy="3600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33"/>
            <p:cNvSpPr/>
            <p:nvPr/>
          </p:nvSpPr>
          <p:spPr>
            <a:xfrm>
              <a:off x="775950" y="2325900"/>
              <a:ext cx="83250" cy="5065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33"/>
            <p:cNvSpPr/>
            <p:nvPr/>
          </p:nvSpPr>
          <p:spPr>
            <a:xfrm>
              <a:off x="894475" y="2335800"/>
              <a:ext cx="41700" cy="8707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33"/>
            <p:cNvSpPr/>
            <p:nvPr/>
          </p:nvSpPr>
          <p:spPr>
            <a:xfrm>
              <a:off x="937625" y="2318600"/>
              <a:ext cx="24525" cy="68025"/>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33"/>
            <p:cNvSpPr/>
            <p:nvPr/>
          </p:nvSpPr>
          <p:spPr>
            <a:xfrm>
              <a:off x="964875" y="2307175"/>
              <a:ext cx="12550" cy="49350"/>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33"/>
            <p:cNvSpPr/>
            <p:nvPr/>
          </p:nvSpPr>
          <p:spPr>
            <a:xfrm>
              <a:off x="853450" y="2295975"/>
              <a:ext cx="71800" cy="4835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33"/>
            <p:cNvSpPr/>
            <p:nvPr/>
          </p:nvSpPr>
          <p:spPr>
            <a:xfrm>
              <a:off x="902100" y="2296150"/>
              <a:ext cx="48500" cy="32275"/>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33"/>
            <p:cNvSpPr/>
            <p:nvPr/>
          </p:nvSpPr>
          <p:spPr>
            <a:xfrm>
              <a:off x="941025" y="2298550"/>
              <a:ext cx="31100" cy="14500"/>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33"/>
            <p:cNvSpPr/>
            <p:nvPr/>
          </p:nvSpPr>
          <p:spPr>
            <a:xfrm>
              <a:off x="1207500" y="2275975"/>
              <a:ext cx="164450" cy="15180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33"/>
            <p:cNvSpPr/>
            <p:nvPr/>
          </p:nvSpPr>
          <p:spPr>
            <a:xfrm>
              <a:off x="1251400" y="2351350"/>
              <a:ext cx="30775" cy="42450"/>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33"/>
            <p:cNvSpPr/>
            <p:nvPr/>
          </p:nvSpPr>
          <p:spPr>
            <a:xfrm>
              <a:off x="1229550" y="2347525"/>
              <a:ext cx="50925" cy="14375"/>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33"/>
            <p:cNvSpPr/>
            <p:nvPr/>
          </p:nvSpPr>
          <p:spPr>
            <a:xfrm>
              <a:off x="1235800" y="2321150"/>
              <a:ext cx="47900" cy="23800"/>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33"/>
            <p:cNvSpPr/>
            <p:nvPr/>
          </p:nvSpPr>
          <p:spPr>
            <a:xfrm>
              <a:off x="1264975" y="2292650"/>
              <a:ext cx="18675" cy="49325"/>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33"/>
            <p:cNvSpPr/>
            <p:nvPr/>
          </p:nvSpPr>
          <p:spPr>
            <a:xfrm>
              <a:off x="1286800" y="2290800"/>
              <a:ext cx="19550" cy="50400"/>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33"/>
            <p:cNvSpPr/>
            <p:nvPr/>
          </p:nvSpPr>
          <p:spPr>
            <a:xfrm>
              <a:off x="1290100" y="2314700"/>
              <a:ext cx="46675" cy="3002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33"/>
            <p:cNvSpPr/>
            <p:nvPr/>
          </p:nvSpPr>
          <p:spPr>
            <a:xfrm>
              <a:off x="1289875" y="2345775"/>
              <a:ext cx="65250" cy="457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33"/>
            <p:cNvSpPr/>
            <p:nvPr/>
          </p:nvSpPr>
          <p:spPr>
            <a:xfrm>
              <a:off x="1287025" y="2350325"/>
              <a:ext cx="50075" cy="45925"/>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33"/>
            <p:cNvSpPr/>
            <p:nvPr/>
          </p:nvSpPr>
          <p:spPr>
            <a:xfrm>
              <a:off x="1284575" y="2349150"/>
              <a:ext cx="7250" cy="62950"/>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33"/>
            <p:cNvSpPr/>
            <p:nvPr/>
          </p:nvSpPr>
          <p:spPr>
            <a:xfrm>
              <a:off x="1274400" y="2336325"/>
              <a:ext cx="22200" cy="20600"/>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33"/>
            <p:cNvSpPr/>
            <p:nvPr/>
          </p:nvSpPr>
          <p:spPr>
            <a:xfrm>
              <a:off x="1004925" y="2356975"/>
              <a:ext cx="145225" cy="144000"/>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33"/>
            <p:cNvSpPr/>
            <p:nvPr/>
          </p:nvSpPr>
          <p:spPr>
            <a:xfrm>
              <a:off x="1031675" y="2385650"/>
              <a:ext cx="96050" cy="9160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33"/>
            <p:cNvSpPr/>
            <p:nvPr/>
          </p:nvSpPr>
          <p:spPr>
            <a:xfrm>
              <a:off x="1072400" y="2419575"/>
              <a:ext cx="26325" cy="22275"/>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33"/>
            <p:cNvSpPr/>
            <p:nvPr/>
          </p:nvSpPr>
          <p:spPr>
            <a:xfrm>
              <a:off x="1070700" y="2408850"/>
              <a:ext cx="8950" cy="16250"/>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33"/>
            <p:cNvSpPr/>
            <p:nvPr/>
          </p:nvSpPr>
          <p:spPr>
            <a:xfrm>
              <a:off x="1079825" y="2407150"/>
              <a:ext cx="3625" cy="15825"/>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33"/>
            <p:cNvSpPr/>
            <p:nvPr/>
          </p:nvSpPr>
          <p:spPr>
            <a:xfrm>
              <a:off x="1085875" y="2411725"/>
              <a:ext cx="8400" cy="11475"/>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33"/>
            <p:cNvSpPr/>
            <p:nvPr/>
          </p:nvSpPr>
          <p:spPr>
            <a:xfrm>
              <a:off x="1089900" y="2421950"/>
              <a:ext cx="9875" cy="4850"/>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33"/>
            <p:cNvSpPr/>
            <p:nvPr/>
          </p:nvSpPr>
          <p:spPr>
            <a:xfrm>
              <a:off x="1091175" y="2430700"/>
              <a:ext cx="10625" cy="4050"/>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33"/>
            <p:cNvSpPr/>
            <p:nvPr/>
          </p:nvSpPr>
          <p:spPr>
            <a:xfrm>
              <a:off x="1089050" y="2435900"/>
              <a:ext cx="6800" cy="10300"/>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33"/>
            <p:cNvSpPr/>
            <p:nvPr/>
          </p:nvSpPr>
          <p:spPr>
            <a:xfrm>
              <a:off x="1083750" y="2436950"/>
              <a:ext cx="4050" cy="13700"/>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33"/>
            <p:cNvSpPr/>
            <p:nvPr/>
          </p:nvSpPr>
          <p:spPr>
            <a:xfrm>
              <a:off x="1064675" y="2420525"/>
              <a:ext cx="10825" cy="7875"/>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33"/>
            <p:cNvSpPr/>
            <p:nvPr/>
          </p:nvSpPr>
          <p:spPr>
            <a:xfrm>
              <a:off x="1060525" y="2433025"/>
              <a:ext cx="17000" cy="4125"/>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33"/>
            <p:cNvSpPr/>
            <p:nvPr/>
          </p:nvSpPr>
          <p:spPr>
            <a:xfrm>
              <a:off x="1073050" y="2435675"/>
              <a:ext cx="8925" cy="13700"/>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33"/>
            <p:cNvSpPr/>
            <p:nvPr/>
          </p:nvSpPr>
          <p:spPr>
            <a:xfrm>
              <a:off x="1068275" y="2405675"/>
              <a:ext cx="5225" cy="5225"/>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33"/>
            <p:cNvSpPr/>
            <p:nvPr/>
          </p:nvSpPr>
          <p:spPr>
            <a:xfrm>
              <a:off x="1079500" y="2404150"/>
              <a:ext cx="7075" cy="5375"/>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33"/>
            <p:cNvSpPr/>
            <p:nvPr/>
          </p:nvSpPr>
          <p:spPr>
            <a:xfrm>
              <a:off x="1091500" y="2408850"/>
              <a:ext cx="6950" cy="5350"/>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33"/>
            <p:cNvSpPr/>
            <p:nvPr/>
          </p:nvSpPr>
          <p:spPr>
            <a:xfrm>
              <a:off x="1097850" y="2419900"/>
              <a:ext cx="6950" cy="5325"/>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33"/>
            <p:cNvSpPr/>
            <p:nvPr/>
          </p:nvSpPr>
          <p:spPr>
            <a:xfrm>
              <a:off x="1099025" y="2432525"/>
              <a:ext cx="7050" cy="5325"/>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33"/>
            <p:cNvSpPr/>
            <p:nvPr/>
          </p:nvSpPr>
          <p:spPr>
            <a:xfrm>
              <a:off x="1093400" y="2444475"/>
              <a:ext cx="5225" cy="5325"/>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33"/>
            <p:cNvSpPr/>
            <p:nvPr/>
          </p:nvSpPr>
          <p:spPr>
            <a:xfrm>
              <a:off x="1079900" y="2449075"/>
              <a:ext cx="6725" cy="5275"/>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33"/>
            <p:cNvSpPr/>
            <p:nvPr/>
          </p:nvSpPr>
          <p:spPr>
            <a:xfrm>
              <a:off x="1068800" y="2447050"/>
              <a:ext cx="7050" cy="5325"/>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33"/>
            <p:cNvSpPr/>
            <p:nvPr/>
          </p:nvSpPr>
          <p:spPr>
            <a:xfrm>
              <a:off x="1055975" y="2433700"/>
              <a:ext cx="7025" cy="5325"/>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33"/>
            <p:cNvSpPr/>
            <p:nvPr/>
          </p:nvSpPr>
          <p:spPr>
            <a:xfrm>
              <a:off x="1061050" y="2417425"/>
              <a:ext cx="7075" cy="5350"/>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4" name="Google Shape;9694;p33"/>
          <p:cNvGrpSpPr/>
          <p:nvPr/>
        </p:nvGrpSpPr>
        <p:grpSpPr>
          <a:xfrm rot="-8100000">
            <a:off x="-2309754" y="-319622"/>
            <a:ext cx="3232589" cy="1924962"/>
            <a:chOff x="238125" y="2514275"/>
            <a:chExt cx="904975" cy="538900"/>
          </a:xfrm>
        </p:grpSpPr>
        <p:sp>
          <p:nvSpPr>
            <p:cNvPr id="9695" name="Google Shape;9695;p33"/>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33"/>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33"/>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33"/>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33"/>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33"/>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33"/>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33"/>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33"/>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33"/>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33"/>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33"/>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33"/>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33"/>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33"/>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33"/>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33"/>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33"/>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33"/>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33"/>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33"/>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33"/>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33"/>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33"/>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33"/>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33"/>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33"/>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33"/>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33"/>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33"/>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33"/>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33"/>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33"/>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33"/>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33"/>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33"/>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33"/>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33"/>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33"/>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33"/>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33"/>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33"/>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33"/>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33"/>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33"/>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33"/>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33"/>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33"/>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33"/>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33"/>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33"/>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33"/>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33"/>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33"/>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33"/>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33"/>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33"/>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33"/>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33"/>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33"/>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33"/>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33"/>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33"/>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33"/>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33"/>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33"/>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33"/>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33"/>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33"/>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33"/>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33"/>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33"/>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33"/>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33"/>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33"/>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33"/>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33"/>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33"/>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33"/>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33"/>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33"/>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33"/>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33"/>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33"/>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33"/>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33"/>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33"/>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33"/>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33"/>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33"/>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33"/>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33"/>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33"/>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33"/>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33"/>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33"/>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33"/>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33"/>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33"/>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33"/>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33"/>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33"/>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33"/>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33"/>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33"/>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33"/>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33"/>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33"/>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33"/>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33"/>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33"/>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33"/>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33"/>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33"/>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33"/>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33"/>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33"/>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33"/>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33"/>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33"/>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33"/>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33"/>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33"/>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33"/>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33"/>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33"/>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33"/>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33"/>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33"/>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33"/>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33"/>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33"/>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33"/>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33"/>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33"/>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33"/>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33"/>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33"/>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33"/>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33"/>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33"/>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33"/>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33"/>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33"/>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33"/>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33"/>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33"/>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33"/>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33"/>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33"/>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33"/>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33"/>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33"/>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33"/>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33"/>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33"/>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33"/>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33"/>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33"/>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33"/>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33"/>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33"/>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33"/>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33"/>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33"/>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33"/>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33"/>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33"/>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33"/>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33"/>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33"/>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33"/>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33"/>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33"/>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33"/>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33"/>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33"/>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33"/>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33"/>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33"/>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33"/>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33"/>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33"/>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33"/>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33"/>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33"/>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33"/>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33"/>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33"/>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33"/>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33"/>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33"/>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33"/>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33"/>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33"/>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33"/>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33"/>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33"/>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33"/>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33"/>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33"/>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33"/>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33"/>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33"/>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33"/>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33"/>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33"/>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33"/>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33"/>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33"/>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33"/>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33"/>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33"/>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33"/>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33"/>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33"/>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33"/>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33"/>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33"/>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33"/>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33"/>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33"/>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33"/>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33"/>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33"/>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33"/>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33"/>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33"/>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33"/>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33"/>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33"/>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33"/>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33"/>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33"/>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33"/>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33"/>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33"/>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33"/>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33"/>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33"/>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33"/>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33"/>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33"/>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33"/>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33"/>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33"/>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33"/>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33"/>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33"/>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33"/>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33"/>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33"/>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33"/>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33"/>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33"/>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33"/>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33"/>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33"/>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33"/>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33"/>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33"/>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33"/>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33"/>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33"/>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33"/>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33"/>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33"/>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33"/>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33"/>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33"/>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33"/>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33"/>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33"/>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33"/>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33"/>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33"/>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33"/>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33"/>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33"/>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33"/>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33"/>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33"/>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33"/>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33"/>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33"/>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33"/>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33"/>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33"/>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33"/>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33"/>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33"/>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33"/>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33"/>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33"/>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33"/>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33"/>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33"/>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33"/>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33"/>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33"/>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33"/>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33"/>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33"/>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33"/>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33"/>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33"/>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33"/>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33"/>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33"/>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4" name="Google Shape;10004;p33"/>
          <p:cNvGrpSpPr/>
          <p:nvPr/>
        </p:nvGrpSpPr>
        <p:grpSpPr>
          <a:xfrm rot="1236903">
            <a:off x="7708962" y="-443976"/>
            <a:ext cx="2746439" cy="1979278"/>
            <a:chOff x="7327360" y="-243548"/>
            <a:chExt cx="2746343" cy="1979209"/>
          </a:xfrm>
        </p:grpSpPr>
        <p:sp>
          <p:nvSpPr>
            <p:cNvPr id="10005" name="Google Shape;10005;p33"/>
            <p:cNvSpPr/>
            <p:nvPr/>
          </p:nvSpPr>
          <p:spPr>
            <a:xfrm flipH="1" rot="-386426">
              <a:off x="9677715" y="915544"/>
              <a:ext cx="133694" cy="24417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06" name="Google Shape;10006;p33"/>
            <p:cNvGrpSpPr/>
            <p:nvPr/>
          </p:nvGrpSpPr>
          <p:grpSpPr>
            <a:xfrm flipH="1">
              <a:off x="8762645" y="598294"/>
              <a:ext cx="531810" cy="1137367"/>
              <a:chOff x="-19753" y="-133367"/>
              <a:chExt cx="691740" cy="1479405"/>
            </a:xfrm>
          </p:grpSpPr>
          <p:sp>
            <p:nvSpPr>
              <p:cNvPr id="10007" name="Google Shape;10007;p33"/>
              <p:cNvSpPr/>
              <p:nvPr/>
            </p:nvSpPr>
            <p:spPr>
              <a:xfrm rot="386461">
                <a:off x="243877" y="907533"/>
                <a:ext cx="411004" cy="328105"/>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33"/>
              <p:cNvSpPr/>
              <p:nvPr/>
            </p:nvSpPr>
            <p:spPr>
              <a:xfrm rot="386461">
                <a:off x="255843" y="893751"/>
                <a:ext cx="292456" cy="239193"/>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33"/>
              <p:cNvSpPr/>
              <p:nvPr/>
            </p:nvSpPr>
            <p:spPr>
              <a:xfrm rot="386461">
                <a:off x="228464" y="915567"/>
                <a:ext cx="324330" cy="383325"/>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33"/>
              <p:cNvSpPr/>
              <p:nvPr/>
            </p:nvSpPr>
            <p:spPr>
              <a:xfrm rot="386461">
                <a:off x="237428" y="890529"/>
                <a:ext cx="226612" cy="296510"/>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33"/>
              <p:cNvSpPr/>
              <p:nvPr/>
            </p:nvSpPr>
            <p:spPr>
              <a:xfrm rot="386461">
                <a:off x="116710" y="922106"/>
                <a:ext cx="288402" cy="409047"/>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33"/>
              <p:cNvSpPr/>
              <p:nvPr/>
            </p:nvSpPr>
            <p:spPr>
              <a:xfrm rot="386461">
                <a:off x="157521" y="897761"/>
                <a:ext cx="196835" cy="317760"/>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33"/>
              <p:cNvSpPr/>
              <p:nvPr/>
            </p:nvSpPr>
            <p:spPr>
              <a:xfrm rot="386461">
                <a:off x="129446" y="848954"/>
                <a:ext cx="300844" cy="223256"/>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33"/>
              <p:cNvSpPr/>
              <p:nvPr/>
            </p:nvSpPr>
            <p:spPr>
              <a:xfrm rot="386461">
                <a:off x="34780" y="-118465"/>
                <a:ext cx="321394" cy="990325"/>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33"/>
              <p:cNvSpPr/>
              <p:nvPr/>
            </p:nvSpPr>
            <p:spPr>
              <a:xfrm rot="386461">
                <a:off x="265526" y="741489"/>
                <a:ext cx="238075" cy="121344"/>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6" name="Google Shape;10016;p33"/>
            <p:cNvSpPr/>
            <p:nvPr/>
          </p:nvSpPr>
          <p:spPr>
            <a:xfrm flipH="1" rot="-386426">
              <a:off x="8196309" y="-73038"/>
              <a:ext cx="296619" cy="190653"/>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33"/>
            <p:cNvSpPr/>
            <p:nvPr/>
          </p:nvSpPr>
          <p:spPr>
            <a:xfrm flipH="1" rot="-386426">
              <a:off x="8343105" y="-115390"/>
              <a:ext cx="281358" cy="213652"/>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8" name="Google Shape;10018;p33"/>
            <p:cNvGrpSpPr/>
            <p:nvPr/>
          </p:nvGrpSpPr>
          <p:grpSpPr>
            <a:xfrm flipH="1">
              <a:off x="7327360" y="-52666"/>
              <a:ext cx="1384497" cy="625245"/>
              <a:chOff x="738049" y="-980089"/>
              <a:chExt cx="1800855" cy="813275"/>
            </a:xfrm>
          </p:grpSpPr>
          <p:grpSp>
            <p:nvGrpSpPr>
              <p:cNvPr id="10019" name="Google Shape;10019;p33"/>
              <p:cNvGrpSpPr/>
              <p:nvPr/>
            </p:nvGrpSpPr>
            <p:grpSpPr>
              <a:xfrm>
                <a:off x="738049" y="-980089"/>
                <a:ext cx="1800855" cy="813275"/>
                <a:chOff x="738049" y="-980089"/>
                <a:chExt cx="1800855" cy="813275"/>
              </a:xfrm>
            </p:grpSpPr>
            <p:sp>
              <p:nvSpPr>
                <p:cNvPr id="10020" name="Google Shape;10020;p33"/>
                <p:cNvSpPr/>
                <p:nvPr/>
              </p:nvSpPr>
              <p:spPr>
                <a:xfrm rot="386461">
                  <a:off x="750845" y="-732651"/>
                  <a:ext cx="1518340" cy="31356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33"/>
                <p:cNvSpPr/>
                <p:nvPr/>
              </p:nvSpPr>
              <p:spPr>
                <a:xfrm rot="386461">
                  <a:off x="2117623" y="-395558"/>
                  <a:ext cx="411004" cy="206341"/>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33"/>
                <p:cNvSpPr/>
                <p:nvPr/>
              </p:nvSpPr>
              <p:spPr>
                <a:xfrm rot="386461">
                  <a:off x="1951219" y="-560711"/>
                  <a:ext cx="452384" cy="117430"/>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33"/>
                <p:cNvSpPr/>
                <p:nvPr/>
              </p:nvSpPr>
              <p:spPr>
                <a:xfrm rot="386461">
                  <a:off x="1758191" y="-686747"/>
                  <a:ext cx="440921" cy="144830"/>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33"/>
                <p:cNvSpPr/>
                <p:nvPr/>
              </p:nvSpPr>
              <p:spPr>
                <a:xfrm rot="386461">
                  <a:off x="1569402" y="-808296"/>
                  <a:ext cx="422468" cy="184952"/>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33"/>
                <p:cNvSpPr/>
                <p:nvPr/>
              </p:nvSpPr>
              <p:spPr>
                <a:xfrm rot="386461">
                  <a:off x="1435937" y="-906537"/>
                  <a:ext cx="394229" cy="2345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33"/>
                <p:cNvSpPr/>
                <p:nvPr/>
              </p:nvSpPr>
              <p:spPr>
                <a:xfrm rot="386461">
                  <a:off x="1225468" y="-958678"/>
                  <a:ext cx="394928" cy="234440"/>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33"/>
                <p:cNvSpPr/>
                <p:nvPr/>
              </p:nvSpPr>
              <p:spPr>
                <a:xfrm rot="386461">
                  <a:off x="1769001" y="-552630"/>
                  <a:ext cx="301683" cy="345160"/>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33"/>
                <p:cNvSpPr/>
                <p:nvPr/>
              </p:nvSpPr>
              <p:spPr>
                <a:xfrm rot="386461">
                  <a:off x="1426763" y="-675215"/>
                  <a:ext cx="245065" cy="389615"/>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33"/>
                <p:cNvSpPr/>
                <p:nvPr/>
              </p:nvSpPr>
              <p:spPr>
                <a:xfrm rot="386461">
                  <a:off x="1289540" y="-631963"/>
                  <a:ext cx="323771" cy="256249"/>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0" name="Google Shape;10030;p33"/>
              <p:cNvSpPr/>
              <p:nvPr/>
            </p:nvSpPr>
            <p:spPr>
              <a:xfrm rot="386461">
                <a:off x="1253474" y="-722456"/>
                <a:ext cx="245764" cy="388916"/>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1" name="Google Shape;10031;p33"/>
            <p:cNvSpPr/>
            <p:nvPr/>
          </p:nvSpPr>
          <p:spPr>
            <a:xfrm flipH="1" rot="-386426">
              <a:off x="8267894" y="118298"/>
              <a:ext cx="184312" cy="233641"/>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33"/>
            <p:cNvSpPr/>
            <p:nvPr/>
          </p:nvSpPr>
          <p:spPr>
            <a:xfrm flipH="1" rot="-386426">
              <a:off x="8387447" y="102458"/>
              <a:ext cx="183668" cy="233641"/>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33" name="Google Shape;10033;p33"/>
            <p:cNvGrpSpPr/>
            <p:nvPr/>
          </p:nvGrpSpPr>
          <p:grpSpPr>
            <a:xfrm flipH="1">
              <a:off x="8868105" y="199668"/>
              <a:ext cx="1205597" cy="1051927"/>
              <a:chOff x="-1033342" y="-651870"/>
              <a:chExt cx="1568154" cy="1368271"/>
            </a:xfrm>
          </p:grpSpPr>
          <p:sp>
            <p:nvSpPr>
              <p:cNvPr id="10034" name="Google Shape;10034;p33"/>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33"/>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33"/>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7" name="Google Shape;10037;p33"/>
            <p:cNvGrpSpPr/>
            <p:nvPr/>
          </p:nvGrpSpPr>
          <p:grpSpPr>
            <a:xfrm flipH="1">
              <a:off x="8344470" y="454764"/>
              <a:ext cx="647092" cy="941478"/>
              <a:chOff x="374228" y="-320060"/>
              <a:chExt cx="841691" cy="1224608"/>
            </a:xfrm>
          </p:grpSpPr>
          <p:sp>
            <p:nvSpPr>
              <p:cNvPr id="10038" name="Google Shape;10038;p33"/>
              <p:cNvSpPr/>
              <p:nvPr/>
            </p:nvSpPr>
            <p:spPr>
              <a:xfrm rot="386461">
                <a:off x="493489" y="-294553"/>
                <a:ext cx="511379" cy="1006541"/>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33"/>
              <p:cNvSpPr/>
              <p:nvPr/>
            </p:nvSpPr>
            <p:spPr>
              <a:xfrm rot="386461">
                <a:off x="711251" y="404507"/>
                <a:ext cx="411703" cy="178661"/>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33"/>
              <p:cNvSpPr/>
              <p:nvPr/>
            </p:nvSpPr>
            <p:spPr>
              <a:xfrm rot="386461">
                <a:off x="765701" y="545057"/>
                <a:ext cx="62909" cy="236677"/>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33"/>
              <p:cNvSpPr/>
              <p:nvPr/>
            </p:nvSpPr>
            <p:spPr>
              <a:xfrm rot="386461">
                <a:off x="604995" y="134716"/>
                <a:ext cx="443997" cy="160068"/>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33"/>
              <p:cNvSpPr/>
              <p:nvPr/>
            </p:nvSpPr>
            <p:spPr>
              <a:xfrm rot="386461">
                <a:off x="585540" y="249183"/>
                <a:ext cx="78986" cy="325029"/>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33"/>
              <p:cNvSpPr/>
              <p:nvPr/>
            </p:nvSpPr>
            <p:spPr>
              <a:xfrm rot="386461">
                <a:off x="399145" y="16593"/>
                <a:ext cx="187049" cy="454761"/>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33"/>
              <p:cNvSpPr/>
              <p:nvPr/>
            </p:nvSpPr>
            <p:spPr>
              <a:xfrm rot="386461">
                <a:off x="861780" y="691808"/>
                <a:ext cx="192781" cy="144970"/>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33"/>
              <p:cNvSpPr/>
              <p:nvPr/>
            </p:nvSpPr>
            <p:spPr>
              <a:xfrm rot="386461">
                <a:off x="712805" y="749036"/>
                <a:ext cx="193619" cy="145110"/>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33"/>
              <p:cNvSpPr/>
              <p:nvPr/>
            </p:nvSpPr>
            <p:spPr>
              <a:xfrm rot="386461">
                <a:off x="542352" y="548022"/>
                <a:ext cx="193480" cy="144970"/>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33"/>
              <p:cNvSpPr/>
              <p:nvPr/>
            </p:nvSpPr>
            <p:spPr>
              <a:xfrm rot="386461">
                <a:off x="1015615" y="542890"/>
                <a:ext cx="192781" cy="144970"/>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8" name="Google Shape;10048;p33"/>
            <p:cNvSpPr/>
            <p:nvPr/>
          </p:nvSpPr>
          <p:spPr>
            <a:xfrm flipH="1" rot="-386426">
              <a:off x="8420836" y="882885"/>
              <a:ext cx="148095" cy="111125"/>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33"/>
            <p:cNvSpPr/>
            <p:nvPr/>
          </p:nvSpPr>
          <p:spPr>
            <a:xfrm flipH="1" rot="-386426">
              <a:off x="8849813" y="986618"/>
              <a:ext cx="148202" cy="111555"/>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50" name="Google Shape;10050;p33"/>
            <p:cNvGrpSpPr/>
            <p:nvPr/>
          </p:nvGrpSpPr>
          <p:grpSpPr>
            <a:xfrm flipH="1">
              <a:off x="8002882" y="-24494"/>
              <a:ext cx="1010595" cy="1108463"/>
              <a:chOff x="345723" y="-943444"/>
              <a:chExt cx="1314510" cy="1441809"/>
            </a:xfrm>
          </p:grpSpPr>
          <p:sp>
            <p:nvSpPr>
              <p:cNvPr id="10051" name="Google Shape;10051;p33"/>
              <p:cNvSpPr/>
              <p:nvPr/>
            </p:nvSpPr>
            <p:spPr>
              <a:xfrm rot="386461">
                <a:off x="415968" y="-881755"/>
                <a:ext cx="1174019" cy="131842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33"/>
              <p:cNvSpPr/>
              <p:nvPr/>
            </p:nvSpPr>
            <p:spPr>
              <a:xfrm rot="386461">
                <a:off x="500623" y="-710203"/>
                <a:ext cx="955795" cy="966140"/>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33"/>
              <p:cNvSpPr/>
              <p:nvPr/>
            </p:nvSpPr>
            <p:spPr>
              <a:xfrm rot="386461">
                <a:off x="1175969" y="-73038"/>
                <a:ext cx="286305" cy="335514"/>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33"/>
              <p:cNvSpPr/>
              <p:nvPr/>
            </p:nvSpPr>
            <p:spPr>
              <a:xfrm rot="386461">
                <a:off x="946784" y="-354675"/>
                <a:ext cx="417715" cy="435469"/>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33"/>
              <p:cNvSpPr/>
              <p:nvPr/>
            </p:nvSpPr>
            <p:spPr>
              <a:xfrm rot="386461">
                <a:off x="687999" y="-649055"/>
                <a:ext cx="466504" cy="372840"/>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56" name="Google Shape;10056;p33"/>
            <p:cNvSpPr/>
            <p:nvPr/>
          </p:nvSpPr>
          <p:spPr>
            <a:xfrm flipH="1" rot="-386426">
              <a:off x="8653315" y="587382"/>
              <a:ext cx="219133" cy="228053"/>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33"/>
            <p:cNvSpPr/>
            <p:nvPr/>
          </p:nvSpPr>
          <p:spPr>
            <a:xfrm flipH="1" rot="-386426">
              <a:off x="8663166" y="580440"/>
              <a:ext cx="147235" cy="179046"/>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33"/>
            <p:cNvSpPr/>
            <p:nvPr/>
          </p:nvSpPr>
          <p:spPr>
            <a:xfrm flipH="1" rot="-386426">
              <a:off x="8439355" y="591188"/>
              <a:ext cx="240305" cy="224291"/>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33"/>
            <p:cNvSpPr/>
            <p:nvPr/>
          </p:nvSpPr>
          <p:spPr>
            <a:xfrm flipH="1" rot="-386426">
              <a:off x="8507381" y="581800"/>
              <a:ext cx="161743" cy="163141"/>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33"/>
            <p:cNvSpPr/>
            <p:nvPr/>
          </p:nvSpPr>
          <p:spPr>
            <a:xfrm flipH="1" rot="-386426">
              <a:off x="8383168" y="406266"/>
              <a:ext cx="261261" cy="204947"/>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33"/>
            <p:cNvSpPr/>
            <p:nvPr/>
          </p:nvSpPr>
          <p:spPr>
            <a:xfrm flipH="1" rot="-386426">
              <a:off x="8463778" y="448106"/>
              <a:ext cx="194844" cy="14863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33"/>
            <p:cNvSpPr/>
            <p:nvPr/>
          </p:nvSpPr>
          <p:spPr>
            <a:xfrm flipH="1" rot="-386426">
              <a:off x="8571507" y="318815"/>
              <a:ext cx="219025" cy="237510"/>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33"/>
            <p:cNvSpPr/>
            <p:nvPr/>
          </p:nvSpPr>
          <p:spPr>
            <a:xfrm flipH="1" rot="-386426">
              <a:off x="8598960" y="386412"/>
              <a:ext cx="149599" cy="184420"/>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33"/>
            <p:cNvSpPr/>
            <p:nvPr/>
          </p:nvSpPr>
          <p:spPr>
            <a:xfrm flipH="1" rot="-386426">
              <a:off x="8662387" y="416514"/>
              <a:ext cx="268892" cy="212362"/>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33"/>
            <p:cNvSpPr/>
            <p:nvPr/>
          </p:nvSpPr>
          <p:spPr>
            <a:xfrm flipH="1" rot="-386426">
              <a:off x="8661413" y="464604"/>
              <a:ext cx="200648" cy="144871"/>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33"/>
            <p:cNvSpPr/>
            <p:nvPr/>
          </p:nvSpPr>
          <p:spPr>
            <a:xfrm flipH="1" rot="-386426">
              <a:off x="8605325" y="522905"/>
              <a:ext cx="124881" cy="109835"/>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33"/>
            <p:cNvSpPr/>
            <p:nvPr/>
          </p:nvSpPr>
          <p:spPr>
            <a:xfrm flipH="1" rot="-386426">
              <a:off x="8649886" y="343629"/>
              <a:ext cx="319618" cy="229665"/>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33"/>
            <p:cNvSpPr/>
            <p:nvPr/>
          </p:nvSpPr>
          <p:spPr>
            <a:xfrm flipH="1" rot="-386426">
              <a:off x="9224398" y="-85714"/>
              <a:ext cx="254276" cy="289634"/>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33"/>
            <p:cNvSpPr/>
            <p:nvPr/>
          </p:nvSpPr>
          <p:spPr>
            <a:xfrm flipH="1" rot="-386426">
              <a:off x="9079535" y="316869"/>
              <a:ext cx="314244" cy="238907"/>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33"/>
            <p:cNvSpPr/>
            <p:nvPr/>
          </p:nvSpPr>
          <p:spPr>
            <a:xfrm flipH="1" rot="-386426">
              <a:off x="8537372" y="-68228"/>
              <a:ext cx="264271" cy="279854"/>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33"/>
            <p:cNvSpPr/>
            <p:nvPr/>
          </p:nvSpPr>
          <p:spPr>
            <a:xfrm flipH="1" rot="-386426">
              <a:off x="8838283" y="-227180"/>
              <a:ext cx="303605" cy="209246"/>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33"/>
            <p:cNvSpPr/>
            <p:nvPr/>
          </p:nvSpPr>
          <p:spPr>
            <a:xfrm flipH="1" rot="-386426">
              <a:off x="8549735" y="-182091"/>
              <a:ext cx="937252" cy="804204"/>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33"/>
            <p:cNvSpPr/>
            <p:nvPr/>
          </p:nvSpPr>
          <p:spPr>
            <a:xfrm flipH="1" rot="-386426">
              <a:off x="8828431" y="442299"/>
              <a:ext cx="354224" cy="12026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33"/>
            <p:cNvSpPr/>
            <p:nvPr/>
          </p:nvSpPr>
          <p:spPr>
            <a:xfrm flipH="1" rot="-386426">
              <a:off x="9149613" y="121373"/>
              <a:ext cx="246001" cy="269644"/>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33"/>
            <p:cNvSpPr/>
            <p:nvPr/>
          </p:nvSpPr>
          <p:spPr>
            <a:xfrm flipH="1" rot="-386426">
              <a:off x="9014665" y="-138631"/>
              <a:ext cx="305969" cy="179369"/>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33"/>
            <p:cNvSpPr/>
            <p:nvPr/>
          </p:nvSpPr>
          <p:spPr>
            <a:xfrm flipH="1" rot="-386426">
              <a:off x="8659834" y="-120402"/>
              <a:ext cx="309408" cy="177327"/>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33"/>
            <p:cNvSpPr/>
            <p:nvPr/>
          </p:nvSpPr>
          <p:spPr>
            <a:xfrm flipH="1" rot="-386426">
              <a:off x="8570474" y="113677"/>
              <a:ext cx="191298" cy="328323"/>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33"/>
            <p:cNvSpPr/>
            <p:nvPr/>
          </p:nvSpPr>
          <p:spPr>
            <a:xfrm flipH="1" rot="-386426">
              <a:off x="8717258" y="252888"/>
              <a:ext cx="278564" cy="225581"/>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33"/>
            <p:cNvSpPr/>
            <p:nvPr/>
          </p:nvSpPr>
          <p:spPr>
            <a:xfrm flipH="1" rot="-386426">
              <a:off x="8890947" y="297566"/>
              <a:ext cx="330043" cy="133371"/>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33"/>
            <p:cNvSpPr/>
            <p:nvPr/>
          </p:nvSpPr>
          <p:spPr>
            <a:xfrm flipH="1" rot="-386426">
              <a:off x="9177990" y="-47174"/>
              <a:ext cx="159487" cy="338318"/>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33"/>
            <p:cNvSpPr/>
            <p:nvPr/>
          </p:nvSpPr>
          <p:spPr>
            <a:xfrm flipH="1" rot="-386426">
              <a:off x="8815072" y="-79125"/>
              <a:ext cx="341327" cy="88019"/>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33"/>
            <p:cNvSpPr/>
            <p:nvPr/>
          </p:nvSpPr>
          <p:spPr>
            <a:xfrm flipH="1" rot="-386426">
              <a:off x="8664751" y="7431"/>
              <a:ext cx="131222" cy="283078"/>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33"/>
            <p:cNvSpPr/>
            <p:nvPr/>
          </p:nvSpPr>
          <p:spPr>
            <a:xfrm flipH="1" rot="-386426">
              <a:off x="8732656" y="9938"/>
              <a:ext cx="236866" cy="222142"/>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33"/>
            <p:cNvSpPr/>
            <p:nvPr/>
          </p:nvSpPr>
          <p:spPr>
            <a:xfrm flipH="1" rot="-386426">
              <a:off x="9026925" y="-22768"/>
              <a:ext cx="195382" cy="192050"/>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33"/>
            <p:cNvSpPr/>
            <p:nvPr/>
          </p:nvSpPr>
          <p:spPr>
            <a:xfrm flipH="1" rot="-386426">
              <a:off x="9050218" y="128960"/>
              <a:ext cx="192480" cy="217091"/>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33"/>
            <p:cNvSpPr/>
            <p:nvPr/>
          </p:nvSpPr>
          <p:spPr>
            <a:xfrm flipH="1" rot="-386426">
              <a:off x="8873533" y="188283"/>
              <a:ext cx="204624" cy="163463"/>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33"/>
            <p:cNvSpPr/>
            <p:nvPr/>
          </p:nvSpPr>
          <p:spPr>
            <a:xfrm flipH="1" rot="-386426">
              <a:off x="8835591" y="41119"/>
              <a:ext cx="211502" cy="13777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33"/>
            <p:cNvSpPr/>
            <p:nvPr/>
          </p:nvSpPr>
          <p:spPr>
            <a:xfrm flipH="1" rot="-386426">
              <a:off x="9004643" y="56845"/>
              <a:ext cx="155618" cy="195919"/>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33"/>
            <p:cNvSpPr/>
            <p:nvPr/>
          </p:nvSpPr>
          <p:spPr>
            <a:xfrm flipH="1" rot="-386426">
              <a:off x="8778134" y="196828"/>
              <a:ext cx="152501" cy="204624"/>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33"/>
            <p:cNvSpPr/>
            <p:nvPr/>
          </p:nvSpPr>
          <p:spPr>
            <a:xfrm flipH="1" rot="-386426">
              <a:off x="8969614" y="227433"/>
              <a:ext cx="33638" cy="2837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33"/>
            <p:cNvSpPr/>
            <p:nvPr/>
          </p:nvSpPr>
          <p:spPr>
            <a:xfrm flipH="1" rot="-386426">
              <a:off x="8926034" y="238987"/>
              <a:ext cx="32994" cy="2837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33"/>
            <p:cNvSpPr/>
            <p:nvPr/>
          </p:nvSpPr>
          <p:spPr>
            <a:xfrm flipH="1" rot="-386426">
              <a:off x="8911113" y="159451"/>
              <a:ext cx="32994" cy="28480"/>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33"/>
            <p:cNvSpPr/>
            <p:nvPr/>
          </p:nvSpPr>
          <p:spPr>
            <a:xfrm flipH="1" rot="-386426">
              <a:off x="9053024" y="200042"/>
              <a:ext cx="28265" cy="2837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33"/>
            <p:cNvSpPr/>
            <p:nvPr/>
          </p:nvSpPr>
          <p:spPr>
            <a:xfrm flipH="1" rot="-386426">
              <a:off x="9038633" y="241085"/>
              <a:ext cx="33101" cy="28265"/>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33"/>
            <p:cNvSpPr/>
            <p:nvPr/>
          </p:nvSpPr>
          <p:spPr>
            <a:xfrm flipH="1" rot="-386426">
              <a:off x="8942457" y="190946"/>
              <a:ext cx="33101" cy="2837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33"/>
            <p:cNvSpPr/>
            <p:nvPr/>
          </p:nvSpPr>
          <p:spPr>
            <a:xfrm flipH="1" rot="-386426">
              <a:off x="8958471" y="144009"/>
              <a:ext cx="33638" cy="28480"/>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33"/>
            <p:cNvSpPr/>
            <p:nvPr/>
          </p:nvSpPr>
          <p:spPr>
            <a:xfrm flipH="1" rot="-386426">
              <a:off x="8939622" y="102748"/>
              <a:ext cx="28265" cy="2837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33"/>
            <p:cNvSpPr/>
            <p:nvPr/>
          </p:nvSpPr>
          <p:spPr>
            <a:xfrm flipH="1" rot="-386426">
              <a:off x="8999550" y="135298"/>
              <a:ext cx="32994" cy="2837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33"/>
            <p:cNvSpPr/>
            <p:nvPr/>
          </p:nvSpPr>
          <p:spPr>
            <a:xfrm flipH="1" rot="-386426">
              <a:off x="9050528" y="130993"/>
              <a:ext cx="28372" cy="2837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33"/>
            <p:cNvSpPr/>
            <p:nvPr/>
          </p:nvSpPr>
          <p:spPr>
            <a:xfrm flipH="1" rot="-386426">
              <a:off x="8990167" y="94287"/>
              <a:ext cx="32994" cy="28480"/>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33"/>
            <p:cNvSpPr/>
            <p:nvPr/>
          </p:nvSpPr>
          <p:spPr>
            <a:xfrm flipH="1" rot="-386426">
              <a:off x="9023465" y="174740"/>
              <a:ext cx="33638" cy="28265"/>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33"/>
            <p:cNvSpPr/>
            <p:nvPr/>
          </p:nvSpPr>
          <p:spPr>
            <a:xfrm flipH="1" rot="-386426">
              <a:off x="9011321" y="218328"/>
              <a:ext cx="32994" cy="28695"/>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33"/>
            <p:cNvSpPr/>
            <p:nvPr/>
          </p:nvSpPr>
          <p:spPr>
            <a:xfrm flipH="1" rot="-386426">
              <a:off x="8999650" y="262682"/>
              <a:ext cx="33101" cy="28265"/>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33"/>
            <p:cNvSpPr/>
            <p:nvPr/>
          </p:nvSpPr>
          <p:spPr>
            <a:xfrm flipH="1" rot="-386426">
              <a:off x="8986082" y="183648"/>
              <a:ext cx="32994" cy="2837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33"/>
            <p:cNvSpPr/>
            <p:nvPr/>
          </p:nvSpPr>
          <p:spPr>
            <a:xfrm flipH="1" rot="-386426">
              <a:off x="9257348" y="977228"/>
              <a:ext cx="275662" cy="286624"/>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33"/>
            <p:cNvSpPr/>
            <p:nvPr/>
          </p:nvSpPr>
          <p:spPr>
            <a:xfrm flipH="1" rot="-386426">
              <a:off x="9269189" y="969003"/>
              <a:ext cx="185387" cy="224721"/>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33"/>
            <p:cNvSpPr/>
            <p:nvPr/>
          </p:nvSpPr>
          <p:spPr>
            <a:xfrm flipH="1" rot="-386426">
              <a:off x="8989424" y="981807"/>
              <a:ext cx="300918" cy="281143"/>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33"/>
            <p:cNvSpPr/>
            <p:nvPr/>
          </p:nvSpPr>
          <p:spPr>
            <a:xfrm flipH="1" rot="-386426">
              <a:off x="9074130" y="970133"/>
              <a:ext cx="203765" cy="204947"/>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33"/>
            <p:cNvSpPr/>
            <p:nvPr/>
          </p:nvSpPr>
          <p:spPr>
            <a:xfrm flipH="1" rot="-386426">
              <a:off x="8917625" y="749925"/>
              <a:ext cx="328323" cy="256963"/>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33"/>
            <p:cNvSpPr/>
            <p:nvPr/>
          </p:nvSpPr>
          <p:spPr>
            <a:xfrm flipH="1" rot="-386426">
              <a:off x="9019918" y="802997"/>
              <a:ext cx="244818" cy="185817"/>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33"/>
            <p:cNvSpPr/>
            <p:nvPr/>
          </p:nvSpPr>
          <p:spPr>
            <a:xfrm flipH="1" rot="-386426">
              <a:off x="9154210" y="640268"/>
              <a:ext cx="275018" cy="298339"/>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33"/>
            <p:cNvSpPr/>
            <p:nvPr/>
          </p:nvSpPr>
          <p:spPr>
            <a:xfrm flipH="1" rot="-386426">
              <a:off x="9189424" y="725617"/>
              <a:ext cx="187107" cy="231385"/>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33"/>
            <p:cNvSpPr/>
            <p:nvPr/>
          </p:nvSpPr>
          <p:spPr>
            <a:xfrm flipH="1" rot="-386426">
              <a:off x="9268379" y="763685"/>
              <a:ext cx="337673" cy="265775"/>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33"/>
            <p:cNvSpPr/>
            <p:nvPr/>
          </p:nvSpPr>
          <p:spPr>
            <a:xfrm flipH="1" rot="-386426">
              <a:off x="9267062" y="823134"/>
              <a:ext cx="251911" cy="181948"/>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33"/>
            <p:cNvSpPr/>
            <p:nvPr/>
          </p:nvSpPr>
          <p:spPr>
            <a:xfrm flipH="1" rot="-386426">
              <a:off x="9206869" y="896695"/>
              <a:ext cx="137670" cy="13777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33"/>
            <p:cNvSpPr/>
            <p:nvPr/>
          </p:nvSpPr>
          <p:spPr>
            <a:xfrm flipH="1" rot="-386426">
              <a:off x="8062452" y="418965"/>
              <a:ext cx="267817" cy="172491"/>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33"/>
            <p:cNvSpPr/>
            <p:nvPr/>
          </p:nvSpPr>
          <p:spPr>
            <a:xfrm flipH="1" rot="-386426">
              <a:off x="8067444" y="431316"/>
              <a:ext cx="172383" cy="124666"/>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33"/>
            <p:cNvSpPr/>
            <p:nvPr/>
          </p:nvSpPr>
          <p:spPr>
            <a:xfrm flipH="1" rot="-386426">
              <a:off x="8071852" y="432183"/>
              <a:ext cx="160131" cy="98228"/>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33"/>
            <p:cNvSpPr/>
            <p:nvPr/>
          </p:nvSpPr>
          <p:spPr>
            <a:xfrm flipH="1" rot="-386426">
              <a:off x="8077680" y="431957"/>
              <a:ext cx="143044" cy="66847"/>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33"/>
            <p:cNvSpPr/>
            <p:nvPr/>
          </p:nvSpPr>
          <p:spPr>
            <a:xfrm flipH="1" rot="-386426">
              <a:off x="8081826" y="430030"/>
              <a:ext cx="127138" cy="39657"/>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33"/>
            <p:cNvSpPr/>
            <p:nvPr/>
          </p:nvSpPr>
          <p:spPr>
            <a:xfrm flipH="1" rot="-386426">
              <a:off x="8053428" y="339932"/>
              <a:ext cx="149492" cy="7189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33"/>
            <p:cNvSpPr/>
            <p:nvPr/>
          </p:nvSpPr>
          <p:spPr>
            <a:xfrm flipH="1" rot="-386426">
              <a:off x="8046648" y="287220"/>
              <a:ext cx="176037" cy="118970"/>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33"/>
            <p:cNvSpPr/>
            <p:nvPr/>
          </p:nvSpPr>
          <p:spPr>
            <a:xfrm flipH="1" rot="-386426">
              <a:off x="8049303" y="285949"/>
              <a:ext cx="147127" cy="116498"/>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4" name="Google Shape;10124;p33"/>
          <p:cNvSpPr/>
          <p:nvPr/>
        </p:nvSpPr>
        <p:spPr>
          <a:xfrm flipH="1">
            <a:off x="-5678430" y="4515463"/>
            <a:ext cx="6968019"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33"/>
          <p:cNvSpPr/>
          <p:nvPr/>
        </p:nvSpPr>
        <p:spPr>
          <a:xfrm flipH="1">
            <a:off x="1088053" y="4515475"/>
            <a:ext cx="8201371" cy="64058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3_1_1_1_1">
    <p:spTree>
      <p:nvGrpSpPr>
        <p:cNvPr id="10126" name="Shape 10126"/>
        <p:cNvGrpSpPr/>
        <p:nvPr/>
      </p:nvGrpSpPr>
      <p:grpSpPr>
        <a:xfrm>
          <a:off x="0" y="0"/>
          <a:ext cx="0" cy="0"/>
          <a:chOff x="0" y="0"/>
          <a:chExt cx="0" cy="0"/>
        </a:xfrm>
      </p:grpSpPr>
      <p:sp>
        <p:nvSpPr>
          <p:cNvPr id="10127" name="Google Shape;10127;p34"/>
          <p:cNvSpPr txBox="1"/>
          <p:nvPr>
            <p:ph type="title"/>
          </p:nvPr>
        </p:nvSpPr>
        <p:spPr>
          <a:xfrm>
            <a:off x="2557063" y="1853550"/>
            <a:ext cx="4029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128" name="Google Shape;10128;p34"/>
          <p:cNvSpPr txBox="1"/>
          <p:nvPr>
            <p:ph idx="1" type="subTitle"/>
          </p:nvPr>
        </p:nvSpPr>
        <p:spPr>
          <a:xfrm>
            <a:off x="2557037" y="2426250"/>
            <a:ext cx="4029900" cy="863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grpSp>
        <p:nvGrpSpPr>
          <p:cNvPr id="10129" name="Google Shape;10129;p34"/>
          <p:cNvGrpSpPr/>
          <p:nvPr/>
        </p:nvGrpSpPr>
        <p:grpSpPr>
          <a:xfrm flipH="1" rot="-1702837">
            <a:off x="7609102" y="3961708"/>
            <a:ext cx="618661" cy="1019440"/>
            <a:chOff x="10360252" y="-2712448"/>
            <a:chExt cx="236654" cy="389949"/>
          </a:xfrm>
        </p:grpSpPr>
        <p:sp>
          <p:nvSpPr>
            <p:cNvPr id="10130" name="Google Shape;10130;p34"/>
            <p:cNvSpPr/>
            <p:nvPr/>
          </p:nvSpPr>
          <p:spPr>
            <a:xfrm>
              <a:off x="10442022" y="-2522139"/>
              <a:ext cx="130858" cy="199640"/>
            </a:xfrm>
            <a:custGeom>
              <a:rect b="b" l="l" r="r" t="t"/>
              <a:pathLst>
                <a:path extrusionOk="0" h="3274" w="2146">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34"/>
            <p:cNvSpPr/>
            <p:nvPr/>
          </p:nvSpPr>
          <p:spPr>
            <a:xfrm>
              <a:off x="10360252" y="-2712448"/>
              <a:ext cx="236654" cy="228483"/>
            </a:xfrm>
            <a:custGeom>
              <a:rect b="b" l="l" r="r" t="t"/>
              <a:pathLst>
                <a:path extrusionOk="0" h="3747" w="3881">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34"/>
            <p:cNvSpPr/>
            <p:nvPr/>
          </p:nvSpPr>
          <p:spPr>
            <a:xfrm>
              <a:off x="10435680" y="-2640190"/>
              <a:ext cx="86161" cy="80246"/>
            </a:xfrm>
            <a:custGeom>
              <a:rect b="b" l="l" r="r" t="t"/>
              <a:pathLst>
                <a:path extrusionOk="0" h="1316" w="1413">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34"/>
            <p:cNvSpPr/>
            <p:nvPr/>
          </p:nvSpPr>
          <p:spPr>
            <a:xfrm>
              <a:off x="10453668" y="-2691715"/>
              <a:ext cx="19452" cy="47136"/>
            </a:xfrm>
            <a:custGeom>
              <a:rect b="b" l="l" r="r" t="t"/>
              <a:pathLst>
                <a:path extrusionOk="0" h="773" w="319">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34"/>
            <p:cNvSpPr/>
            <p:nvPr/>
          </p:nvSpPr>
          <p:spPr>
            <a:xfrm>
              <a:off x="10435680" y="-2562567"/>
              <a:ext cx="26098" cy="47501"/>
            </a:xfrm>
            <a:custGeom>
              <a:rect b="b" l="l" r="r" t="t"/>
              <a:pathLst>
                <a:path extrusionOk="0" h="779" w="428">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34"/>
            <p:cNvSpPr/>
            <p:nvPr/>
          </p:nvSpPr>
          <p:spPr>
            <a:xfrm>
              <a:off x="10398972" y="-2642446"/>
              <a:ext cx="50124" cy="31891"/>
            </a:xfrm>
            <a:custGeom>
              <a:rect b="b" l="l" r="r" t="t"/>
              <a:pathLst>
                <a:path extrusionOk="0" h="523" w="822">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34"/>
            <p:cNvSpPr/>
            <p:nvPr/>
          </p:nvSpPr>
          <p:spPr>
            <a:xfrm>
              <a:off x="10520133" y="-2659337"/>
              <a:ext cx="33721" cy="53294"/>
            </a:xfrm>
            <a:custGeom>
              <a:rect b="b" l="l" r="r" t="t"/>
              <a:pathLst>
                <a:path extrusionOk="0" h="874" w="553">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34"/>
            <p:cNvSpPr/>
            <p:nvPr/>
          </p:nvSpPr>
          <p:spPr>
            <a:xfrm>
              <a:off x="10410314" y="-2594092"/>
              <a:ext cx="40428" cy="16952"/>
            </a:xfrm>
            <a:custGeom>
              <a:rect b="b" l="l" r="r" t="t"/>
              <a:pathLst>
                <a:path extrusionOk="0" h="278" w="663">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34"/>
            <p:cNvSpPr/>
            <p:nvPr/>
          </p:nvSpPr>
          <p:spPr>
            <a:xfrm>
              <a:off x="10518792" y="-2587933"/>
              <a:ext cx="37745" cy="14269"/>
            </a:xfrm>
            <a:custGeom>
              <a:rect b="b" l="l" r="r" t="t"/>
              <a:pathLst>
                <a:path extrusionOk="0" h="234" w="619">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34"/>
            <p:cNvSpPr/>
            <p:nvPr/>
          </p:nvSpPr>
          <p:spPr>
            <a:xfrm>
              <a:off x="10383240" y="-2600616"/>
              <a:ext cx="50124" cy="7927"/>
            </a:xfrm>
            <a:custGeom>
              <a:rect b="b" l="l" r="r" t="t"/>
              <a:pathLst>
                <a:path extrusionOk="0" h="130" w="822">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34"/>
            <p:cNvSpPr/>
            <p:nvPr/>
          </p:nvSpPr>
          <p:spPr>
            <a:xfrm>
              <a:off x="10422997" y="-2651654"/>
              <a:ext cx="15061" cy="18781"/>
            </a:xfrm>
            <a:custGeom>
              <a:rect b="b" l="l" r="r" t="t"/>
              <a:pathLst>
                <a:path extrusionOk="0" h="308" w="247">
                  <a:moveTo>
                    <a:pt x="28" y="0"/>
                  </a:moveTo>
                  <a:lnTo>
                    <a:pt x="0" y="28"/>
                  </a:lnTo>
                  <a:lnTo>
                    <a:pt x="197" y="307"/>
                  </a:lnTo>
                  <a:lnTo>
                    <a:pt x="247" y="263"/>
                  </a:lnTo>
                  <a:lnTo>
                    <a:pt x="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34"/>
            <p:cNvSpPr/>
            <p:nvPr/>
          </p:nvSpPr>
          <p:spPr>
            <a:xfrm>
              <a:off x="10493730" y="-2679703"/>
              <a:ext cx="21403" cy="33477"/>
            </a:xfrm>
            <a:custGeom>
              <a:rect b="b" l="l" r="r" t="t"/>
              <a:pathLst>
                <a:path extrusionOk="0" h="549" w="351">
                  <a:moveTo>
                    <a:pt x="351" y="1"/>
                  </a:moveTo>
                  <a:cubicBezTo>
                    <a:pt x="258" y="198"/>
                    <a:pt x="116" y="367"/>
                    <a:pt x="1" y="548"/>
                  </a:cubicBezTo>
                  <a:cubicBezTo>
                    <a:pt x="198" y="433"/>
                    <a:pt x="329" y="225"/>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34"/>
            <p:cNvSpPr/>
            <p:nvPr/>
          </p:nvSpPr>
          <p:spPr>
            <a:xfrm>
              <a:off x="10446351" y="-2677691"/>
              <a:ext cx="9086" cy="17744"/>
            </a:xfrm>
            <a:custGeom>
              <a:rect b="b" l="l" r="r" t="t"/>
              <a:pathLst>
                <a:path extrusionOk="0" h="291" w="149">
                  <a:moveTo>
                    <a:pt x="55" y="1"/>
                  </a:moveTo>
                  <a:lnTo>
                    <a:pt x="0" y="11"/>
                  </a:lnTo>
                  <a:lnTo>
                    <a:pt x="104" y="291"/>
                  </a:lnTo>
                  <a:lnTo>
                    <a:pt x="148" y="274"/>
                  </a:lnTo>
                  <a:lnTo>
                    <a:pt x="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34"/>
            <p:cNvSpPr/>
            <p:nvPr/>
          </p:nvSpPr>
          <p:spPr>
            <a:xfrm>
              <a:off x="10507084" y="-2572262"/>
              <a:ext cx="54453" cy="25123"/>
            </a:xfrm>
            <a:custGeom>
              <a:rect b="b" l="l" r="r" t="t"/>
              <a:pathLst>
                <a:path extrusionOk="0" h="412" w="893">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34"/>
            <p:cNvSpPr/>
            <p:nvPr/>
          </p:nvSpPr>
          <p:spPr>
            <a:xfrm>
              <a:off x="10492755" y="-2559091"/>
              <a:ext cx="8415" cy="42989"/>
            </a:xfrm>
            <a:custGeom>
              <a:rect b="b" l="l" r="r" t="t"/>
              <a:pathLst>
                <a:path extrusionOk="0" h="705" w="138">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34"/>
            <p:cNvSpPr/>
            <p:nvPr/>
          </p:nvSpPr>
          <p:spPr>
            <a:xfrm>
              <a:off x="10406655" y="-2574213"/>
              <a:ext cx="37074" cy="19391"/>
            </a:xfrm>
            <a:custGeom>
              <a:rect b="b" l="l" r="r" t="t"/>
              <a:pathLst>
                <a:path extrusionOk="0" h="318" w="608">
                  <a:moveTo>
                    <a:pt x="608" y="0"/>
                  </a:moveTo>
                  <a:cubicBezTo>
                    <a:pt x="361" y="28"/>
                    <a:pt x="148" y="115"/>
                    <a:pt x="0" y="318"/>
                  </a:cubicBezTo>
                  <a:cubicBezTo>
                    <a:pt x="192" y="197"/>
                    <a:pt x="394" y="88"/>
                    <a:pt x="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34"/>
            <p:cNvSpPr/>
            <p:nvPr/>
          </p:nvSpPr>
          <p:spPr>
            <a:xfrm>
              <a:off x="10522084" y="-2601897"/>
              <a:ext cx="46465" cy="13842"/>
            </a:xfrm>
            <a:custGeom>
              <a:rect b="b" l="l" r="r" t="t"/>
              <a:pathLst>
                <a:path extrusionOk="0" h="227" w="762">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34"/>
            <p:cNvSpPr/>
            <p:nvPr/>
          </p:nvSpPr>
          <p:spPr>
            <a:xfrm>
              <a:off x="10511779" y="-2652324"/>
              <a:ext cx="29757" cy="30794"/>
            </a:xfrm>
            <a:custGeom>
              <a:rect b="b" l="l" r="r" t="t"/>
              <a:pathLst>
                <a:path extrusionOk="0" h="505" w="488">
                  <a:moveTo>
                    <a:pt x="487" y="1"/>
                  </a:moveTo>
                  <a:cubicBezTo>
                    <a:pt x="257" y="72"/>
                    <a:pt x="159" y="269"/>
                    <a:pt x="6" y="422"/>
                  </a:cubicBezTo>
                  <a:cubicBezTo>
                    <a:pt x="6" y="449"/>
                    <a:pt x="0" y="477"/>
                    <a:pt x="0" y="504"/>
                  </a:cubicBezTo>
                  <a:cubicBezTo>
                    <a:pt x="181" y="351"/>
                    <a:pt x="296" y="143"/>
                    <a:pt x="4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34"/>
            <p:cNvSpPr/>
            <p:nvPr/>
          </p:nvSpPr>
          <p:spPr>
            <a:xfrm>
              <a:off x="10468999" y="-2610636"/>
              <a:ext cx="26170" cy="23576"/>
            </a:xfrm>
            <a:custGeom>
              <a:rect b="b" l="l" r="r" t="t"/>
              <a:pathLst>
                <a:path extrusionOk="0" h="218" w="242">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34"/>
            <p:cNvSpPr/>
            <p:nvPr/>
          </p:nvSpPr>
          <p:spPr>
            <a:xfrm>
              <a:off x="10506413" y="-2568969"/>
              <a:ext cx="36465" cy="52563"/>
            </a:xfrm>
            <a:custGeom>
              <a:rect b="b" l="l" r="r" t="t"/>
              <a:pathLst>
                <a:path extrusionOk="0" h="862" w="598">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34"/>
            <p:cNvSpPr/>
            <p:nvPr/>
          </p:nvSpPr>
          <p:spPr>
            <a:xfrm>
              <a:off x="10480376" y="-2689032"/>
              <a:ext cx="26769" cy="47501"/>
            </a:xfrm>
            <a:custGeom>
              <a:rect b="b" l="l" r="r" t="t"/>
              <a:pathLst>
                <a:path extrusionOk="0" h="779" w="439">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1" name="Google Shape;10151;p34"/>
          <p:cNvGrpSpPr/>
          <p:nvPr/>
        </p:nvGrpSpPr>
        <p:grpSpPr>
          <a:xfrm>
            <a:off x="922625" y="3917498"/>
            <a:ext cx="1066085" cy="1107849"/>
            <a:chOff x="2785514" y="3607713"/>
            <a:chExt cx="1570544" cy="1632070"/>
          </a:xfrm>
        </p:grpSpPr>
        <p:sp>
          <p:nvSpPr>
            <p:cNvPr id="10152" name="Google Shape;10152;p34"/>
            <p:cNvSpPr/>
            <p:nvPr/>
          </p:nvSpPr>
          <p:spPr>
            <a:xfrm>
              <a:off x="3399872" y="4636001"/>
              <a:ext cx="954450" cy="602203"/>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34"/>
            <p:cNvSpPr/>
            <p:nvPr/>
          </p:nvSpPr>
          <p:spPr>
            <a:xfrm>
              <a:off x="3409183" y="4745679"/>
              <a:ext cx="946875" cy="49252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34"/>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34"/>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34"/>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34"/>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34"/>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34"/>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34"/>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34"/>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34"/>
            <p:cNvSpPr/>
            <p:nvPr/>
          </p:nvSpPr>
          <p:spPr>
            <a:xfrm>
              <a:off x="2785514"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34"/>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34"/>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34"/>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34"/>
            <p:cNvSpPr/>
            <p:nvPr/>
          </p:nvSpPr>
          <p:spPr>
            <a:xfrm>
              <a:off x="3203713"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34"/>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34"/>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34"/>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34"/>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34"/>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34"/>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34"/>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34"/>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34"/>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34"/>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34"/>
          <p:cNvGrpSpPr/>
          <p:nvPr/>
        </p:nvGrpSpPr>
        <p:grpSpPr>
          <a:xfrm rot="1179249">
            <a:off x="611737" y="66211"/>
            <a:ext cx="1126917" cy="958938"/>
            <a:chOff x="1978145" y="-996458"/>
            <a:chExt cx="962247" cy="818814"/>
          </a:xfrm>
        </p:grpSpPr>
        <p:sp>
          <p:nvSpPr>
            <p:cNvPr id="10178" name="Google Shape;10178;p34"/>
            <p:cNvSpPr/>
            <p:nvPr/>
          </p:nvSpPr>
          <p:spPr>
            <a:xfrm rot="-2700000">
              <a:off x="2212355" y="-990843"/>
              <a:ext cx="350393" cy="807585"/>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34"/>
            <p:cNvSpPr/>
            <p:nvPr/>
          </p:nvSpPr>
          <p:spPr>
            <a:xfrm rot="-2700000">
              <a:off x="2793365" y="-486310"/>
              <a:ext cx="120081" cy="125954"/>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34"/>
            <p:cNvSpPr/>
            <p:nvPr/>
          </p:nvSpPr>
          <p:spPr>
            <a:xfrm rot="-2700000">
              <a:off x="2686772" y="-451615"/>
              <a:ext cx="85565" cy="168691"/>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34"/>
            <p:cNvSpPr/>
            <p:nvPr/>
          </p:nvSpPr>
          <p:spPr>
            <a:xfrm rot="-2700000">
              <a:off x="2680195" y="-510521"/>
              <a:ext cx="185226" cy="5547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34"/>
            <p:cNvSpPr/>
            <p:nvPr/>
          </p:nvSpPr>
          <p:spPr>
            <a:xfrm rot="-2700000">
              <a:off x="2548807" y="-542748"/>
              <a:ext cx="211609" cy="68308"/>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34"/>
            <p:cNvSpPr/>
            <p:nvPr/>
          </p:nvSpPr>
          <p:spPr>
            <a:xfrm rot="-2700000">
              <a:off x="2423173" y="-582384"/>
              <a:ext cx="214410" cy="64332"/>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34"/>
            <p:cNvSpPr/>
            <p:nvPr/>
          </p:nvSpPr>
          <p:spPr>
            <a:xfrm rot="-2700000">
              <a:off x="2312677" y="-632652"/>
              <a:ext cx="213959" cy="95866"/>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34"/>
            <p:cNvSpPr/>
            <p:nvPr/>
          </p:nvSpPr>
          <p:spPr>
            <a:xfrm rot="-2700000">
              <a:off x="2209450" y="-673300"/>
              <a:ext cx="177184" cy="92252"/>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34"/>
            <p:cNvSpPr/>
            <p:nvPr/>
          </p:nvSpPr>
          <p:spPr>
            <a:xfrm rot="-2700000">
              <a:off x="2546981" y="-467909"/>
              <a:ext cx="89270" cy="193358"/>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34"/>
            <p:cNvSpPr/>
            <p:nvPr/>
          </p:nvSpPr>
          <p:spPr>
            <a:xfrm rot="-2700000">
              <a:off x="2402912" y="-498044"/>
              <a:ext cx="95143" cy="177727"/>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34"/>
            <p:cNvSpPr/>
            <p:nvPr/>
          </p:nvSpPr>
          <p:spPr>
            <a:xfrm rot="-2700000">
              <a:off x="2280216" y="-539887"/>
              <a:ext cx="91619" cy="162637"/>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34"/>
            <p:cNvSpPr/>
            <p:nvPr/>
          </p:nvSpPr>
          <p:spPr>
            <a:xfrm rot="-2700000">
              <a:off x="2155987" y="-600529"/>
              <a:ext cx="97040" cy="162276"/>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34"/>
            <p:cNvSpPr/>
            <p:nvPr/>
          </p:nvSpPr>
          <p:spPr>
            <a:xfrm rot="-2700000">
              <a:off x="2049204" y="-663099"/>
              <a:ext cx="98938" cy="149988"/>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34"/>
            <p:cNvSpPr/>
            <p:nvPr/>
          </p:nvSpPr>
          <p:spPr>
            <a:xfrm rot="-2700000">
              <a:off x="2209965" y="-663032"/>
              <a:ext cx="150982" cy="70567"/>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34"/>
            <p:cNvSpPr/>
            <p:nvPr/>
          </p:nvSpPr>
          <p:spPr>
            <a:xfrm rot="-2700000">
              <a:off x="2177273" y="-593377"/>
              <a:ext cx="69482" cy="133724"/>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34"/>
            <p:cNvSpPr/>
            <p:nvPr/>
          </p:nvSpPr>
          <p:spPr>
            <a:xfrm rot="-2700000">
              <a:off x="2062775" y="-660616"/>
              <a:ext cx="79783" cy="13128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34"/>
            <p:cNvSpPr/>
            <p:nvPr/>
          </p:nvSpPr>
          <p:spPr>
            <a:xfrm rot="-2700000">
              <a:off x="2314359" y="-616105"/>
              <a:ext cx="176733" cy="70567"/>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34"/>
            <p:cNvSpPr/>
            <p:nvPr/>
          </p:nvSpPr>
          <p:spPr>
            <a:xfrm rot="-2700000">
              <a:off x="2301916" y="-543367"/>
              <a:ext cx="65597" cy="145832"/>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34"/>
            <p:cNvSpPr/>
            <p:nvPr/>
          </p:nvSpPr>
          <p:spPr>
            <a:xfrm rot="-2700000">
              <a:off x="2432597" y="-499966"/>
              <a:ext cx="52767" cy="157035"/>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34"/>
            <p:cNvSpPr/>
            <p:nvPr/>
          </p:nvSpPr>
          <p:spPr>
            <a:xfrm rot="-2700000">
              <a:off x="2427870" y="-570129"/>
              <a:ext cx="191280" cy="36051"/>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34"/>
            <p:cNvSpPr/>
            <p:nvPr/>
          </p:nvSpPr>
          <p:spPr>
            <a:xfrm rot="-2700000">
              <a:off x="2553045" y="-532499"/>
              <a:ext cx="183328" cy="46532"/>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34"/>
            <p:cNvSpPr/>
            <p:nvPr/>
          </p:nvSpPr>
          <p:spPr>
            <a:xfrm rot="-2700000">
              <a:off x="2584402" y="-465160"/>
              <a:ext cx="27016" cy="158662"/>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34"/>
            <p:cNvSpPr/>
            <p:nvPr/>
          </p:nvSpPr>
          <p:spPr>
            <a:xfrm rot="-2700000">
              <a:off x="2723117" y="-446700"/>
              <a:ext cx="17348" cy="1353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34"/>
            <p:cNvSpPr/>
            <p:nvPr/>
          </p:nvSpPr>
          <p:spPr>
            <a:xfrm rot="-2700000">
              <a:off x="2692323" y="-487443"/>
              <a:ext cx="141675" cy="22227"/>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34"/>
            <p:cNvSpPr/>
            <p:nvPr/>
          </p:nvSpPr>
          <p:spPr>
            <a:xfrm rot="-2700000">
              <a:off x="2801561" y="-470156"/>
              <a:ext cx="94872" cy="98757"/>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3" name="Google Shape;10203;p34"/>
          <p:cNvGrpSpPr/>
          <p:nvPr/>
        </p:nvGrpSpPr>
        <p:grpSpPr>
          <a:xfrm>
            <a:off x="623931" y="-199768"/>
            <a:ext cx="665078" cy="659453"/>
            <a:chOff x="-4158809" y="-2140785"/>
            <a:chExt cx="1039509" cy="1030718"/>
          </a:xfrm>
        </p:grpSpPr>
        <p:sp>
          <p:nvSpPr>
            <p:cNvPr id="10204" name="Google Shape;10204;p34"/>
            <p:cNvSpPr/>
            <p:nvPr/>
          </p:nvSpPr>
          <p:spPr>
            <a:xfrm rot="10800000">
              <a:off x="-3614296" y="-1512498"/>
              <a:ext cx="73252" cy="321191"/>
            </a:xfrm>
            <a:custGeom>
              <a:rect b="b" l="l" r="r" t="t"/>
              <a:pathLst>
                <a:path extrusionOk="0" h="2894" w="660">
                  <a:moveTo>
                    <a:pt x="209" y="0"/>
                  </a:moveTo>
                  <a:cubicBezTo>
                    <a:pt x="192" y="0"/>
                    <a:pt x="175" y="10"/>
                    <a:pt x="166" y="31"/>
                  </a:cubicBezTo>
                  <a:cubicBezTo>
                    <a:pt x="9" y="489"/>
                    <a:pt x="1" y="1010"/>
                    <a:pt x="77" y="1490"/>
                  </a:cubicBezTo>
                  <a:cubicBezTo>
                    <a:pt x="149" y="1982"/>
                    <a:pt x="323" y="2457"/>
                    <a:pt x="590" y="2877"/>
                  </a:cubicBezTo>
                  <a:cubicBezTo>
                    <a:pt x="597" y="2889"/>
                    <a:pt x="607" y="2893"/>
                    <a:pt x="617" y="2893"/>
                  </a:cubicBezTo>
                  <a:cubicBezTo>
                    <a:pt x="639" y="2893"/>
                    <a:pt x="660" y="2870"/>
                    <a:pt x="645" y="2847"/>
                  </a:cubicBezTo>
                  <a:cubicBezTo>
                    <a:pt x="395" y="2427"/>
                    <a:pt x="234" y="1960"/>
                    <a:pt x="170" y="1477"/>
                  </a:cubicBezTo>
                  <a:cubicBezTo>
                    <a:pt x="107" y="993"/>
                    <a:pt x="158" y="523"/>
                    <a:pt x="251" y="52"/>
                  </a:cubicBezTo>
                  <a:cubicBezTo>
                    <a:pt x="256" y="19"/>
                    <a:pt x="233" y="0"/>
                    <a:pt x="20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34"/>
            <p:cNvSpPr/>
            <p:nvPr/>
          </p:nvSpPr>
          <p:spPr>
            <a:xfrm rot="10800000">
              <a:off x="-3413301" y="-1476093"/>
              <a:ext cx="39845" cy="135957"/>
            </a:xfrm>
            <a:custGeom>
              <a:rect b="b" l="l" r="r" t="t"/>
              <a:pathLst>
                <a:path extrusionOk="0" h="1225" w="359">
                  <a:moveTo>
                    <a:pt x="160" y="0"/>
                  </a:moveTo>
                  <a:cubicBezTo>
                    <a:pt x="151" y="0"/>
                    <a:pt x="142" y="5"/>
                    <a:pt x="136" y="17"/>
                  </a:cubicBezTo>
                  <a:cubicBezTo>
                    <a:pt x="39" y="208"/>
                    <a:pt x="1" y="424"/>
                    <a:pt x="30" y="636"/>
                  </a:cubicBezTo>
                  <a:cubicBezTo>
                    <a:pt x="52" y="853"/>
                    <a:pt x="141" y="1052"/>
                    <a:pt x="285" y="1213"/>
                  </a:cubicBezTo>
                  <a:cubicBezTo>
                    <a:pt x="293" y="1221"/>
                    <a:pt x="301" y="1224"/>
                    <a:pt x="309" y="1224"/>
                  </a:cubicBezTo>
                  <a:cubicBezTo>
                    <a:pt x="336" y="1224"/>
                    <a:pt x="359" y="1187"/>
                    <a:pt x="336" y="1158"/>
                  </a:cubicBezTo>
                  <a:cubicBezTo>
                    <a:pt x="213" y="1005"/>
                    <a:pt x="128" y="823"/>
                    <a:pt x="103" y="628"/>
                  </a:cubicBezTo>
                  <a:cubicBezTo>
                    <a:pt x="77" y="429"/>
                    <a:pt x="107" y="229"/>
                    <a:pt x="196" y="47"/>
                  </a:cubicBezTo>
                  <a:cubicBezTo>
                    <a:pt x="205" y="24"/>
                    <a:pt x="181" y="0"/>
                    <a:pt x="1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34"/>
            <p:cNvSpPr/>
            <p:nvPr/>
          </p:nvSpPr>
          <p:spPr>
            <a:xfrm rot="10800000">
              <a:off x="-3471790" y="-1457558"/>
              <a:ext cx="49278" cy="28412"/>
            </a:xfrm>
            <a:custGeom>
              <a:rect b="b" l="l" r="r" t="t"/>
              <a:pathLst>
                <a:path extrusionOk="0" h="256" w="444">
                  <a:moveTo>
                    <a:pt x="42" y="0"/>
                  </a:moveTo>
                  <a:cubicBezTo>
                    <a:pt x="21" y="0"/>
                    <a:pt x="1" y="24"/>
                    <a:pt x="13" y="51"/>
                  </a:cubicBezTo>
                  <a:cubicBezTo>
                    <a:pt x="75" y="176"/>
                    <a:pt x="201" y="256"/>
                    <a:pt x="338" y="256"/>
                  </a:cubicBezTo>
                  <a:cubicBezTo>
                    <a:pt x="360" y="256"/>
                    <a:pt x="381" y="254"/>
                    <a:pt x="403" y="250"/>
                  </a:cubicBezTo>
                  <a:cubicBezTo>
                    <a:pt x="444" y="246"/>
                    <a:pt x="437" y="182"/>
                    <a:pt x="398" y="182"/>
                  </a:cubicBezTo>
                  <a:cubicBezTo>
                    <a:pt x="397" y="182"/>
                    <a:pt x="396" y="182"/>
                    <a:pt x="394" y="182"/>
                  </a:cubicBezTo>
                  <a:cubicBezTo>
                    <a:pt x="381" y="184"/>
                    <a:pt x="368" y="185"/>
                    <a:pt x="355" y="185"/>
                  </a:cubicBezTo>
                  <a:cubicBezTo>
                    <a:pt x="303" y="185"/>
                    <a:pt x="252" y="172"/>
                    <a:pt x="208" y="148"/>
                  </a:cubicBezTo>
                  <a:cubicBezTo>
                    <a:pt x="148" y="119"/>
                    <a:pt x="102" y="72"/>
                    <a:pt x="68" y="17"/>
                  </a:cubicBezTo>
                  <a:cubicBezTo>
                    <a:pt x="61" y="5"/>
                    <a:pt x="52" y="0"/>
                    <a:pt x="4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34"/>
            <p:cNvSpPr/>
            <p:nvPr/>
          </p:nvSpPr>
          <p:spPr>
            <a:xfrm rot="10800000">
              <a:off x="-3727059" y="-1595622"/>
              <a:ext cx="194561" cy="93338"/>
            </a:xfrm>
            <a:custGeom>
              <a:rect b="b" l="l" r="r" t="t"/>
              <a:pathLst>
                <a:path extrusionOk="0" h="841" w="1753">
                  <a:moveTo>
                    <a:pt x="1705" y="1"/>
                  </a:moveTo>
                  <a:cubicBezTo>
                    <a:pt x="1689" y="1"/>
                    <a:pt x="1673" y="9"/>
                    <a:pt x="1668" y="28"/>
                  </a:cubicBezTo>
                  <a:cubicBezTo>
                    <a:pt x="1613" y="210"/>
                    <a:pt x="1511" y="376"/>
                    <a:pt x="1371" y="507"/>
                  </a:cubicBezTo>
                  <a:cubicBezTo>
                    <a:pt x="1231" y="630"/>
                    <a:pt x="1062" y="715"/>
                    <a:pt x="879" y="745"/>
                  </a:cubicBezTo>
                  <a:cubicBezTo>
                    <a:pt x="836" y="753"/>
                    <a:pt x="791" y="757"/>
                    <a:pt x="745" y="757"/>
                  </a:cubicBezTo>
                  <a:cubicBezTo>
                    <a:pt x="450" y="757"/>
                    <a:pt x="135" y="592"/>
                    <a:pt x="69" y="287"/>
                  </a:cubicBezTo>
                  <a:cubicBezTo>
                    <a:pt x="67" y="269"/>
                    <a:pt x="55" y="262"/>
                    <a:pt x="42" y="262"/>
                  </a:cubicBezTo>
                  <a:cubicBezTo>
                    <a:pt x="23" y="262"/>
                    <a:pt x="1" y="278"/>
                    <a:pt x="6" y="304"/>
                  </a:cubicBezTo>
                  <a:cubicBezTo>
                    <a:pt x="63" y="648"/>
                    <a:pt x="424" y="841"/>
                    <a:pt x="753" y="841"/>
                  </a:cubicBezTo>
                  <a:cubicBezTo>
                    <a:pt x="789" y="841"/>
                    <a:pt x="824" y="838"/>
                    <a:pt x="858" y="834"/>
                  </a:cubicBezTo>
                  <a:cubicBezTo>
                    <a:pt x="1261" y="779"/>
                    <a:pt x="1660" y="456"/>
                    <a:pt x="1745" y="49"/>
                  </a:cubicBezTo>
                  <a:cubicBezTo>
                    <a:pt x="1752" y="19"/>
                    <a:pt x="1728" y="1"/>
                    <a:pt x="17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34"/>
            <p:cNvSpPr/>
            <p:nvPr/>
          </p:nvSpPr>
          <p:spPr>
            <a:xfrm rot="10800000">
              <a:off x="-3692541" y="-1551117"/>
              <a:ext cx="76137" cy="61264"/>
            </a:xfrm>
            <a:custGeom>
              <a:rect b="b" l="l" r="r" t="t"/>
              <a:pathLst>
                <a:path extrusionOk="0" h="552" w="686">
                  <a:moveTo>
                    <a:pt x="644" y="1"/>
                  </a:moveTo>
                  <a:cubicBezTo>
                    <a:pt x="628" y="1"/>
                    <a:pt x="613" y="8"/>
                    <a:pt x="611" y="25"/>
                  </a:cubicBezTo>
                  <a:cubicBezTo>
                    <a:pt x="570" y="290"/>
                    <a:pt x="342" y="484"/>
                    <a:pt x="80" y="484"/>
                  </a:cubicBezTo>
                  <a:cubicBezTo>
                    <a:pt x="69" y="484"/>
                    <a:pt x="58" y="484"/>
                    <a:pt x="47" y="483"/>
                  </a:cubicBezTo>
                  <a:cubicBezTo>
                    <a:pt x="9" y="483"/>
                    <a:pt x="0" y="543"/>
                    <a:pt x="38" y="547"/>
                  </a:cubicBezTo>
                  <a:cubicBezTo>
                    <a:pt x="62" y="550"/>
                    <a:pt x="85" y="552"/>
                    <a:pt x="109" y="552"/>
                  </a:cubicBezTo>
                  <a:cubicBezTo>
                    <a:pt x="390" y="552"/>
                    <a:pt x="660" y="324"/>
                    <a:pt x="683" y="34"/>
                  </a:cubicBezTo>
                  <a:cubicBezTo>
                    <a:pt x="686" y="13"/>
                    <a:pt x="664" y="1"/>
                    <a:pt x="64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34"/>
            <p:cNvSpPr/>
            <p:nvPr/>
          </p:nvSpPr>
          <p:spPr>
            <a:xfrm rot="10800000">
              <a:off x="-3752584" y="-1347353"/>
              <a:ext cx="76026" cy="153825"/>
            </a:xfrm>
            <a:custGeom>
              <a:rect b="b" l="l" r="r" t="t"/>
              <a:pathLst>
                <a:path extrusionOk="0" h="1386" w="685">
                  <a:moveTo>
                    <a:pt x="59" y="0"/>
                  </a:moveTo>
                  <a:cubicBezTo>
                    <a:pt x="22" y="0"/>
                    <a:pt x="1" y="59"/>
                    <a:pt x="39" y="74"/>
                  </a:cubicBezTo>
                  <a:cubicBezTo>
                    <a:pt x="264" y="172"/>
                    <a:pt x="434" y="358"/>
                    <a:pt x="514" y="592"/>
                  </a:cubicBezTo>
                  <a:cubicBezTo>
                    <a:pt x="595" y="829"/>
                    <a:pt x="578" y="1168"/>
                    <a:pt x="341" y="1317"/>
                  </a:cubicBezTo>
                  <a:cubicBezTo>
                    <a:pt x="304" y="1339"/>
                    <a:pt x="327" y="1385"/>
                    <a:pt x="361" y="1385"/>
                  </a:cubicBezTo>
                  <a:cubicBezTo>
                    <a:pt x="366" y="1385"/>
                    <a:pt x="372" y="1384"/>
                    <a:pt x="379" y="1381"/>
                  </a:cubicBezTo>
                  <a:cubicBezTo>
                    <a:pt x="642" y="1232"/>
                    <a:pt x="684" y="859"/>
                    <a:pt x="603" y="592"/>
                  </a:cubicBezTo>
                  <a:cubicBezTo>
                    <a:pt x="523" y="324"/>
                    <a:pt x="328" y="108"/>
                    <a:pt x="69" y="2"/>
                  </a:cubicBezTo>
                  <a:cubicBezTo>
                    <a:pt x="65" y="1"/>
                    <a:pt x="62"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34"/>
            <p:cNvSpPr/>
            <p:nvPr/>
          </p:nvSpPr>
          <p:spPr>
            <a:xfrm rot="10800000">
              <a:off x="-3670675" y="-1333146"/>
              <a:ext cx="10100" cy="65592"/>
            </a:xfrm>
            <a:custGeom>
              <a:rect b="b" l="l" r="r" t="t"/>
              <a:pathLst>
                <a:path extrusionOk="0" h="591" w="91">
                  <a:moveTo>
                    <a:pt x="37" y="1"/>
                  </a:moveTo>
                  <a:cubicBezTo>
                    <a:pt x="19" y="1"/>
                    <a:pt x="1" y="14"/>
                    <a:pt x="1" y="39"/>
                  </a:cubicBezTo>
                  <a:cubicBezTo>
                    <a:pt x="9" y="213"/>
                    <a:pt x="9" y="387"/>
                    <a:pt x="5" y="557"/>
                  </a:cubicBezTo>
                  <a:cubicBezTo>
                    <a:pt x="5" y="574"/>
                    <a:pt x="18" y="591"/>
                    <a:pt x="35" y="591"/>
                  </a:cubicBezTo>
                  <a:cubicBezTo>
                    <a:pt x="52" y="591"/>
                    <a:pt x="69" y="574"/>
                    <a:pt x="69" y="557"/>
                  </a:cubicBezTo>
                  <a:cubicBezTo>
                    <a:pt x="90" y="387"/>
                    <a:pt x="90" y="213"/>
                    <a:pt x="73" y="39"/>
                  </a:cubicBezTo>
                  <a:cubicBezTo>
                    <a:pt x="73" y="14"/>
                    <a:pt x="55" y="1"/>
                    <a:pt x="3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34"/>
            <p:cNvSpPr/>
            <p:nvPr/>
          </p:nvSpPr>
          <p:spPr>
            <a:xfrm rot="10800000">
              <a:off x="-4158809" y="-2140785"/>
              <a:ext cx="1039509" cy="1030718"/>
            </a:xfrm>
            <a:custGeom>
              <a:rect b="b" l="l" r="r" t="t"/>
              <a:pathLst>
                <a:path extrusionOk="0" h="9287" w="9366">
                  <a:moveTo>
                    <a:pt x="6455" y="1"/>
                  </a:moveTo>
                  <a:cubicBezTo>
                    <a:pt x="6201" y="1"/>
                    <a:pt x="5945" y="78"/>
                    <a:pt x="5714" y="186"/>
                  </a:cubicBezTo>
                  <a:cubicBezTo>
                    <a:pt x="5629" y="232"/>
                    <a:pt x="5540" y="262"/>
                    <a:pt x="5446" y="279"/>
                  </a:cubicBezTo>
                  <a:cubicBezTo>
                    <a:pt x="5431" y="281"/>
                    <a:pt x="5417" y="281"/>
                    <a:pt x="5402" y="281"/>
                  </a:cubicBezTo>
                  <a:cubicBezTo>
                    <a:pt x="5265" y="281"/>
                    <a:pt x="5135" y="216"/>
                    <a:pt x="4997" y="181"/>
                  </a:cubicBezTo>
                  <a:cubicBezTo>
                    <a:pt x="4941" y="169"/>
                    <a:pt x="4885" y="163"/>
                    <a:pt x="4829" y="163"/>
                  </a:cubicBezTo>
                  <a:cubicBezTo>
                    <a:pt x="4469" y="163"/>
                    <a:pt x="4121" y="410"/>
                    <a:pt x="3945" y="733"/>
                  </a:cubicBezTo>
                  <a:cubicBezTo>
                    <a:pt x="3741" y="1106"/>
                    <a:pt x="3733" y="1556"/>
                    <a:pt x="3796" y="1976"/>
                  </a:cubicBezTo>
                  <a:cubicBezTo>
                    <a:pt x="3889" y="2619"/>
                    <a:pt x="3994" y="3330"/>
                    <a:pt x="4253" y="3925"/>
                  </a:cubicBezTo>
                  <a:lnTo>
                    <a:pt x="4253" y="3925"/>
                  </a:lnTo>
                  <a:cubicBezTo>
                    <a:pt x="4100" y="3578"/>
                    <a:pt x="3862" y="3226"/>
                    <a:pt x="3682" y="2883"/>
                  </a:cubicBezTo>
                  <a:cubicBezTo>
                    <a:pt x="3415" y="2387"/>
                    <a:pt x="3147" y="1882"/>
                    <a:pt x="2762" y="1475"/>
                  </a:cubicBezTo>
                  <a:cubicBezTo>
                    <a:pt x="2592" y="1288"/>
                    <a:pt x="2384" y="1136"/>
                    <a:pt x="2151" y="1034"/>
                  </a:cubicBezTo>
                  <a:cubicBezTo>
                    <a:pt x="2024" y="980"/>
                    <a:pt x="1889" y="952"/>
                    <a:pt x="1755" y="952"/>
                  </a:cubicBezTo>
                  <a:cubicBezTo>
                    <a:pt x="1637" y="952"/>
                    <a:pt x="1520" y="973"/>
                    <a:pt x="1409" y="1017"/>
                  </a:cubicBezTo>
                  <a:cubicBezTo>
                    <a:pt x="1150" y="1136"/>
                    <a:pt x="959" y="1369"/>
                    <a:pt x="895" y="1645"/>
                  </a:cubicBezTo>
                  <a:cubicBezTo>
                    <a:pt x="832" y="1920"/>
                    <a:pt x="861" y="2209"/>
                    <a:pt x="972" y="2468"/>
                  </a:cubicBezTo>
                  <a:cubicBezTo>
                    <a:pt x="966" y="2467"/>
                    <a:pt x="960" y="2467"/>
                    <a:pt x="955" y="2467"/>
                  </a:cubicBezTo>
                  <a:cubicBezTo>
                    <a:pt x="763" y="2467"/>
                    <a:pt x="602" y="2609"/>
                    <a:pt x="577" y="2798"/>
                  </a:cubicBezTo>
                  <a:cubicBezTo>
                    <a:pt x="255" y="2879"/>
                    <a:pt x="55" y="3244"/>
                    <a:pt x="102" y="3575"/>
                  </a:cubicBezTo>
                  <a:cubicBezTo>
                    <a:pt x="149" y="3901"/>
                    <a:pt x="395" y="4177"/>
                    <a:pt x="683" y="4334"/>
                  </a:cubicBezTo>
                  <a:cubicBezTo>
                    <a:pt x="870" y="4436"/>
                    <a:pt x="1061" y="4448"/>
                    <a:pt x="1252" y="4503"/>
                  </a:cubicBezTo>
                  <a:cubicBezTo>
                    <a:pt x="1489" y="4571"/>
                    <a:pt x="1722" y="4682"/>
                    <a:pt x="1951" y="4766"/>
                  </a:cubicBezTo>
                  <a:cubicBezTo>
                    <a:pt x="2365" y="4923"/>
                    <a:pt x="2855" y="5059"/>
                    <a:pt x="3317" y="5059"/>
                  </a:cubicBezTo>
                  <a:cubicBezTo>
                    <a:pt x="3419" y="5059"/>
                    <a:pt x="3520" y="5052"/>
                    <a:pt x="3618" y="5038"/>
                  </a:cubicBezTo>
                  <a:lnTo>
                    <a:pt x="3618" y="5038"/>
                  </a:lnTo>
                  <a:cubicBezTo>
                    <a:pt x="2995" y="5131"/>
                    <a:pt x="2431" y="5356"/>
                    <a:pt x="1837" y="5538"/>
                  </a:cubicBezTo>
                  <a:cubicBezTo>
                    <a:pt x="1290" y="5704"/>
                    <a:pt x="700" y="5848"/>
                    <a:pt x="289" y="6272"/>
                  </a:cubicBezTo>
                  <a:cubicBezTo>
                    <a:pt x="153" y="6412"/>
                    <a:pt x="39" y="6586"/>
                    <a:pt x="26" y="6781"/>
                  </a:cubicBezTo>
                  <a:cubicBezTo>
                    <a:pt x="0" y="7171"/>
                    <a:pt x="369" y="7477"/>
                    <a:pt x="743" y="7578"/>
                  </a:cubicBezTo>
                  <a:cubicBezTo>
                    <a:pt x="785" y="7591"/>
                    <a:pt x="836" y="7604"/>
                    <a:pt x="849" y="7651"/>
                  </a:cubicBezTo>
                  <a:cubicBezTo>
                    <a:pt x="853" y="7685"/>
                    <a:pt x="844" y="7723"/>
                    <a:pt x="823" y="7757"/>
                  </a:cubicBezTo>
                  <a:cubicBezTo>
                    <a:pt x="747" y="7931"/>
                    <a:pt x="798" y="8130"/>
                    <a:pt x="946" y="8253"/>
                  </a:cubicBezTo>
                  <a:cubicBezTo>
                    <a:pt x="989" y="8274"/>
                    <a:pt x="1023" y="8308"/>
                    <a:pt x="1056" y="8342"/>
                  </a:cubicBezTo>
                  <a:cubicBezTo>
                    <a:pt x="1082" y="8393"/>
                    <a:pt x="1095" y="8448"/>
                    <a:pt x="1095" y="8503"/>
                  </a:cubicBezTo>
                  <a:cubicBezTo>
                    <a:pt x="1150" y="8889"/>
                    <a:pt x="1447" y="9199"/>
                    <a:pt x="1828" y="9275"/>
                  </a:cubicBezTo>
                  <a:cubicBezTo>
                    <a:pt x="1874" y="9283"/>
                    <a:pt x="1919" y="9287"/>
                    <a:pt x="1963" y="9287"/>
                  </a:cubicBezTo>
                  <a:cubicBezTo>
                    <a:pt x="2464" y="9287"/>
                    <a:pt x="2868" y="8803"/>
                    <a:pt x="3169" y="8452"/>
                  </a:cubicBezTo>
                  <a:cubicBezTo>
                    <a:pt x="3667" y="7866"/>
                    <a:pt x="4037" y="7186"/>
                    <a:pt x="4256" y="6455"/>
                  </a:cubicBezTo>
                  <a:lnTo>
                    <a:pt x="4256" y="6455"/>
                  </a:lnTo>
                  <a:cubicBezTo>
                    <a:pt x="4126" y="7089"/>
                    <a:pt x="4105" y="7743"/>
                    <a:pt x="4199" y="8389"/>
                  </a:cubicBezTo>
                  <a:cubicBezTo>
                    <a:pt x="4233" y="8626"/>
                    <a:pt x="4284" y="8876"/>
                    <a:pt x="4458" y="9042"/>
                  </a:cubicBezTo>
                  <a:cubicBezTo>
                    <a:pt x="4581" y="9156"/>
                    <a:pt x="4749" y="9209"/>
                    <a:pt x="4919" y="9209"/>
                  </a:cubicBezTo>
                  <a:cubicBezTo>
                    <a:pt x="5001" y="9209"/>
                    <a:pt x="5084" y="9197"/>
                    <a:pt x="5162" y="9173"/>
                  </a:cubicBezTo>
                  <a:cubicBezTo>
                    <a:pt x="5404" y="9097"/>
                    <a:pt x="5608" y="8927"/>
                    <a:pt x="5777" y="8753"/>
                  </a:cubicBezTo>
                  <a:cubicBezTo>
                    <a:pt x="5943" y="8575"/>
                    <a:pt x="6095" y="8359"/>
                    <a:pt x="6108" y="8117"/>
                  </a:cubicBezTo>
                  <a:cubicBezTo>
                    <a:pt x="6490" y="8087"/>
                    <a:pt x="6863" y="7990"/>
                    <a:pt x="7207" y="7829"/>
                  </a:cubicBezTo>
                  <a:cubicBezTo>
                    <a:pt x="7287" y="7795"/>
                    <a:pt x="7359" y="7744"/>
                    <a:pt x="7419" y="7680"/>
                  </a:cubicBezTo>
                  <a:cubicBezTo>
                    <a:pt x="7503" y="7574"/>
                    <a:pt x="7520" y="7430"/>
                    <a:pt x="7516" y="7290"/>
                  </a:cubicBezTo>
                  <a:cubicBezTo>
                    <a:pt x="7478" y="6264"/>
                    <a:pt x="6821" y="5356"/>
                    <a:pt x="5854" y="5004"/>
                  </a:cubicBezTo>
                  <a:lnTo>
                    <a:pt x="5854" y="5004"/>
                  </a:lnTo>
                  <a:cubicBezTo>
                    <a:pt x="6385" y="5026"/>
                    <a:pt x="6901" y="5193"/>
                    <a:pt x="7426" y="5264"/>
                  </a:cubicBezTo>
                  <a:lnTo>
                    <a:pt x="7426" y="5264"/>
                  </a:lnTo>
                  <a:cubicBezTo>
                    <a:pt x="7601" y="5312"/>
                    <a:pt x="7780" y="5346"/>
                    <a:pt x="7962" y="5364"/>
                  </a:cubicBezTo>
                  <a:cubicBezTo>
                    <a:pt x="8028" y="5372"/>
                    <a:pt x="8098" y="5376"/>
                    <a:pt x="8167" y="5376"/>
                  </a:cubicBezTo>
                  <a:cubicBezTo>
                    <a:pt x="8491" y="5376"/>
                    <a:pt x="8824" y="5286"/>
                    <a:pt x="8988" y="5021"/>
                  </a:cubicBezTo>
                  <a:cubicBezTo>
                    <a:pt x="9018" y="4971"/>
                    <a:pt x="9040" y="4919"/>
                    <a:pt x="9056" y="4865"/>
                  </a:cubicBezTo>
                  <a:lnTo>
                    <a:pt x="9056" y="4865"/>
                  </a:lnTo>
                  <a:cubicBezTo>
                    <a:pt x="9157" y="4766"/>
                    <a:pt x="9239" y="4648"/>
                    <a:pt x="9293" y="4512"/>
                  </a:cubicBezTo>
                  <a:cubicBezTo>
                    <a:pt x="9353" y="4376"/>
                    <a:pt x="9365" y="4228"/>
                    <a:pt x="9340" y="4088"/>
                  </a:cubicBezTo>
                  <a:cubicBezTo>
                    <a:pt x="9267" y="3753"/>
                    <a:pt x="8958" y="3602"/>
                    <a:pt x="8603" y="3550"/>
                  </a:cubicBezTo>
                  <a:lnTo>
                    <a:pt x="8603" y="3550"/>
                  </a:lnTo>
                  <a:cubicBezTo>
                    <a:pt x="8584" y="3422"/>
                    <a:pt x="8489" y="3311"/>
                    <a:pt x="8356" y="3282"/>
                  </a:cubicBezTo>
                  <a:cubicBezTo>
                    <a:pt x="8449" y="3121"/>
                    <a:pt x="8543" y="2960"/>
                    <a:pt x="8585" y="2777"/>
                  </a:cubicBezTo>
                  <a:cubicBezTo>
                    <a:pt x="8627" y="2599"/>
                    <a:pt x="8606" y="2391"/>
                    <a:pt x="8492" y="2247"/>
                  </a:cubicBezTo>
                  <a:cubicBezTo>
                    <a:pt x="8375" y="2100"/>
                    <a:pt x="8188" y="2046"/>
                    <a:pt x="7994" y="2046"/>
                  </a:cubicBezTo>
                  <a:cubicBezTo>
                    <a:pt x="7892" y="2046"/>
                    <a:pt x="7787" y="2061"/>
                    <a:pt x="7690" y="2086"/>
                  </a:cubicBezTo>
                  <a:cubicBezTo>
                    <a:pt x="6859" y="2302"/>
                    <a:pt x="6032" y="3057"/>
                    <a:pt x="5463" y="3672"/>
                  </a:cubicBezTo>
                  <a:cubicBezTo>
                    <a:pt x="6061" y="2972"/>
                    <a:pt x="6536" y="2205"/>
                    <a:pt x="7096" y="1488"/>
                  </a:cubicBezTo>
                  <a:cubicBezTo>
                    <a:pt x="7270" y="1263"/>
                    <a:pt x="7419" y="996"/>
                    <a:pt x="7389" y="716"/>
                  </a:cubicBezTo>
                  <a:cubicBezTo>
                    <a:pt x="7351" y="372"/>
                    <a:pt x="7045" y="101"/>
                    <a:pt x="6710" y="29"/>
                  </a:cubicBezTo>
                  <a:cubicBezTo>
                    <a:pt x="6626" y="10"/>
                    <a:pt x="6540" y="1"/>
                    <a:pt x="6455"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34"/>
            <p:cNvSpPr/>
            <p:nvPr/>
          </p:nvSpPr>
          <p:spPr>
            <a:xfrm rot="10800000">
              <a:off x="-3976120" y="-1953995"/>
              <a:ext cx="694449" cy="669905"/>
            </a:xfrm>
            <a:custGeom>
              <a:rect b="b" l="l" r="r" t="t"/>
              <a:pathLst>
                <a:path extrusionOk="0" h="6036" w="6257">
                  <a:moveTo>
                    <a:pt x="3267" y="0"/>
                  </a:moveTo>
                  <a:lnTo>
                    <a:pt x="3267" y="0"/>
                  </a:lnTo>
                  <a:cubicBezTo>
                    <a:pt x="3122" y="696"/>
                    <a:pt x="3487" y="1447"/>
                    <a:pt x="3245" y="2113"/>
                  </a:cubicBezTo>
                  <a:cubicBezTo>
                    <a:pt x="2995" y="1905"/>
                    <a:pt x="3190" y="1426"/>
                    <a:pt x="2944" y="1213"/>
                  </a:cubicBezTo>
                  <a:lnTo>
                    <a:pt x="2944" y="1213"/>
                  </a:lnTo>
                  <a:cubicBezTo>
                    <a:pt x="2825" y="1379"/>
                    <a:pt x="2915" y="1604"/>
                    <a:pt x="2978" y="1799"/>
                  </a:cubicBezTo>
                  <a:cubicBezTo>
                    <a:pt x="3067" y="2058"/>
                    <a:pt x="3105" y="2329"/>
                    <a:pt x="3101" y="2600"/>
                  </a:cubicBezTo>
                  <a:cubicBezTo>
                    <a:pt x="3097" y="2685"/>
                    <a:pt x="3080" y="2787"/>
                    <a:pt x="3004" y="2825"/>
                  </a:cubicBezTo>
                  <a:cubicBezTo>
                    <a:pt x="2984" y="2835"/>
                    <a:pt x="2965" y="2839"/>
                    <a:pt x="2946" y="2839"/>
                  </a:cubicBezTo>
                  <a:cubicBezTo>
                    <a:pt x="2855" y="2839"/>
                    <a:pt x="2768" y="2743"/>
                    <a:pt x="2715" y="2656"/>
                  </a:cubicBezTo>
                  <a:cubicBezTo>
                    <a:pt x="2507" y="2316"/>
                    <a:pt x="2274" y="1744"/>
                    <a:pt x="1820" y="1684"/>
                  </a:cubicBezTo>
                  <a:lnTo>
                    <a:pt x="1820" y="1684"/>
                  </a:lnTo>
                  <a:cubicBezTo>
                    <a:pt x="1833" y="1960"/>
                    <a:pt x="2104" y="2138"/>
                    <a:pt x="2270" y="2354"/>
                  </a:cubicBezTo>
                  <a:cubicBezTo>
                    <a:pt x="2304" y="2397"/>
                    <a:pt x="2333" y="2460"/>
                    <a:pt x="2295" y="2499"/>
                  </a:cubicBezTo>
                  <a:cubicBezTo>
                    <a:pt x="2280" y="2512"/>
                    <a:pt x="2262" y="2518"/>
                    <a:pt x="2244" y="2518"/>
                  </a:cubicBezTo>
                  <a:cubicBezTo>
                    <a:pt x="2212" y="2518"/>
                    <a:pt x="2177" y="2501"/>
                    <a:pt x="2147" y="2482"/>
                  </a:cubicBezTo>
                  <a:cubicBezTo>
                    <a:pt x="1871" y="2295"/>
                    <a:pt x="1617" y="2083"/>
                    <a:pt x="1388" y="1837"/>
                  </a:cubicBezTo>
                  <a:cubicBezTo>
                    <a:pt x="1268" y="1710"/>
                    <a:pt x="1126" y="1564"/>
                    <a:pt x="955" y="1564"/>
                  </a:cubicBezTo>
                  <a:cubicBezTo>
                    <a:pt x="944" y="1564"/>
                    <a:pt x="933" y="1564"/>
                    <a:pt x="921" y="1565"/>
                  </a:cubicBezTo>
                  <a:cubicBezTo>
                    <a:pt x="1006" y="1790"/>
                    <a:pt x="1159" y="1981"/>
                    <a:pt x="1358" y="2117"/>
                  </a:cubicBezTo>
                  <a:cubicBezTo>
                    <a:pt x="1519" y="2223"/>
                    <a:pt x="1718" y="2308"/>
                    <a:pt x="1791" y="2490"/>
                  </a:cubicBezTo>
                  <a:cubicBezTo>
                    <a:pt x="1812" y="2537"/>
                    <a:pt x="1812" y="2605"/>
                    <a:pt x="1765" y="2626"/>
                  </a:cubicBezTo>
                  <a:cubicBezTo>
                    <a:pt x="1753" y="2631"/>
                    <a:pt x="1740" y="2634"/>
                    <a:pt x="1728" y="2634"/>
                  </a:cubicBezTo>
                  <a:cubicBezTo>
                    <a:pt x="1711" y="2634"/>
                    <a:pt x="1693" y="2629"/>
                    <a:pt x="1676" y="2622"/>
                  </a:cubicBezTo>
                  <a:cubicBezTo>
                    <a:pt x="1449" y="2535"/>
                    <a:pt x="1235" y="2333"/>
                    <a:pt x="1012" y="2333"/>
                  </a:cubicBezTo>
                  <a:cubicBezTo>
                    <a:pt x="972" y="2333"/>
                    <a:pt x="932" y="2340"/>
                    <a:pt x="891" y="2354"/>
                  </a:cubicBezTo>
                  <a:cubicBezTo>
                    <a:pt x="1091" y="2554"/>
                    <a:pt x="1315" y="2723"/>
                    <a:pt x="1561" y="2855"/>
                  </a:cubicBezTo>
                  <a:cubicBezTo>
                    <a:pt x="1532" y="2858"/>
                    <a:pt x="1502" y="2860"/>
                    <a:pt x="1473" y="2860"/>
                  </a:cubicBezTo>
                  <a:cubicBezTo>
                    <a:pt x="1014" y="2860"/>
                    <a:pt x="592" y="2463"/>
                    <a:pt x="145" y="2463"/>
                  </a:cubicBezTo>
                  <a:cubicBezTo>
                    <a:pt x="97" y="2463"/>
                    <a:pt x="49" y="2467"/>
                    <a:pt x="1" y="2477"/>
                  </a:cubicBezTo>
                  <a:cubicBezTo>
                    <a:pt x="696" y="2995"/>
                    <a:pt x="1697" y="2876"/>
                    <a:pt x="2431" y="3334"/>
                  </a:cubicBezTo>
                  <a:cubicBezTo>
                    <a:pt x="2495" y="3377"/>
                    <a:pt x="2567" y="3449"/>
                    <a:pt x="2529" y="3517"/>
                  </a:cubicBezTo>
                  <a:cubicBezTo>
                    <a:pt x="2507" y="3550"/>
                    <a:pt x="2473" y="3572"/>
                    <a:pt x="2431" y="3580"/>
                  </a:cubicBezTo>
                  <a:cubicBezTo>
                    <a:pt x="1909" y="3767"/>
                    <a:pt x="1430" y="4004"/>
                    <a:pt x="917" y="4199"/>
                  </a:cubicBezTo>
                  <a:lnTo>
                    <a:pt x="700" y="4284"/>
                  </a:lnTo>
                  <a:cubicBezTo>
                    <a:pt x="742" y="4295"/>
                    <a:pt x="783" y="4300"/>
                    <a:pt x="825" y="4300"/>
                  </a:cubicBezTo>
                  <a:cubicBezTo>
                    <a:pt x="929" y="4300"/>
                    <a:pt x="1034" y="4271"/>
                    <a:pt x="1137" y="4238"/>
                  </a:cubicBezTo>
                  <a:cubicBezTo>
                    <a:pt x="1468" y="4132"/>
                    <a:pt x="1791" y="4000"/>
                    <a:pt x="2104" y="3852"/>
                  </a:cubicBezTo>
                  <a:cubicBezTo>
                    <a:pt x="2139" y="3836"/>
                    <a:pt x="2179" y="3819"/>
                    <a:pt x="2216" y="3819"/>
                  </a:cubicBezTo>
                  <a:cubicBezTo>
                    <a:pt x="2237" y="3819"/>
                    <a:pt x="2257" y="3825"/>
                    <a:pt x="2274" y="3839"/>
                  </a:cubicBezTo>
                  <a:cubicBezTo>
                    <a:pt x="2185" y="4182"/>
                    <a:pt x="1676" y="4356"/>
                    <a:pt x="1400" y="4509"/>
                  </a:cubicBezTo>
                  <a:cubicBezTo>
                    <a:pt x="1044" y="4708"/>
                    <a:pt x="688" y="4895"/>
                    <a:pt x="327" y="5082"/>
                  </a:cubicBezTo>
                  <a:cubicBezTo>
                    <a:pt x="255" y="5120"/>
                    <a:pt x="170" y="5166"/>
                    <a:pt x="149" y="5251"/>
                  </a:cubicBezTo>
                  <a:cubicBezTo>
                    <a:pt x="149" y="5253"/>
                    <a:pt x="153" y="5254"/>
                    <a:pt x="160" y="5254"/>
                  </a:cubicBezTo>
                  <a:cubicBezTo>
                    <a:pt x="231" y="5254"/>
                    <a:pt x="611" y="5173"/>
                    <a:pt x="645" y="5158"/>
                  </a:cubicBezTo>
                  <a:cubicBezTo>
                    <a:pt x="790" y="5103"/>
                    <a:pt x="925" y="5026"/>
                    <a:pt x="1048" y="4933"/>
                  </a:cubicBezTo>
                  <a:cubicBezTo>
                    <a:pt x="1225" y="4803"/>
                    <a:pt x="1574" y="4467"/>
                    <a:pt x="1799" y="4467"/>
                  </a:cubicBezTo>
                  <a:cubicBezTo>
                    <a:pt x="1800" y="4467"/>
                    <a:pt x="1802" y="4467"/>
                    <a:pt x="1803" y="4467"/>
                  </a:cubicBezTo>
                  <a:cubicBezTo>
                    <a:pt x="1727" y="4747"/>
                    <a:pt x="1405" y="4891"/>
                    <a:pt x="1222" y="5094"/>
                  </a:cubicBezTo>
                  <a:cubicBezTo>
                    <a:pt x="1184" y="5137"/>
                    <a:pt x="1150" y="5213"/>
                    <a:pt x="1197" y="5243"/>
                  </a:cubicBezTo>
                  <a:cubicBezTo>
                    <a:pt x="1383" y="5137"/>
                    <a:pt x="1553" y="5001"/>
                    <a:pt x="1701" y="4844"/>
                  </a:cubicBezTo>
                  <a:cubicBezTo>
                    <a:pt x="1726" y="4819"/>
                    <a:pt x="1956" y="4521"/>
                    <a:pt x="2043" y="4521"/>
                  </a:cubicBezTo>
                  <a:cubicBezTo>
                    <a:pt x="2060" y="4521"/>
                    <a:pt x="2071" y="4533"/>
                    <a:pt x="2075" y="4560"/>
                  </a:cubicBezTo>
                  <a:cubicBezTo>
                    <a:pt x="2075" y="4581"/>
                    <a:pt x="2066" y="4602"/>
                    <a:pt x="2053" y="4619"/>
                  </a:cubicBezTo>
                  <a:cubicBezTo>
                    <a:pt x="1952" y="4780"/>
                    <a:pt x="1354" y="5379"/>
                    <a:pt x="1426" y="5561"/>
                  </a:cubicBezTo>
                  <a:cubicBezTo>
                    <a:pt x="1430" y="5574"/>
                    <a:pt x="1441" y="5580"/>
                    <a:pt x="1453" y="5580"/>
                  </a:cubicBezTo>
                  <a:cubicBezTo>
                    <a:pt x="1477" y="5580"/>
                    <a:pt x="1508" y="5562"/>
                    <a:pt x="1528" y="5540"/>
                  </a:cubicBezTo>
                  <a:cubicBezTo>
                    <a:pt x="1658" y="5384"/>
                    <a:pt x="1960" y="4852"/>
                    <a:pt x="2176" y="4852"/>
                  </a:cubicBezTo>
                  <a:cubicBezTo>
                    <a:pt x="2177" y="4852"/>
                    <a:pt x="2178" y="4853"/>
                    <a:pt x="2180" y="4853"/>
                  </a:cubicBezTo>
                  <a:lnTo>
                    <a:pt x="2180" y="4853"/>
                  </a:lnTo>
                  <a:cubicBezTo>
                    <a:pt x="2160" y="4855"/>
                    <a:pt x="2060" y="5064"/>
                    <a:pt x="1947" y="5302"/>
                  </a:cubicBezTo>
                  <a:cubicBezTo>
                    <a:pt x="1799" y="5612"/>
                    <a:pt x="1634" y="5972"/>
                    <a:pt x="1612" y="6019"/>
                  </a:cubicBezTo>
                  <a:cubicBezTo>
                    <a:pt x="1626" y="6030"/>
                    <a:pt x="1641" y="6035"/>
                    <a:pt x="1656" y="6035"/>
                  </a:cubicBezTo>
                  <a:cubicBezTo>
                    <a:pt x="1709" y="6035"/>
                    <a:pt x="1765" y="5974"/>
                    <a:pt x="1795" y="5921"/>
                  </a:cubicBezTo>
                  <a:cubicBezTo>
                    <a:pt x="1911" y="5723"/>
                    <a:pt x="2666" y="4209"/>
                    <a:pt x="2843" y="4209"/>
                  </a:cubicBezTo>
                  <a:cubicBezTo>
                    <a:pt x="2848" y="4209"/>
                    <a:pt x="2852" y="4210"/>
                    <a:pt x="2855" y="4212"/>
                  </a:cubicBezTo>
                  <a:cubicBezTo>
                    <a:pt x="2872" y="4221"/>
                    <a:pt x="2885" y="4238"/>
                    <a:pt x="2893" y="4255"/>
                  </a:cubicBezTo>
                  <a:cubicBezTo>
                    <a:pt x="3042" y="4585"/>
                    <a:pt x="2931" y="5103"/>
                    <a:pt x="2970" y="5463"/>
                  </a:cubicBezTo>
                  <a:cubicBezTo>
                    <a:pt x="2977" y="5525"/>
                    <a:pt x="3013" y="5606"/>
                    <a:pt x="3069" y="5606"/>
                  </a:cubicBezTo>
                  <a:cubicBezTo>
                    <a:pt x="3075" y="5606"/>
                    <a:pt x="3082" y="5605"/>
                    <a:pt x="3088" y="5603"/>
                  </a:cubicBezTo>
                  <a:cubicBezTo>
                    <a:pt x="3127" y="5586"/>
                    <a:pt x="3139" y="5540"/>
                    <a:pt x="3148" y="5497"/>
                  </a:cubicBezTo>
                  <a:cubicBezTo>
                    <a:pt x="3207" y="5120"/>
                    <a:pt x="3101" y="4734"/>
                    <a:pt x="3224" y="4361"/>
                  </a:cubicBezTo>
                  <a:cubicBezTo>
                    <a:pt x="3513" y="4844"/>
                    <a:pt x="3411" y="5480"/>
                    <a:pt x="3686" y="5972"/>
                  </a:cubicBezTo>
                  <a:cubicBezTo>
                    <a:pt x="3763" y="5875"/>
                    <a:pt x="3733" y="5735"/>
                    <a:pt x="3703" y="5616"/>
                  </a:cubicBezTo>
                  <a:cubicBezTo>
                    <a:pt x="3589" y="5149"/>
                    <a:pt x="3530" y="4670"/>
                    <a:pt x="3534" y="4187"/>
                  </a:cubicBezTo>
                  <a:lnTo>
                    <a:pt x="3534" y="4187"/>
                  </a:lnTo>
                  <a:cubicBezTo>
                    <a:pt x="3746" y="4272"/>
                    <a:pt x="3843" y="4518"/>
                    <a:pt x="3903" y="4738"/>
                  </a:cubicBezTo>
                  <a:cubicBezTo>
                    <a:pt x="3966" y="4963"/>
                    <a:pt x="4022" y="5205"/>
                    <a:pt x="4200" y="5353"/>
                  </a:cubicBezTo>
                  <a:lnTo>
                    <a:pt x="3954" y="4331"/>
                  </a:lnTo>
                  <a:cubicBezTo>
                    <a:pt x="3932" y="4238"/>
                    <a:pt x="3924" y="4110"/>
                    <a:pt x="4013" y="4068"/>
                  </a:cubicBezTo>
                  <a:cubicBezTo>
                    <a:pt x="4178" y="4365"/>
                    <a:pt x="4369" y="4649"/>
                    <a:pt x="4581" y="4916"/>
                  </a:cubicBezTo>
                  <a:lnTo>
                    <a:pt x="4314" y="4314"/>
                  </a:lnTo>
                  <a:cubicBezTo>
                    <a:pt x="4276" y="4229"/>
                    <a:pt x="4246" y="4110"/>
                    <a:pt x="4323" y="4059"/>
                  </a:cubicBezTo>
                  <a:cubicBezTo>
                    <a:pt x="4518" y="4216"/>
                    <a:pt x="4683" y="4407"/>
                    <a:pt x="4819" y="4619"/>
                  </a:cubicBezTo>
                  <a:cubicBezTo>
                    <a:pt x="4844" y="4670"/>
                    <a:pt x="4883" y="4713"/>
                    <a:pt x="4929" y="4747"/>
                  </a:cubicBezTo>
                  <a:cubicBezTo>
                    <a:pt x="4947" y="4757"/>
                    <a:pt x="4967" y="4762"/>
                    <a:pt x="4987" y="4762"/>
                  </a:cubicBezTo>
                  <a:cubicBezTo>
                    <a:pt x="5022" y="4762"/>
                    <a:pt x="5056" y="4745"/>
                    <a:pt x="5078" y="4713"/>
                  </a:cubicBezTo>
                  <a:cubicBezTo>
                    <a:pt x="4874" y="4369"/>
                    <a:pt x="4624" y="4055"/>
                    <a:pt x="4335" y="3780"/>
                  </a:cubicBezTo>
                  <a:cubicBezTo>
                    <a:pt x="4366" y="3741"/>
                    <a:pt x="4409" y="3725"/>
                    <a:pt x="4456" y="3725"/>
                  </a:cubicBezTo>
                  <a:cubicBezTo>
                    <a:pt x="4535" y="3725"/>
                    <a:pt x="4623" y="3770"/>
                    <a:pt x="4679" y="3830"/>
                  </a:cubicBezTo>
                  <a:cubicBezTo>
                    <a:pt x="4772" y="3924"/>
                    <a:pt x="4840" y="4051"/>
                    <a:pt x="4967" y="4093"/>
                  </a:cubicBezTo>
                  <a:cubicBezTo>
                    <a:pt x="5044" y="3941"/>
                    <a:pt x="4878" y="3788"/>
                    <a:pt x="4738" y="3699"/>
                  </a:cubicBezTo>
                  <a:lnTo>
                    <a:pt x="4221" y="3381"/>
                  </a:lnTo>
                  <a:cubicBezTo>
                    <a:pt x="4295" y="3339"/>
                    <a:pt x="4376" y="3324"/>
                    <a:pt x="4460" y="3324"/>
                  </a:cubicBezTo>
                  <a:cubicBezTo>
                    <a:pt x="4582" y="3324"/>
                    <a:pt x="4709" y="3357"/>
                    <a:pt x="4827" y="3389"/>
                  </a:cubicBezTo>
                  <a:cubicBezTo>
                    <a:pt x="4921" y="3413"/>
                    <a:pt x="5024" y="3434"/>
                    <a:pt x="5122" y="3434"/>
                  </a:cubicBezTo>
                  <a:cubicBezTo>
                    <a:pt x="5233" y="3434"/>
                    <a:pt x="5338" y="3408"/>
                    <a:pt x="5421" y="3334"/>
                  </a:cubicBezTo>
                  <a:cubicBezTo>
                    <a:pt x="5336" y="3279"/>
                    <a:pt x="5234" y="3266"/>
                    <a:pt x="5127" y="3266"/>
                  </a:cubicBezTo>
                  <a:cubicBezTo>
                    <a:pt x="5029" y="3266"/>
                    <a:pt x="4927" y="3277"/>
                    <a:pt x="4832" y="3277"/>
                  </a:cubicBezTo>
                  <a:cubicBezTo>
                    <a:pt x="4704" y="3277"/>
                    <a:pt x="4588" y="3257"/>
                    <a:pt x="4505" y="3165"/>
                  </a:cubicBezTo>
                  <a:cubicBezTo>
                    <a:pt x="4658" y="3088"/>
                    <a:pt x="4827" y="3079"/>
                    <a:pt x="4997" y="3079"/>
                  </a:cubicBezTo>
                  <a:cubicBezTo>
                    <a:pt x="5054" y="3079"/>
                    <a:pt x="5111" y="3080"/>
                    <a:pt x="5167" y="3080"/>
                  </a:cubicBezTo>
                  <a:cubicBezTo>
                    <a:pt x="5459" y="3080"/>
                    <a:pt x="5748" y="3037"/>
                    <a:pt x="6032" y="2961"/>
                  </a:cubicBezTo>
                  <a:cubicBezTo>
                    <a:pt x="6130" y="2935"/>
                    <a:pt x="6244" y="2885"/>
                    <a:pt x="6257" y="2783"/>
                  </a:cubicBezTo>
                  <a:lnTo>
                    <a:pt x="6257" y="2783"/>
                  </a:lnTo>
                  <a:lnTo>
                    <a:pt x="4675" y="2948"/>
                  </a:lnTo>
                  <a:cubicBezTo>
                    <a:pt x="4661" y="2950"/>
                    <a:pt x="4647" y="2951"/>
                    <a:pt x="4633" y="2951"/>
                  </a:cubicBezTo>
                  <a:cubicBezTo>
                    <a:pt x="4528" y="2951"/>
                    <a:pt x="4405" y="2909"/>
                    <a:pt x="4420" y="2812"/>
                  </a:cubicBezTo>
                  <a:cubicBezTo>
                    <a:pt x="4768" y="2762"/>
                    <a:pt x="5103" y="2651"/>
                    <a:pt x="5417" y="2494"/>
                  </a:cubicBezTo>
                  <a:cubicBezTo>
                    <a:pt x="5380" y="2441"/>
                    <a:pt x="5321" y="2421"/>
                    <a:pt x="5256" y="2421"/>
                  </a:cubicBezTo>
                  <a:cubicBezTo>
                    <a:pt x="5192" y="2421"/>
                    <a:pt x="5123" y="2440"/>
                    <a:pt x="5065" y="2465"/>
                  </a:cubicBezTo>
                  <a:cubicBezTo>
                    <a:pt x="4981" y="2502"/>
                    <a:pt x="4885" y="2549"/>
                    <a:pt x="4794" y="2549"/>
                  </a:cubicBezTo>
                  <a:cubicBezTo>
                    <a:pt x="4762" y="2549"/>
                    <a:pt x="4730" y="2543"/>
                    <a:pt x="4700" y="2528"/>
                  </a:cubicBezTo>
                  <a:cubicBezTo>
                    <a:pt x="5018" y="2159"/>
                    <a:pt x="5680" y="2176"/>
                    <a:pt x="5922" y="1752"/>
                  </a:cubicBezTo>
                  <a:lnTo>
                    <a:pt x="5922" y="1752"/>
                  </a:lnTo>
                  <a:cubicBezTo>
                    <a:pt x="5294" y="1896"/>
                    <a:pt x="4785" y="2431"/>
                    <a:pt x="4145" y="2456"/>
                  </a:cubicBezTo>
                  <a:lnTo>
                    <a:pt x="4933" y="1875"/>
                  </a:lnTo>
                  <a:cubicBezTo>
                    <a:pt x="5014" y="1816"/>
                    <a:pt x="5095" y="1693"/>
                    <a:pt x="5010" y="1638"/>
                  </a:cubicBezTo>
                  <a:lnTo>
                    <a:pt x="5010" y="1638"/>
                  </a:lnTo>
                  <a:cubicBezTo>
                    <a:pt x="4889" y="1733"/>
                    <a:pt x="4134" y="2366"/>
                    <a:pt x="3885" y="2366"/>
                  </a:cubicBezTo>
                  <a:cubicBezTo>
                    <a:pt x="3846" y="2366"/>
                    <a:pt x="3820" y="2351"/>
                    <a:pt x="3809" y="2316"/>
                  </a:cubicBezTo>
                  <a:cubicBezTo>
                    <a:pt x="3801" y="2257"/>
                    <a:pt x="3809" y="2193"/>
                    <a:pt x="3835" y="2138"/>
                  </a:cubicBezTo>
                  <a:cubicBezTo>
                    <a:pt x="3971" y="1773"/>
                    <a:pt x="4123" y="1417"/>
                    <a:pt x="4293" y="1069"/>
                  </a:cubicBezTo>
                  <a:cubicBezTo>
                    <a:pt x="4399" y="853"/>
                    <a:pt x="4509" y="628"/>
                    <a:pt x="4509" y="391"/>
                  </a:cubicBezTo>
                  <a:cubicBezTo>
                    <a:pt x="4497" y="385"/>
                    <a:pt x="4485" y="382"/>
                    <a:pt x="4473" y="382"/>
                  </a:cubicBezTo>
                  <a:cubicBezTo>
                    <a:pt x="4409" y="382"/>
                    <a:pt x="4356" y="462"/>
                    <a:pt x="4331" y="531"/>
                  </a:cubicBezTo>
                  <a:lnTo>
                    <a:pt x="3869" y="1756"/>
                  </a:lnTo>
                  <a:cubicBezTo>
                    <a:pt x="3835" y="1854"/>
                    <a:pt x="3776" y="1968"/>
                    <a:pt x="3669" y="1968"/>
                  </a:cubicBezTo>
                  <a:cubicBezTo>
                    <a:pt x="3737" y="1655"/>
                    <a:pt x="3805" y="1336"/>
                    <a:pt x="3873" y="1023"/>
                  </a:cubicBezTo>
                  <a:cubicBezTo>
                    <a:pt x="3894" y="934"/>
                    <a:pt x="3890" y="802"/>
                    <a:pt x="3797" y="789"/>
                  </a:cubicBezTo>
                  <a:cubicBezTo>
                    <a:pt x="3695" y="1124"/>
                    <a:pt x="3593" y="1464"/>
                    <a:pt x="3491" y="1799"/>
                  </a:cubicBezTo>
                  <a:lnTo>
                    <a:pt x="3462" y="454"/>
                  </a:lnTo>
                  <a:cubicBezTo>
                    <a:pt x="3457" y="280"/>
                    <a:pt x="3428" y="68"/>
                    <a:pt x="326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34"/>
            <p:cNvSpPr/>
            <p:nvPr/>
          </p:nvSpPr>
          <p:spPr>
            <a:xfrm rot="10800000">
              <a:off x="-3681886" y="-1633024"/>
              <a:ext cx="40510" cy="92894"/>
            </a:xfrm>
            <a:custGeom>
              <a:rect b="b" l="l" r="r" t="t"/>
              <a:pathLst>
                <a:path extrusionOk="0" h="837" w="365">
                  <a:moveTo>
                    <a:pt x="182" y="1"/>
                  </a:moveTo>
                  <a:cubicBezTo>
                    <a:pt x="161" y="1"/>
                    <a:pt x="136" y="5"/>
                    <a:pt x="115" y="18"/>
                  </a:cubicBezTo>
                  <a:cubicBezTo>
                    <a:pt x="93" y="22"/>
                    <a:pt x="72" y="35"/>
                    <a:pt x="55" y="52"/>
                  </a:cubicBezTo>
                  <a:cubicBezTo>
                    <a:pt x="38" y="69"/>
                    <a:pt x="26" y="90"/>
                    <a:pt x="17" y="111"/>
                  </a:cubicBezTo>
                  <a:cubicBezTo>
                    <a:pt x="9" y="132"/>
                    <a:pt x="0" y="158"/>
                    <a:pt x="4" y="183"/>
                  </a:cubicBezTo>
                  <a:lnTo>
                    <a:pt x="9" y="230"/>
                  </a:lnTo>
                  <a:cubicBezTo>
                    <a:pt x="17" y="259"/>
                    <a:pt x="34" y="289"/>
                    <a:pt x="55" y="310"/>
                  </a:cubicBezTo>
                  <a:lnTo>
                    <a:pt x="93" y="336"/>
                  </a:lnTo>
                  <a:cubicBezTo>
                    <a:pt x="119" y="353"/>
                    <a:pt x="153" y="361"/>
                    <a:pt x="182" y="361"/>
                  </a:cubicBezTo>
                  <a:cubicBezTo>
                    <a:pt x="187" y="362"/>
                    <a:pt x="192" y="362"/>
                    <a:pt x="196" y="362"/>
                  </a:cubicBezTo>
                  <a:cubicBezTo>
                    <a:pt x="217" y="362"/>
                    <a:pt x="237" y="355"/>
                    <a:pt x="255" y="349"/>
                  </a:cubicBezTo>
                  <a:lnTo>
                    <a:pt x="259" y="344"/>
                  </a:lnTo>
                  <a:lnTo>
                    <a:pt x="259" y="344"/>
                  </a:lnTo>
                  <a:cubicBezTo>
                    <a:pt x="267" y="412"/>
                    <a:pt x="259" y="480"/>
                    <a:pt x="242" y="544"/>
                  </a:cubicBezTo>
                  <a:cubicBezTo>
                    <a:pt x="225" y="590"/>
                    <a:pt x="204" y="637"/>
                    <a:pt x="178" y="675"/>
                  </a:cubicBezTo>
                  <a:cubicBezTo>
                    <a:pt x="144" y="718"/>
                    <a:pt x="110" y="751"/>
                    <a:pt x="72" y="785"/>
                  </a:cubicBezTo>
                  <a:cubicBezTo>
                    <a:pt x="51" y="806"/>
                    <a:pt x="71" y="836"/>
                    <a:pt x="93" y="836"/>
                  </a:cubicBezTo>
                  <a:cubicBezTo>
                    <a:pt x="97" y="836"/>
                    <a:pt x="102" y="835"/>
                    <a:pt x="106" y="832"/>
                  </a:cubicBezTo>
                  <a:cubicBezTo>
                    <a:pt x="208" y="773"/>
                    <a:pt x="276" y="675"/>
                    <a:pt x="305" y="561"/>
                  </a:cubicBezTo>
                  <a:cubicBezTo>
                    <a:pt x="318" y="505"/>
                    <a:pt x="327" y="450"/>
                    <a:pt x="322" y="395"/>
                  </a:cubicBezTo>
                  <a:cubicBezTo>
                    <a:pt x="322" y="366"/>
                    <a:pt x="318" y="336"/>
                    <a:pt x="310" y="310"/>
                  </a:cubicBezTo>
                  <a:cubicBezTo>
                    <a:pt x="327" y="293"/>
                    <a:pt x="344" y="272"/>
                    <a:pt x="348" y="251"/>
                  </a:cubicBezTo>
                  <a:cubicBezTo>
                    <a:pt x="361" y="230"/>
                    <a:pt x="365" y="204"/>
                    <a:pt x="365" y="183"/>
                  </a:cubicBezTo>
                  <a:lnTo>
                    <a:pt x="361" y="132"/>
                  </a:lnTo>
                  <a:cubicBezTo>
                    <a:pt x="352" y="103"/>
                    <a:pt x="335" y="77"/>
                    <a:pt x="314" y="52"/>
                  </a:cubicBezTo>
                  <a:lnTo>
                    <a:pt x="276" y="26"/>
                  </a:lnTo>
                  <a:cubicBezTo>
                    <a:pt x="246" y="9"/>
                    <a:pt x="216" y="1"/>
                    <a:pt x="18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34"/>
            <p:cNvSpPr/>
            <p:nvPr/>
          </p:nvSpPr>
          <p:spPr>
            <a:xfrm rot="10800000">
              <a:off x="-3748255" y="-1674642"/>
              <a:ext cx="60821" cy="68034"/>
            </a:xfrm>
            <a:custGeom>
              <a:rect b="b" l="l" r="r" t="t"/>
              <a:pathLst>
                <a:path extrusionOk="0" h="613" w="548">
                  <a:moveTo>
                    <a:pt x="366" y="1"/>
                  </a:moveTo>
                  <a:cubicBezTo>
                    <a:pt x="342" y="1"/>
                    <a:pt x="319" y="6"/>
                    <a:pt x="298" y="17"/>
                  </a:cubicBezTo>
                  <a:cubicBezTo>
                    <a:pt x="234" y="42"/>
                    <a:pt x="192" y="106"/>
                    <a:pt x="187" y="178"/>
                  </a:cubicBezTo>
                  <a:lnTo>
                    <a:pt x="196" y="225"/>
                  </a:lnTo>
                  <a:cubicBezTo>
                    <a:pt x="204" y="254"/>
                    <a:pt x="221" y="284"/>
                    <a:pt x="243" y="305"/>
                  </a:cubicBezTo>
                  <a:lnTo>
                    <a:pt x="276" y="331"/>
                  </a:lnTo>
                  <a:cubicBezTo>
                    <a:pt x="259" y="360"/>
                    <a:pt x="243" y="386"/>
                    <a:pt x="221" y="411"/>
                  </a:cubicBezTo>
                  <a:cubicBezTo>
                    <a:pt x="196" y="441"/>
                    <a:pt x="162" y="471"/>
                    <a:pt x="128" y="488"/>
                  </a:cubicBezTo>
                  <a:cubicBezTo>
                    <a:pt x="111" y="500"/>
                    <a:pt x="94" y="509"/>
                    <a:pt x="73" y="517"/>
                  </a:cubicBezTo>
                  <a:cubicBezTo>
                    <a:pt x="47" y="521"/>
                    <a:pt x="26" y="534"/>
                    <a:pt x="9" y="555"/>
                  </a:cubicBezTo>
                  <a:cubicBezTo>
                    <a:pt x="1" y="572"/>
                    <a:pt x="5" y="594"/>
                    <a:pt x="22" y="602"/>
                  </a:cubicBezTo>
                  <a:cubicBezTo>
                    <a:pt x="31" y="609"/>
                    <a:pt x="41" y="612"/>
                    <a:pt x="53" y="612"/>
                  </a:cubicBezTo>
                  <a:cubicBezTo>
                    <a:pt x="75" y="612"/>
                    <a:pt x="100" y="602"/>
                    <a:pt x="120" y="594"/>
                  </a:cubicBezTo>
                  <a:cubicBezTo>
                    <a:pt x="145" y="581"/>
                    <a:pt x="175" y="568"/>
                    <a:pt x="196" y="551"/>
                  </a:cubicBezTo>
                  <a:cubicBezTo>
                    <a:pt x="247" y="517"/>
                    <a:pt x="289" y="475"/>
                    <a:pt x="323" y="428"/>
                  </a:cubicBezTo>
                  <a:cubicBezTo>
                    <a:pt x="336" y="403"/>
                    <a:pt x="349" y="382"/>
                    <a:pt x="357" y="356"/>
                  </a:cubicBezTo>
                  <a:lnTo>
                    <a:pt x="370" y="356"/>
                  </a:lnTo>
                  <a:lnTo>
                    <a:pt x="416" y="348"/>
                  </a:lnTo>
                  <a:cubicBezTo>
                    <a:pt x="438" y="343"/>
                    <a:pt x="459" y="335"/>
                    <a:pt x="476" y="318"/>
                  </a:cubicBezTo>
                  <a:cubicBezTo>
                    <a:pt x="497" y="305"/>
                    <a:pt x="514" y="288"/>
                    <a:pt x="522" y="267"/>
                  </a:cubicBezTo>
                  <a:cubicBezTo>
                    <a:pt x="531" y="254"/>
                    <a:pt x="539" y="242"/>
                    <a:pt x="539" y="225"/>
                  </a:cubicBezTo>
                  <a:cubicBezTo>
                    <a:pt x="548" y="203"/>
                    <a:pt x="548" y="178"/>
                    <a:pt x="539" y="157"/>
                  </a:cubicBezTo>
                  <a:cubicBezTo>
                    <a:pt x="539" y="148"/>
                    <a:pt x="539" y="140"/>
                    <a:pt x="535" y="131"/>
                  </a:cubicBezTo>
                  <a:cubicBezTo>
                    <a:pt x="535" y="131"/>
                    <a:pt x="535" y="127"/>
                    <a:pt x="535" y="127"/>
                  </a:cubicBezTo>
                  <a:lnTo>
                    <a:pt x="535" y="119"/>
                  </a:lnTo>
                  <a:cubicBezTo>
                    <a:pt x="531" y="110"/>
                    <a:pt x="527" y="97"/>
                    <a:pt x="522" y="89"/>
                  </a:cubicBezTo>
                  <a:cubicBezTo>
                    <a:pt x="514" y="76"/>
                    <a:pt x="501" y="63"/>
                    <a:pt x="493" y="51"/>
                  </a:cubicBezTo>
                  <a:cubicBezTo>
                    <a:pt x="476" y="34"/>
                    <a:pt x="459" y="21"/>
                    <a:pt x="438" y="17"/>
                  </a:cubicBezTo>
                  <a:cubicBezTo>
                    <a:pt x="414" y="6"/>
                    <a:pt x="390"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34"/>
            <p:cNvSpPr/>
            <p:nvPr/>
          </p:nvSpPr>
          <p:spPr>
            <a:xfrm rot="10800000">
              <a:off x="-3633829" y="-1669759"/>
              <a:ext cx="35849" cy="48500"/>
            </a:xfrm>
            <a:custGeom>
              <a:rect b="b" l="l" r="r" t="t"/>
              <a:pathLst>
                <a:path extrusionOk="0" h="437" w="323">
                  <a:moveTo>
                    <a:pt x="96" y="0"/>
                  </a:moveTo>
                  <a:cubicBezTo>
                    <a:pt x="90" y="0"/>
                    <a:pt x="84" y="1"/>
                    <a:pt x="77" y="4"/>
                  </a:cubicBezTo>
                  <a:cubicBezTo>
                    <a:pt x="75" y="2"/>
                    <a:pt x="73" y="2"/>
                    <a:pt x="71" y="2"/>
                  </a:cubicBezTo>
                  <a:cubicBezTo>
                    <a:pt x="66" y="2"/>
                    <a:pt x="62" y="5"/>
                    <a:pt x="56" y="8"/>
                  </a:cubicBezTo>
                  <a:cubicBezTo>
                    <a:pt x="43" y="12"/>
                    <a:pt x="35" y="16"/>
                    <a:pt x="26" y="25"/>
                  </a:cubicBezTo>
                  <a:lnTo>
                    <a:pt x="14" y="46"/>
                  </a:lnTo>
                  <a:cubicBezTo>
                    <a:pt x="5" y="59"/>
                    <a:pt x="1" y="71"/>
                    <a:pt x="1" y="88"/>
                  </a:cubicBezTo>
                  <a:cubicBezTo>
                    <a:pt x="1" y="97"/>
                    <a:pt x="1" y="105"/>
                    <a:pt x="5" y="114"/>
                  </a:cubicBezTo>
                  <a:cubicBezTo>
                    <a:pt x="7" y="117"/>
                    <a:pt x="7" y="118"/>
                    <a:pt x="7" y="118"/>
                  </a:cubicBezTo>
                  <a:cubicBezTo>
                    <a:pt x="7" y="118"/>
                    <a:pt x="6" y="117"/>
                    <a:pt x="6" y="117"/>
                  </a:cubicBezTo>
                  <a:cubicBezTo>
                    <a:pt x="5" y="117"/>
                    <a:pt x="5" y="117"/>
                    <a:pt x="5" y="118"/>
                  </a:cubicBezTo>
                  <a:cubicBezTo>
                    <a:pt x="5" y="122"/>
                    <a:pt x="9" y="131"/>
                    <a:pt x="14" y="139"/>
                  </a:cubicBezTo>
                  <a:cubicBezTo>
                    <a:pt x="14" y="143"/>
                    <a:pt x="18" y="148"/>
                    <a:pt x="18" y="156"/>
                  </a:cubicBezTo>
                  <a:lnTo>
                    <a:pt x="22" y="165"/>
                  </a:lnTo>
                  <a:lnTo>
                    <a:pt x="31" y="182"/>
                  </a:lnTo>
                  <a:lnTo>
                    <a:pt x="48" y="203"/>
                  </a:lnTo>
                  <a:lnTo>
                    <a:pt x="69" y="220"/>
                  </a:lnTo>
                  <a:lnTo>
                    <a:pt x="73" y="224"/>
                  </a:lnTo>
                  <a:lnTo>
                    <a:pt x="81" y="224"/>
                  </a:lnTo>
                  <a:lnTo>
                    <a:pt x="111" y="237"/>
                  </a:lnTo>
                  <a:lnTo>
                    <a:pt x="120" y="237"/>
                  </a:lnTo>
                  <a:cubicBezTo>
                    <a:pt x="124" y="271"/>
                    <a:pt x="137" y="300"/>
                    <a:pt x="154" y="326"/>
                  </a:cubicBezTo>
                  <a:cubicBezTo>
                    <a:pt x="166" y="351"/>
                    <a:pt x="183" y="373"/>
                    <a:pt x="204" y="394"/>
                  </a:cubicBezTo>
                  <a:cubicBezTo>
                    <a:pt x="217" y="402"/>
                    <a:pt x="226" y="411"/>
                    <a:pt x="238" y="419"/>
                  </a:cubicBezTo>
                  <a:cubicBezTo>
                    <a:pt x="255" y="428"/>
                    <a:pt x="272" y="436"/>
                    <a:pt x="285" y="436"/>
                  </a:cubicBezTo>
                  <a:cubicBezTo>
                    <a:pt x="287" y="436"/>
                    <a:pt x="289" y="437"/>
                    <a:pt x="291" y="437"/>
                  </a:cubicBezTo>
                  <a:cubicBezTo>
                    <a:pt x="316" y="437"/>
                    <a:pt x="322" y="410"/>
                    <a:pt x="306" y="398"/>
                  </a:cubicBezTo>
                  <a:cubicBezTo>
                    <a:pt x="289" y="381"/>
                    <a:pt x="268" y="368"/>
                    <a:pt x="251" y="351"/>
                  </a:cubicBezTo>
                  <a:cubicBezTo>
                    <a:pt x="234" y="339"/>
                    <a:pt x="217" y="322"/>
                    <a:pt x="204" y="300"/>
                  </a:cubicBezTo>
                  <a:cubicBezTo>
                    <a:pt x="192" y="279"/>
                    <a:pt x="183" y="262"/>
                    <a:pt x="175" y="241"/>
                  </a:cubicBezTo>
                  <a:lnTo>
                    <a:pt x="179" y="241"/>
                  </a:lnTo>
                  <a:lnTo>
                    <a:pt x="204" y="228"/>
                  </a:lnTo>
                  <a:lnTo>
                    <a:pt x="230" y="211"/>
                  </a:lnTo>
                  <a:lnTo>
                    <a:pt x="247" y="186"/>
                  </a:lnTo>
                  <a:lnTo>
                    <a:pt x="260" y="160"/>
                  </a:lnTo>
                  <a:cubicBezTo>
                    <a:pt x="264" y="143"/>
                    <a:pt x="264" y="127"/>
                    <a:pt x="260" y="114"/>
                  </a:cubicBezTo>
                  <a:cubicBezTo>
                    <a:pt x="260" y="101"/>
                    <a:pt x="255" y="93"/>
                    <a:pt x="251" y="84"/>
                  </a:cubicBezTo>
                  <a:cubicBezTo>
                    <a:pt x="247" y="71"/>
                    <a:pt x="243" y="63"/>
                    <a:pt x="234" y="59"/>
                  </a:cubicBezTo>
                  <a:cubicBezTo>
                    <a:pt x="230" y="50"/>
                    <a:pt x="226" y="42"/>
                    <a:pt x="217" y="37"/>
                  </a:cubicBezTo>
                  <a:cubicBezTo>
                    <a:pt x="200" y="25"/>
                    <a:pt x="183" y="16"/>
                    <a:pt x="162" y="12"/>
                  </a:cubicBezTo>
                  <a:lnTo>
                    <a:pt x="132" y="12"/>
                  </a:lnTo>
                  <a:lnTo>
                    <a:pt x="115" y="4"/>
                  </a:lnTo>
                  <a:cubicBezTo>
                    <a:pt x="109" y="1"/>
                    <a:pt x="103" y="0"/>
                    <a:pt x="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34"/>
            <p:cNvSpPr/>
            <p:nvPr/>
          </p:nvSpPr>
          <p:spPr>
            <a:xfrm rot="10800000">
              <a:off x="-3600978" y="-1669537"/>
              <a:ext cx="75471" cy="77468"/>
            </a:xfrm>
            <a:custGeom>
              <a:rect b="b" l="l" r="r" t="t"/>
              <a:pathLst>
                <a:path extrusionOk="0" h="698" w="680">
                  <a:moveTo>
                    <a:pt x="186" y="0"/>
                  </a:moveTo>
                  <a:cubicBezTo>
                    <a:pt x="153" y="0"/>
                    <a:pt x="121" y="9"/>
                    <a:pt x="90" y="25"/>
                  </a:cubicBezTo>
                  <a:cubicBezTo>
                    <a:pt x="64" y="42"/>
                    <a:pt x="43" y="63"/>
                    <a:pt x="30" y="88"/>
                  </a:cubicBezTo>
                  <a:cubicBezTo>
                    <a:pt x="22" y="101"/>
                    <a:pt x="13" y="118"/>
                    <a:pt x="9" y="135"/>
                  </a:cubicBezTo>
                  <a:cubicBezTo>
                    <a:pt x="5" y="152"/>
                    <a:pt x="1" y="169"/>
                    <a:pt x="1" y="186"/>
                  </a:cubicBezTo>
                  <a:lnTo>
                    <a:pt x="9" y="233"/>
                  </a:lnTo>
                  <a:cubicBezTo>
                    <a:pt x="18" y="262"/>
                    <a:pt x="35" y="292"/>
                    <a:pt x="56" y="313"/>
                  </a:cubicBezTo>
                  <a:lnTo>
                    <a:pt x="60" y="322"/>
                  </a:lnTo>
                  <a:lnTo>
                    <a:pt x="98" y="347"/>
                  </a:lnTo>
                  <a:cubicBezTo>
                    <a:pt x="119" y="360"/>
                    <a:pt x="141" y="368"/>
                    <a:pt x="166" y="368"/>
                  </a:cubicBezTo>
                  <a:cubicBezTo>
                    <a:pt x="172" y="370"/>
                    <a:pt x="180" y="371"/>
                    <a:pt x="188" y="371"/>
                  </a:cubicBezTo>
                  <a:cubicBezTo>
                    <a:pt x="196" y="371"/>
                    <a:pt x="204" y="370"/>
                    <a:pt x="213" y="368"/>
                  </a:cubicBezTo>
                  <a:lnTo>
                    <a:pt x="226" y="368"/>
                  </a:lnTo>
                  <a:cubicBezTo>
                    <a:pt x="230" y="377"/>
                    <a:pt x="234" y="385"/>
                    <a:pt x="234" y="390"/>
                  </a:cubicBezTo>
                  <a:cubicBezTo>
                    <a:pt x="264" y="445"/>
                    <a:pt x="298" y="491"/>
                    <a:pt x="340" y="534"/>
                  </a:cubicBezTo>
                  <a:cubicBezTo>
                    <a:pt x="382" y="576"/>
                    <a:pt x="429" y="610"/>
                    <a:pt x="484" y="640"/>
                  </a:cubicBezTo>
                  <a:cubicBezTo>
                    <a:pt x="505" y="652"/>
                    <a:pt x="531" y="665"/>
                    <a:pt x="561" y="678"/>
                  </a:cubicBezTo>
                  <a:cubicBezTo>
                    <a:pt x="579" y="691"/>
                    <a:pt x="601" y="698"/>
                    <a:pt x="623" y="698"/>
                  </a:cubicBezTo>
                  <a:cubicBezTo>
                    <a:pt x="636" y="698"/>
                    <a:pt x="650" y="695"/>
                    <a:pt x="662" y="691"/>
                  </a:cubicBezTo>
                  <a:cubicBezTo>
                    <a:pt x="675" y="682"/>
                    <a:pt x="679" y="661"/>
                    <a:pt x="671" y="648"/>
                  </a:cubicBezTo>
                  <a:cubicBezTo>
                    <a:pt x="654" y="623"/>
                    <a:pt x="628" y="606"/>
                    <a:pt x="599" y="597"/>
                  </a:cubicBezTo>
                  <a:cubicBezTo>
                    <a:pt x="573" y="589"/>
                    <a:pt x="552" y="576"/>
                    <a:pt x="531" y="563"/>
                  </a:cubicBezTo>
                  <a:cubicBezTo>
                    <a:pt x="484" y="538"/>
                    <a:pt x="442" y="504"/>
                    <a:pt x="404" y="466"/>
                  </a:cubicBezTo>
                  <a:cubicBezTo>
                    <a:pt x="370" y="432"/>
                    <a:pt x="336" y="390"/>
                    <a:pt x="306" y="347"/>
                  </a:cubicBezTo>
                  <a:lnTo>
                    <a:pt x="298" y="334"/>
                  </a:lnTo>
                  <a:lnTo>
                    <a:pt x="315" y="322"/>
                  </a:lnTo>
                  <a:lnTo>
                    <a:pt x="340" y="288"/>
                  </a:lnTo>
                  <a:cubicBezTo>
                    <a:pt x="353" y="267"/>
                    <a:pt x="361" y="241"/>
                    <a:pt x="361" y="220"/>
                  </a:cubicBezTo>
                  <a:cubicBezTo>
                    <a:pt x="370" y="194"/>
                    <a:pt x="365" y="169"/>
                    <a:pt x="361" y="148"/>
                  </a:cubicBezTo>
                  <a:lnTo>
                    <a:pt x="361" y="139"/>
                  </a:lnTo>
                  <a:cubicBezTo>
                    <a:pt x="353" y="122"/>
                    <a:pt x="349" y="110"/>
                    <a:pt x="340" y="93"/>
                  </a:cubicBezTo>
                  <a:cubicBezTo>
                    <a:pt x="332" y="71"/>
                    <a:pt x="315" y="54"/>
                    <a:pt x="293" y="42"/>
                  </a:cubicBezTo>
                  <a:cubicBezTo>
                    <a:pt x="285" y="33"/>
                    <a:pt x="272" y="25"/>
                    <a:pt x="259" y="21"/>
                  </a:cubicBezTo>
                  <a:cubicBezTo>
                    <a:pt x="247" y="12"/>
                    <a:pt x="234" y="8"/>
                    <a:pt x="221" y="4"/>
                  </a:cubicBezTo>
                  <a:cubicBezTo>
                    <a:pt x="209" y="1"/>
                    <a:pt x="197" y="0"/>
                    <a:pt x="18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34"/>
            <p:cNvSpPr/>
            <p:nvPr/>
          </p:nvSpPr>
          <p:spPr>
            <a:xfrm rot="10800000">
              <a:off x="-3601866" y="-1747337"/>
              <a:ext cx="83907" cy="76802"/>
            </a:xfrm>
            <a:custGeom>
              <a:rect b="b" l="l" r="r" t="t"/>
              <a:pathLst>
                <a:path extrusionOk="0" h="692" w="756">
                  <a:moveTo>
                    <a:pt x="705" y="1"/>
                  </a:moveTo>
                  <a:cubicBezTo>
                    <a:pt x="671" y="1"/>
                    <a:pt x="637" y="13"/>
                    <a:pt x="607" y="30"/>
                  </a:cubicBezTo>
                  <a:cubicBezTo>
                    <a:pt x="582" y="43"/>
                    <a:pt x="556" y="60"/>
                    <a:pt x="531" y="73"/>
                  </a:cubicBezTo>
                  <a:cubicBezTo>
                    <a:pt x="480" y="111"/>
                    <a:pt x="433" y="153"/>
                    <a:pt x="391" y="200"/>
                  </a:cubicBezTo>
                  <a:cubicBezTo>
                    <a:pt x="349" y="247"/>
                    <a:pt x="315" y="302"/>
                    <a:pt x="289" y="357"/>
                  </a:cubicBezTo>
                  <a:lnTo>
                    <a:pt x="289" y="361"/>
                  </a:lnTo>
                  <a:lnTo>
                    <a:pt x="281" y="353"/>
                  </a:lnTo>
                  <a:cubicBezTo>
                    <a:pt x="264" y="344"/>
                    <a:pt x="251" y="340"/>
                    <a:pt x="234" y="336"/>
                  </a:cubicBezTo>
                  <a:lnTo>
                    <a:pt x="187" y="327"/>
                  </a:lnTo>
                  <a:cubicBezTo>
                    <a:pt x="162" y="327"/>
                    <a:pt x="137" y="331"/>
                    <a:pt x="115" y="344"/>
                  </a:cubicBezTo>
                  <a:cubicBezTo>
                    <a:pt x="98" y="348"/>
                    <a:pt x="86" y="357"/>
                    <a:pt x="77" y="365"/>
                  </a:cubicBezTo>
                  <a:cubicBezTo>
                    <a:pt x="56" y="378"/>
                    <a:pt x="39" y="399"/>
                    <a:pt x="31" y="421"/>
                  </a:cubicBezTo>
                  <a:cubicBezTo>
                    <a:pt x="22" y="433"/>
                    <a:pt x="18" y="450"/>
                    <a:pt x="9" y="463"/>
                  </a:cubicBezTo>
                  <a:lnTo>
                    <a:pt x="5" y="510"/>
                  </a:lnTo>
                  <a:cubicBezTo>
                    <a:pt x="1" y="535"/>
                    <a:pt x="9" y="560"/>
                    <a:pt x="18" y="582"/>
                  </a:cubicBezTo>
                  <a:cubicBezTo>
                    <a:pt x="26" y="603"/>
                    <a:pt x="39" y="624"/>
                    <a:pt x="56" y="641"/>
                  </a:cubicBezTo>
                  <a:lnTo>
                    <a:pt x="94" y="667"/>
                  </a:lnTo>
                  <a:cubicBezTo>
                    <a:pt x="115" y="683"/>
                    <a:pt x="137" y="688"/>
                    <a:pt x="162" y="692"/>
                  </a:cubicBezTo>
                  <a:lnTo>
                    <a:pt x="192" y="692"/>
                  </a:lnTo>
                  <a:cubicBezTo>
                    <a:pt x="200" y="692"/>
                    <a:pt x="209" y="688"/>
                    <a:pt x="221" y="688"/>
                  </a:cubicBezTo>
                  <a:cubicBezTo>
                    <a:pt x="230" y="688"/>
                    <a:pt x="243" y="683"/>
                    <a:pt x="251" y="679"/>
                  </a:cubicBezTo>
                  <a:lnTo>
                    <a:pt x="294" y="662"/>
                  </a:lnTo>
                  <a:cubicBezTo>
                    <a:pt x="315" y="654"/>
                    <a:pt x="332" y="637"/>
                    <a:pt x="340" y="620"/>
                  </a:cubicBezTo>
                  <a:cubicBezTo>
                    <a:pt x="353" y="607"/>
                    <a:pt x="361" y="594"/>
                    <a:pt x="366" y="577"/>
                  </a:cubicBezTo>
                  <a:cubicBezTo>
                    <a:pt x="374" y="560"/>
                    <a:pt x="383" y="535"/>
                    <a:pt x="378" y="514"/>
                  </a:cubicBezTo>
                  <a:lnTo>
                    <a:pt x="374" y="467"/>
                  </a:lnTo>
                  <a:lnTo>
                    <a:pt x="357" y="425"/>
                  </a:lnTo>
                  <a:lnTo>
                    <a:pt x="353" y="421"/>
                  </a:lnTo>
                  <a:cubicBezTo>
                    <a:pt x="357" y="412"/>
                    <a:pt x="361" y="404"/>
                    <a:pt x="366" y="395"/>
                  </a:cubicBezTo>
                  <a:cubicBezTo>
                    <a:pt x="391" y="344"/>
                    <a:pt x="425" y="298"/>
                    <a:pt x="459" y="255"/>
                  </a:cubicBezTo>
                  <a:cubicBezTo>
                    <a:pt x="497" y="217"/>
                    <a:pt x="540" y="179"/>
                    <a:pt x="582" y="149"/>
                  </a:cubicBezTo>
                  <a:cubicBezTo>
                    <a:pt x="607" y="136"/>
                    <a:pt x="629" y="124"/>
                    <a:pt x="654" y="111"/>
                  </a:cubicBezTo>
                  <a:cubicBezTo>
                    <a:pt x="684" y="98"/>
                    <a:pt x="709" y="85"/>
                    <a:pt x="735" y="68"/>
                  </a:cubicBezTo>
                  <a:cubicBezTo>
                    <a:pt x="756" y="43"/>
                    <a:pt x="735" y="1"/>
                    <a:pt x="70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34"/>
            <p:cNvSpPr/>
            <p:nvPr/>
          </p:nvSpPr>
          <p:spPr>
            <a:xfrm rot="10800000">
              <a:off x="-3645261" y="-1646231"/>
              <a:ext cx="67036" cy="102772"/>
            </a:xfrm>
            <a:custGeom>
              <a:rect b="b" l="l" r="r" t="t"/>
              <a:pathLst>
                <a:path extrusionOk="0" h="926" w="604">
                  <a:moveTo>
                    <a:pt x="578" y="911"/>
                  </a:moveTo>
                  <a:cubicBezTo>
                    <a:pt x="577" y="913"/>
                    <a:pt x="576" y="913"/>
                    <a:pt x="576" y="913"/>
                  </a:cubicBezTo>
                  <a:cubicBezTo>
                    <a:pt x="576" y="913"/>
                    <a:pt x="576" y="912"/>
                    <a:pt x="578" y="911"/>
                  </a:cubicBezTo>
                  <a:close/>
                  <a:moveTo>
                    <a:pt x="166" y="0"/>
                  </a:moveTo>
                  <a:cubicBezTo>
                    <a:pt x="145" y="0"/>
                    <a:pt x="124" y="5"/>
                    <a:pt x="103" y="13"/>
                  </a:cubicBezTo>
                  <a:cubicBezTo>
                    <a:pt x="81" y="17"/>
                    <a:pt x="64" y="30"/>
                    <a:pt x="52" y="47"/>
                  </a:cubicBezTo>
                  <a:cubicBezTo>
                    <a:pt x="35" y="60"/>
                    <a:pt x="22" y="77"/>
                    <a:pt x="18" y="98"/>
                  </a:cubicBezTo>
                  <a:cubicBezTo>
                    <a:pt x="5" y="119"/>
                    <a:pt x="1" y="140"/>
                    <a:pt x="5" y="162"/>
                  </a:cubicBezTo>
                  <a:cubicBezTo>
                    <a:pt x="5" y="174"/>
                    <a:pt x="5" y="187"/>
                    <a:pt x="9" y="204"/>
                  </a:cubicBezTo>
                  <a:cubicBezTo>
                    <a:pt x="18" y="229"/>
                    <a:pt x="30" y="255"/>
                    <a:pt x="52" y="272"/>
                  </a:cubicBezTo>
                  <a:lnTo>
                    <a:pt x="81" y="297"/>
                  </a:lnTo>
                  <a:cubicBezTo>
                    <a:pt x="107" y="310"/>
                    <a:pt x="132" y="319"/>
                    <a:pt x="162" y="319"/>
                  </a:cubicBezTo>
                  <a:cubicBezTo>
                    <a:pt x="183" y="319"/>
                    <a:pt x="204" y="314"/>
                    <a:pt x="221" y="306"/>
                  </a:cubicBezTo>
                  <a:lnTo>
                    <a:pt x="226" y="306"/>
                  </a:lnTo>
                  <a:cubicBezTo>
                    <a:pt x="268" y="331"/>
                    <a:pt x="302" y="361"/>
                    <a:pt x="332" y="391"/>
                  </a:cubicBezTo>
                  <a:cubicBezTo>
                    <a:pt x="378" y="437"/>
                    <a:pt x="416" y="488"/>
                    <a:pt x="442" y="548"/>
                  </a:cubicBezTo>
                  <a:cubicBezTo>
                    <a:pt x="472" y="603"/>
                    <a:pt x="493" y="658"/>
                    <a:pt x="505" y="721"/>
                  </a:cubicBezTo>
                  <a:cubicBezTo>
                    <a:pt x="510" y="751"/>
                    <a:pt x="514" y="781"/>
                    <a:pt x="514" y="811"/>
                  </a:cubicBezTo>
                  <a:lnTo>
                    <a:pt x="514" y="857"/>
                  </a:lnTo>
                  <a:cubicBezTo>
                    <a:pt x="514" y="866"/>
                    <a:pt x="514" y="878"/>
                    <a:pt x="514" y="887"/>
                  </a:cubicBezTo>
                  <a:cubicBezTo>
                    <a:pt x="514" y="890"/>
                    <a:pt x="519" y="907"/>
                    <a:pt x="522" y="907"/>
                  </a:cubicBezTo>
                  <a:cubicBezTo>
                    <a:pt x="522" y="907"/>
                    <a:pt x="522" y="906"/>
                    <a:pt x="522" y="904"/>
                  </a:cubicBezTo>
                  <a:cubicBezTo>
                    <a:pt x="527" y="918"/>
                    <a:pt x="539" y="925"/>
                    <a:pt x="552" y="925"/>
                  </a:cubicBezTo>
                  <a:cubicBezTo>
                    <a:pt x="562" y="925"/>
                    <a:pt x="572" y="920"/>
                    <a:pt x="580" y="910"/>
                  </a:cubicBezTo>
                  <a:lnTo>
                    <a:pt x="580" y="910"/>
                  </a:lnTo>
                  <a:cubicBezTo>
                    <a:pt x="582" y="910"/>
                    <a:pt x="584" y="909"/>
                    <a:pt x="586" y="908"/>
                  </a:cubicBezTo>
                  <a:lnTo>
                    <a:pt x="590" y="895"/>
                  </a:lnTo>
                  <a:cubicBezTo>
                    <a:pt x="599" y="887"/>
                    <a:pt x="599" y="878"/>
                    <a:pt x="599" y="866"/>
                  </a:cubicBezTo>
                  <a:cubicBezTo>
                    <a:pt x="603" y="849"/>
                    <a:pt x="603" y="832"/>
                    <a:pt x="603" y="815"/>
                  </a:cubicBezTo>
                  <a:cubicBezTo>
                    <a:pt x="603" y="777"/>
                    <a:pt x="603" y="743"/>
                    <a:pt x="599" y="705"/>
                  </a:cubicBezTo>
                  <a:cubicBezTo>
                    <a:pt x="586" y="637"/>
                    <a:pt x="561" y="565"/>
                    <a:pt x="527" y="501"/>
                  </a:cubicBezTo>
                  <a:cubicBezTo>
                    <a:pt x="467" y="403"/>
                    <a:pt x="387" y="319"/>
                    <a:pt x="285" y="259"/>
                  </a:cubicBezTo>
                  <a:cubicBezTo>
                    <a:pt x="298" y="246"/>
                    <a:pt x="306" y="234"/>
                    <a:pt x="310" y="221"/>
                  </a:cubicBezTo>
                  <a:cubicBezTo>
                    <a:pt x="319" y="200"/>
                    <a:pt x="323" y="179"/>
                    <a:pt x="323" y="157"/>
                  </a:cubicBezTo>
                  <a:cubicBezTo>
                    <a:pt x="323" y="145"/>
                    <a:pt x="319" y="132"/>
                    <a:pt x="319" y="115"/>
                  </a:cubicBezTo>
                  <a:cubicBezTo>
                    <a:pt x="310" y="90"/>
                    <a:pt x="298" y="64"/>
                    <a:pt x="276" y="47"/>
                  </a:cubicBezTo>
                  <a:lnTo>
                    <a:pt x="243" y="22"/>
                  </a:lnTo>
                  <a:cubicBezTo>
                    <a:pt x="221" y="9"/>
                    <a:pt x="192" y="0"/>
                    <a:pt x="16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34"/>
            <p:cNvSpPr/>
            <p:nvPr/>
          </p:nvSpPr>
          <p:spPr>
            <a:xfrm rot="10800000">
              <a:off x="-3691764" y="-1779412"/>
              <a:ext cx="95671" cy="146500"/>
            </a:xfrm>
            <a:custGeom>
              <a:rect b="b" l="l" r="r" t="t"/>
              <a:pathLst>
                <a:path extrusionOk="0" h="1320" w="862">
                  <a:moveTo>
                    <a:pt x="671" y="0"/>
                  </a:moveTo>
                  <a:lnTo>
                    <a:pt x="624" y="9"/>
                  </a:lnTo>
                  <a:lnTo>
                    <a:pt x="582" y="26"/>
                  </a:lnTo>
                  <a:cubicBezTo>
                    <a:pt x="561" y="38"/>
                    <a:pt x="544" y="55"/>
                    <a:pt x="531" y="72"/>
                  </a:cubicBezTo>
                  <a:cubicBezTo>
                    <a:pt x="514" y="89"/>
                    <a:pt x="501" y="111"/>
                    <a:pt x="497" y="136"/>
                  </a:cubicBezTo>
                  <a:lnTo>
                    <a:pt x="497" y="140"/>
                  </a:lnTo>
                  <a:lnTo>
                    <a:pt x="497" y="145"/>
                  </a:lnTo>
                  <a:cubicBezTo>
                    <a:pt x="493" y="157"/>
                    <a:pt x="489" y="174"/>
                    <a:pt x="493" y="191"/>
                  </a:cubicBezTo>
                  <a:cubicBezTo>
                    <a:pt x="493" y="238"/>
                    <a:pt x="514" y="284"/>
                    <a:pt x="544" y="323"/>
                  </a:cubicBezTo>
                  <a:cubicBezTo>
                    <a:pt x="548" y="327"/>
                    <a:pt x="557" y="327"/>
                    <a:pt x="561" y="331"/>
                  </a:cubicBezTo>
                  <a:cubicBezTo>
                    <a:pt x="544" y="348"/>
                    <a:pt x="527" y="361"/>
                    <a:pt x="506" y="369"/>
                  </a:cubicBezTo>
                  <a:cubicBezTo>
                    <a:pt x="489" y="378"/>
                    <a:pt x="467" y="386"/>
                    <a:pt x="446" y="391"/>
                  </a:cubicBezTo>
                  <a:lnTo>
                    <a:pt x="374" y="391"/>
                  </a:lnTo>
                  <a:cubicBezTo>
                    <a:pt x="357" y="391"/>
                    <a:pt x="344" y="403"/>
                    <a:pt x="340" y="420"/>
                  </a:cubicBezTo>
                  <a:cubicBezTo>
                    <a:pt x="340" y="437"/>
                    <a:pt x="349" y="454"/>
                    <a:pt x="366" y="458"/>
                  </a:cubicBezTo>
                  <a:cubicBezTo>
                    <a:pt x="381" y="460"/>
                    <a:pt x="396" y="462"/>
                    <a:pt x="412" y="462"/>
                  </a:cubicBezTo>
                  <a:cubicBezTo>
                    <a:pt x="428" y="462"/>
                    <a:pt x="444" y="460"/>
                    <a:pt x="459" y="458"/>
                  </a:cubicBezTo>
                  <a:lnTo>
                    <a:pt x="467" y="458"/>
                  </a:lnTo>
                  <a:cubicBezTo>
                    <a:pt x="463" y="467"/>
                    <a:pt x="463" y="475"/>
                    <a:pt x="467" y="484"/>
                  </a:cubicBezTo>
                  <a:cubicBezTo>
                    <a:pt x="472" y="492"/>
                    <a:pt x="476" y="501"/>
                    <a:pt x="484" y="509"/>
                  </a:cubicBezTo>
                  <a:cubicBezTo>
                    <a:pt x="480" y="514"/>
                    <a:pt x="476" y="514"/>
                    <a:pt x="476" y="518"/>
                  </a:cubicBezTo>
                  <a:cubicBezTo>
                    <a:pt x="472" y="522"/>
                    <a:pt x="467" y="530"/>
                    <a:pt x="467" y="535"/>
                  </a:cubicBezTo>
                  <a:cubicBezTo>
                    <a:pt x="468" y="534"/>
                    <a:pt x="469" y="534"/>
                    <a:pt x="469" y="534"/>
                  </a:cubicBezTo>
                  <a:lnTo>
                    <a:pt x="469" y="534"/>
                  </a:lnTo>
                  <a:cubicBezTo>
                    <a:pt x="470" y="534"/>
                    <a:pt x="467" y="540"/>
                    <a:pt x="467" y="543"/>
                  </a:cubicBezTo>
                  <a:cubicBezTo>
                    <a:pt x="467" y="543"/>
                    <a:pt x="467" y="547"/>
                    <a:pt x="463" y="547"/>
                  </a:cubicBezTo>
                  <a:cubicBezTo>
                    <a:pt x="463" y="552"/>
                    <a:pt x="463" y="552"/>
                    <a:pt x="463" y="556"/>
                  </a:cubicBezTo>
                  <a:cubicBezTo>
                    <a:pt x="463" y="560"/>
                    <a:pt x="459" y="564"/>
                    <a:pt x="459" y="569"/>
                  </a:cubicBezTo>
                  <a:lnTo>
                    <a:pt x="451" y="581"/>
                  </a:lnTo>
                  <a:cubicBezTo>
                    <a:pt x="451" y="581"/>
                    <a:pt x="446" y="586"/>
                    <a:pt x="446" y="586"/>
                  </a:cubicBezTo>
                  <a:cubicBezTo>
                    <a:pt x="442" y="594"/>
                    <a:pt x="434" y="598"/>
                    <a:pt x="425" y="607"/>
                  </a:cubicBezTo>
                  <a:lnTo>
                    <a:pt x="421" y="611"/>
                  </a:lnTo>
                  <a:lnTo>
                    <a:pt x="417" y="611"/>
                  </a:lnTo>
                  <a:lnTo>
                    <a:pt x="408" y="620"/>
                  </a:lnTo>
                  <a:cubicBezTo>
                    <a:pt x="400" y="624"/>
                    <a:pt x="391" y="628"/>
                    <a:pt x="383" y="632"/>
                  </a:cubicBezTo>
                  <a:lnTo>
                    <a:pt x="370" y="632"/>
                  </a:lnTo>
                  <a:cubicBezTo>
                    <a:pt x="370" y="615"/>
                    <a:pt x="366" y="598"/>
                    <a:pt x="366" y="586"/>
                  </a:cubicBezTo>
                  <a:cubicBezTo>
                    <a:pt x="357" y="556"/>
                    <a:pt x="340" y="530"/>
                    <a:pt x="319" y="509"/>
                  </a:cubicBezTo>
                  <a:cubicBezTo>
                    <a:pt x="315" y="505"/>
                    <a:pt x="311" y="501"/>
                    <a:pt x="306" y="501"/>
                  </a:cubicBezTo>
                  <a:cubicBezTo>
                    <a:pt x="298" y="492"/>
                    <a:pt x="294" y="488"/>
                    <a:pt x="285" y="480"/>
                  </a:cubicBezTo>
                  <a:lnTo>
                    <a:pt x="281" y="480"/>
                  </a:lnTo>
                  <a:cubicBezTo>
                    <a:pt x="272" y="475"/>
                    <a:pt x="264" y="471"/>
                    <a:pt x="255" y="471"/>
                  </a:cubicBezTo>
                  <a:cubicBezTo>
                    <a:pt x="243" y="463"/>
                    <a:pt x="226" y="458"/>
                    <a:pt x="209" y="458"/>
                  </a:cubicBezTo>
                  <a:cubicBezTo>
                    <a:pt x="201" y="455"/>
                    <a:pt x="192" y="454"/>
                    <a:pt x="183" y="454"/>
                  </a:cubicBezTo>
                  <a:cubicBezTo>
                    <a:pt x="168" y="454"/>
                    <a:pt x="152" y="457"/>
                    <a:pt x="137" y="463"/>
                  </a:cubicBezTo>
                  <a:cubicBezTo>
                    <a:pt x="94" y="475"/>
                    <a:pt x="52" y="505"/>
                    <a:pt x="26" y="543"/>
                  </a:cubicBezTo>
                  <a:cubicBezTo>
                    <a:pt x="14" y="564"/>
                    <a:pt x="9" y="590"/>
                    <a:pt x="5" y="611"/>
                  </a:cubicBezTo>
                  <a:cubicBezTo>
                    <a:pt x="1" y="637"/>
                    <a:pt x="1" y="662"/>
                    <a:pt x="9" y="687"/>
                  </a:cubicBezTo>
                  <a:cubicBezTo>
                    <a:pt x="18" y="700"/>
                    <a:pt x="22" y="713"/>
                    <a:pt x="26" y="730"/>
                  </a:cubicBezTo>
                  <a:cubicBezTo>
                    <a:pt x="43" y="755"/>
                    <a:pt x="65" y="776"/>
                    <a:pt x="94" y="793"/>
                  </a:cubicBezTo>
                  <a:lnTo>
                    <a:pt x="137" y="815"/>
                  </a:lnTo>
                  <a:cubicBezTo>
                    <a:pt x="154" y="819"/>
                    <a:pt x="171" y="821"/>
                    <a:pt x="187" y="821"/>
                  </a:cubicBezTo>
                  <a:cubicBezTo>
                    <a:pt x="203" y="821"/>
                    <a:pt x="219" y="819"/>
                    <a:pt x="234" y="815"/>
                  </a:cubicBezTo>
                  <a:lnTo>
                    <a:pt x="277" y="793"/>
                  </a:lnTo>
                  <a:cubicBezTo>
                    <a:pt x="298" y="785"/>
                    <a:pt x="319" y="768"/>
                    <a:pt x="332" y="747"/>
                  </a:cubicBezTo>
                  <a:cubicBezTo>
                    <a:pt x="336" y="738"/>
                    <a:pt x="344" y="730"/>
                    <a:pt x="349" y="721"/>
                  </a:cubicBezTo>
                  <a:cubicBezTo>
                    <a:pt x="353" y="713"/>
                    <a:pt x="357" y="700"/>
                    <a:pt x="361" y="692"/>
                  </a:cubicBezTo>
                  <a:lnTo>
                    <a:pt x="378" y="692"/>
                  </a:lnTo>
                  <a:cubicBezTo>
                    <a:pt x="387" y="692"/>
                    <a:pt x="395" y="687"/>
                    <a:pt x="408" y="683"/>
                  </a:cubicBezTo>
                  <a:cubicBezTo>
                    <a:pt x="429" y="675"/>
                    <a:pt x="451" y="662"/>
                    <a:pt x="472" y="645"/>
                  </a:cubicBezTo>
                  <a:cubicBezTo>
                    <a:pt x="484" y="628"/>
                    <a:pt x="501" y="611"/>
                    <a:pt x="514" y="590"/>
                  </a:cubicBezTo>
                  <a:cubicBezTo>
                    <a:pt x="518" y="577"/>
                    <a:pt x="527" y="564"/>
                    <a:pt x="527" y="547"/>
                  </a:cubicBezTo>
                  <a:cubicBezTo>
                    <a:pt x="544" y="564"/>
                    <a:pt x="552" y="577"/>
                    <a:pt x="565" y="594"/>
                  </a:cubicBezTo>
                  <a:cubicBezTo>
                    <a:pt x="590" y="637"/>
                    <a:pt x="612" y="683"/>
                    <a:pt x="629" y="730"/>
                  </a:cubicBezTo>
                  <a:cubicBezTo>
                    <a:pt x="646" y="806"/>
                    <a:pt x="650" y="883"/>
                    <a:pt x="641" y="963"/>
                  </a:cubicBezTo>
                  <a:cubicBezTo>
                    <a:pt x="629" y="959"/>
                    <a:pt x="616" y="959"/>
                    <a:pt x="603" y="959"/>
                  </a:cubicBezTo>
                  <a:cubicBezTo>
                    <a:pt x="599" y="958"/>
                    <a:pt x="594" y="958"/>
                    <a:pt x="589" y="958"/>
                  </a:cubicBezTo>
                  <a:cubicBezTo>
                    <a:pt x="569" y="958"/>
                    <a:pt x="548" y="965"/>
                    <a:pt x="531" y="972"/>
                  </a:cubicBezTo>
                  <a:cubicBezTo>
                    <a:pt x="467" y="1001"/>
                    <a:pt x="425" y="1065"/>
                    <a:pt x="421" y="1137"/>
                  </a:cubicBezTo>
                  <a:lnTo>
                    <a:pt x="429" y="1188"/>
                  </a:lnTo>
                  <a:cubicBezTo>
                    <a:pt x="438" y="1218"/>
                    <a:pt x="451" y="1243"/>
                    <a:pt x="476" y="1268"/>
                  </a:cubicBezTo>
                  <a:lnTo>
                    <a:pt x="510" y="1294"/>
                  </a:lnTo>
                  <a:cubicBezTo>
                    <a:pt x="540" y="1311"/>
                    <a:pt x="569" y="1319"/>
                    <a:pt x="603" y="1319"/>
                  </a:cubicBezTo>
                  <a:cubicBezTo>
                    <a:pt x="629" y="1319"/>
                    <a:pt x="650" y="1315"/>
                    <a:pt x="671" y="1307"/>
                  </a:cubicBezTo>
                  <a:cubicBezTo>
                    <a:pt x="697" y="1298"/>
                    <a:pt x="713" y="1285"/>
                    <a:pt x="730" y="1268"/>
                  </a:cubicBezTo>
                  <a:cubicBezTo>
                    <a:pt x="764" y="1230"/>
                    <a:pt x="781" y="1188"/>
                    <a:pt x="786" y="1137"/>
                  </a:cubicBezTo>
                  <a:lnTo>
                    <a:pt x="777" y="1090"/>
                  </a:lnTo>
                  <a:cubicBezTo>
                    <a:pt x="769" y="1061"/>
                    <a:pt x="752" y="1031"/>
                    <a:pt x="730" y="1010"/>
                  </a:cubicBezTo>
                  <a:lnTo>
                    <a:pt x="701" y="984"/>
                  </a:lnTo>
                  <a:cubicBezTo>
                    <a:pt x="713" y="950"/>
                    <a:pt x="718" y="916"/>
                    <a:pt x="722" y="878"/>
                  </a:cubicBezTo>
                  <a:cubicBezTo>
                    <a:pt x="726" y="819"/>
                    <a:pt x="722" y="764"/>
                    <a:pt x="709" y="704"/>
                  </a:cubicBezTo>
                  <a:cubicBezTo>
                    <a:pt x="692" y="649"/>
                    <a:pt x="671" y="594"/>
                    <a:pt x="641" y="547"/>
                  </a:cubicBezTo>
                  <a:cubicBezTo>
                    <a:pt x="616" y="497"/>
                    <a:pt x="578" y="454"/>
                    <a:pt x="527" y="429"/>
                  </a:cubicBezTo>
                  <a:lnTo>
                    <a:pt x="548" y="420"/>
                  </a:lnTo>
                  <a:cubicBezTo>
                    <a:pt x="574" y="403"/>
                    <a:pt x="599" y="382"/>
                    <a:pt x="620" y="352"/>
                  </a:cubicBezTo>
                  <a:cubicBezTo>
                    <a:pt x="637" y="361"/>
                    <a:pt x="658" y="365"/>
                    <a:pt x="680" y="365"/>
                  </a:cubicBezTo>
                  <a:cubicBezTo>
                    <a:pt x="713" y="365"/>
                    <a:pt x="743" y="357"/>
                    <a:pt x="769" y="344"/>
                  </a:cubicBezTo>
                  <a:lnTo>
                    <a:pt x="773" y="344"/>
                  </a:lnTo>
                  <a:cubicBezTo>
                    <a:pt x="786" y="335"/>
                    <a:pt x="798" y="323"/>
                    <a:pt x="811" y="314"/>
                  </a:cubicBezTo>
                  <a:cubicBezTo>
                    <a:pt x="841" y="280"/>
                    <a:pt x="862" y="234"/>
                    <a:pt x="862" y="187"/>
                  </a:cubicBezTo>
                  <a:cubicBezTo>
                    <a:pt x="862" y="170"/>
                    <a:pt x="853" y="157"/>
                    <a:pt x="845" y="145"/>
                  </a:cubicBezTo>
                  <a:lnTo>
                    <a:pt x="845" y="136"/>
                  </a:lnTo>
                  <a:cubicBezTo>
                    <a:pt x="841" y="123"/>
                    <a:pt x="832" y="111"/>
                    <a:pt x="828" y="94"/>
                  </a:cubicBezTo>
                  <a:cubicBezTo>
                    <a:pt x="815" y="72"/>
                    <a:pt x="803" y="55"/>
                    <a:pt x="781" y="43"/>
                  </a:cubicBezTo>
                  <a:cubicBezTo>
                    <a:pt x="769" y="30"/>
                    <a:pt x="756" y="22"/>
                    <a:pt x="743" y="17"/>
                  </a:cubicBezTo>
                  <a:cubicBezTo>
                    <a:pt x="718" y="5"/>
                    <a:pt x="697" y="0"/>
                    <a:pt x="67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34"/>
            <p:cNvSpPr/>
            <p:nvPr/>
          </p:nvSpPr>
          <p:spPr>
            <a:xfrm rot="10800000">
              <a:off x="-3417742" y="-1374654"/>
              <a:ext cx="110877" cy="104881"/>
            </a:xfrm>
            <a:custGeom>
              <a:rect b="b" l="l" r="r" t="t"/>
              <a:pathLst>
                <a:path extrusionOk="0" h="945" w="999">
                  <a:moveTo>
                    <a:pt x="30" y="1"/>
                  </a:moveTo>
                  <a:cubicBezTo>
                    <a:pt x="12" y="1"/>
                    <a:pt x="1" y="29"/>
                    <a:pt x="20" y="36"/>
                  </a:cubicBezTo>
                  <a:cubicBezTo>
                    <a:pt x="435" y="218"/>
                    <a:pt x="707" y="566"/>
                    <a:pt x="944" y="931"/>
                  </a:cubicBezTo>
                  <a:cubicBezTo>
                    <a:pt x="950" y="941"/>
                    <a:pt x="958" y="944"/>
                    <a:pt x="966" y="944"/>
                  </a:cubicBezTo>
                  <a:cubicBezTo>
                    <a:pt x="982" y="944"/>
                    <a:pt x="998" y="927"/>
                    <a:pt x="987" y="910"/>
                  </a:cubicBezTo>
                  <a:cubicBezTo>
                    <a:pt x="758" y="537"/>
                    <a:pt x="457" y="159"/>
                    <a:pt x="37" y="2"/>
                  </a:cubicBezTo>
                  <a:cubicBezTo>
                    <a:pt x="34" y="1"/>
                    <a:pt x="32"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34"/>
            <p:cNvSpPr/>
            <p:nvPr/>
          </p:nvSpPr>
          <p:spPr>
            <a:xfrm rot="10800000">
              <a:off x="-3367131" y="-1955097"/>
              <a:ext cx="54606" cy="43506"/>
            </a:xfrm>
            <a:custGeom>
              <a:rect b="b" l="l" r="r" t="t"/>
              <a:pathLst>
                <a:path extrusionOk="0" h="392" w="492">
                  <a:moveTo>
                    <a:pt x="461" y="1"/>
                  </a:moveTo>
                  <a:cubicBezTo>
                    <a:pt x="455" y="1"/>
                    <a:pt x="449" y="3"/>
                    <a:pt x="444" y="9"/>
                  </a:cubicBezTo>
                  <a:cubicBezTo>
                    <a:pt x="427" y="26"/>
                    <a:pt x="418" y="43"/>
                    <a:pt x="401" y="60"/>
                  </a:cubicBezTo>
                  <a:cubicBezTo>
                    <a:pt x="389" y="77"/>
                    <a:pt x="372" y="98"/>
                    <a:pt x="359" y="115"/>
                  </a:cubicBezTo>
                  <a:cubicBezTo>
                    <a:pt x="325" y="149"/>
                    <a:pt x="291" y="178"/>
                    <a:pt x="257" y="208"/>
                  </a:cubicBezTo>
                  <a:cubicBezTo>
                    <a:pt x="223" y="233"/>
                    <a:pt x="185" y="259"/>
                    <a:pt x="147" y="284"/>
                  </a:cubicBezTo>
                  <a:cubicBezTo>
                    <a:pt x="109" y="310"/>
                    <a:pt x="66" y="331"/>
                    <a:pt x="20" y="348"/>
                  </a:cubicBezTo>
                  <a:cubicBezTo>
                    <a:pt x="0" y="356"/>
                    <a:pt x="6" y="392"/>
                    <a:pt x="26" y="392"/>
                  </a:cubicBezTo>
                  <a:cubicBezTo>
                    <a:pt x="28" y="392"/>
                    <a:pt x="30" y="391"/>
                    <a:pt x="32" y="390"/>
                  </a:cubicBezTo>
                  <a:cubicBezTo>
                    <a:pt x="75" y="373"/>
                    <a:pt x="121" y="352"/>
                    <a:pt x="164" y="331"/>
                  </a:cubicBezTo>
                  <a:cubicBezTo>
                    <a:pt x="206" y="310"/>
                    <a:pt x="249" y="280"/>
                    <a:pt x="287" y="250"/>
                  </a:cubicBezTo>
                  <a:cubicBezTo>
                    <a:pt x="325" y="221"/>
                    <a:pt x="359" y="191"/>
                    <a:pt x="393" y="153"/>
                  </a:cubicBezTo>
                  <a:cubicBezTo>
                    <a:pt x="410" y="136"/>
                    <a:pt x="427" y="119"/>
                    <a:pt x="439" y="102"/>
                  </a:cubicBezTo>
                  <a:cubicBezTo>
                    <a:pt x="456" y="81"/>
                    <a:pt x="473" y="60"/>
                    <a:pt x="482" y="38"/>
                  </a:cubicBezTo>
                  <a:cubicBezTo>
                    <a:pt x="491" y="20"/>
                    <a:pt x="478" y="1"/>
                    <a:pt x="46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34"/>
            <p:cNvSpPr/>
            <p:nvPr/>
          </p:nvSpPr>
          <p:spPr>
            <a:xfrm rot="10800000">
              <a:off x="-3446044" y="-2093606"/>
              <a:ext cx="164372" cy="94226"/>
            </a:xfrm>
            <a:custGeom>
              <a:rect b="b" l="l" r="r" t="t"/>
              <a:pathLst>
                <a:path extrusionOk="0" h="849" w="1481">
                  <a:moveTo>
                    <a:pt x="1439" y="0"/>
                  </a:moveTo>
                  <a:cubicBezTo>
                    <a:pt x="1431" y="0"/>
                    <a:pt x="1424" y="3"/>
                    <a:pt x="1417" y="11"/>
                  </a:cubicBezTo>
                  <a:cubicBezTo>
                    <a:pt x="1222" y="244"/>
                    <a:pt x="1023" y="490"/>
                    <a:pt x="764" y="651"/>
                  </a:cubicBezTo>
                  <a:cubicBezTo>
                    <a:pt x="665" y="720"/>
                    <a:pt x="551" y="754"/>
                    <a:pt x="436" y="754"/>
                  </a:cubicBezTo>
                  <a:cubicBezTo>
                    <a:pt x="394" y="754"/>
                    <a:pt x="352" y="749"/>
                    <a:pt x="310" y="740"/>
                  </a:cubicBezTo>
                  <a:cubicBezTo>
                    <a:pt x="162" y="706"/>
                    <a:pt x="60" y="566"/>
                    <a:pt x="73" y="414"/>
                  </a:cubicBezTo>
                  <a:cubicBezTo>
                    <a:pt x="73" y="402"/>
                    <a:pt x="61" y="394"/>
                    <a:pt x="49" y="394"/>
                  </a:cubicBezTo>
                  <a:cubicBezTo>
                    <a:pt x="40" y="394"/>
                    <a:pt x="32" y="398"/>
                    <a:pt x="30" y="410"/>
                  </a:cubicBezTo>
                  <a:cubicBezTo>
                    <a:pt x="1" y="549"/>
                    <a:pt x="60" y="689"/>
                    <a:pt x="179" y="770"/>
                  </a:cubicBezTo>
                  <a:cubicBezTo>
                    <a:pt x="255" y="826"/>
                    <a:pt x="344" y="849"/>
                    <a:pt x="436" y="849"/>
                  </a:cubicBezTo>
                  <a:cubicBezTo>
                    <a:pt x="519" y="849"/>
                    <a:pt x="603" y="830"/>
                    <a:pt x="679" y="800"/>
                  </a:cubicBezTo>
                  <a:cubicBezTo>
                    <a:pt x="849" y="732"/>
                    <a:pt x="989" y="605"/>
                    <a:pt x="1120" y="482"/>
                  </a:cubicBezTo>
                  <a:cubicBezTo>
                    <a:pt x="1260" y="359"/>
                    <a:pt x="1379" y="214"/>
                    <a:pt x="1468" y="49"/>
                  </a:cubicBezTo>
                  <a:cubicBezTo>
                    <a:pt x="1481" y="27"/>
                    <a:pt x="1461" y="0"/>
                    <a:pt x="14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34"/>
            <p:cNvSpPr/>
            <p:nvPr/>
          </p:nvSpPr>
          <p:spPr>
            <a:xfrm rot="10800000">
              <a:off x="-3665571" y="-2096048"/>
              <a:ext cx="48724" cy="138509"/>
            </a:xfrm>
            <a:custGeom>
              <a:rect b="b" l="l" r="r" t="t"/>
              <a:pathLst>
                <a:path extrusionOk="0" h="1248" w="439">
                  <a:moveTo>
                    <a:pt x="24" y="1"/>
                  </a:moveTo>
                  <a:cubicBezTo>
                    <a:pt x="12" y="1"/>
                    <a:pt x="1" y="8"/>
                    <a:pt x="1" y="23"/>
                  </a:cubicBezTo>
                  <a:cubicBezTo>
                    <a:pt x="5" y="286"/>
                    <a:pt x="43" y="549"/>
                    <a:pt x="107" y="803"/>
                  </a:cubicBezTo>
                  <a:cubicBezTo>
                    <a:pt x="132" y="903"/>
                    <a:pt x="191" y="1248"/>
                    <a:pt x="343" y="1248"/>
                  </a:cubicBezTo>
                  <a:cubicBezTo>
                    <a:pt x="365" y="1248"/>
                    <a:pt x="389" y="1240"/>
                    <a:pt x="416" y="1223"/>
                  </a:cubicBezTo>
                  <a:cubicBezTo>
                    <a:pt x="439" y="1208"/>
                    <a:pt x="424" y="1180"/>
                    <a:pt x="403" y="1180"/>
                  </a:cubicBezTo>
                  <a:cubicBezTo>
                    <a:pt x="400" y="1180"/>
                    <a:pt x="398" y="1180"/>
                    <a:pt x="395" y="1181"/>
                  </a:cubicBezTo>
                  <a:cubicBezTo>
                    <a:pt x="382" y="1188"/>
                    <a:pt x="370" y="1191"/>
                    <a:pt x="358" y="1191"/>
                  </a:cubicBezTo>
                  <a:cubicBezTo>
                    <a:pt x="273" y="1191"/>
                    <a:pt x="231" y="1029"/>
                    <a:pt x="213" y="969"/>
                  </a:cubicBezTo>
                  <a:cubicBezTo>
                    <a:pt x="179" y="867"/>
                    <a:pt x="149" y="765"/>
                    <a:pt x="128" y="659"/>
                  </a:cubicBezTo>
                  <a:cubicBezTo>
                    <a:pt x="85" y="451"/>
                    <a:pt x="56" y="235"/>
                    <a:pt x="47" y="23"/>
                  </a:cubicBezTo>
                  <a:cubicBezTo>
                    <a:pt x="47" y="8"/>
                    <a:pt x="36" y="1"/>
                    <a:pt x="2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34"/>
            <p:cNvSpPr/>
            <p:nvPr/>
          </p:nvSpPr>
          <p:spPr>
            <a:xfrm rot="10800000">
              <a:off x="-3576005" y="-1370768"/>
              <a:ext cx="8546" cy="7103"/>
            </a:xfrm>
            <a:custGeom>
              <a:rect b="b" l="l" r="r" t="t"/>
              <a:pathLst>
                <a:path extrusionOk="0" h="64" w="77">
                  <a:moveTo>
                    <a:pt x="38" y="0"/>
                  </a:moveTo>
                  <a:cubicBezTo>
                    <a:pt x="0" y="4"/>
                    <a:pt x="0" y="60"/>
                    <a:pt x="38" y="64"/>
                  </a:cubicBezTo>
                  <a:cubicBezTo>
                    <a:pt x="77" y="60"/>
                    <a:pt x="77" y="4"/>
                    <a:pt x="3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34"/>
            <p:cNvSpPr/>
            <p:nvPr/>
          </p:nvSpPr>
          <p:spPr>
            <a:xfrm rot="10800000">
              <a:off x="-3623508" y="-1362668"/>
              <a:ext cx="61265" cy="164591"/>
            </a:xfrm>
            <a:custGeom>
              <a:rect b="b" l="l" r="r" t="t"/>
              <a:pathLst>
                <a:path extrusionOk="0" h="1483" w="552">
                  <a:moveTo>
                    <a:pt x="421" y="0"/>
                  </a:moveTo>
                  <a:cubicBezTo>
                    <a:pt x="385" y="0"/>
                    <a:pt x="348" y="12"/>
                    <a:pt x="319" y="33"/>
                  </a:cubicBezTo>
                  <a:cubicBezTo>
                    <a:pt x="196" y="101"/>
                    <a:pt x="102" y="211"/>
                    <a:pt x="56" y="347"/>
                  </a:cubicBezTo>
                  <a:cubicBezTo>
                    <a:pt x="1" y="508"/>
                    <a:pt x="13" y="695"/>
                    <a:pt x="13" y="864"/>
                  </a:cubicBezTo>
                  <a:cubicBezTo>
                    <a:pt x="5" y="1064"/>
                    <a:pt x="9" y="1267"/>
                    <a:pt x="26" y="1467"/>
                  </a:cubicBezTo>
                  <a:cubicBezTo>
                    <a:pt x="28" y="1477"/>
                    <a:pt x="38" y="1483"/>
                    <a:pt x="47" y="1483"/>
                  </a:cubicBezTo>
                  <a:cubicBezTo>
                    <a:pt x="57" y="1483"/>
                    <a:pt x="66" y="1477"/>
                    <a:pt x="68" y="1467"/>
                  </a:cubicBezTo>
                  <a:cubicBezTo>
                    <a:pt x="90" y="1191"/>
                    <a:pt x="64" y="911"/>
                    <a:pt x="73" y="635"/>
                  </a:cubicBezTo>
                  <a:cubicBezTo>
                    <a:pt x="68" y="504"/>
                    <a:pt x="98" y="372"/>
                    <a:pt x="166" y="258"/>
                  </a:cubicBezTo>
                  <a:cubicBezTo>
                    <a:pt x="196" y="207"/>
                    <a:pt x="238" y="160"/>
                    <a:pt x="289" y="126"/>
                  </a:cubicBezTo>
                  <a:cubicBezTo>
                    <a:pt x="310" y="110"/>
                    <a:pt x="336" y="97"/>
                    <a:pt x="357" y="84"/>
                  </a:cubicBezTo>
                  <a:cubicBezTo>
                    <a:pt x="372" y="75"/>
                    <a:pt x="409" y="61"/>
                    <a:pt x="439" y="61"/>
                  </a:cubicBezTo>
                  <a:cubicBezTo>
                    <a:pt x="468" y="61"/>
                    <a:pt x="490" y="74"/>
                    <a:pt x="480" y="118"/>
                  </a:cubicBezTo>
                  <a:cubicBezTo>
                    <a:pt x="477" y="136"/>
                    <a:pt x="492" y="148"/>
                    <a:pt x="507" y="148"/>
                  </a:cubicBezTo>
                  <a:cubicBezTo>
                    <a:pt x="517" y="148"/>
                    <a:pt x="528" y="143"/>
                    <a:pt x="535" y="131"/>
                  </a:cubicBezTo>
                  <a:cubicBezTo>
                    <a:pt x="552" y="84"/>
                    <a:pt x="531" y="33"/>
                    <a:pt x="484" y="12"/>
                  </a:cubicBezTo>
                  <a:cubicBezTo>
                    <a:pt x="464" y="4"/>
                    <a:pt x="442" y="0"/>
                    <a:pt x="42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34"/>
            <p:cNvSpPr/>
            <p:nvPr/>
          </p:nvSpPr>
          <p:spPr>
            <a:xfrm rot="10800000">
              <a:off x="-4026941" y="-1429479"/>
              <a:ext cx="134295" cy="49277"/>
            </a:xfrm>
            <a:custGeom>
              <a:rect b="b" l="l" r="r" t="t"/>
              <a:pathLst>
                <a:path extrusionOk="0" h="444" w="1210">
                  <a:moveTo>
                    <a:pt x="922" y="1"/>
                  </a:moveTo>
                  <a:cubicBezTo>
                    <a:pt x="905" y="1"/>
                    <a:pt x="887" y="2"/>
                    <a:pt x="871" y="4"/>
                  </a:cubicBezTo>
                  <a:cubicBezTo>
                    <a:pt x="722" y="17"/>
                    <a:pt x="591" y="84"/>
                    <a:pt x="463" y="157"/>
                  </a:cubicBezTo>
                  <a:cubicBezTo>
                    <a:pt x="315" y="237"/>
                    <a:pt x="162" y="318"/>
                    <a:pt x="18" y="407"/>
                  </a:cubicBezTo>
                  <a:cubicBezTo>
                    <a:pt x="0" y="418"/>
                    <a:pt x="9" y="444"/>
                    <a:pt x="28" y="444"/>
                  </a:cubicBezTo>
                  <a:cubicBezTo>
                    <a:pt x="32" y="444"/>
                    <a:pt x="35" y="443"/>
                    <a:pt x="39" y="441"/>
                  </a:cubicBezTo>
                  <a:cubicBezTo>
                    <a:pt x="256" y="335"/>
                    <a:pt x="463" y="195"/>
                    <a:pt x="692" y="110"/>
                  </a:cubicBezTo>
                  <a:cubicBezTo>
                    <a:pt x="754" y="86"/>
                    <a:pt x="826" y="67"/>
                    <a:pt x="895" y="67"/>
                  </a:cubicBezTo>
                  <a:cubicBezTo>
                    <a:pt x="935" y="67"/>
                    <a:pt x="975" y="73"/>
                    <a:pt x="1010" y="89"/>
                  </a:cubicBezTo>
                  <a:cubicBezTo>
                    <a:pt x="1100" y="123"/>
                    <a:pt x="1142" y="233"/>
                    <a:pt x="1049" y="292"/>
                  </a:cubicBezTo>
                  <a:cubicBezTo>
                    <a:pt x="1027" y="305"/>
                    <a:pt x="1032" y="352"/>
                    <a:pt x="1066" y="352"/>
                  </a:cubicBezTo>
                  <a:cubicBezTo>
                    <a:pt x="1172" y="343"/>
                    <a:pt x="1210" y="216"/>
                    <a:pt x="1167" y="127"/>
                  </a:cubicBezTo>
                  <a:cubicBezTo>
                    <a:pt x="1124" y="33"/>
                    <a:pt x="1020" y="1"/>
                    <a:pt x="92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34"/>
            <p:cNvSpPr/>
            <p:nvPr/>
          </p:nvSpPr>
          <p:spPr>
            <a:xfrm rot="10800000">
              <a:off x="-3992089" y="-1437803"/>
              <a:ext cx="18091" cy="20532"/>
            </a:xfrm>
            <a:custGeom>
              <a:rect b="b" l="l" r="r" t="t"/>
              <a:pathLst>
                <a:path extrusionOk="0" h="185" w="163">
                  <a:moveTo>
                    <a:pt x="36" y="1"/>
                  </a:moveTo>
                  <a:lnTo>
                    <a:pt x="23" y="5"/>
                  </a:lnTo>
                  <a:cubicBezTo>
                    <a:pt x="0" y="5"/>
                    <a:pt x="8" y="45"/>
                    <a:pt x="28" y="45"/>
                  </a:cubicBezTo>
                  <a:cubicBezTo>
                    <a:pt x="30" y="45"/>
                    <a:pt x="33" y="45"/>
                    <a:pt x="36" y="43"/>
                  </a:cubicBezTo>
                  <a:lnTo>
                    <a:pt x="70" y="43"/>
                  </a:lnTo>
                  <a:lnTo>
                    <a:pt x="82" y="52"/>
                  </a:lnTo>
                  <a:lnTo>
                    <a:pt x="91" y="56"/>
                  </a:lnTo>
                  <a:lnTo>
                    <a:pt x="95" y="64"/>
                  </a:lnTo>
                  <a:lnTo>
                    <a:pt x="99" y="64"/>
                  </a:lnTo>
                  <a:lnTo>
                    <a:pt x="104" y="73"/>
                  </a:lnTo>
                  <a:lnTo>
                    <a:pt x="104" y="81"/>
                  </a:lnTo>
                  <a:cubicBezTo>
                    <a:pt x="104" y="86"/>
                    <a:pt x="104" y="90"/>
                    <a:pt x="104" y="90"/>
                  </a:cubicBezTo>
                  <a:lnTo>
                    <a:pt x="104" y="103"/>
                  </a:lnTo>
                  <a:cubicBezTo>
                    <a:pt x="104" y="103"/>
                    <a:pt x="104" y="103"/>
                    <a:pt x="104" y="107"/>
                  </a:cubicBezTo>
                  <a:cubicBezTo>
                    <a:pt x="104" y="107"/>
                    <a:pt x="104" y="107"/>
                    <a:pt x="104" y="111"/>
                  </a:cubicBezTo>
                  <a:cubicBezTo>
                    <a:pt x="104" y="115"/>
                    <a:pt x="99" y="115"/>
                    <a:pt x="99" y="119"/>
                  </a:cubicBezTo>
                  <a:cubicBezTo>
                    <a:pt x="99" y="124"/>
                    <a:pt x="99" y="124"/>
                    <a:pt x="99" y="128"/>
                  </a:cubicBezTo>
                  <a:lnTo>
                    <a:pt x="95" y="132"/>
                  </a:lnTo>
                  <a:lnTo>
                    <a:pt x="95" y="136"/>
                  </a:lnTo>
                  <a:lnTo>
                    <a:pt x="87" y="145"/>
                  </a:lnTo>
                  <a:cubicBezTo>
                    <a:pt x="78" y="153"/>
                    <a:pt x="78" y="166"/>
                    <a:pt x="87" y="175"/>
                  </a:cubicBezTo>
                  <a:cubicBezTo>
                    <a:pt x="93" y="181"/>
                    <a:pt x="101" y="185"/>
                    <a:pt x="109" y="185"/>
                  </a:cubicBezTo>
                  <a:cubicBezTo>
                    <a:pt x="111" y="185"/>
                    <a:pt x="114" y="184"/>
                    <a:pt x="116" y="183"/>
                  </a:cubicBezTo>
                  <a:cubicBezTo>
                    <a:pt x="146" y="158"/>
                    <a:pt x="163" y="124"/>
                    <a:pt x="159" y="86"/>
                  </a:cubicBezTo>
                  <a:cubicBezTo>
                    <a:pt x="150" y="47"/>
                    <a:pt x="121" y="13"/>
                    <a:pt x="82" y="5"/>
                  </a:cubicBezTo>
                  <a:cubicBezTo>
                    <a:pt x="74" y="1"/>
                    <a:pt x="61" y="1"/>
                    <a:pt x="5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34"/>
            <p:cNvSpPr/>
            <p:nvPr/>
          </p:nvSpPr>
          <p:spPr>
            <a:xfrm rot="10800000">
              <a:off x="-4010513" y="-1540462"/>
              <a:ext cx="24750" cy="21198"/>
            </a:xfrm>
            <a:custGeom>
              <a:rect b="b" l="l" r="r" t="t"/>
              <a:pathLst>
                <a:path extrusionOk="0" h="191" w="223">
                  <a:moveTo>
                    <a:pt x="99" y="0"/>
                  </a:moveTo>
                  <a:cubicBezTo>
                    <a:pt x="92" y="0"/>
                    <a:pt x="85" y="1"/>
                    <a:pt x="78" y="2"/>
                  </a:cubicBezTo>
                  <a:cubicBezTo>
                    <a:pt x="53" y="6"/>
                    <a:pt x="27" y="19"/>
                    <a:pt x="10" y="36"/>
                  </a:cubicBezTo>
                  <a:cubicBezTo>
                    <a:pt x="0" y="53"/>
                    <a:pt x="11" y="70"/>
                    <a:pt x="27" y="70"/>
                  </a:cubicBezTo>
                  <a:cubicBezTo>
                    <a:pt x="31" y="70"/>
                    <a:pt x="36" y="68"/>
                    <a:pt x="40" y="66"/>
                  </a:cubicBezTo>
                  <a:cubicBezTo>
                    <a:pt x="53" y="53"/>
                    <a:pt x="74" y="49"/>
                    <a:pt x="91" y="49"/>
                  </a:cubicBezTo>
                  <a:lnTo>
                    <a:pt x="104" y="49"/>
                  </a:lnTo>
                  <a:cubicBezTo>
                    <a:pt x="108" y="49"/>
                    <a:pt x="116" y="53"/>
                    <a:pt x="121" y="53"/>
                  </a:cubicBezTo>
                  <a:lnTo>
                    <a:pt x="125" y="53"/>
                  </a:lnTo>
                  <a:lnTo>
                    <a:pt x="129" y="57"/>
                  </a:lnTo>
                  <a:lnTo>
                    <a:pt x="138" y="62"/>
                  </a:lnTo>
                  <a:cubicBezTo>
                    <a:pt x="142" y="66"/>
                    <a:pt x="146" y="70"/>
                    <a:pt x="150" y="74"/>
                  </a:cubicBezTo>
                  <a:cubicBezTo>
                    <a:pt x="150" y="78"/>
                    <a:pt x="150" y="78"/>
                    <a:pt x="155" y="83"/>
                  </a:cubicBezTo>
                  <a:lnTo>
                    <a:pt x="159" y="87"/>
                  </a:lnTo>
                  <a:lnTo>
                    <a:pt x="159" y="91"/>
                  </a:lnTo>
                  <a:cubicBezTo>
                    <a:pt x="159" y="95"/>
                    <a:pt x="159" y="104"/>
                    <a:pt x="163" y="108"/>
                  </a:cubicBezTo>
                  <a:lnTo>
                    <a:pt x="163" y="112"/>
                  </a:lnTo>
                  <a:lnTo>
                    <a:pt x="163" y="117"/>
                  </a:lnTo>
                  <a:lnTo>
                    <a:pt x="163" y="134"/>
                  </a:lnTo>
                  <a:lnTo>
                    <a:pt x="163" y="138"/>
                  </a:lnTo>
                  <a:lnTo>
                    <a:pt x="163" y="146"/>
                  </a:lnTo>
                  <a:cubicBezTo>
                    <a:pt x="159" y="151"/>
                    <a:pt x="159" y="159"/>
                    <a:pt x="155" y="168"/>
                  </a:cubicBezTo>
                  <a:cubicBezTo>
                    <a:pt x="155" y="176"/>
                    <a:pt x="163" y="185"/>
                    <a:pt x="171" y="189"/>
                  </a:cubicBezTo>
                  <a:cubicBezTo>
                    <a:pt x="174" y="190"/>
                    <a:pt x="177" y="191"/>
                    <a:pt x="180" y="191"/>
                  </a:cubicBezTo>
                  <a:cubicBezTo>
                    <a:pt x="187" y="191"/>
                    <a:pt x="194" y="188"/>
                    <a:pt x="197" y="185"/>
                  </a:cubicBezTo>
                  <a:cubicBezTo>
                    <a:pt x="214" y="168"/>
                    <a:pt x="222" y="146"/>
                    <a:pt x="222" y="121"/>
                  </a:cubicBezTo>
                  <a:cubicBezTo>
                    <a:pt x="222" y="100"/>
                    <a:pt x="214" y="74"/>
                    <a:pt x="201" y="57"/>
                  </a:cubicBezTo>
                  <a:cubicBezTo>
                    <a:pt x="179" y="21"/>
                    <a:pt x="139" y="0"/>
                    <a:pt x="9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34"/>
            <p:cNvSpPr/>
            <p:nvPr/>
          </p:nvSpPr>
          <p:spPr>
            <a:xfrm rot="10800000">
              <a:off x="-4106517" y="-1658217"/>
              <a:ext cx="129300" cy="119309"/>
            </a:xfrm>
            <a:custGeom>
              <a:rect b="b" l="l" r="r" t="t"/>
              <a:pathLst>
                <a:path extrusionOk="0" h="1075" w="1165">
                  <a:moveTo>
                    <a:pt x="737" y="0"/>
                  </a:moveTo>
                  <a:cubicBezTo>
                    <a:pt x="721" y="0"/>
                    <a:pt x="705" y="26"/>
                    <a:pt x="719" y="37"/>
                  </a:cubicBezTo>
                  <a:cubicBezTo>
                    <a:pt x="842" y="135"/>
                    <a:pt x="987" y="245"/>
                    <a:pt x="1012" y="410"/>
                  </a:cubicBezTo>
                  <a:cubicBezTo>
                    <a:pt x="1033" y="563"/>
                    <a:pt x="919" y="695"/>
                    <a:pt x="808" y="784"/>
                  </a:cubicBezTo>
                  <a:cubicBezTo>
                    <a:pt x="645" y="915"/>
                    <a:pt x="443" y="985"/>
                    <a:pt x="237" y="985"/>
                  </a:cubicBezTo>
                  <a:cubicBezTo>
                    <a:pt x="176" y="985"/>
                    <a:pt x="114" y="979"/>
                    <a:pt x="53" y="966"/>
                  </a:cubicBezTo>
                  <a:cubicBezTo>
                    <a:pt x="50" y="965"/>
                    <a:pt x="48" y="965"/>
                    <a:pt x="45" y="965"/>
                  </a:cubicBezTo>
                  <a:cubicBezTo>
                    <a:pt x="9" y="965"/>
                    <a:pt x="1" y="1014"/>
                    <a:pt x="36" y="1030"/>
                  </a:cubicBezTo>
                  <a:cubicBezTo>
                    <a:pt x="115" y="1061"/>
                    <a:pt x="198" y="1075"/>
                    <a:pt x="282" y="1075"/>
                  </a:cubicBezTo>
                  <a:cubicBezTo>
                    <a:pt x="440" y="1075"/>
                    <a:pt x="601" y="1025"/>
                    <a:pt x="736" y="945"/>
                  </a:cubicBezTo>
                  <a:cubicBezTo>
                    <a:pt x="944" y="822"/>
                    <a:pt x="1165" y="589"/>
                    <a:pt x="1059" y="334"/>
                  </a:cubicBezTo>
                  <a:cubicBezTo>
                    <a:pt x="999" y="186"/>
                    <a:pt x="872" y="92"/>
                    <a:pt x="745" y="3"/>
                  </a:cubicBezTo>
                  <a:cubicBezTo>
                    <a:pt x="742" y="1"/>
                    <a:pt x="739" y="0"/>
                    <a:pt x="73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34"/>
            <p:cNvSpPr/>
            <p:nvPr/>
          </p:nvSpPr>
          <p:spPr>
            <a:xfrm rot="10800000">
              <a:off x="-4057904" y="-1629249"/>
              <a:ext cx="42175" cy="38734"/>
            </a:xfrm>
            <a:custGeom>
              <a:rect b="b" l="l" r="r" t="t"/>
              <a:pathLst>
                <a:path extrusionOk="0" h="349" w="380">
                  <a:moveTo>
                    <a:pt x="354" y="1"/>
                  </a:moveTo>
                  <a:cubicBezTo>
                    <a:pt x="346" y="1"/>
                    <a:pt x="337" y="6"/>
                    <a:pt x="334" y="18"/>
                  </a:cubicBezTo>
                  <a:cubicBezTo>
                    <a:pt x="313" y="85"/>
                    <a:pt x="275" y="149"/>
                    <a:pt x="224" y="200"/>
                  </a:cubicBezTo>
                  <a:cubicBezTo>
                    <a:pt x="198" y="221"/>
                    <a:pt x="169" y="242"/>
                    <a:pt x="135" y="259"/>
                  </a:cubicBezTo>
                  <a:cubicBezTo>
                    <a:pt x="101" y="272"/>
                    <a:pt x="67" y="285"/>
                    <a:pt x="33" y="297"/>
                  </a:cubicBezTo>
                  <a:cubicBezTo>
                    <a:pt x="0" y="302"/>
                    <a:pt x="3" y="349"/>
                    <a:pt x="37" y="349"/>
                  </a:cubicBezTo>
                  <a:cubicBezTo>
                    <a:pt x="38" y="349"/>
                    <a:pt x="40" y="349"/>
                    <a:pt x="41" y="348"/>
                  </a:cubicBezTo>
                  <a:cubicBezTo>
                    <a:pt x="126" y="340"/>
                    <a:pt x="203" y="302"/>
                    <a:pt x="262" y="242"/>
                  </a:cubicBezTo>
                  <a:cubicBezTo>
                    <a:pt x="326" y="187"/>
                    <a:pt x="364" y="111"/>
                    <a:pt x="377" y="30"/>
                  </a:cubicBezTo>
                  <a:cubicBezTo>
                    <a:pt x="379" y="12"/>
                    <a:pt x="366" y="1"/>
                    <a:pt x="35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1" name="Google Shape;10231;p34"/>
          <p:cNvSpPr/>
          <p:nvPr/>
        </p:nvSpPr>
        <p:spPr>
          <a:xfrm flipH="1">
            <a:off x="-1634687"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2" name="Google Shape;10232;p34"/>
          <p:cNvGrpSpPr/>
          <p:nvPr/>
        </p:nvGrpSpPr>
        <p:grpSpPr>
          <a:xfrm rot="1250124">
            <a:off x="-1294359" y="-356325"/>
            <a:ext cx="2498609" cy="1800674"/>
            <a:chOff x="7327360" y="-243548"/>
            <a:chExt cx="2746343" cy="1979209"/>
          </a:xfrm>
        </p:grpSpPr>
        <p:sp>
          <p:nvSpPr>
            <p:cNvPr id="10233" name="Google Shape;10233;p34"/>
            <p:cNvSpPr/>
            <p:nvPr/>
          </p:nvSpPr>
          <p:spPr>
            <a:xfrm flipH="1" rot="-386426">
              <a:off x="9677715" y="915544"/>
              <a:ext cx="133694" cy="24417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4" name="Google Shape;10234;p34"/>
            <p:cNvGrpSpPr/>
            <p:nvPr/>
          </p:nvGrpSpPr>
          <p:grpSpPr>
            <a:xfrm flipH="1">
              <a:off x="8762645" y="820865"/>
              <a:ext cx="443836" cy="914796"/>
              <a:chOff x="94677" y="156138"/>
              <a:chExt cx="577310" cy="1189901"/>
            </a:xfrm>
          </p:grpSpPr>
          <p:sp>
            <p:nvSpPr>
              <p:cNvPr id="10235" name="Google Shape;10235;p34"/>
              <p:cNvSpPr/>
              <p:nvPr/>
            </p:nvSpPr>
            <p:spPr>
              <a:xfrm rot="386461">
                <a:off x="243877" y="907533"/>
                <a:ext cx="411004" cy="328105"/>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rgbClr val="FFE0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34"/>
              <p:cNvSpPr/>
              <p:nvPr/>
            </p:nvSpPr>
            <p:spPr>
              <a:xfrm rot="386461">
                <a:off x="255843" y="893751"/>
                <a:ext cx="292456" cy="239193"/>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34"/>
              <p:cNvSpPr/>
              <p:nvPr/>
            </p:nvSpPr>
            <p:spPr>
              <a:xfrm rot="386461">
                <a:off x="228464" y="915567"/>
                <a:ext cx="324330" cy="383325"/>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34"/>
              <p:cNvSpPr/>
              <p:nvPr/>
            </p:nvSpPr>
            <p:spPr>
              <a:xfrm rot="386461">
                <a:off x="237428" y="890529"/>
                <a:ext cx="226612" cy="296510"/>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34"/>
              <p:cNvSpPr/>
              <p:nvPr/>
            </p:nvSpPr>
            <p:spPr>
              <a:xfrm rot="386461">
                <a:off x="116710" y="922106"/>
                <a:ext cx="288402" cy="409047"/>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34"/>
              <p:cNvSpPr/>
              <p:nvPr/>
            </p:nvSpPr>
            <p:spPr>
              <a:xfrm rot="386461">
                <a:off x="157521" y="897761"/>
                <a:ext cx="196835" cy="317760"/>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34"/>
              <p:cNvSpPr/>
              <p:nvPr/>
            </p:nvSpPr>
            <p:spPr>
              <a:xfrm rot="386461">
                <a:off x="129446" y="848954"/>
                <a:ext cx="300844" cy="223256"/>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34"/>
              <p:cNvSpPr/>
              <p:nvPr/>
            </p:nvSpPr>
            <p:spPr>
              <a:xfrm rot="386461">
                <a:off x="157203" y="171039"/>
                <a:ext cx="321394" cy="990325"/>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34"/>
              <p:cNvSpPr/>
              <p:nvPr/>
            </p:nvSpPr>
            <p:spPr>
              <a:xfrm rot="386461">
                <a:off x="265526" y="741489"/>
                <a:ext cx="238075" cy="121344"/>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4" name="Google Shape;10244;p34"/>
            <p:cNvSpPr/>
            <p:nvPr/>
          </p:nvSpPr>
          <p:spPr>
            <a:xfrm flipH="1" rot="-386426">
              <a:off x="8196309" y="-73038"/>
              <a:ext cx="296619" cy="190653"/>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34"/>
            <p:cNvSpPr/>
            <p:nvPr/>
          </p:nvSpPr>
          <p:spPr>
            <a:xfrm flipH="1" rot="-386426">
              <a:off x="8343105" y="-115390"/>
              <a:ext cx="281358" cy="213652"/>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6" name="Google Shape;10246;p34"/>
            <p:cNvGrpSpPr/>
            <p:nvPr/>
          </p:nvGrpSpPr>
          <p:grpSpPr>
            <a:xfrm flipH="1">
              <a:off x="7327360" y="-52666"/>
              <a:ext cx="1384497" cy="625245"/>
              <a:chOff x="738049" y="-980089"/>
              <a:chExt cx="1800855" cy="813275"/>
            </a:xfrm>
          </p:grpSpPr>
          <p:grpSp>
            <p:nvGrpSpPr>
              <p:cNvPr id="10247" name="Google Shape;10247;p34"/>
              <p:cNvGrpSpPr/>
              <p:nvPr/>
            </p:nvGrpSpPr>
            <p:grpSpPr>
              <a:xfrm>
                <a:off x="738049" y="-980089"/>
                <a:ext cx="1800855" cy="813275"/>
                <a:chOff x="738049" y="-980089"/>
                <a:chExt cx="1800855" cy="813275"/>
              </a:xfrm>
            </p:grpSpPr>
            <p:sp>
              <p:nvSpPr>
                <p:cNvPr id="10248" name="Google Shape;10248;p34"/>
                <p:cNvSpPr/>
                <p:nvPr/>
              </p:nvSpPr>
              <p:spPr>
                <a:xfrm rot="386461">
                  <a:off x="750845" y="-732651"/>
                  <a:ext cx="1518340" cy="31356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34"/>
                <p:cNvSpPr/>
                <p:nvPr/>
              </p:nvSpPr>
              <p:spPr>
                <a:xfrm rot="386461">
                  <a:off x="2117623" y="-395558"/>
                  <a:ext cx="411004" cy="206341"/>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34"/>
                <p:cNvSpPr/>
                <p:nvPr/>
              </p:nvSpPr>
              <p:spPr>
                <a:xfrm rot="386461">
                  <a:off x="1951219" y="-560711"/>
                  <a:ext cx="452384" cy="117430"/>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34"/>
                <p:cNvSpPr/>
                <p:nvPr/>
              </p:nvSpPr>
              <p:spPr>
                <a:xfrm rot="386461">
                  <a:off x="1758191" y="-686747"/>
                  <a:ext cx="440921" cy="144830"/>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34"/>
                <p:cNvSpPr/>
                <p:nvPr/>
              </p:nvSpPr>
              <p:spPr>
                <a:xfrm rot="386461">
                  <a:off x="1569402" y="-808296"/>
                  <a:ext cx="422468" cy="184952"/>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34"/>
                <p:cNvSpPr/>
                <p:nvPr/>
              </p:nvSpPr>
              <p:spPr>
                <a:xfrm rot="386461">
                  <a:off x="1435937" y="-906537"/>
                  <a:ext cx="394229" cy="2345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34"/>
                <p:cNvSpPr/>
                <p:nvPr/>
              </p:nvSpPr>
              <p:spPr>
                <a:xfrm rot="386461">
                  <a:off x="1225468" y="-958678"/>
                  <a:ext cx="394928" cy="234440"/>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34"/>
                <p:cNvSpPr/>
                <p:nvPr/>
              </p:nvSpPr>
              <p:spPr>
                <a:xfrm rot="386461">
                  <a:off x="1769001" y="-552630"/>
                  <a:ext cx="301683" cy="345160"/>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34"/>
                <p:cNvSpPr/>
                <p:nvPr/>
              </p:nvSpPr>
              <p:spPr>
                <a:xfrm rot="386461">
                  <a:off x="1426763" y="-675215"/>
                  <a:ext cx="245065" cy="389615"/>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34"/>
                <p:cNvSpPr/>
                <p:nvPr/>
              </p:nvSpPr>
              <p:spPr>
                <a:xfrm rot="386461">
                  <a:off x="1289540" y="-631963"/>
                  <a:ext cx="323771" cy="256249"/>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8" name="Google Shape;10258;p34"/>
              <p:cNvSpPr/>
              <p:nvPr/>
            </p:nvSpPr>
            <p:spPr>
              <a:xfrm rot="386461">
                <a:off x="1253474" y="-722456"/>
                <a:ext cx="245764" cy="388916"/>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9" name="Google Shape;10259;p34"/>
            <p:cNvSpPr/>
            <p:nvPr/>
          </p:nvSpPr>
          <p:spPr>
            <a:xfrm flipH="1" rot="-386426">
              <a:off x="8267894" y="118298"/>
              <a:ext cx="184312" cy="233641"/>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34"/>
            <p:cNvSpPr/>
            <p:nvPr/>
          </p:nvSpPr>
          <p:spPr>
            <a:xfrm flipH="1" rot="-386426">
              <a:off x="8387447" y="102458"/>
              <a:ext cx="183668" cy="233641"/>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61" name="Google Shape;10261;p34"/>
            <p:cNvGrpSpPr/>
            <p:nvPr/>
          </p:nvGrpSpPr>
          <p:grpSpPr>
            <a:xfrm flipH="1">
              <a:off x="8868105" y="199668"/>
              <a:ext cx="1205597" cy="1051927"/>
              <a:chOff x="-1033342" y="-651870"/>
              <a:chExt cx="1568154" cy="1368271"/>
            </a:xfrm>
          </p:grpSpPr>
          <p:sp>
            <p:nvSpPr>
              <p:cNvPr id="10262" name="Google Shape;10262;p34"/>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34"/>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34"/>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5" name="Google Shape;10265;p34"/>
            <p:cNvGrpSpPr/>
            <p:nvPr/>
          </p:nvGrpSpPr>
          <p:grpSpPr>
            <a:xfrm flipH="1">
              <a:off x="8344470" y="454764"/>
              <a:ext cx="647092" cy="941478"/>
              <a:chOff x="374228" y="-320060"/>
              <a:chExt cx="841691" cy="1224608"/>
            </a:xfrm>
          </p:grpSpPr>
          <p:sp>
            <p:nvSpPr>
              <p:cNvPr id="10266" name="Google Shape;10266;p34"/>
              <p:cNvSpPr/>
              <p:nvPr/>
            </p:nvSpPr>
            <p:spPr>
              <a:xfrm rot="386461">
                <a:off x="493489" y="-294553"/>
                <a:ext cx="511379" cy="1006541"/>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34"/>
              <p:cNvSpPr/>
              <p:nvPr/>
            </p:nvSpPr>
            <p:spPr>
              <a:xfrm rot="386461">
                <a:off x="711251" y="404507"/>
                <a:ext cx="411703" cy="178661"/>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34"/>
              <p:cNvSpPr/>
              <p:nvPr/>
            </p:nvSpPr>
            <p:spPr>
              <a:xfrm rot="386461">
                <a:off x="765701" y="545057"/>
                <a:ext cx="62909" cy="236677"/>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34"/>
              <p:cNvSpPr/>
              <p:nvPr/>
            </p:nvSpPr>
            <p:spPr>
              <a:xfrm rot="386461">
                <a:off x="604995" y="134716"/>
                <a:ext cx="443997" cy="160068"/>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34"/>
              <p:cNvSpPr/>
              <p:nvPr/>
            </p:nvSpPr>
            <p:spPr>
              <a:xfrm rot="386461">
                <a:off x="585540" y="249183"/>
                <a:ext cx="78986" cy="325029"/>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34"/>
              <p:cNvSpPr/>
              <p:nvPr/>
            </p:nvSpPr>
            <p:spPr>
              <a:xfrm rot="386461">
                <a:off x="399145" y="16593"/>
                <a:ext cx="187049" cy="454761"/>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34"/>
              <p:cNvSpPr/>
              <p:nvPr/>
            </p:nvSpPr>
            <p:spPr>
              <a:xfrm rot="386461">
                <a:off x="861780" y="691808"/>
                <a:ext cx="192781" cy="144970"/>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34"/>
              <p:cNvSpPr/>
              <p:nvPr/>
            </p:nvSpPr>
            <p:spPr>
              <a:xfrm rot="386461">
                <a:off x="712805" y="749036"/>
                <a:ext cx="193619" cy="145110"/>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34"/>
              <p:cNvSpPr/>
              <p:nvPr/>
            </p:nvSpPr>
            <p:spPr>
              <a:xfrm rot="386461">
                <a:off x="542352" y="548022"/>
                <a:ext cx="193480" cy="144970"/>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34"/>
              <p:cNvSpPr/>
              <p:nvPr/>
            </p:nvSpPr>
            <p:spPr>
              <a:xfrm rot="386461">
                <a:off x="1015615" y="542890"/>
                <a:ext cx="192781" cy="144970"/>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76" name="Google Shape;10276;p34"/>
            <p:cNvSpPr/>
            <p:nvPr/>
          </p:nvSpPr>
          <p:spPr>
            <a:xfrm flipH="1" rot="-386426">
              <a:off x="8420836" y="882885"/>
              <a:ext cx="148095" cy="111125"/>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34"/>
            <p:cNvSpPr/>
            <p:nvPr/>
          </p:nvSpPr>
          <p:spPr>
            <a:xfrm flipH="1" rot="-386426">
              <a:off x="8849813" y="986618"/>
              <a:ext cx="148202" cy="111555"/>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78" name="Google Shape;10278;p34"/>
            <p:cNvGrpSpPr/>
            <p:nvPr/>
          </p:nvGrpSpPr>
          <p:grpSpPr>
            <a:xfrm flipH="1">
              <a:off x="7869869" y="48566"/>
              <a:ext cx="1010595" cy="1108463"/>
              <a:chOff x="518737" y="-848413"/>
              <a:chExt cx="1314510" cy="1441809"/>
            </a:xfrm>
          </p:grpSpPr>
          <p:sp>
            <p:nvSpPr>
              <p:cNvPr id="10279" name="Google Shape;10279;p34"/>
              <p:cNvSpPr/>
              <p:nvPr/>
            </p:nvSpPr>
            <p:spPr>
              <a:xfrm rot="386461">
                <a:off x="588982" y="-786723"/>
                <a:ext cx="1174019" cy="131842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34"/>
              <p:cNvSpPr/>
              <p:nvPr/>
            </p:nvSpPr>
            <p:spPr>
              <a:xfrm rot="386461">
                <a:off x="673637" y="-615172"/>
                <a:ext cx="955795" cy="966140"/>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34"/>
              <p:cNvSpPr/>
              <p:nvPr/>
            </p:nvSpPr>
            <p:spPr>
              <a:xfrm rot="386461">
                <a:off x="1348983" y="21993"/>
                <a:ext cx="286305" cy="335514"/>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34"/>
              <p:cNvSpPr/>
              <p:nvPr/>
            </p:nvSpPr>
            <p:spPr>
              <a:xfrm rot="386461">
                <a:off x="1119798" y="-259644"/>
                <a:ext cx="417715" cy="435469"/>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34"/>
              <p:cNvSpPr/>
              <p:nvPr/>
            </p:nvSpPr>
            <p:spPr>
              <a:xfrm rot="386461">
                <a:off x="861014" y="-554024"/>
                <a:ext cx="466504" cy="372840"/>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4" name="Google Shape;10284;p34"/>
            <p:cNvSpPr/>
            <p:nvPr/>
          </p:nvSpPr>
          <p:spPr>
            <a:xfrm flipH="1" rot="-386426">
              <a:off x="8653315" y="587382"/>
              <a:ext cx="219133" cy="228053"/>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34"/>
            <p:cNvSpPr/>
            <p:nvPr/>
          </p:nvSpPr>
          <p:spPr>
            <a:xfrm flipH="1" rot="-386426">
              <a:off x="8663166" y="580440"/>
              <a:ext cx="147235" cy="179046"/>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34"/>
            <p:cNvSpPr/>
            <p:nvPr/>
          </p:nvSpPr>
          <p:spPr>
            <a:xfrm flipH="1" rot="-386426">
              <a:off x="8439355" y="591188"/>
              <a:ext cx="240305" cy="224291"/>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34"/>
            <p:cNvSpPr/>
            <p:nvPr/>
          </p:nvSpPr>
          <p:spPr>
            <a:xfrm flipH="1" rot="-386426">
              <a:off x="8507381" y="581800"/>
              <a:ext cx="161743" cy="163141"/>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34"/>
            <p:cNvSpPr/>
            <p:nvPr/>
          </p:nvSpPr>
          <p:spPr>
            <a:xfrm flipH="1" rot="-386426">
              <a:off x="8383168" y="406266"/>
              <a:ext cx="261261" cy="204947"/>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34"/>
            <p:cNvSpPr/>
            <p:nvPr/>
          </p:nvSpPr>
          <p:spPr>
            <a:xfrm flipH="1" rot="-386426">
              <a:off x="8463778" y="448106"/>
              <a:ext cx="194844" cy="14863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34"/>
            <p:cNvSpPr/>
            <p:nvPr/>
          </p:nvSpPr>
          <p:spPr>
            <a:xfrm flipH="1" rot="-386426">
              <a:off x="8571507" y="318815"/>
              <a:ext cx="219025" cy="237510"/>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34"/>
            <p:cNvSpPr/>
            <p:nvPr/>
          </p:nvSpPr>
          <p:spPr>
            <a:xfrm flipH="1" rot="-386426">
              <a:off x="8598960" y="386412"/>
              <a:ext cx="149599" cy="184420"/>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34"/>
            <p:cNvSpPr/>
            <p:nvPr/>
          </p:nvSpPr>
          <p:spPr>
            <a:xfrm flipH="1" rot="-386426">
              <a:off x="8662387" y="416514"/>
              <a:ext cx="268892" cy="212362"/>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34"/>
            <p:cNvSpPr/>
            <p:nvPr/>
          </p:nvSpPr>
          <p:spPr>
            <a:xfrm flipH="1" rot="-386426">
              <a:off x="8661413" y="464604"/>
              <a:ext cx="200648" cy="144871"/>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34"/>
            <p:cNvSpPr/>
            <p:nvPr/>
          </p:nvSpPr>
          <p:spPr>
            <a:xfrm flipH="1" rot="-386426">
              <a:off x="8605325" y="522905"/>
              <a:ext cx="124881" cy="109835"/>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34"/>
            <p:cNvSpPr/>
            <p:nvPr/>
          </p:nvSpPr>
          <p:spPr>
            <a:xfrm flipH="1" rot="-386426">
              <a:off x="8649886" y="343629"/>
              <a:ext cx="319618" cy="229665"/>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34"/>
            <p:cNvSpPr/>
            <p:nvPr/>
          </p:nvSpPr>
          <p:spPr>
            <a:xfrm flipH="1" rot="-386426">
              <a:off x="9224398" y="-85714"/>
              <a:ext cx="254276" cy="289634"/>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34"/>
            <p:cNvSpPr/>
            <p:nvPr/>
          </p:nvSpPr>
          <p:spPr>
            <a:xfrm flipH="1" rot="-386426">
              <a:off x="9079535" y="316869"/>
              <a:ext cx="314244" cy="238907"/>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34"/>
            <p:cNvSpPr/>
            <p:nvPr/>
          </p:nvSpPr>
          <p:spPr>
            <a:xfrm flipH="1" rot="-386426">
              <a:off x="8537372" y="-68228"/>
              <a:ext cx="264271" cy="279854"/>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34"/>
            <p:cNvSpPr/>
            <p:nvPr/>
          </p:nvSpPr>
          <p:spPr>
            <a:xfrm flipH="1" rot="-386426">
              <a:off x="8838283" y="-227180"/>
              <a:ext cx="303605" cy="209246"/>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34"/>
            <p:cNvSpPr/>
            <p:nvPr/>
          </p:nvSpPr>
          <p:spPr>
            <a:xfrm flipH="1" rot="-386426">
              <a:off x="8549735" y="-182091"/>
              <a:ext cx="937252" cy="804204"/>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34"/>
            <p:cNvSpPr/>
            <p:nvPr/>
          </p:nvSpPr>
          <p:spPr>
            <a:xfrm flipH="1" rot="-386426">
              <a:off x="8828431" y="442299"/>
              <a:ext cx="354224" cy="12026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34"/>
            <p:cNvSpPr/>
            <p:nvPr/>
          </p:nvSpPr>
          <p:spPr>
            <a:xfrm flipH="1" rot="-386426">
              <a:off x="9149613" y="121373"/>
              <a:ext cx="246001" cy="269644"/>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34"/>
            <p:cNvSpPr/>
            <p:nvPr/>
          </p:nvSpPr>
          <p:spPr>
            <a:xfrm flipH="1" rot="-386426">
              <a:off x="9014665" y="-138631"/>
              <a:ext cx="305969" cy="179369"/>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34"/>
            <p:cNvSpPr/>
            <p:nvPr/>
          </p:nvSpPr>
          <p:spPr>
            <a:xfrm flipH="1" rot="-386426">
              <a:off x="8659834" y="-120402"/>
              <a:ext cx="309408" cy="177327"/>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34"/>
            <p:cNvSpPr/>
            <p:nvPr/>
          </p:nvSpPr>
          <p:spPr>
            <a:xfrm flipH="1" rot="-386426">
              <a:off x="8570474" y="113677"/>
              <a:ext cx="191298" cy="328323"/>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34"/>
            <p:cNvSpPr/>
            <p:nvPr/>
          </p:nvSpPr>
          <p:spPr>
            <a:xfrm flipH="1" rot="-386426">
              <a:off x="8717258" y="252888"/>
              <a:ext cx="278564" cy="225581"/>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34"/>
            <p:cNvSpPr/>
            <p:nvPr/>
          </p:nvSpPr>
          <p:spPr>
            <a:xfrm flipH="1" rot="-386426">
              <a:off x="8890947" y="297566"/>
              <a:ext cx="330043" cy="133371"/>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34"/>
            <p:cNvSpPr/>
            <p:nvPr/>
          </p:nvSpPr>
          <p:spPr>
            <a:xfrm flipH="1" rot="-386426">
              <a:off x="9177990" y="-47174"/>
              <a:ext cx="159487" cy="338318"/>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34"/>
            <p:cNvSpPr/>
            <p:nvPr/>
          </p:nvSpPr>
          <p:spPr>
            <a:xfrm flipH="1" rot="-386426">
              <a:off x="8815072" y="-79125"/>
              <a:ext cx="341327" cy="88019"/>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34"/>
            <p:cNvSpPr/>
            <p:nvPr/>
          </p:nvSpPr>
          <p:spPr>
            <a:xfrm flipH="1" rot="-386426">
              <a:off x="8664751" y="7431"/>
              <a:ext cx="131222" cy="283078"/>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34"/>
            <p:cNvSpPr/>
            <p:nvPr/>
          </p:nvSpPr>
          <p:spPr>
            <a:xfrm flipH="1" rot="-386426">
              <a:off x="8732656" y="9938"/>
              <a:ext cx="236866" cy="222142"/>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34"/>
            <p:cNvSpPr/>
            <p:nvPr/>
          </p:nvSpPr>
          <p:spPr>
            <a:xfrm flipH="1" rot="-386426">
              <a:off x="9026925" y="-22768"/>
              <a:ext cx="195382" cy="192050"/>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34"/>
            <p:cNvSpPr/>
            <p:nvPr/>
          </p:nvSpPr>
          <p:spPr>
            <a:xfrm flipH="1" rot="-386426">
              <a:off x="9050218" y="128960"/>
              <a:ext cx="192480" cy="217091"/>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34"/>
            <p:cNvSpPr/>
            <p:nvPr/>
          </p:nvSpPr>
          <p:spPr>
            <a:xfrm flipH="1" rot="-386426">
              <a:off x="8873533" y="188283"/>
              <a:ext cx="204624" cy="163463"/>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34"/>
            <p:cNvSpPr/>
            <p:nvPr/>
          </p:nvSpPr>
          <p:spPr>
            <a:xfrm flipH="1" rot="-386426">
              <a:off x="8835591" y="41119"/>
              <a:ext cx="211502" cy="13777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34"/>
            <p:cNvSpPr/>
            <p:nvPr/>
          </p:nvSpPr>
          <p:spPr>
            <a:xfrm flipH="1" rot="-386426">
              <a:off x="9004643" y="56845"/>
              <a:ext cx="155618" cy="195919"/>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34"/>
            <p:cNvSpPr/>
            <p:nvPr/>
          </p:nvSpPr>
          <p:spPr>
            <a:xfrm flipH="1" rot="-386426">
              <a:off x="8778134" y="196828"/>
              <a:ext cx="152501" cy="204624"/>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34"/>
            <p:cNvSpPr/>
            <p:nvPr/>
          </p:nvSpPr>
          <p:spPr>
            <a:xfrm flipH="1" rot="-386426">
              <a:off x="8969614" y="227433"/>
              <a:ext cx="33638" cy="2837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34"/>
            <p:cNvSpPr/>
            <p:nvPr/>
          </p:nvSpPr>
          <p:spPr>
            <a:xfrm flipH="1" rot="-386426">
              <a:off x="8926034" y="238987"/>
              <a:ext cx="32994" cy="2837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34"/>
            <p:cNvSpPr/>
            <p:nvPr/>
          </p:nvSpPr>
          <p:spPr>
            <a:xfrm flipH="1" rot="-386426">
              <a:off x="8911113" y="159451"/>
              <a:ext cx="32994" cy="28480"/>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34"/>
            <p:cNvSpPr/>
            <p:nvPr/>
          </p:nvSpPr>
          <p:spPr>
            <a:xfrm flipH="1" rot="-386426">
              <a:off x="9053024" y="200042"/>
              <a:ext cx="28265" cy="2837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34"/>
            <p:cNvSpPr/>
            <p:nvPr/>
          </p:nvSpPr>
          <p:spPr>
            <a:xfrm flipH="1" rot="-386426">
              <a:off x="9038633" y="241085"/>
              <a:ext cx="33101" cy="28265"/>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34"/>
            <p:cNvSpPr/>
            <p:nvPr/>
          </p:nvSpPr>
          <p:spPr>
            <a:xfrm flipH="1" rot="-386426">
              <a:off x="8942457" y="190946"/>
              <a:ext cx="33101" cy="2837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34"/>
            <p:cNvSpPr/>
            <p:nvPr/>
          </p:nvSpPr>
          <p:spPr>
            <a:xfrm flipH="1" rot="-386426">
              <a:off x="8958471" y="144009"/>
              <a:ext cx="33638" cy="28480"/>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34"/>
            <p:cNvSpPr/>
            <p:nvPr/>
          </p:nvSpPr>
          <p:spPr>
            <a:xfrm flipH="1" rot="-386426">
              <a:off x="8939622" y="102748"/>
              <a:ext cx="28265" cy="2837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34"/>
            <p:cNvSpPr/>
            <p:nvPr/>
          </p:nvSpPr>
          <p:spPr>
            <a:xfrm flipH="1" rot="-386426">
              <a:off x="8999550" y="135298"/>
              <a:ext cx="32994" cy="2837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34"/>
            <p:cNvSpPr/>
            <p:nvPr/>
          </p:nvSpPr>
          <p:spPr>
            <a:xfrm flipH="1" rot="-386426">
              <a:off x="9050528" y="130993"/>
              <a:ext cx="28372" cy="2837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34"/>
            <p:cNvSpPr/>
            <p:nvPr/>
          </p:nvSpPr>
          <p:spPr>
            <a:xfrm flipH="1" rot="-386426">
              <a:off x="8990167" y="94287"/>
              <a:ext cx="32994" cy="28480"/>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34"/>
            <p:cNvSpPr/>
            <p:nvPr/>
          </p:nvSpPr>
          <p:spPr>
            <a:xfrm flipH="1" rot="-386426">
              <a:off x="9023465" y="174740"/>
              <a:ext cx="33638" cy="28265"/>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34"/>
            <p:cNvSpPr/>
            <p:nvPr/>
          </p:nvSpPr>
          <p:spPr>
            <a:xfrm flipH="1" rot="-386426">
              <a:off x="9011321" y="218328"/>
              <a:ext cx="32994" cy="28695"/>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34"/>
            <p:cNvSpPr/>
            <p:nvPr/>
          </p:nvSpPr>
          <p:spPr>
            <a:xfrm flipH="1" rot="-386426">
              <a:off x="8999650" y="262682"/>
              <a:ext cx="33101" cy="28265"/>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34"/>
            <p:cNvSpPr/>
            <p:nvPr/>
          </p:nvSpPr>
          <p:spPr>
            <a:xfrm flipH="1" rot="-386426">
              <a:off x="8986082" y="183648"/>
              <a:ext cx="32994" cy="2837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34"/>
            <p:cNvSpPr/>
            <p:nvPr/>
          </p:nvSpPr>
          <p:spPr>
            <a:xfrm flipH="1" rot="-386426">
              <a:off x="9257348" y="977228"/>
              <a:ext cx="275662" cy="286624"/>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34"/>
            <p:cNvSpPr/>
            <p:nvPr/>
          </p:nvSpPr>
          <p:spPr>
            <a:xfrm flipH="1" rot="-386426">
              <a:off x="9269189" y="969003"/>
              <a:ext cx="185387" cy="224721"/>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34"/>
            <p:cNvSpPr/>
            <p:nvPr/>
          </p:nvSpPr>
          <p:spPr>
            <a:xfrm flipH="1" rot="-386426">
              <a:off x="8989424" y="981807"/>
              <a:ext cx="300918" cy="281143"/>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34"/>
            <p:cNvSpPr/>
            <p:nvPr/>
          </p:nvSpPr>
          <p:spPr>
            <a:xfrm flipH="1" rot="-386426">
              <a:off x="9074130" y="970133"/>
              <a:ext cx="203765" cy="204947"/>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34"/>
            <p:cNvSpPr/>
            <p:nvPr/>
          </p:nvSpPr>
          <p:spPr>
            <a:xfrm flipH="1" rot="-386426">
              <a:off x="8917625" y="749925"/>
              <a:ext cx="328323" cy="256963"/>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34"/>
            <p:cNvSpPr/>
            <p:nvPr/>
          </p:nvSpPr>
          <p:spPr>
            <a:xfrm flipH="1" rot="-386426">
              <a:off x="9019918" y="802997"/>
              <a:ext cx="244818" cy="185817"/>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34"/>
            <p:cNvSpPr/>
            <p:nvPr/>
          </p:nvSpPr>
          <p:spPr>
            <a:xfrm flipH="1" rot="-386426">
              <a:off x="9154210" y="640268"/>
              <a:ext cx="275018" cy="298339"/>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34"/>
            <p:cNvSpPr/>
            <p:nvPr/>
          </p:nvSpPr>
          <p:spPr>
            <a:xfrm flipH="1" rot="-386426">
              <a:off x="9189424" y="725617"/>
              <a:ext cx="187107" cy="231385"/>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34"/>
            <p:cNvSpPr/>
            <p:nvPr/>
          </p:nvSpPr>
          <p:spPr>
            <a:xfrm flipH="1" rot="-386426">
              <a:off x="9268379" y="763685"/>
              <a:ext cx="337673" cy="265775"/>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34"/>
            <p:cNvSpPr/>
            <p:nvPr/>
          </p:nvSpPr>
          <p:spPr>
            <a:xfrm flipH="1" rot="-386426">
              <a:off x="9267062" y="823134"/>
              <a:ext cx="251911" cy="181948"/>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34"/>
            <p:cNvSpPr/>
            <p:nvPr/>
          </p:nvSpPr>
          <p:spPr>
            <a:xfrm flipH="1" rot="-386426">
              <a:off x="9206869" y="896695"/>
              <a:ext cx="137670" cy="13777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34"/>
            <p:cNvSpPr/>
            <p:nvPr/>
          </p:nvSpPr>
          <p:spPr>
            <a:xfrm flipH="1" rot="-386426">
              <a:off x="8062452" y="418965"/>
              <a:ext cx="267817" cy="172491"/>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34"/>
            <p:cNvSpPr/>
            <p:nvPr/>
          </p:nvSpPr>
          <p:spPr>
            <a:xfrm flipH="1" rot="-386426">
              <a:off x="8067444" y="431316"/>
              <a:ext cx="172383" cy="124666"/>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34"/>
            <p:cNvSpPr/>
            <p:nvPr/>
          </p:nvSpPr>
          <p:spPr>
            <a:xfrm flipH="1" rot="-386426">
              <a:off x="8071852" y="432183"/>
              <a:ext cx="160131" cy="98228"/>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34"/>
            <p:cNvSpPr/>
            <p:nvPr/>
          </p:nvSpPr>
          <p:spPr>
            <a:xfrm flipH="1" rot="-386426">
              <a:off x="8077680" y="431957"/>
              <a:ext cx="143044" cy="66847"/>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34"/>
            <p:cNvSpPr/>
            <p:nvPr/>
          </p:nvSpPr>
          <p:spPr>
            <a:xfrm flipH="1" rot="-386426">
              <a:off x="8081826" y="430030"/>
              <a:ext cx="127138" cy="39657"/>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34"/>
            <p:cNvSpPr/>
            <p:nvPr/>
          </p:nvSpPr>
          <p:spPr>
            <a:xfrm flipH="1" rot="-386426">
              <a:off x="8053428" y="339932"/>
              <a:ext cx="149492" cy="7189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34"/>
            <p:cNvSpPr/>
            <p:nvPr/>
          </p:nvSpPr>
          <p:spPr>
            <a:xfrm flipH="1" rot="-386426">
              <a:off x="8046648" y="287220"/>
              <a:ext cx="176037" cy="118970"/>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34"/>
            <p:cNvSpPr/>
            <p:nvPr/>
          </p:nvSpPr>
          <p:spPr>
            <a:xfrm flipH="1" rot="-386426">
              <a:off x="8049303" y="285949"/>
              <a:ext cx="147127" cy="116498"/>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34"/>
          <p:cNvGrpSpPr/>
          <p:nvPr/>
        </p:nvGrpSpPr>
        <p:grpSpPr>
          <a:xfrm rot="-1180766">
            <a:off x="55697" y="902642"/>
            <a:ext cx="1082628" cy="1082628"/>
            <a:chOff x="1573274" y="-1786841"/>
            <a:chExt cx="808209" cy="808209"/>
          </a:xfrm>
        </p:grpSpPr>
        <p:sp>
          <p:nvSpPr>
            <p:cNvPr id="10353" name="Google Shape;10353;p34"/>
            <p:cNvSpPr/>
            <p:nvPr/>
          </p:nvSpPr>
          <p:spPr>
            <a:xfrm rot="-2700000">
              <a:off x="1838211" y="-1451742"/>
              <a:ext cx="287597" cy="124147"/>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34"/>
            <p:cNvSpPr/>
            <p:nvPr/>
          </p:nvSpPr>
          <p:spPr>
            <a:xfrm rot="-2700000">
              <a:off x="1680203" y="-1657052"/>
              <a:ext cx="594349" cy="54863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34"/>
            <p:cNvSpPr/>
            <p:nvPr/>
          </p:nvSpPr>
          <p:spPr>
            <a:xfrm rot="-2700000">
              <a:off x="1916047" y="-1347928"/>
              <a:ext cx="111226" cy="153421"/>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34"/>
            <p:cNvSpPr/>
            <p:nvPr/>
          </p:nvSpPr>
          <p:spPr>
            <a:xfrm rot="-2700000">
              <a:off x="1803892" y="-1312751"/>
              <a:ext cx="184051" cy="51954"/>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34"/>
            <p:cNvSpPr/>
            <p:nvPr/>
          </p:nvSpPr>
          <p:spPr>
            <a:xfrm rot="-2700000">
              <a:off x="1766105" y="-1397251"/>
              <a:ext cx="173118" cy="86017"/>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34"/>
            <p:cNvSpPr/>
            <p:nvPr/>
          </p:nvSpPr>
          <p:spPr>
            <a:xfrm rot="-2700000">
              <a:off x="1815914" y="-1520811"/>
              <a:ext cx="67495" cy="178269"/>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34"/>
            <p:cNvSpPr/>
            <p:nvPr/>
          </p:nvSpPr>
          <p:spPr>
            <a:xfrm rot="-2700000">
              <a:off x="1867873" y="-1583002"/>
              <a:ext cx="70657" cy="182154"/>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34"/>
            <p:cNvSpPr/>
            <p:nvPr/>
          </p:nvSpPr>
          <p:spPr>
            <a:xfrm rot="-2700000">
              <a:off x="1896993" y="-1554233"/>
              <a:ext cx="168691" cy="10851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34"/>
            <p:cNvSpPr/>
            <p:nvPr/>
          </p:nvSpPr>
          <p:spPr>
            <a:xfrm rot="-2700000">
              <a:off x="1933482" y="-1484507"/>
              <a:ext cx="235824" cy="1653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34"/>
            <p:cNvSpPr/>
            <p:nvPr/>
          </p:nvSpPr>
          <p:spPr>
            <a:xfrm rot="-2700000">
              <a:off x="1998696" y="-1468091"/>
              <a:ext cx="180979" cy="165980"/>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34"/>
            <p:cNvSpPr/>
            <p:nvPr/>
          </p:nvSpPr>
          <p:spPr>
            <a:xfrm rot="-2700000">
              <a:off x="2033853" y="-1419122"/>
              <a:ext cx="26203" cy="2275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34"/>
            <p:cNvSpPr/>
            <p:nvPr/>
          </p:nvSpPr>
          <p:spPr>
            <a:xfrm rot="-2700000">
              <a:off x="1913046" y="-1422582"/>
              <a:ext cx="80234" cy="74452"/>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34"/>
          <p:cNvGrpSpPr/>
          <p:nvPr/>
        </p:nvGrpSpPr>
        <p:grpSpPr>
          <a:xfrm>
            <a:off x="7403988" y="2062072"/>
            <a:ext cx="1383901" cy="3161468"/>
            <a:chOff x="3808250" y="1778175"/>
            <a:chExt cx="1508175" cy="3445366"/>
          </a:xfrm>
        </p:grpSpPr>
        <p:sp>
          <p:nvSpPr>
            <p:cNvPr id="10366" name="Google Shape;10366;p34"/>
            <p:cNvSpPr/>
            <p:nvPr/>
          </p:nvSpPr>
          <p:spPr>
            <a:xfrm>
              <a:off x="4560547" y="1962611"/>
              <a:ext cx="501337" cy="3260930"/>
            </a:xfrm>
            <a:custGeom>
              <a:rect b="b" l="l" r="r" t="t"/>
              <a:pathLst>
                <a:path extrusionOk="0" h="9689" w="1682">
                  <a:moveTo>
                    <a:pt x="121" y="0"/>
                  </a:moveTo>
                  <a:cubicBezTo>
                    <a:pt x="1" y="477"/>
                    <a:pt x="165" y="1019"/>
                    <a:pt x="625" y="1653"/>
                  </a:cubicBezTo>
                  <a:cubicBezTo>
                    <a:pt x="690" y="1736"/>
                    <a:pt x="751" y="1823"/>
                    <a:pt x="816" y="1905"/>
                  </a:cubicBezTo>
                  <a:cubicBezTo>
                    <a:pt x="1101" y="2283"/>
                    <a:pt x="1402" y="2677"/>
                    <a:pt x="1506" y="3137"/>
                  </a:cubicBezTo>
                  <a:cubicBezTo>
                    <a:pt x="1605" y="3580"/>
                    <a:pt x="1528" y="4095"/>
                    <a:pt x="1271" y="4708"/>
                  </a:cubicBezTo>
                  <a:cubicBezTo>
                    <a:pt x="1194" y="4899"/>
                    <a:pt x="1101" y="5096"/>
                    <a:pt x="1008" y="5282"/>
                  </a:cubicBezTo>
                  <a:cubicBezTo>
                    <a:pt x="855" y="5578"/>
                    <a:pt x="723" y="5890"/>
                    <a:pt x="614" y="6208"/>
                  </a:cubicBezTo>
                  <a:cubicBezTo>
                    <a:pt x="231" y="7390"/>
                    <a:pt x="439" y="8682"/>
                    <a:pt x="1172" y="9689"/>
                  </a:cubicBezTo>
                  <a:lnTo>
                    <a:pt x="1232" y="9645"/>
                  </a:lnTo>
                  <a:cubicBezTo>
                    <a:pt x="515" y="8660"/>
                    <a:pt x="313" y="7395"/>
                    <a:pt x="685" y="6235"/>
                  </a:cubicBezTo>
                  <a:cubicBezTo>
                    <a:pt x="794" y="5917"/>
                    <a:pt x="926" y="5611"/>
                    <a:pt x="1079" y="5315"/>
                  </a:cubicBezTo>
                  <a:cubicBezTo>
                    <a:pt x="1167" y="5129"/>
                    <a:pt x="1260" y="4932"/>
                    <a:pt x="1342" y="4741"/>
                  </a:cubicBezTo>
                  <a:cubicBezTo>
                    <a:pt x="1605" y="4111"/>
                    <a:pt x="1681" y="3586"/>
                    <a:pt x="1577" y="3126"/>
                  </a:cubicBezTo>
                  <a:cubicBezTo>
                    <a:pt x="1468" y="2644"/>
                    <a:pt x="1167" y="2245"/>
                    <a:pt x="877" y="1861"/>
                  </a:cubicBezTo>
                  <a:cubicBezTo>
                    <a:pt x="811" y="1779"/>
                    <a:pt x="751" y="1692"/>
                    <a:pt x="685" y="1610"/>
                  </a:cubicBezTo>
                  <a:cubicBezTo>
                    <a:pt x="242" y="991"/>
                    <a:pt x="77" y="471"/>
                    <a:pt x="192" y="17"/>
                  </a:cubicBezTo>
                  <a:lnTo>
                    <a:pt x="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34"/>
            <p:cNvSpPr/>
            <p:nvPr/>
          </p:nvSpPr>
          <p:spPr>
            <a:xfrm>
              <a:off x="4506897" y="1778175"/>
              <a:ext cx="169894" cy="575181"/>
            </a:xfrm>
            <a:custGeom>
              <a:rect b="b" l="l" r="r" t="t"/>
              <a:pathLst>
                <a:path extrusionOk="0" h="1709" w="570">
                  <a:moveTo>
                    <a:pt x="294" y="1"/>
                  </a:moveTo>
                  <a:cubicBezTo>
                    <a:pt x="247" y="1"/>
                    <a:pt x="198" y="22"/>
                    <a:pt x="164" y="67"/>
                  </a:cubicBezTo>
                  <a:cubicBezTo>
                    <a:pt x="49" y="247"/>
                    <a:pt x="0" y="455"/>
                    <a:pt x="22" y="669"/>
                  </a:cubicBezTo>
                  <a:cubicBezTo>
                    <a:pt x="38" y="981"/>
                    <a:pt x="219" y="1506"/>
                    <a:pt x="542" y="1709"/>
                  </a:cubicBezTo>
                  <a:cubicBezTo>
                    <a:pt x="569" y="1435"/>
                    <a:pt x="449" y="800"/>
                    <a:pt x="465" y="444"/>
                  </a:cubicBezTo>
                  <a:cubicBezTo>
                    <a:pt x="476" y="335"/>
                    <a:pt x="471" y="226"/>
                    <a:pt x="449" y="122"/>
                  </a:cubicBezTo>
                  <a:cubicBezTo>
                    <a:pt x="430" y="44"/>
                    <a:pt x="363"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34"/>
            <p:cNvSpPr/>
            <p:nvPr/>
          </p:nvSpPr>
          <p:spPr>
            <a:xfrm>
              <a:off x="3808250" y="3218323"/>
              <a:ext cx="432783" cy="367187"/>
            </a:xfrm>
            <a:custGeom>
              <a:rect b="b" l="l" r="r" t="t"/>
              <a:pathLst>
                <a:path extrusionOk="0" h="1091" w="1452">
                  <a:moveTo>
                    <a:pt x="1281" y="0"/>
                  </a:moveTo>
                  <a:cubicBezTo>
                    <a:pt x="934" y="0"/>
                    <a:pt x="537" y="202"/>
                    <a:pt x="341" y="380"/>
                  </a:cubicBezTo>
                  <a:cubicBezTo>
                    <a:pt x="177" y="511"/>
                    <a:pt x="62" y="698"/>
                    <a:pt x="18" y="906"/>
                  </a:cubicBezTo>
                  <a:cubicBezTo>
                    <a:pt x="1" y="1008"/>
                    <a:pt x="84" y="1091"/>
                    <a:pt x="176" y="1091"/>
                  </a:cubicBezTo>
                  <a:cubicBezTo>
                    <a:pt x="202" y="1091"/>
                    <a:pt x="228" y="1084"/>
                    <a:pt x="253" y="1070"/>
                  </a:cubicBezTo>
                  <a:cubicBezTo>
                    <a:pt x="341" y="1010"/>
                    <a:pt x="423" y="938"/>
                    <a:pt x="494" y="856"/>
                  </a:cubicBezTo>
                  <a:cubicBezTo>
                    <a:pt x="735" y="588"/>
                    <a:pt x="1271" y="227"/>
                    <a:pt x="1452" y="19"/>
                  </a:cubicBezTo>
                  <a:cubicBezTo>
                    <a:pt x="1397" y="6"/>
                    <a:pt x="1340" y="0"/>
                    <a:pt x="12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34"/>
            <p:cNvSpPr/>
            <p:nvPr/>
          </p:nvSpPr>
          <p:spPr>
            <a:xfrm>
              <a:off x="4866951" y="2401488"/>
              <a:ext cx="136213" cy="328819"/>
            </a:xfrm>
            <a:custGeom>
              <a:rect b="b" l="l" r="r" t="t"/>
              <a:pathLst>
                <a:path extrusionOk="0" h="977" w="457">
                  <a:moveTo>
                    <a:pt x="196" y="1"/>
                  </a:moveTo>
                  <a:cubicBezTo>
                    <a:pt x="177" y="1"/>
                    <a:pt x="157" y="4"/>
                    <a:pt x="139" y="10"/>
                  </a:cubicBezTo>
                  <a:cubicBezTo>
                    <a:pt x="51" y="48"/>
                    <a:pt x="29" y="158"/>
                    <a:pt x="24" y="251"/>
                  </a:cubicBezTo>
                  <a:cubicBezTo>
                    <a:pt x="0" y="447"/>
                    <a:pt x="13" y="643"/>
                    <a:pt x="58" y="836"/>
                  </a:cubicBezTo>
                  <a:lnTo>
                    <a:pt x="58" y="836"/>
                  </a:lnTo>
                  <a:cubicBezTo>
                    <a:pt x="54" y="829"/>
                    <a:pt x="50" y="821"/>
                    <a:pt x="46" y="815"/>
                  </a:cubicBezTo>
                  <a:lnTo>
                    <a:pt x="46" y="815"/>
                  </a:lnTo>
                  <a:lnTo>
                    <a:pt x="84" y="935"/>
                  </a:lnTo>
                  <a:cubicBezTo>
                    <a:pt x="74" y="902"/>
                    <a:pt x="66" y="869"/>
                    <a:pt x="58" y="836"/>
                  </a:cubicBezTo>
                  <a:lnTo>
                    <a:pt x="58" y="836"/>
                  </a:lnTo>
                  <a:cubicBezTo>
                    <a:pt x="72" y="865"/>
                    <a:pt x="83" y="898"/>
                    <a:pt x="100" y="924"/>
                  </a:cubicBezTo>
                  <a:cubicBezTo>
                    <a:pt x="114" y="956"/>
                    <a:pt x="146" y="976"/>
                    <a:pt x="182" y="976"/>
                  </a:cubicBezTo>
                  <a:cubicBezTo>
                    <a:pt x="189" y="976"/>
                    <a:pt x="197" y="975"/>
                    <a:pt x="204" y="973"/>
                  </a:cubicBezTo>
                  <a:cubicBezTo>
                    <a:pt x="221" y="963"/>
                    <a:pt x="232" y="952"/>
                    <a:pt x="243" y="935"/>
                  </a:cubicBezTo>
                  <a:cubicBezTo>
                    <a:pt x="396" y="744"/>
                    <a:pt x="456" y="486"/>
                    <a:pt x="407" y="245"/>
                  </a:cubicBezTo>
                  <a:cubicBezTo>
                    <a:pt x="401" y="174"/>
                    <a:pt x="369" y="109"/>
                    <a:pt x="325" y="59"/>
                  </a:cubicBezTo>
                  <a:cubicBezTo>
                    <a:pt x="290" y="20"/>
                    <a:pt x="243"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34"/>
            <p:cNvSpPr/>
            <p:nvPr/>
          </p:nvSpPr>
          <p:spPr>
            <a:xfrm>
              <a:off x="4736700" y="4053670"/>
              <a:ext cx="294185" cy="152798"/>
            </a:xfrm>
            <a:custGeom>
              <a:rect b="b" l="l" r="r" t="t"/>
              <a:pathLst>
                <a:path extrusionOk="0" h="454" w="987">
                  <a:moveTo>
                    <a:pt x="775" y="0"/>
                  </a:moveTo>
                  <a:cubicBezTo>
                    <a:pt x="748" y="0"/>
                    <a:pt x="722" y="2"/>
                    <a:pt x="696" y="5"/>
                  </a:cubicBezTo>
                  <a:cubicBezTo>
                    <a:pt x="488" y="16"/>
                    <a:pt x="286" y="77"/>
                    <a:pt x="105" y="175"/>
                  </a:cubicBezTo>
                  <a:cubicBezTo>
                    <a:pt x="78" y="203"/>
                    <a:pt x="78" y="192"/>
                    <a:pt x="45" y="219"/>
                  </a:cubicBezTo>
                  <a:cubicBezTo>
                    <a:pt x="12" y="246"/>
                    <a:pt x="1" y="290"/>
                    <a:pt x="23" y="334"/>
                  </a:cubicBezTo>
                  <a:cubicBezTo>
                    <a:pt x="34" y="345"/>
                    <a:pt x="50" y="356"/>
                    <a:pt x="67" y="361"/>
                  </a:cubicBezTo>
                  <a:cubicBezTo>
                    <a:pt x="185" y="423"/>
                    <a:pt x="316" y="453"/>
                    <a:pt x="447" y="453"/>
                  </a:cubicBezTo>
                  <a:cubicBezTo>
                    <a:pt x="560" y="453"/>
                    <a:pt x="672" y="431"/>
                    <a:pt x="778" y="389"/>
                  </a:cubicBezTo>
                  <a:cubicBezTo>
                    <a:pt x="844" y="361"/>
                    <a:pt x="899" y="323"/>
                    <a:pt x="942" y="268"/>
                  </a:cubicBezTo>
                  <a:cubicBezTo>
                    <a:pt x="981" y="208"/>
                    <a:pt x="986" y="131"/>
                    <a:pt x="948" y="71"/>
                  </a:cubicBezTo>
                  <a:cubicBezTo>
                    <a:pt x="912" y="16"/>
                    <a:pt x="845" y="0"/>
                    <a:pt x="7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34"/>
            <p:cNvSpPr/>
            <p:nvPr/>
          </p:nvSpPr>
          <p:spPr>
            <a:xfrm>
              <a:off x="4457718" y="4095067"/>
              <a:ext cx="264677" cy="220447"/>
            </a:xfrm>
            <a:custGeom>
              <a:rect b="b" l="l" r="r" t="t"/>
              <a:pathLst>
                <a:path extrusionOk="0" h="655" w="888">
                  <a:moveTo>
                    <a:pt x="220" y="0"/>
                  </a:moveTo>
                  <a:cubicBezTo>
                    <a:pt x="196" y="0"/>
                    <a:pt x="172" y="3"/>
                    <a:pt x="149" y="8"/>
                  </a:cubicBezTo>
                  <a:cubicBezTo>
                    <a:pt x="83" y="25"/>
                    <a:pt x="28" y="74"/>
                    <a:pt x="12" y="145"/>
                  </a:cubicBezTo>
                  <a:cubicBezTo>
                    <a:pt x="1" y="238"/>
                    <a:pt x="89" y="309"/>
                    <a:pt x="165" y="364"/>
                  </a:cubicBezTo>
                  <a:cubicBezTo>
                    <a:pt x="351" y="501"/>
                    <a:pt x="565" y="599"/>
                    <a:pt x="789" y="654"/>
                  </a:cubicBezTo>
                  <a:lnTo>
                    <a:pt x="833" y="654"/>
                  </a:lnTo>
                  <a:cubicBezTo>
                    <a:pt x="877" y="649"/>
                    <a:pt x="882" y="610"/>
                    <a:pt x="888" y="572"/>
                  </a:cubicBezTo>
                  <a:cubicBezTo>
                    <a:pt x="888" y="550"/>
                    <a:pt x="882" y="534"/>
                    <a:pt x="877" y="517"/>
                  </a:cubicBezTo>
                  <a:cubicBezTo>
                    <a:pt x="784" y="288"/>
                    <a:pt x="592" y="107"/>
                    <a:pt x="357" y="25"/>
                  </a:cubicBezTo>
                  <a:cubicBezTo>
                    <a:pt x="313" y="10"/>
                    <a:pt x="267"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2" name="Google Shape;10372;p34"/>
            <p:cNvSpPr/>
            <p:nvPr/>
          </p:nvSpPr>
          <p:spPr>
            <a:xfrm>
              <a:off x="4125085" y="2946045"/>
              <a:ext cx="222055" cy="273287"/>
            </a:xfrm>
            <a:custGeom>
              <a:rect b="b" l="l" r="r" t="t"/>
              <a:pathLst>
                <a:path extrusionOk="0" h="812" w="745">
                  <a:moveTo>
                    <a:pt x="193" y="1"/>
                  </a:moveTo>
                  <a:cubicBezTo>
                    <a:pt x="128" y="1"/>
                    <a:pt x="69" y="33"/>
                    <a:pt x="39" y="94"/>
                  </a:cubicBezTo>
                  <a:cubicBezTo>
                    <a:pt x="0" y="177"/>
                    <a:pt x="55" y="275"/>
                    <a:pt x="115" y="346"/>
                  </a:cubicBezTo>
                  <a:cubicBezTo>
                    <a:pt x="232" y="505"/>
                    <a:pt x="377" y="640"/>
                    <a:pt x="540" y="755"/>
                  </a:cubicBezTo>
                  <a:lnTo>
                    <a:pt x="540" y="755"/>
                  </a:lnTo>
                  <a:cubicBezTo>
                    <a:pt x="570" y="768"/>
                    <a:pt x="600" y="786"/>
                    <a:pt x="630" y="795"/>
                  </a:cubicBezTo>
                  <a:cubicBezTo>
                    <a:pt x="638" y="797"/>
                    <a:pt x="646" y="798"/>
                    <a:pt x="654" y="798"/>
                  </a:cubicBezTo>
                  <a:cubicBezTo>
                    <a:pt x="686" y="798"/>
                    <a:pt x="718" y="783"/>
                    <a:pt x="739" y="757"/>
                  </a:cubicBezTo>
                  <a:cubicBezTo>
                    <a:pt x="745" y="740"/>
                    <a:pt x="745" y="718"/>
                    <a:pt x="745" y="702"/>
                  </a:cubicBezTo>
                  <a:cubicBezTo>
                    <a:pt x="723" y="456"/>
                    <a:pt x="597" y="226"/>
                    <a:pt x="394" y="78"/>
                  </a:cubicBezTo>
                  <a:cubicBezTo>
                    <a:pt x="340" y="34"/>
                    <a:pt x="280" y="7"/>
                    <a:pt x="208" y="1"/>
                  </a:cubicBezTo>
                  <a:cubicBezTo>
                    <a:pt x="203" y="1"/>
                    <a:pt x="198" y="1"/>
                    <a:pt x="193" y="1"/>
                  </a:cubicBezTo>
                  <a:close/>
                  <a:moveTo>
                    <a:pt x="515" y="746"/>
                  </a:moveTo>
                  <a:lnTo>
                    <a:pt x="624" y="811"/>
                  </a:lnTo>
                  <a:cubicBezTo>
                    <a:pt x="596" y="793"/>
                    <a:pt x="568" y="774"/>
                    <a:pt x="540" y="755"/>
                  </a:cubicBezTo>
                  <a:lnTo>
                    <a:pt x="540" y="755"/>
                  </a:lnTo>
                  <a:cubicBezTo>
                    <a:pt x="532" y="751"/>
                    <a:pt x="523" y="748"/>
                    <a:pt x="515" y="7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34"/>
            <p:cNvSpPr/>
            <p:nvPr/>
          </p:nvSpPr>
          <p:spPr>
            <a:xfrm>
              <a:off x="4464275" y="2485291"/>
              <a:ext cx="347836" cy="244343"/>
            </a:xfrm>
            <a:custGeom>
              <a:rect b="b" l="l" r="r" t="t"/>
              <a:pathLst>
                <a:path extrusionOk="0" h="726" w="1167">
                  <a:moveTo>
                    <a:pt x="1101" y="221"/>
                  </a:moveTo>
                  <a:cubicBezTo>
                    <a:pt x="1102" y="222"/>
                    <a:pt x="1103" y="223"/>
                    <a:pt x="1104" y="224"/>
                  </a:cubicBezTo>
                  <a:lnTo>
                    <a:pt x="1104" y="224"/>
                  </a:lnTo>
                  <a:cubicBezTo>
                    <a:pt x="1111" y="229"/>
                    <a:pt x="1117" y="233"/>
                    <a:pt x="1124" y="238"/>
                  </a:cubicBezTo>
                  <a:lnTo>
                    <a:pt x="1124" y="238"/>
                  </a:lnTo>
                  <a:lnTo>
                    <a:pt x="1101" y="221"/>
                  </a:lnTo>
                  <a:close/>
                  <a:moveTo>
                    <a:pt x="1124" y="238"/>
                  </a:moveTo>
                  <a:lnTo>
                    <a:pt x="1167" y="270"/>
                  </a:lnTo>
                  <a:cubicBezTo>
                    <a:pt x="1153" y="259"/>
                    <a:pt x="1138" y="248"/>
                    <a:pt x="1124" y="238"/>
                  </a:cubicBezTo>
                  <a:close/>
                  <a:moveTo>
                    <a:pt x="414" y="1"/>
                  </a:moveTo>
                  <a:cubicBezTo>
                    <a:pt x="333" y="1"/>
                    <a:pt x="255" y="13"/>
                    <a:pt x="181" y="46"/>
                  </a:cubicBezTo>
                  <a:cubicBezTo>
                    <a:pt x="88" y="84"/>
                    <a:pt x="23" y="161"/>
                    <a:pt x="6" y="259"/>
                  </a:cubicBezTo>
                  <a:cubicBezTo>
                    <a:pt x="1" y="330"/>
                    <a:pt x="17" y="407"/>
                    <a:pt x="56" y="473"/>
                  </a:cubicBezTo>
                  <a:cubicBezTo>
                    <a:pt x="88" y="544"/>
                    <a:pt x="138" y="604"/>
                    <a:pt x="198" y="653"/>
                  </a:cubicBezTo>
                  <a:cubicBezTo>
                    <a:pt x="272" y="706"/>
                    <a:pt x="362" y="725"/>
                    <a:pt x="456" y="725"/>
                  </a:cubicBezTo>
                  <a:cubicBezTo>
                    <a:pt x="528" y="725"/>
                    <a:pt x="603" y="714"/>
                    <a:pt x="674" y="697"/>
                  </a:cubicBezTo>
                  <a:cubicBezTo>
                    <a:pt x="827" y="670"/>
                    <a:pt x="964" y="599"/>
                    <a:pt x="1074" y="495"/>
                  </a:cubicBezTo>
                  <a:cubicBezTo>
                    <a:pt x="1112" y="456"/>
                    <a:pt x="1134" y="407"/>
                    <a:pt x="1145" y="358"/>
                  </a:cubicBezTo>
                  <a:cubicBezTo>
                    <a:pt x="1155" y="310"/>
                    <a:pt x="1135" y="257"/>
                    <a:pt x="1104" y="224"/>
                  </a:cubicBezTo>
                  <a:lnTo>
                    <a:pt x="1104" y="224"/>
                  </a:lnTo>
                  <a:cubicBezTo>
                    <a:pt x="915" y="93"/>
                    <a:pt x="692" y="17"/>
                    <a:pt x="461" y="2"/>
                  </a:cubicBezTo>
                  <a:cubicBezTo>
                    <a:pt x="445" y="1"/>
                    <a:pt x="430" y="1"/>
                    <a:pt x="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34"/>
            <p:cNvSpPr/>
            <p:nvPr/>
          </p:nvSpPr>
          <p:spPr>
            <a:xfrm>
              <a:off x="5005548" y="2778437"/>
              <a:ext cx="217882" cy="233573"/>
            </a:xfrm>
            <a:custGeom>
              <a:rect b="b" l="l" r="r" t="t"/>
              <a:pathLst>
                <a:path extrusionOk="0" h="694" w="731">
                  <a:moveTo>
                    <a:pt x="496" y="1"/>
                  </a:moveTo>
                  <a:cubicBezTo>
                    <a:pt x="367" y="1"/>
                    <a:pt x="244" y="63"/>
                    <a:pt x="161" y="165"/>
                  </a:cubicBezTo>
                  <a:cubicBezTo>
                    <a:pt x="73" y="275"/>
                    <a:pt x="19" y="406"/>
                    <a:pt x="8" y="549"/>
                  </a:cubicBezTo>
                  <a:cubicBezTo>
                    <a:pt x="1" y="653"/>
                    <a:pt x="60" y="693"/>
                    <a:pt x="138" y="693"/>
                  </a:cubicBezTo>
                  <a:cubicBezTo>
                    <a:pt x="183" y="693"/>
                    <a:pt x="233" y="680"/>
                    <a:pt x="281" y="658"/>
                  </a:cubicBezTo>
                  <a:cubicBezTo>
                    <a:pt x="418" y="587"/>
                    <a:pt x="544" y="488"/>
                    <a:pt x="637" y="368"/>
                  </a:cubicBezTo>
                  <a:cubicBezTo>
                    <a:pt x="670" y="330"/>
                    <a:pt x="697" y="280"/>
                    <a:pt x="714" y="231"/>
                  </a:cubicBezTo>
                  <a:cubicBezTo>
                    <a:pt x="730" y="182"/>
                    <a:pt x="725" y="122"/>
                    <a:pt x="697" y="78"/>
                  </a:cubicBezTo>
                  <a:cubicBezTo>
                    <a:pt x="664" y="40"/>
                    <a:pt x="615" y="12"/>
                    <a:pt x="566" y="7"/>
                  </a:cubicBezTo>
                  <a:cubicBezTo>
                    <a:pt x="543" y="3"/>
                    <a:pt x="519" y="1"/>
                    <a:pt x="4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34"/>
            <p:cNvSpPr/>
            <p:nvPr/>
          </p:nvSpPr>
          <p:spPr>
            <a:xfrm>
              <a:off x="4705702" y="2803679"/>
              <a:ext cx="317136" cy="183089"/>
            </a:xfrm>
            <a:custGeom>
              <a:rect b="b" l="l" r="r" t="t"/>
              <a:pathLst>
                <a:path extrusionOk="0" h="544" w="1064">
                  <a:moveTo>
                    <a:pt x="458" y="1"/>
                  </a:moveTo>
                  <a:cubicBezTo>
                    <a:pt x="442" y="1"/>
                    <a:pt x="426" y="1"/>
                    <a:pt x="411" y="3"/>
                  </a:cubicBezTo>
                  <a:cubicBezTo>
                    <a:pt x="264" y="14"/>
                    <a:pt x="132" y="90"/>
                    <a:pt x="45" y="211"/>
                  </a:cubicBezTo>
                  <a:cubicBezTo>
                    <a:pt x="17" y="249"/>
                    <a:pt x="1" y="293"/>
                    <a:pt x="1" y="337"/>
                  </a:cubicBezTo>
                  <a:cubicBezTo>
                    <a:pt x="6" y="419"/>
                    <a:pt x="56" y="490"/>
                    <a:pt x="138" y="517"/>
                  </a:cubicBezTo>
                  <a:cubicBezTo>
                    <a:pt x="186" y="535"/>
                    <a:pt x="236" y="543"/>
                    <a:pt x="285" y="543"/>
                  </a:cubicBezTo>
                  <a:cubicBezTo>
                    <a:pt x="315" y="543"/>
                    <a:pt x="344" y="540"/>
                    <a:pt x="373" y="534"/>
                  </a:cubicBezTo>
                  <a:cubicBezTo>
                    <a:pt x="521" y="517"/>
                    <a:pt x="663" y="463"/>
                    <a:pt x="784" y="370"/>
                  </a:cubicBezTo>
                  <a:cubicBezTo>
                    <a:pt x="1064" y="135"/>
                    <a:pt x="681" y="1"/>
                    <a:pt x="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34"/>
            <p:cNvSpPr/>
            <p:nvPr/>
          </p:nvSpPr>
          <p:spPr>
            <a:xfrm>
              <a:off x="4779322" y="3117018"/>
              <a:ext cx="257226" cy="188137"/>
            </a:xfrm>
            <a:custGeom>
              <a:rect b="b" l="l" r="r" t="t"/>
              <a:pathLst>
                <a:path extrusionOk="0" h="559" w="863">
                  <a:moveTo>
                    <a:pt x="277" y="1"/>
                  </a:moveTo>
                  <a:cubicBezTo>
                    <a:pt x="225" y="1"/>
                    <a:pt x="173" y="12"/>
                    <a:pt x="126" y="35"/>
                  </a:cubicBezTo>
                  <a:cubicBezTo>
                    <a:pt x="44" y="79"/>
                    <a:pt x="0" y="167"/>
                    <a:pt x="11" y="254"/>
                  </a:cubicBezTo>
                  <a:cubicBezTo>
                    <a:pt x="44" y="331"/>
                    <a:pt x="99" y="396"/>
                    <a:pt x="170" y="435"/>
                  </a:cubicBezTo>
                  <a:cubicBezTo>
                    <a:pt x="241" y="490"/>
                    <a:pt x="323" y="528"/>
                    <a:pt x="405" y="550"/>
                  </a:cubicBezTo>
                  <a:cubicBezTo>
                    <a:pt x="432" y="555"/>
                    <a:pt x="466" y="558"/>
                    <a:pt x="503" y="558"/>
                  </a:cubicBezTo>
                  <a:cubicBezTo>
                    <a:pt x="656" y="558"/>
                    <a:pt x="862" y="506"/>
                    <a:pt x="827" y="347"/>
                  </a:cubicBezTo>
                  <a:cubicBezTo>
                    <a:pt x="788" y="178"/>
                    <a:pt x="531" y="41"/>
                    <a:pt x="378" y="13"/>
                  </a:cubicBezTo>
                  <a:cubicBezTo>
                    <a:pt x="344" y="5"/>
                    <a:pt x="310" y="1"/>
                    <a:pt x="2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34"/>
            <p:cNvSpPr/>
            <p:nvPr/>
          </p:nvSpPr>
          <p:spPr>
            <a:xfrm>
              <a:off x="4930139" y="3312897"/>
              <a:ext cx="386286" cy="184435"/>
            </a:xfrm>
            <a:custGeom>
              <a:rect b="b" l="l" r="r" t="t"/>
              <a:pathLst>
                <a:path extrusionOk="0" h="548" w="1296">
                  <a:moveTo>
                    <a:pt x="924" y="0"/>
                  </a:moveTo>
                  <a:cubicBezTo>
                    <a:pt x="736" y="0"/>
                    <a:pt x="1" y="178"/>
                    <a:pt x="277" y="438"/>
                  </a:cubicBezTo>
                  <a:cubicBezTo>
                    <a:pt x="326" y="482"/>
                    <a:pt x="386" y="510"/>
                    <a:pt x="452" y="521"/>
                  </a:cubicBezTo>
                  <a:cubicBezTo>
                    <a:pt x="524" y="539"/>
                    <a:pt x="598" y="547"/>
                    <a:pt x="671" y="547"/>
                  </a:cubicBezTo>
                  <a:cubicBezTo>
                    <a:pt x="843" y="547"/>
                    <a:pt x="1014" y="499"/>
                    <a:pt x="1164" y="411"/>
                  </a:cubicBezTo>
                  <a:cubicBezTo>
                    <a:pt x="1218" y="384"/>
                    <a:pt x="1262" y="340"/>
                    <a:pt x="1284" y="285"/>
                  </a:cubicBezTo>
                  <a:cubicBezTo>
                    <a:pt x="1295" y="225"/>
                    <a:pt x="1279" y="159"/>
                    <a:pt x="1229" y="116"/>
                  </a:cubicBezTo>
                  <a:cubicBezTo>
                    <a:pt x="1153" y="39"/>
                    <a:pt x="1049" y="1"/>
                    <a:pt x="939" y="1"/>
                  </a:cubicBezTo>
                  <a:cubicBezTo>
                    <a:pt x="935" y="0"/>
                    <a:pt x="930" y="0"/>
                    <a:pt x="9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34"/>
            <p:cNvSpPr/>
            <p:nvPr/>
          </p:nvSpPr>
          <p:spPr>
            <a:xfrm>
              <a:off x="4665166" y="3450888"/>
              <a:ext cx="285840" cy="181742"/>
            </a:xfrm>
            <a:custGeom>
              <a:rect b="b" l="l" r="r" t="t"/>
              <a:pathLst>
                <a:path extrusionOk="0" h="540" w="959">
                  <a:moveTo>
                    <a:pt x="229" y="0"/>
                  </a:moveTo>
                  <a:cubicBezTo>
                    <a:pt x="219" y="0"/>
                    <a:pt x="208" y="1"/>
                    <a:pt x="197" y="1"/>
                  </a:cubicBezTo>
                  <a:cubicBezTo>
                    <a:pt x="153" y="1"/>
                    <a:pt x="110" y="12"/>
                    <a:pt x="71" y="28"/>
                  </a:cubicBezTo>
                  <a:cubicBezTo>
                    <a:pt x="27" y="50"/>
                    <a:pt x="0" y="94"/>
                    <a:pt x="0" y="138"/>
                  </a:cubicBezTo>
                  <a:cubicBezTo>
                    <a:pt x="6" y="165"/>
                    <a:pt x="11" y="187"/>
                    <a:pt x="22" y="209"/>
                  </a:cubicBezTo>
                  <a:cubicBezTo>
                    <a:pt x="93" y="324"/>
                    <a:pt x="203" y="417"/>
                    <a:pt x="329" y="466"/>
                  </a:cubicBezTo>
                  <a:cubicBezTo>
                    <a:pt x="398" y="496"/>
                    <a:pt x="574" y="539"/>
                    <a:pt x="711" y="539"/>
                  </a:cubicBezTo>
                  <a:cubicBezTo>
                    <a:pt x="857" y="539"/>
                    <a:pt x="959" y="490"/>
                    <a:pt x="843" y="324"/>
                  </a:cubicBezTo>
                  <a:cubicBezTo>
                    <a:pt x="701" y="120"/>
                    <a:pt x="474"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34"/>
            <p:cNvSpPr/>
            <p:nvPr/>
          </p:nvSpPr>
          <p:spPr>
            <a:xfrm>
              <a:off x="3984700" y="3188706"/>
              <a:ext cx="974358" cy="369543"/>
            </a:xfrm>
            <a:custGeom>
              <a:rect b="b" l="l" r="r" t="t"/>
              <a:pathLst>
                <a:path extrusionOk="0" h="1098" w="3269">
                  <a:moveTo>
                    <a:pt x="1458" y="1"/>
                  </a:moveTo>
                  <a:cubicBezTo>
                    <a:pt x="868" y="1"/>
                    <a:pt x="352" y="205"/>
                    <a:pt x="1" y="397"/>
                  </a:cubicBezTo>
                  <a:lnTo>
                    <a:pt x="33" y="463"/>
                  </a:lnTo>
                  <a:cubicBezTo>
                    <a:pt x="380" y="280"/>
                    <a:pt x="883" y="77"/>
                    <a:pt x="1459" y="77"/>
                  </a:cubicBezTo>
                  <a:cubicBezTo>
                    <a:pt x="1557" y="77"/>
                    <a:pt x="1656" y="83"/>
                    <a:pt x="1758" y="96"/>
                  </a:cubicBezTo>
                  <a:cubicBezTo>
                    <a:pt x="2316" y="167"/>
                    <a:pt x="2891" y="561"/>
                    <a:pt x="3208" y="1098"/>
                  </a:cubicBezTo>
                  <a:lnTo>
                    <a:pt x="3268" y="1059"/>
                  </a:lnTo>
                  <a:cubicBezTo>
                    <a:pt x="2945" y="501"/>
                    <a:pt x="2354" y="96"/>
                    <a:pt x="1763" y="19"/>
                  </a:cubicBezTo>
                  <a:cubicBezTo>
                    <a:pt x="1660" y="7"/>
                    <a:pt x="1558" y="1"/>
                    <a:pt x="1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34"/>
            <p:cNvSpPr/>
            <p:nvPr/>
          </p:nvSpPr>
          <p:spPr>
            <a:xfrm>
              <a:off x="4276797" y="3190725"/>
              <a:ext cx="171683" cy="348003"/>
            </a:xfrm>
            <a:custGeom>
              <a:rect b="b" l="l" r="r" t="t"/>
              <a:pathLst>
                <a:path extrusionOk="0" h="1034" w="576">
                  <a:moveTo>
                    <a:pt x="398" y="1"/>
                  </a:moveTo>
                  <a:cubicBezTo>
                    <a:pt x="302" y="1"/>
                    <a:pt x="212" y="143"/>
                    <a:pt x="159" y="238"/>
                  </a:cubicBezTo>
                  <a:cubicBezTo>
                    <a:pt x="55" y="429"/>
                    <a:pt x="0" y="654"/>
                    <a:pt x="11" y="878"/>
                  </a:cubicBezTo>
                  <a:cubicBezTo>
                    <a:pt x="11" y="933"/>
                    <a:pt x="33" y="988"/>
                    <a:pt x="83" y="1020"/>
                  </a:cubicBezTo>
                  <a:cubicBezTo>
                    <a:pt x="102" y="1029"/>
                    <a:pt x="123" y="1034"/>
                    <a:pt x="143" y="1034"/>
                  </a:cubicBezTo>
                  <a:cubicBezTo>
                    <a:pt x="174" y="1034"/>
                    <a:pt x="204" y="1024"/>
                    <a:pt x="230" y="1004"/>
                  </a:cubicBezTo>
                  <a:cubicBezTo>
                    <a:pt x="433" y="878"/>
                    <a:pt x="526" y="626"/>
                    <a:pt x="553" y="385"/>
                  </a:cubicBezTo>
                  <a:cubicBezTo>
                    <a:pt x="575" y="292"/>
                    <a:pt x="564" y="188"/>
                    <a:pt x="526" y="101"/>
                  </a:cubicBezTo>
                  <a:cubicBezTo>
                    <a:pt x="484" y="29"/>
                    <a:pt x="440" y="1"/>
                    <a:pt x="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34"/>
            <p:cNvSpPr/>
            <p:nvPr/>
          </p:nvSpPr>
          <p:spPr>
            <a:xfrm>
              <a:off x="4439834" y="2941333"/>
              <a:ext cx="160952" cy="282374"/>
            </a:xfrm>
            <a:custGeom>
              <a:rect b="b" l="l" r="r" t="t"/>
              <a:pathLst>
                <a:path extrusionOk="0" h="839" w="540">
                  <a:moveTo>
                    <a:pt x="116" y="0"/>
                  </a:moveTo>
                  <a:cubicBezTo>
                    <a:pt x="85" y="0"/>
                    <a:pt x="54" y="13"/>
                    <a:pt x="34" y="37"/>
                  </a:cubicBezTo>
                  <a:cubicBezTo>
                    <a:pt x="23" y="54"/>
                    <a:pt x="17" y="76"/>
                    <a:pt x="17" y="97"/>
                  </a:cubicBezTo>
                  <a:cubicBezTo>
                    <a:pt x="1" y="240"/>
                    <a:pt x="23" y="388"/>
                    <a:pt x="83" y="519"/>
                  </a:cubicBezTo>
                  <a:cubicBezTo>
                    <a:pt x="110" y="596"/>
                    <a:pt x="220" y="820"/>
                    <a:pt x="313" y="836"/>
                  </a:cubicBezTo>
                  <a:cubicBezTo>
                    <a:pt x="320" y="837"/>
                    <a:pt x="326" y="838"/>
                    <a:pt x="332" y="838"/>
                  </a:cubicBezTo>
                  <a:cubicBezTo>
                    <a:pt x="540" y="838"/>
                    <a:pt x="306" y="221"/>
                    <a:pt x="258" y="130"/>
                  </a:cubicBezTo>
                  <a:cubicBezTo>
                    <a:pt x="242" y="87"/>
                    <a:pt x="209" y="43"/>
                    <a:pt x="170" y="15"/>
                  </a:cubicBezTo>
                  <a:cubicBezTo>
                    <a:pt x="154" y="5"/>
                    <a:pt x="135" y="0"/>
                    <a:pt x="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34"/>
            <p:cNvSpPr/>
            <p:nvPr/>
          </p:nvSpPr>
          <p:spPr>
            <a:xfrm>
              <a:off x="4459506" y="3241546"/>
              <a:ext cx="189566" cy="341272"/>
            </a:xfrm>
            <a:custGeom>
              <a:rect b="b" l="l" r="r" t="t"/>
              <a:pathLst>
                <a:path extrusionOk="0" h="1014" w="636">
                  <a:moveTo>
                    <a:pt x="549" y="0"/>
                  </a:moveTo>
                  <a:cubicBezTo>
                    <a:pt x="486" y="0"/>
                    <a:pt x="405" y="47"/>
                    <a:pt x="356" y="87"/>
                  </a:cubicBezTo>
                  <a:cubicBezTo>
                    <a:pt x="154" y="251"/>
                    <a:pt x="28" y="486"/>
                    <a:pt x="6" y="744"/>
                  </a:cubicBezTo>
                  <a:cubicBezTo>
                    <a:pt x="0" y="809"/>
                    <a:pt x="6" y="875"/>
                    <a:pt x="28" y="935"/>
                  </a:cubicBezTo>
                  <a:cubicBezTo>
                    <a:pt x="33" y="952"/>
                    <a:pt x="44" y="968"/>
                    <a:pt x="55" y="979"/>
                  </a:cubicBezTo>
                  <a:cubicBezTo>
                    <a:pt x="78" y="1002"/>
                    <a:pt x="108" y="1013"/>
                    <a:pt x="137" y="1013"/>
                  </a:cubicBezTo>
                  <a:cubicBezTo>
                    <a:pt x="143" y="1013"/>
                    <a:pt x="148" y="1013"/>
                    <a:pt x="154" y="1012"/>
                  </a:cubicBezTo>
                  <a:cubicBezTo>
                    <a:pt x="225" y="1006"/>
                    <a:pt x="285" y="973"/>
                    <a:pt x="334" y="919"/>
                  </a:cubicBezTo>
                  <a:cubicBezTo>
                    <a:pt x="378" y="869"/>
                    <a:pt x="411" y="809"/>
                    <a:pt x="444" y="744"/>
                  </a:cubicBezTo>
                  <a:cubicBezTo>
                    <a:pt x="542" y="546"/>
                    <a:pt x="630" y="333"/>
                    <a:pt x="635" y="114"/>
                  </a:cubicBezTo>
                  <a:cubicBezTo>
                    <a:pt x="635" y="29"/>
                    <a:pt x="598"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34"/>
            <p:cNvSpPr/>
            <p:nvPr/>
          </p:nvSpPr>
          <p:spPr>
            <a:xfrm>
              <a:off x="4609727" y="2989461"/>
              <a:ext cx="115945" cy="258478"/>
            </a:xfrm>
            <a:custGeom>
              <a:rect b="b" l="l" r="r" t="t"/>
              <a:pathLst>
                <a:path extrusionOk="0" h="768" w="389">
                  <a:moveTo>
                    <a:pt x="212" y="1"/>
                  </a:moveTo>
                  <a:cubicBezTo>
                    <a:pt x="165" y="1"/>
                    <a:pt x="120" y="23"/>
                    <a:pt x="88" y="64"/>
                  </a:cubicBezTo>
                  <a:cubicBezTo>
                    <a:pt x="49" y="113"/>
                    <a:pt x="27" y="173"/>
                    <a:pt x="22" y="234"/>
                  </a:cubicBezTo>
                  <a:cubicBezTo>
                    <a:pt x="0" y="360"/>
                    <a:pt x="0" y="485"/>
                    <a:pt x="27" y="606"/>
                  </a:cubicBezTo>
                  <a:cubicBezTo>
                    <a:pt x="43" y="689"/>
                    <a:pt x="55" y="768"/>
                    <a:pt x="102" y="768"/>
                  </a:cubicBezTo>
                  <a:cubicBezTo>
                    <a:pt x="122" y="768"/>
                    <a:pt x="149" y="752"/>
                    <a:pt x="186" y="715"/>
                  </a:cubicBezTo>
                  <a:cubicBezTo>
                    <a:pt x="317" y="573"/>
                    <a:pt x="389" y="381"/>
                    <a:pt x="367" y="190"/>
                  </a:cubicBezTo>
                  <a:cubicBezTo>
                    <a:pt x="367" y="113"/>
                    <a:pt x="323" y="48"/>
                    <a:pt x="263" y="9"/>
                  </a:cubicBezTo>
                  <a:cubicBezTo>
                    <a:pt x="246"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34"/>
            <p:cNvSpPr/>
            <p:nvPr/>
          </p:nvSpPr>
          <p:spPr>
            <a:xfrm>
              <a:off x="4809128" y="3699607"/>
              <a:ext cx="383305" cy="155491"/>
            </a:xfrm>
            <a:custGeom>
              <a:rect b="b" l="l" r="r" t="t"/>
              <a:pathLst>
                <a:path extrusionOk="0" h="462" w="1286">
                  <a:moveTo>
                    <a:pt x="872" y="1"/>
                  </a:moveTo>
                  <a:cubicBezTo>
                    <a:pt x="708" y="1"/>
                    <a:pt x="1" y="86"/>
                    <a:pt x="229" y="335"/>
                  </a:cubicBezTo>
                  <a:cubicBezTo>
                    <a:pt x="311" y="412"/>
                    <a:pt x="426" y="455"/>
                    <a:pt x="541" y="455"/>
                  </a:cubicBezTo>
                  <a:cubicBezTo>
                    <a:pt x="585" y="459"/>
                    <a:pt x="631" y="461"/>
                    <a:pt x="676" y="461"/>
                  </a:cubicBezTo>
                  <a:cubicBezTo>
                    <a:pt x="759" y="461"/>
                    <a:pt x="843" y="455"/>
                    <a:pt x="924" y="444"/>
                  </a:cubicBezTo>
                  <a:cubicBezTo>
                    <a:pt x="1017" y="439"/>
                    <a:pt x="1110" y="406"/>
                    <a:pt x="1192" y="346"/>
                  </a:cubicBezTo>
                  <a:cubicBezTo>
                    <a:pt x="1285" y="291"/>
                    <a:pt x="1285" y="160"/>
                    <a:pt x="1198" y="100"/>
                  </a:cubicBezTo>
                  <a:cubicBezTo>
                    <a:pt x="1104" y="34"/>
                    <a:pt x="1000" y="1"/>
                    <a:pt x="886" y="1"/>
                  </a:cubicBezTo>
                  <a:cubicBezTo>
                    <a:pt x="881" y="1"/>
                    <a:pt x="877" y="1"/>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34"/>
            <p:cNvSpPr/>
            <p:nvPr/>
          </p:nvSpPr>
          <p:spPr>
            <a:xfrm>
              <a:off x="4537895" y="3777016"/>
              <a:ext cx="273023" cy="169963"/>
            </a:xfrm>
            <a:custGeom>
              <a:rect b="b" l="l" r="r" t="t"/>
              <a:pathLst>
                <a:path extrusionOk="0" h="505" w="916">
                  <a:moveTo>
                    <a:pt x="143" y="1"/>
                  </a:moveTo>
                  <a:cubicBezTo>
                    <a:pt x="137" y="1"/>
                    <a:pt x="132" y="1"/>
                    <a:pt x="126" y="1"/>
                  </a:cubicBezTo>
                  <a:cubicBezTo>
                    <a:pt x="99" y="1"/>
                    <a:pt x="66" y="6"/>
                    <a:pt x="44" y="23"/>
                  </a:cubicBezTo>
                  <a:cubicBezTo>
                    <a:pt x="0" y="61"/>
                    <a:pt x="22" y="138"/>
                    <a:pt x="49" y="187"/>
                  </a:cubicBezTo>
                  <a:cubicBezTo>
                    <a:pt x="132" y="307"/>
                    <a:pt x="252" y="401"/>
                    <a:pt x="394" y="450"/>
                  </a:cubicBezTo>
                  <a:cubicBezTo>
                    <a:pt x="447" y="469"/>
                    <a:pt x="603" y="505"/>
                    <a:pt x="722" y="505"/>
                  </a:cubicBezTo>
                  <a:cubicBezTo>
                    <a:pt x="836" y="505"/>
                    <a:pt x="915" y="472"/>
                    <a:pt x="838" y="362"/>
                  </a:cubicBezTo>
                  <a:cubicBezTo>
                    <a:pt x="677" y="132"/>
                    <a:pt x="416" y="1"/>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34"/>
            <p:cNvSpPr/>
            <p:nvPr/>
          </p:nvSpPr>
          <p:spPr>
            <a:xfrm>
              <a:off x="4671723" y="4339411"/>
              <a:ext cx="287330" cy="176694"/>
            </a:xfrm>
            <a:custGeom>
              <a:rect b="b" l="l" r="r" t="t"/>
              <a:pathLst>
                <a:path extrusionOk="0" h="525" w="964">
                  <a:moveTo>
                    <a:pt x="713" y="0"/>
                  </a:moveTo>
                  <a:cubicBezTo>
                    <a:pt x="597" y="0"/>
                    <a:pt x="481" y="29"/>
                    <a:pt x="383" y="87"/>
                  </a:cubicBezTo>
                  <a:cubicBezTo>
                    <a:pt x="268" y="153"/>
                    <a:pt x="175" y="240"/>
                    <a:pt x="93" y="339"/>
                  </a:cubicBezTo>
                  <a:cubicBezTo>
                    <a:pt x="0" y="459"/>
                    <a:pt x="142" y="525"/>
                    <a:pt x="257" y="525"/>
                  </a:cubicBezTo>
                  <a:cubicBezTo>
                    <a:pt x="383" y="508"/>
                    <a:pt x="504" y="476"/>
                    <a:pt x="613" y="415"/>
                  </a:cubicBezTo>
                  <a:cubicBezTo>
                    <a:pt x="695" y="383"/>
                    <a:pt x="777" y="344"/>
                    <a:pt x="854" y="295"/>
                  </a:cubicBezTo>
                  <a:cubicBezTo>
                    <a:pt x="909" y="257"/>
                    <a:pt x="963" y="213"/>
                    <a:pt x="958" y="136"/>
                  </a:cubicBezTo>
                  <a:cubicBezTo>
                    <a:pt x="947" y="65"/>
                    <a:pt x="865" y="21"/>
                    <a:pt x="794" y="5"/>
                  </a:cubicBezTo>
                  <a:cubicBezTo>
                    <a:pt x="767" y="2"/>
                    <a:pt x="740" y="0"/>
                    <a:pt x="7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7" name="Google Shape;10387;p34"/>
          <p:cNvSpPr/>
          <p:nvPr/>
        </p:nvSpPr>
        <p:spPr>
          <a:xfrm flipH="1">
            <a:off x="3371913"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34"/>
          <p:cNvSpPr/>
          <p:nvPr/>
        </p:nvSpPr>
        <p:spPr>
          <a:xfrm flipH="1">
            <a:off x="7434188"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89" name="Google Shape;10389;p34"/>
          <p:cNvGrpSpPr/>
          <p:nvPr/>
        </p:nvGrpSpPr>
        <p:grpSpPr>
          <a:xfrm rot="7496443">
            <a:off x="5639347" y="445380"/>
            <a:ext cx="453992" cy="937936"/>
            <a:chOff x="4190300" y="-189891"/>
            <a:chExt cx="763400" cy="1577166"/>
          </a:xfrm>
        </p:grpSpPr>
        <p:sp>
          <p:nvSpPr>
            <p:cNvPr id="10390" name="Google Shape;10390;p34"/>
            <p:cNvSpPr/>
            <p:nvPr/>
          </p:nvSpPr>
          <p:spPr>
            <a:xfrm rot="10800000">
              <a:off x="4401205" y="-4819"/>
              <a:ext cx="272416" cy="231424"/>
            </a:xfrm>
            <a:custGeom>
              <a:rect b="b" l="l" r="r" t="t"/>
              <a:pathLst>
                <a:path extrusionOk="0" h="1298" w="1528">
                  <a:moveTo>
                    <a:pt x="1405" y="1"/>
                  </a:moveTo>
                  <a:cubicBezTo>
                    <a:pt x="1366" y="1"/>
                    <a:pt x="1325" y="10"/>
                    <a:pt x="1298" y="15"/>
                  </a:cubicBezTo>
                  <a:cubicBezTo>
                    <a:pt x="1156" y="32"/>
                    <a:pt x="1019" y="64"/>
                    <a:pt x="887" y="114"/>
                  </a:cubicBezTo>
                  <a:cubicBezTo>
                    <a:pt x="729" y="179"/>
                    <a:pt x="592" y="272"/>
                    <a:pt x="471" y="387"/>
                  </a:cubicBezTo>
                  <a:cubicBezTo>
                    <a:pt x="400" y="448"/>
                    <a:pt x="346" y="513"/>
                    <a:pt x="296" y="590"/>
                  </a:cubicBezTo>
                  <a:cubicBezTo>
                    <a:pt x="214" y="710"/>
                    <a:pt x="1" y="1126"/>
                    <a:pt x="192" y="1274"/>
                  </a:cubicBezTo>
                  <a:cubicBezTo>
                    <a:pt x="215" y="1291"/>
                    <a:pt x="240" y="1298"/>
                    <a:pt x="266" y="1298"/>
                  </a:cubicBezTo>
                  <a:cubicBezTo>
                    <a:pt x="403" y="1298"/>
                    <a:pt x="573" y="1100"/>
                    <a:pt x="647" y="1050"/>
                  </a:cubicBezTo>
                  <a:cubicBezTo>
                    <a:pt x="964" y="825"/>
                    <a:pt x="1150" y="552"/>
                    <a:pt x="1396" y="261"/>
                  </a:cubicBezTo>
                  <a:cubicBezTo>
                    <a:pt x="1435" y="218"/>
                    <a:pt x="1528" y="141"/>
                    <a:pt x="1511" y="70"/>
                  </a:cubicBezTo>
                  <a:cubicBezTo>
                    <a:pt x="1499" y="15"/>
                    <a:pt x="1454"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34"/>
            <p:cNvSpPr/>
            <p:nvPr/>
          </p:nvSpPr>
          <p:spPr>
            <a:xfrm rot="10800000">
              <a:off x="4614787" y="534330"/>
              <a:ext cx="156354" cy="335368"/>
            </a:xfrm>
            <a:custGeom>
              <a:rect b="b" l="l" r="r" t="t"/>
              <a:pathLst>
                <a:path extrusionOk="0" h="1881" w="877">
                  <a:moveTo>
                    <a:pt x="796" y="1"/>
                  </a:moveTo>
                  <a:cubicBezTo>
                    <a:pt x="780" y="1"/>
                    <a:pt x="767" y="14"/>
                    <a:pt x="739" y="31"/>
                  </a:cubicBezTo>
                  <a:cubicBezTo>
                    <a:pt x="619" y="97"/>
                    <a:pt x="515" y="322"/>
                    <a:pt x="466" y="442"/>
                  </a:cubicBezTo>
                  <a:cubicBezTo>
                    <a:pt x="252" y="929"/>
                    <a:pt x="0" y="1383"/>
                    <a:pt x="290" y="1876"/>
                  </a:cubicBezTo>
                  <a:cubicBezTo>
                    <a:pt x="299" y="1879"/>
                    <a:pt x="307" y="1880"/>
                    <a:pt x="315" y="1880"/>
                  </a:cubicBezTo>
                  <a:cubicBezTo>
                    <a:pt x="409" y="1880"/>
                    <a:pt x="491" y="1689"/>
                    <a:pt x="526" y="1619"/>
                  </a:cubicBezTo>
                  <a:cubicBezTo>
                    <a:pt x="591" y="1498"/>
                    <a:pt x="646" y="1362"/>
                    <a:pt x="685" y="1230"/>
                  </a:cubicBezTo>
                  <a:cubicBezTo>
                    <a:pt x="767" y="880"/>
                    <a:pt x="821" y="524"/>
                    <a:pt x="860" y="174"/>
                  </a:cubicBezTo>
                  <a:cubicBezTo>
                    <a:pt x="865" y="108"/>
                    <a:pt x="876" y="48"/>
                    <a:pt x="832" y="15"/>
                  </a:cubicBezTo>
                  <a:cubicBezTo>
                    <a:pt x="817" y="5"/>
                    <a:pt x="806" y="1"/>
                    <a:pt x="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34"/>
            <p:cNvSpPr/>
            <p:nvPr/>
          </p:nvSpPr>
          <p:spPr>
            <a:xfrm rot="10800000">
              <a:off x="4466991" y="397761"/>
              <a:ext cx="253518" cy="194874"/>
            </a:xfrm>
            <a:custGeom>
              <a:rect b="b" l="l" r="r" t="t"/>
              <a:pathLst>
                <a:path extrusionOk="0" h="1093" w="1422">
                  <a:moveTo>
                    <a:pt x="1218" y="1"/>
                  </a:moveTo>
                  <a:cubicBezTo>
                    <a:pt x="1183" y="1"/>
                    <a:pt x="1148" y="5"/>
                    <a:pt x="1118" y="10"/>
                  </a:cubicBezTo>
                  <a:cubicBezTo>
                    <a:pt x="964" y="26"/>
                    <a:pt x="811" y="54"/>
                    <a:pt x="663" y="98"/>
                  </a:cubicBezTo>
                  <a:cubicBezTo>
                    <a:pt x="532" y="147"/>
                    <a:pt x="417" y="229"/>
                    <a:pt x="324" y="333"/>
                  </a:cubicBezTo>
                  <a:cubicBezTo>
                    <a:pt x="187" y="497"/>
                    <a:pt x="1" y="853"/>
                    <a:pt x="154" y="1028"/>
                  </a:cubicBezTo>
                  <a:cubicBezTo>
                    <a:pt x="198" y="1076"/>
                    <a:pt x="228" y="1093"/>
                    <a:pt x="259" y="1093"/>
                  </a:cubicBezTo>
                  <a:cubicBezTo>
                    <a:pt x="305" y="1093"/>
                    <a:pt x="350" y="1054"/>
                    <a:pt x="439" y="1028"/>
                  </a:cubicBezTo>
                  <a:cubicBezTo>
                    <a:pt x="532" y="1001"/>
                    <a:pt x="636" y="924"/>
                    <a:pt x="784" y="793"/>
                  </a:cubicBezTo>
                  <a:cubicBezTo>
                    <a:pt x="926" y="661"/>
                    <a:pt x="1216" y="382"/>
                    <a:pt x="1347" y="158"/>
                  </a:cubicBezTo>
                  <a:cubicBezTo>
                    <a:pt x="1421" y="35"/>
                    <a:pt x="1323" y="1"/>
                    <a:pt x="1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34"/>
            <p:cNvSpPr/>
            <p:nvPr/>
          </p:nvSpPr>
          <p:spPr>
            <a:xfrm rot="10800000">
              <a:off x="4694834" y="390808"/>
              <a:ext cx="258866" cy="178649"/>
            </a:xfrm>
            <a:custGeom>
              <a:rect b="b" l="l" r="r" t="t"/>
              <a:pathLst>
                <a:path extrusionOk="0" h="1002" w="1452">
                  <a:moveTo>
                    <a:pt x="147" y="0"/>
                  </a:moveTo>
                  <a:cubicBezTo>
                    <a:pt x="95" y="0"/>
                    <a:pt x="50" y="18"/>
                    <a:pt x="28" y="72"/>
                  </a:cubicBezTo>
                  <a:cubicBezTo>
                    <a:pt x="1" y="148"/>
                    <a:pt x="66" y="241"/>
                    <a:pt x="99" y="307"/>
                  </a:cubicBezTo>
                  <a:cubicBezTo>
                    <a:pt x="138" y="389"/>
                    <a:pt x="181" y="471"/>
                    <a:pt x="225" y="553"/>
                  </a:cubicBezTo>
                  <a:cubicBezTo>
                    <a:pt x="302" y="679"/>
                    <a:pt x="411" y="789"/>
                    <a:pt x="537" y="871"/>
                  </a:cubicBezTo>
                  <a:cubicBezTo>
                    <a:pt x="699" y="961"/>
                    <a:pt x="858" y="1002"/>
                    <a:pt x="1021" y="1002"/>
                  </a:cubicBezTo>
                  <a:cubicBezTo>
                    <a:pt x="1145" y="1002"/>
                    <a:pt x="1270" y="979"/>
                    <a:pt x="1402" y="936"/>
                  </a:cubicBezTo>
                  <a:cubicBezTo>
                    <a:pt x="1451" y="756"/>
                    <a:pt x="1309" y="641"/>
                    <a:pt x="1205" y="509"/>
                  </a:cubicBezTo>
                  <a:cubicBezTo>
                    <a:pt x="1112" y="378"/>
                    <a:pt x="986" y="269"/>
                    <a:pt x="838" y="197"/>
                  </a:cubicBezTo>
                  <a:cubicBezTo>
                    <a:pt x="690" y="132"/>
                    <a:pt x="543" y="83"/>
                    <a:pt x="384" y="55"/>
                  </a:cubicBezTo>
                  <a:cubicBezTo>
                    <a:pt x="327" y="42"/>
                    <a:pt x="229"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34"/>
            <p:cNvSpPr/>
            <p:nvPr/>
          </p:nvSpPr>
          <p:spPr>
            <a:xfrm rot="10800000">
              <a:off x="4624592" y="175611"/>
              <a:ext cx="227488" cy="204145"/>
            </a:xfrm>
            <a:custGeom>
              <a:rect b="b" l="l" r="r" t="t"/>
              <a:pathLst>
                <a:path extrusionOk="0" h="1145" w="1276">
                  <a:moveTo>
                    <a:pt x="122" y="1"/>
                  </a:moveTo>
                  <a:cubicBezTo>
                    <a:pt x="83" y="1"/>
                    <a:pt x="50" y="17"/>
                    <a:pt x="33" y="64"/>
                  </a:cubicBezTo>
                  <a:cubicBezTo>
                    <a:pt x="0" y="135"/>
                    <a:pt x="49" y="239"/>
                    <a:pt x="71" y="305"/>
                  </a:cubicBezTo>
                  <a:cubicBezTo>
                    <a:pt x="93" y="392"/>
                    <a:pt x="120" y="475"/>
                    <a:pt x="159" y="551"/>
                  </a:cubicBezTo>
                  <a:cubicBezTo>
                    <a:pt x="230" y="704"/>
                    <a:pt x="334" y="836"/>
                    <a:pt x="465" y="945"/>
                  </a:cubicBezTo>
                  <a:cubicBezTo>
                    <a:pt x="624" y="1061"/>
                    <a:pt x="797" y="1145"/>
                    <a:pt x="977" y="1145"/>
                  </a:cubicBezTo>
                  <a:cubicBezTo>
                    <a:pt x="1052" y="1145"/>
                    <a:pt x="1127" y="1131"/>
                    <a:pt x="1204" y="1099"/>
                  </a:cubicBezTo>
                  <a:cubicBezTo>
                    <a:pt x="1259" y="1033"/>
                    <a:pt x="1275" y="945"/>
                    <a:pt x="1248" y="869"/>
                  </a:cubicBezTo>
                  <a:cubicBezTo>
                    <a:pt x="1226" y="781"/>
                    <a:pt x="1188" y="699"/>
                    <a:pt x="1133" y="628"/>
                  </a:cubicBezTo>
                  <a:cubicBezTo>
                    <a:pt x="1029" y="496"/>
                    <a:pt x="903" y="381"/>
                    <a:pt x="766" y="288"/>
                  </a:cubicBezTo>
                  <a:cubicBezTo>
                    <a:pt x="630" y="201"/>
                    <a:pt x="482" y="130"/>
                    <a:pt x="334" y="75"/>
                  </a:cubicBezTo>
                  <a:cubicBezTo>
                    <a:pt x="281" y="54"/>
                    <a:pt x="192"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34"/>
            <p:cNvSpPr/>
            <p:nvPr/>
          </p:nvSpPr>
          <p:spPr>
            <a:xfrm rot="10800000">
              <a:off x="4380703" y="200393"/>
              <a:ext cx="266532" cy="190416"/>
            </a:xfrm>
            <a:custGeom>
              <a:rect b="b" l="l" r="r" t="t"/>
              <a:pathLst>
                <a:path extrusionOk="0" h="1068" w="1495">
                  <a:moveTo>
                    <a:pt x="1362" y="1"/>
                  </a:moveTo>
                  <a:cubicBezTo>
                    <a:pt x="1322" y="1"/>
                    <a:pt x="1278" y="14"/>
                    <a:pt x="1243" y="22"/>
                  </a:cubicBezTo>
                  <a:cubicBezTo>
                    <a:pt x="1095" y="49"/>
                    <a:pt x="947" y="93"/>
                    <a:pt x="805" y="148"/>
                  </a:cubicBezTo>
                  <a:cubicBezTo>
                    <a:pt x="657" y="208"/>
                    <a:pt x="520" y="296"/>
                    <a:pt x="400" y="405"/>
                  </a:cubicBezTo>
                  <a:cubicBezTo>
                    <a:pt x="356" y="454"/>
                    <a:pt x="318" y="509"/>
                    <a:pt x="280" y="564"/>
                  </a:cubicBezTo>
                  <a:cubicBezTo>
                    <a:pt x="247" y="641"/>
                    <a:pt x="0" y="859"/>
                    <a:pt x="44" y="942"/>
                  </a:cubicBezTo>
                  <a:cubicBezTo>
                    <a:pt x="96" y="1034"/>
                    <a:pt x="165" y="1067"/>
                    <a:pt x="257" y="1067"/>
                  </a:cubicBezTo>
                  <a:cubicBezTo>
                    <a:pt x="338" y="1067"/>
                    <a:pt x="437" y="1041"/>
                    <a:pt x="559" y="1007"/>
                  </a:cubicBezTo>
                  <a:cubicBezTo>
                    <a:pt x="657" y="974"/>
                    <a:pt x="1248" y="460"/>
                    <a:pt x="1358" y="257"/>
                  </a:cubicBezTo>
                  <a:cubicBezTo>
                    <a:pt x="1363" y="241"/>
                    <a:pt x="1495" y="121"/>
                    <a:pt x="1467" y="66"/>
                  </a:cubicBezTo>
                  <a:cubicBezTo>
                    <a:pt x="1445" y="15"/>
                    <a:pt x="1405" y="1"/>
                    <a:pt x="13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34"/>
            <p:cNvSpPr/>
            <p:nvPr/>
          </p:nvSpPr>
          <p:spPr>
            <a:xfrm rot="10800000">
              <a:off x="4623701" y="-8740"/>
              <a:ext cx="187553" cy="102518"/>
            </a:xfrm>
            <a:custGeom>
              <a:rect b="b" l="l" r="r" t="t"/>
              <a:pathLst>
                <a:path extrusionOk="0" h="575" w="1052">
                  <a:moveTo>
                    <a:pt x="124" y="1"/>
                  </a:moveTo>
                  <a:cubicBezTo>
                    <a:pt x="81" y="1"/>
                    <a:pt x="44" y="14"/>
                    <a:pt x="28" y="64"/>
                  </a:cubicBezTo>
                  <a:cubicBezTo>
                    <a:pt x="1" y="168"/>
                    <a:pt x="116" y="272"/>
                    <a:pt x="176" y="327"/>
                  </a:cubicBezTo>
                  <a:cubicBezTo>
                    <a:pt x="297" y="458"/>
                    <a:pt x="461" y="535"/>
                    <a:pt x="641" y="551"/>
                  </a:cubicBezTo>
                  <a:cubicBezTo>
                    <a:pt x="725" y="568"/>
                    <a:pt x="809" y="575"/>
                    <a:pt x="892" y="575"/>
                  </a:cubicBezTo>
                  <a:cubicBezTo>
                    <a:pt x="918" y="575"/>
                    <a:pt x="944" y="574"/>
                    <a:pt x="970" y="573"/>
                  </a:cubicBezTo>
                  <a:cubicBezTo>
                    <a:pt x="1052" y="556"/>
                    <a:pt x="1046" y="507"/>
                    <a:pt x="1003" y="436"/>
                  </a:cubicBezTo>
                  <a:cubicBezTo>
                    <a:pt x="970" y="387"/>
                    <a:pt x="948" y="332"/>
                    <a:pt x="926" y="277"/>
                  </a:cubicBezTo>
                  <a:cubicBezTo>
                    <a:pt x="734" y="80"/>
                    <a:pt x="521" y="53"/>
                    <a:pt x="269" y="20"/>
                  </a:cubicBezTo>
                  <a:cubicBezTo>
                    <a:pt x="226" y="17"/>
                    <a:pt x="171" y="1"/>
                    <a:pt x="1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34"/>
            <p:cNvSpPr/>
            <p:nvPr/>
          </p:nvSpPr>
          <p:spPr>
            <a:xfrm rot="10800000">
              <a:off x="4471448" y="-189891"/>
              <a:ext cx="250843" cy="735991"/>
            </a:xfrm>
            <a:custGeom>
              <a:rect b="b" l="l" r="r" t="t"/>
              <a:pathLst>
                <a:path extrusionOk="0" h="4128" w="1407">
                  <a:moveTo>
                    <a:pt x="109" y="12"/>
                  </a:moveTo>
                  <a:lnTo>
                    <a:pt x="109" y="12"/>
                  </a:lnTo>
                  <a:cubicBezTo>
                    <a:pt x="38" y="17"/>
                    <a:pt x="11" y="1"/>
                    <a:pt x="5" y="94"/>
                  </a:cubicBezTo>
                  <a:cubicBezTo>
                    <a:pt x="0" y="149"/>
                    <a:pt x="5" y="203"/>
                    <a:pt x="11" y="258"/>
                  </a:cubicBezTo>
                  <a:cubicBezTo>
                    <a:pt x="22" y="389"/>
                    <a:pt x="38" y="515"/>
                    <a:pt x="66" y="641"/>
                  </a:cubicBezTo>
                  <a:cubicBezTo>
                    <a:pt x="164" y="1041"/>
                    <a:pt x="219" y="833"/>
                    <a:pt x="438" y="1473"/>
                  </a:cubicBezTo>
                  <a:cubicBezTo>
                    <a:pt x="531" y="1730"/>
                    <a:pt x="197" y="3017"/>
                    <a:pt x="744" y="3581"/>
                  </a:cubicBezTo>
                  <a:cubicBezTo>
                    <a:pt x="1045" y="3893"/>
                    <a:pt x="952" y="3914"/>
                    <a:pt x="1215" y="4068"/>
                  </a:cubicBezTo>
                  <a:cubicBezTo>
                    <a:pt x="1314" y="4128"/>
                    <a:pt x="1319" y="4090"/>
                    <a:pt x="1407" y="4117"/>
                  </a:cubicBezTo>
                  <a:cubicBezTo>
                    <a:pt x="1308" y="4040"/>
                    <a:pt x="1210" y="3958"/>
                    <a:pt x="1122" y="3865"/>
                  </a:cubicBezTo>
                  <a:cubicBezTo>
                    <a:pt x="969" y="3717"/>
                    <a:pt x="624" y="3367"/>
                    <a:pt x="515" y="2885"/>
                  </a:cubicBezTo>
                  <a:cubicBezTo>
                    <a:pt x="372" y="2272"/>
                    <a:pt x="723" y="1856"/>
                    <a:pt x="515" y="1418"/>
                  </a:cubicBezTo>
                  <a:cubicBezTo>
                    <a:pt x="411" y="1200"/>
                    <a:pt x="350" y="1090"/>
                    <a:pt x="350" y="1090"/>
                  </a:cubicBezTo>
                  <a:cubicBezTo>
                    <a:pt x="230" y="871"/>
                    <a:pt x="181" y="833"/>
                    <a:pt x="153" y="696"/>
                  </a:cubicBezTo>
                  <a:cubicBezTo>
                    <a:pt x="99" y="472"/>
                    <a:pt x="82" y="236"/>
                    <a:pt x="109"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34"/>
            <p:cNvSpPr/>
            <p:nvPr/>
          </p:nvSpPr>
          <p:spPr>
            <a:xfrm rot="10800000">
              <a:off x="4470378" y="512401"/>
              <a:ext cx="272416" cy="231424"/>
            </a:xfrm>
            <a:custGeom>
              <a:rect b="b" l="l" r="r" t="t"/>
              <a:pathLst>
                <a:path extrusionOk="0" h="1298" w="1528">
                  <a:moveTo>
                    <a:pt x="123" y="1"/>
                  </a:moveTo>
                  <a:cubicBezTo>
                    <a:pt x="74" y="1"/>
                    <a:pt x="29" y="15"/>
                    <a:pt x="17" y="70"/>
                  </a:cubicBezTo>
                  <a:cubicBezTo>
                    <a:pt x="0" y="141"/>
                    <a:pt x="93" y="218"/>
                    <a:pt x="131" y="261"/>
                  </a:cubicBezTo>
                  <a:cubicBezTo>
                    <a:pt x="378" y="552"/>
                    <a:pt x="558" y="825"/>
                    <a:pt x="876" y="1050"/>
                  </a:cubicBezTo>
                  <a:cubicBezTo>
                    <a:pt x="954" y="1100"/>
                    <a:pt x="1125" y="1298"/>
                    <a:pt x="1259" y="1298"/>
                  </a:cubicBezTo>
                  <a:cubicBezTo>
                    <a:pt x="1284" y="1298"/>
                    <a:pt x="1308" y="1291"/>
                    <a:pt x="1330" y="1274"/>
                  </a:cubicBezTo>
                  <a:cubicBezTo>
                    <a:pt x="1527" y="1126"/>
                    <a:pt x="1314" y="710"/>
                    <a:pt x="1232" y="590"/>
                  </a:cubicBezTo>
                  <a:cubicBezTo>
                    <a:pt x="1182" y="513"/>
                    <a:pt x="1122" y="448"/>
                    <a:pt x="1056" y="387"/>
                  </a:cubicBezTo>
                  <a:cubicBezTo>
                    <a:pt x="936" y="272"/>
                    <a:pt x="794" y="179"/>
                    <a:pt x="640" y="114"/>
                  </a:cubicBezTo>
                  <a:cubicBezTo>
                    <a:pt x="509" y="64"/>
                    <a:pt x="372" y="32"/>
                    <a:pt x="230" y="15"/>
                  </a:cubicBezTo>
                  <a:cubicBezTo>
                    <a:pt x="203" y="10"/>
                    <a:pt x="162"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34"/>
            <p:cNvSpPr/>
            <p:nvPr/>
          </p:nvSpPr>
          <p:spPr>
            <a:xfrm rot="10800000">
              <a:off x="4373751" y="1052442"/>
              <a:ext cx="155462" cy="334833"/>
            </a:xfrm>
            <a:custGeom>
              <a:rect b="b" l="l" r="r" t="t"/>
              <a:pathLst>
                <a:path extrusionOk="0" h="1878" w="872">
                  <a:moveTo>
                    <a:pt x="81" y="0"/>
                  </a:moveTo>
                  <a:cubicBezTo>
                    <a:pt x="72" y="0"/>
                    <a:pt x="61" y="5"/>
                    <a:pt x="45" y="17"/>
                  </a:cubicBezTo>
                  <a:cubicBezTo>
                    <a:pt x="1" y="44"/>
                    <a:pt x="12" y="110"/>
                    <a:pt x="17" y="170"/>
                  </a:cubicBezTo>
                  <a:cubicBezTo>
                    <a:pt x="56" y="526"/>
                    <a:pt x="110" y="876"/>
                    <a:pt x="192" y="1227"/>
                  </a:cubicBezTo>
                  <a:cubicBezTo>
                    <a:pt x="231" y="1364"/>
                    <a:pt x="285" y="1495"/>
                    <a:pt x="351" y="1621"/>
                  </a:cubicBezTo>
                  <a:cubicBezTo>
                    <a:pt x="386" y="1691"/>
                    <a:pt x="468" y="1877"/>
                    <a:pt x="561" y="1877"/>
                  </a:cubicBezTo>
                  <a:cubicBezTo>
                    <a:pt x="570" y="1877"/>
                    <a:pt x="578" y="1876"/>
                    <a:pt x="586" y="1873"/>
                  </a:cubicBezTo>
                  <a:cubicBezTo>
                    <a:pt x="871" y="1380"/>
                    <a:pt x="625" y="931"/>
                    <a:pt x="411" y="438"/>
                  </a:cubicBezTo>
                  <a:cubicBezTo>
                    <a:pt x="362" y="318"/>
                    <a:pt x="253" y="99"/>
                    <a:pt x="138" y="28"/>
                  </a:cubicBezTo>
                  <a:cubicBezTo>
                    <a:pt x="110" y="14"/>
                    <a:pt x="9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34"/>
            <p:cNvSpPr/>
            <p:nvPr/>
          </p:nvSpPr>
          <p:spPr>
            <a:xfrm rot="10800000">
              <a:off x="4423669" y="914981"/>
              <a:ext cx="254231" cy="194874"/>
            </a:xfrm>
            <a:custGeom>
              <a:rect b="b" l="l" r="r" t="t"/>
              <a:pathLst>
                <a:path extrusionOk="0" h="1093" w="1426">
                  <a:moveTo>
                    <a:pt x="206" y="1"/>
                  </a:moveTo>
                  <a:cubicBezTo>
                    <a:pt x="102" y="1"/>
                    <a:pt x="0" y="35"/>
                    <a:pt x="74" y="158"/>
                  </a:cubicBezTo>
                  <a:cubicBezTo>
                    <a:pt x="205" y="382"/>
                    <a:pt x="501" y="661"/>
                    <a:pt x="643" y="793"/>
                  </a:cubicBezTo>
                  <a:cubicBezTo>
                    <a:pt x="786" y="924"/>
                    <a:pt x="890" y="1001"/>
                    <a:pt x="983" y="1028"/>
                  </a:cubicBezTo>
                  <a:cubicBezTo>
                    <a:pt x="1072" y="1054"/>
                    <a:pt x="1117" y="1093"/>
                    <a:pt x="1163" y="1093"/>
                  </a:cubicBezTo>
                  <a:cubicBezTo>
                    <a:pt x="1193" y="1093"/>
                    <a:pt x="1224" y="1076"/>
                    <a:pt x="1267" y="1028"/>
                  </a:cubicBezTo>
                  <a:cubicBezTo>
                    <a:pt x="1426" y="853"/>
                    <a:pt x="1240" y="492"/>
                    <a:pt x="1103" y="333"/>
                  </a:cubicBezTo>
                  <a:cubicBezTo>
                    <a:pt x="1004" y="229"/>
                    <a:pt x="890" y="147"/>
                    <a:pt x="758" y="98"/>
                  </a:cubicBezTo>
                  <a:cubicBezTo>
                    <a:pt x="610" y="54"/>
                    <a:pt x="457" y="26"/>
                    <a:pt x="304" y="10"/>
                  </a:cubicBezTo>
                  <a:cubicBezTo>
                    <a:pt x="275" y="5"/>
                    <a:pt x="240" y="1"/>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34"/>
            <p:cNvSpPr/>
            <p:nvPr/>
          </p:nvSpPr>
          <p:spPr>
            <a:xfrm rot="10800000">
              <a:off x="4190300" y="907493"/>
              <a:ext cx="259758" cy="178292"/>
            </a:xfrm>
            <a:custGeom>
              <a:rect b="b" l="l" r="r" t="t"/>
              <a:pathLst>
                <a:path extrusionOk="0" h="1000" w="1457">
                  <a:moveTo>
                    <a:pt x="1305" y="1"/>
                  </a:moveTo>
                  <a:cubicBezTo>
                    <a:pt x="1224" y="1"/>
                    <a:pt x="1124" y="40"/>
                    <a:pt x="1068" y="50"/>
                  </a:cubicBezTo>
                  <a:cubicBezTo>
                    <a:pt x="914" y="83"/>
                    <a:pt x="761" y="132"/>
                    <a:pt x="619" y="192"/>
                  </a:cubicBezTo>
                  <a:cubicBezTo>
                    <a:pt x="471" y="269"/>
                    <a:pt x="345" y="373"/>
                    <a:pt x="246" y="510"/>
                  </a:cubicBezTo>
                  <a:cubicBezTo>
                    <a:pt x="148" y="636"/>
                    <a:pt x="0" y="745"/>
                    <a:pt x="49" y="937"/>
                  </a:cubicBezTo>
                  <a:cubicBezTo>
                    <a:pt x="183" y="977"/>
                    <a:pt x="310" y="1000"/>
                    <a:pt x="434" y="1000"/>
                  </a:cubicBezTo>
                  <a:cubicBezTo>
                    <a:pt x="599" y="1000"/>
                    <a:pt x="757" y="959"/>
                    <a:pt x="920" y="866"/>
                  </a:cubicBezTo>
                  <a:cubicBezTo>
                    <a:pt x="1046" y="789"/>
                    <a:pt x="1150" y="680"/>
                    <a:pt x="1226" y="548"/>
                  </a:cubicBezTo>
                  <a:cubicBezTo>
                    <a:pt x="1276" y="472"/>
                    <a:pt x="1319" y="390"/>
                    <a:pt x="1358" y="302"/>
                  </a:cubicBezTo>
                  <a:cubicBezTo>
                    <a:pt x="1385" y="242"/>
                    <a:pt x="1456" y="149"/>
                    <a:pt x="1423" y="72"/>
                  </a:cubicBezTo>
                  <a:cubicBezTo>
                    <a:pt x="1404" y="18"/>
                    <a:pt x="1358" y="1"/>
                    <a:pt x="1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34"/>
            <p:cNvSpPr/>
            <p:nvPr/>
          </p:nvSpPr>
          <p:spPr>
            <a:xfrm rot="10800000">
              <a:off x="4292811" y="692831"/>
              <a:ext cx="226597" cy="204145"/>
            </a:xfrm>
            <a:custGeom>
              <a:rect b="b" l="l" r="r" t="t"/>
              <a:pathLst>
                <a:path extrusionOk="0" h="1145" w="1271">
                  <a:moveTo>
                    <a:pt x="1153" y="1"/>
                  </a:moveTo>
                  <a:cubicBezTo>
                    <a:pt x="1081" y="1"/>
                    <a:pt x="991" y="54"/>
                    <a:pt x="942" y="75"/>
                  </a:cubicBezTo>
                  <a:cubicBezTo>
                    <a:pt x="789" y="130"/>
                    <a:pt x="646" y="201"/>
                    <a:pt x="510" y="288"/>
                  </a:cubicBezTo>
                  <a:cubicBezTo>
                    <a:pt x="367" y="381"/>
                    <a:pt x="247" y="496"/>
                    <a:pt x="143" y="628"/>
                  </a:cubicBezTo>
                  <a:cubicBezTo>
                    <a:pt x="88" y="699"/>
                    <a:pt x="50" y="781"/>
                    <a:pt x="22" y="869"/>
                  </a:cubicBezTo>
                  <a:cubicBezTo>
                    <a:pt x="1" y="945"/>
                    <a:pt x="17" y="1033"/>
                    <a:pt x="66" y="1099"/>
                  </a:cubicBezTo>
                  <a:cubicBezTo>
                    <a:pt x="143" y="1131"/>
                    <a:pt x="219" y="1145"/>
                    <a:pt x="295" y="1145"/>
                  </a:cubicBezTo>
                  <a:cubicBezTo>
                    <a:pt x="477" y="1145"/>
                    <a:pt x="652" y="1061"/>
                    <a:pt x="811" y="945"/>
                  </a:cubicBezTo>
                  <a:cubicBezTo>
                    <a:pt x="942" y="836"/>
                    <a:pt x="1046" y="704"/>
                    <a:pt x="1112" y="551"/>
                  </a:cubicBezTo>
                  <a:cubicBezTo>
                    <a:pt x="1150" y="469"/>
                    <a:pt x="1183" y="392"/>
                    <a:pt x="1205" y="305"/>
                  </a:cubicBezTo>
                  <a:cubicBezTo>
                    <a:pt x="1227" y="239"/>
                    <a:pt x="1270" y="135"/>
                    <a:pt x="1243" y="64"/>
                  </a:cubicBezTo>
                  <a:cubicBezTo>
                    <a:pt x="1225" y="17"/>
                    <a:pt x="1192" y="1"/>
                    <a:pt x="1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34"/>
            <p:cNvSpPr/>
            <p:nvPr/>
          </p:nvSpPr>
          <p:spPr>
            <a:xfrm rot="10800000">
              <a:off x="4496764" y="718327"/>
              <a:ext cx="267602" cy="189703"/>
            </a:xfrm>
            <a:custGeom>
              <a:rect b="b" l="l" r="r" t="t"/>
              <a:pathLst>
                <a:path extrusionOk="0" h="1064" w="1501">
                  <a:moveTo>
                    <a:pt x="132" y="0"/>
                  </a:moveTo>
                  <a:cubicBezTo>
                    <a:pt x="90" y="0"/>
                    <a:pt x="50" y="14"/>
                    <a:pt x="28" y="60"/>
                  </a:cubicBezTo>
                  <a:cubicBezTo>
                    <a:pt x="1" y="121"/>
                    <a:pt x="132" y="241"/>
                    <a:pt x="143" y="257"/>
                  </a:cubicBezTo>
                  <a:cubicBezTo>
                    <a:pt x="252" y="454"/>
                    <a:pt x="844" y="974"/>
                    <a:pt x="937" y="1002"/>
                  </a:cubicBezTo>
                  <a:cubicBezTo>
                    <a:pt x="1062" y="1036"/>
                    <a:pt x="1163" y="1064"/>
                    <a:pt x="1244" y="1064"/>
                  </a:cubicBezTo>
                  <a:cubicBezTo>
                    <a:pt x="1333" y="1064"/>
                    <a:pt x="1400" y="1030"/>
                    <a:pt x="1451" y="936"/>
                  </a:cubicBezTo>
                  <a:cubicBezTo>
                    <a:pt x="1500" y="859"/>
                    <a:pt x="1260" y="641"/>
                    <a:pt x="1216" y="564"/>
                  </a:cubicBezTo>
                  <a:cubicBezTo>
                    <a:pt x="1183" y="509"/>
                    <a:pt x="1145" y="454"/>
                    <a:pt x="1095" y="405"/>
                  </a:cubicBezTo>
                  <a:cubicBezTo>
                    <a:pt x="980" y="296"/>
                    <a:pt x="844" y="214"/>
                    <a:pt x="696" y="148"/>
                  </a:cubicBezTo>
                  <a:cubicBezTo>
                    <a:pt x="553" y="93"/>
                    <a:pt x="406" y="49"/>
                    <a:pt x="252" y="22"/>
                  </a:cubicBezTo>
                  <a:cubicBezTo>
                    <a:pt x="220" y="14"/>
                    <a:pt x="174"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34"/>
            <p:cNvSpPr/>
            <p:nvPr/>
          </p:nvSpPr>
          <p:spPr>
            <a:xfrm rot="10800000">
              <a:off x="4332925" y="508480"/>
              <a:ext cx="187375" cy="102518"/>
            </a:xfrm>
            <a:custGeom>
              <a:rect b="b" l="l" r="r" t="t"/>
              <a:pathLst>
                <a:path extrusionOk="0" h="575" w="1051">
                  <a:moveTo>
                    <a:pt x="925" y="1"/>
                  </a:moveTo>
                  <a:cubicBezTo>
                    <a:pt x="878" y="1"/>
                    <a:pt x="823" y="17"/>
                    <a:pt x="783" y="20"/>
                  </a:cubicBezTo>
                  <a:cubicBezTo>
                    <a:pt x="526" y="53"/>
                    <a:pt x="318" y="80"/>
                    <a:pt x="126" y="277"/>
                  </a:cubicBezTo>
                  <a:cubicBezTo>
                    <a:pt x="104" y="332"/>
                    <a:pt x="77" y="387"/>
                    <a:pt x="49" y="436"/>
                  </a:cubicBezTo>
                  <a:cubicBezTo>
                    <a:pt x="6" y="507"/>
                    <a:pt x="0" y="556"/>
                    <a:pt x="82" y="573"/>
                  </a:cubicBezTo>
                  <a:cubicBezTo>
                    <a:pt x="108" y="574"/>
                    <a:pt x="134" y="575"/>
                    <a:pt x="160" y="575"/>
                  </a:cubicBezTo>
                  <a:cubicBezTo>
                    <a:pt x="243" y="575"/>
                    <a:pt x="327" y="568"/>
                    <a:pt x="411" y="551"/>
                  </a:cubicBezTo>
                  <a:cubicBezTo>
                    <a:pt x="586" y="534"/>
                    <a:pt x="750" y="458"/>
                    <a:pt x="876" y="326"/>
                  </a:cubicBezTo>
                  <a:cubicBezTo>
                    <a:pt x="936" y="272"/>
                    <a:pt x="1051" y="168"/>
                    <a:pt x="1018" y="64"/>
                  </a:cubicBezTo>
                  <a:cubicBezTo>
                    <a:pt x="1005" y="14"/>
                    <a:pt x="969" y="1"/>
                    <a:pt x="9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34"/>
            <p:cNvSpPr/>
            <p:nvPr/>
          </p:nvSpPr>
          <p:spPr>
            <a:xfrm rot="10800000">
              <a:off x="4422599" y="327330"/>
              <a:ext cx="251022" cy="735991"/>
            </a:xfrm>
            <a:custGeom>
              <a:rect b="b" l="l" r="r" t="t"/>
              <a:pathLst>
                <a:path extrusionOk="0" h="4128" w="1408">
                  <a:moveTo>
                    <a:pt x="1298" y="12"/>
                  </a:moveTo>
                  <a:cubicBezTo>
                    <a:pt x="1325" y="236"/>
                    <a:pt x="1314" y="472"/>
                    <a:pt x="1260" y="696"/>
                  </a:cubicBezTo>
                  <a:cubicBezTo>
                    <a:pt x="1227" y="833"/>
                    <a:pt x="1178" y="871"/>
                    <a:pt x="1063" y="1090"/>
                  </a:cubicBezTo>
                  <a:cubicBezTo>
                    <a:pt x="1063" y="1090"/>
                    <a:pt x="1002" y="1200"/>
                    <a:pt x="898" y="1418"/>
                  </a:cubicBezTo>
                  <a:cubicBezTo>
                    <a:pt x="690" y="1856"/>
                    <a:pt x="1035" y="2272"/>
                    <a:pt x="898" y="2885"/>
                  </a:cubicBezTo>
                  <a:cubicBezTo>
                    <a:pt x="789" y="3367"/>
                    <a:pt x="439" y="3717"/>
                    <a:pt x="291" y="3865"/>
                  </a:cubicBezTo>
                  <a:cubicBezTo>
                    <a:pt x="203" y="3958"/>
                    <a:pt x="105" y="4040"/>
                    <a:pt x="1" y="4117"/>
                  </a:cubicBezTo>
                  <a:cubicBezTo>
                    <a:pt x="88" y="4090"/>
                    <a:pt x="99" y="4128"/>
                    <a:pt x="198" y="4068"/>
                  </a:cubicBezTo>
                  <a:cubicBezTo>
                    <a:pt x="460" y="3914"/>
                    <a:pt x="362" y="3893"/>
                    <a:pt x="668" y="3581"/>
                  </a:cubicBezTo>
                  <a:cubicBezTo>
                    <a:pt x="1216" y="3017"/>
                    <a:pt x="882" y="1730"/>
                    <a:pt x="975" y="1473"/>
                  </a:cubicBezTo>
                  <a:cubicBezTo>
                    <a:pt x="1194" y="833"/>
                    <a:pt x="1249" y="1041"/>
                    <a:pt x="1342" y="641"/>
                  </a:cubicBezTo>
                  <a:cubicBezTo>
                    <a:pt x="1375" y="515"/>
                    <a:pt x="1391" y="389"/>
                    <a:pt x="1396" y="258"/>
                  </a:cubicBezTo>
                  <a:cubicBezTo>
                    <a:pt x="1407" y="203"/>
                    <a:pt x="1407" y="149"/>
                    <a:pt x="1402" y="94"/>
                  </a:cubicBezTo>
                  <a:cubicBezTo>
                    <a:pt x="1396" y="1"/>
                    <a:pt x="1369" y="17"/>
                    <a:pt x="1298"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CUSTOM_3_1_1_1_1_1">
    <p:spTree>
      <p:nvGrpSpPr>
        <p:cNvPr id="10406" name="Shape 10406"/>
        <p:cNvGrpSpPr/>
        <p:nvPr/>
      </p:nvGrpSpPr>
      <p:grpSpPr>
        <a:xfrm>
          <a:off x="0" y="0"/>
          <a:ext cx="0" cy="0"/>
          <a:chOff x="0" y="0"/>
          <a:chExt cx="0" cy="0"/>
        </a:xfrm>
      </p:grpSpPr>
      <p:sp>
        <p:nvSpPr>
          <p:cNvPr id="10407" name="Google Shape;10407;p35"/>
          <p:cNvSpPr txBox="1"/>
          <p:nvPr>
            <p:ph type="title"/>
          </p:nvPr>
        </p:nvSpPr>
        <p:spPr>
          <a:xfrm>
            <a:off x="1373693" y="1731600"/>
            <a:ext cx="24981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408" name="Google Shape;10408;p35"/>
          <p:cNvSpPr txBox="1"/>
          <p:nvPr>
            <p:ph idx="1" type="subTitle"/>
          </p:nvPr>
        </p:nvSpPr>
        <p:spPr>
          <a:xfrm>
            <a:off x="1249875" y="2304288"/>
            <a:ext cx="2745900" cy="1107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0409" name="Google Shape;10409;p35"/>
          <p:cNvSpPr/>
          <p:nvPr/>
        </p:nvSpPr>
        <p:spPr>
          <a:xfrm flipH="1">
            <a:off x="6319431" y="2571750"/>
            <a:ext cx="4145394" cy="2365371"/>
          </a:xfrm>
          <a:custGeom>
            <a:rect b="b" l="l" r="r" t="t"/>
            <a:pathLst>
              <a:path extrusionOk="0" h="24862" w="57935">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10" name="Google Shape;10410;p35"/>
          <p:cNvGrpSpPr/>
          <p:nvPr/>
        </p:nvGrpSpPr>
        <p:grpSpPr>
          <a:xfrm rot="10428974">
            <a:off x="-648806" y="807914"/>
            <a:ext cx="623977" cy="1046353"/>
            <a:chOff x="352625" y="2514275"/>
            <a:chExt cx="150500" cy="252375"/>
          </a:xfrm>
        </p:grpSpPr>
        <p:sp>
          <p:nvSpPr>
            <p:cNvPr id="10411" name="Google Shape;10411;p35"/>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35"/>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35"/>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35"/>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35"/>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35"/>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35"/>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35"/>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35"/>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35"/>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35"/>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35"/>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35"/>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35"/>
          <p:cNvGrpSpPr/>
          <p:nvPr/>
        </p:nvGrpSpPr>
        <p:grpSpPr>
          <a:xfrm flipH="1" rot="-9443905">
            <a:off x="-1788393" y="-245144"/>
            <a:ext cx="623975" cy="1046351"/>
            <a:chOff x="352625" y="2514275"/>
            <a:chExt cx="150500" cy="252375"/>
          </a:xfrm>
        </p:grpSpPr>
        <p:sp>
          <p:nvSpPr>
            <p:cNvPr id="10425" name="Google Shape;10425;p35"/>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35"/>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35"/>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35"/>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35"/>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35"/>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35"/>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35"/>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35"/>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35"/>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35"/>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35"/>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35"/>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38" name="Google Shape;10438;p35"/>
          <p:cNvGrpSpPr/>
          <p:nvPr/>
        </p:nvGrpSpPr>
        <p:grpSpPr>
          <a:xfrm>
            <a:off x="-1773584" y="-694630"/>
            <a:ext cx="2265428" cy="2271442"/>
            <a:chOff x="7756235" y="-630717"/>
            <a:chExt cx="2360312" cy="2366578"/>
          </a:xfrm>
        </p:grpSpPr>
        <p:grpSp>
          <p:nvGrpSpPr>
            <p:cNvPr id="10439" name="Google Shape;10439;p35"/>
            <p:cNvGrpSpPr/>
            <p:nvPr/>
          </p:nvGrpSpPr>
          <p:grpSpPr>
            <a:xfrm flipH="1">
              <a:off x="8910950" y="-156882"/>
              <a:ext cx="1205597" cy="1051927"/>
              <a:chOff x="-1033342" y="-651870"/>
              <a:chExt cx="1568154" cy="1368271"/>
            </a:xfrm>
          </p:grpSpPr>
          <p:sp>
            <p:nvSpPr>
              <p:cNvPr id="10440" name="Google Shape;10440;p35"/>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35"/>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35"/>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3" name="Google Shape;10443;p35"/>
            <p:cNvGrpSpPr/>
            <p:nvPr/>
          </p:nvGrpSpPr>
          <p:grpSpPr>
            <a:xfrm rot="10389824">
              <a:off x="8060650" y="-111269"/>
              <a:ext cx="1546564" cy="1761346"/>
              <a:chOff x="13841809" y="-1721004"/>
              <a:chExt cx="1300999" cy="1481677"/>
            </a:xfrm>
          </p:grpSpPr>
          <p:sp>
            <p:nvSpPr>
              <p:cNvPr id="10444" name="Google Shape;10444;p35"/>
              <p:cNvSpPr/>
              <p:nvPr/>
            </p:nvSpPr>
            <p:spPr>
              <a:xfrm>
                <a:off x="14048226" y="-1069723"/>
                <a:ext cx="398319" cy="830396"/>
              </a:xfrm>
              <a:custGeom>
                <a:rect b="b" l="l" r="r" t="t"/>
                <a:pathLst>
                  <a:path extrusionOk="0" h="5262" w="2524">
                    <a:moveTo>
                      <a:pt x="1681" y="1"/>
                    </a:moveTo>
                    <a:cubicBezTo>
                      <a:pt x="1653" y="56"/>
                      <a:pt x="1626" y="110"/>
                      <a:pt x="1593" y="165"/>
                    </a:cubicBezTo>
                    <a:lnTo>
                      <a:pt x="1960" y="368"/>
                    </a:lnTo>
                    <a:cubicBezTo>
                      <a:pt x="1155" y="1857"/>
                      <a:pt x="619" y="3482"/>
                      <a:pt x="383" y="5163"/>
                    </a:cubicBezTo>
                    <a:lnTo>
                      <a:pt x="0" y="5113"/>
                    </a:lnTo>
                    <a:lnTo>
                      <a:pt x="0" y="5124"/>
                    </a:lnTo>
                    <a:lnTo>
                      <a:pt x="942" y="5261"/>
                    </a:lnTo>
                    <a:cubicBezTo>
                      <a:pt x="1177" y="3575"/>
                      <a:pt x="1714" y="1950"/>
                      <a:pt x="2524" y="461"/>
                    </a:cubicBezTo>
                    <a:lnTo>
                      <a:pt x="1681" y="1"/>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35"/>
              <p:cNvSpPr/>
              <p:nvPr/>
            </p:nvSpPr>
            <p:spPr>
              <a:xfrm>
                <a:off x="14048226" y="-1043684"/>
                <a:ext cx="309313" cy="788734"/>
              </a:xfrm>
              <a:custGeom>
                <a:rect b="b" l="l" r="r" t="t"/>
                <a:pathLst>
                  <a:path extrusionOk="0" h="4998" w="1960">
                    <a:moveTo>
                      <a:pt x="1593" y="0"/>
                    </a:moveTo>
                    <a:cubicBezTo>
                      <a:pt x="783" y="1544"/>
                      <a:pt x="241" y="3219"/>
                      <a:pt x="0" y="4948"/>
                    </a:cubicBezTo>
                    <a:lnTo>
                      <a:pt x="383" y="4998"/>
                    </a:lnTo>
                    <a:cubicBezTo>
                      <a:pt x="619" y="3317"/>
                      <a:pt x="1155" y="1692"/>
                      <a:pt x="1960" y="203"/>
                    </a:cubicBezTo>
                    <a:lnTo>
                      <a:pt x="1593"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35"/>
              <p:cNvSpPr/>
              <p:nvPr/>
            </p:nvSpPr>
            <p:spPr>
              <a:xfrm>
                <a:off x="14051698" y="-1023011"/>
                <a:ext cx="413942" cy="316725"/>
              </a:xfrm>
              <a:custGeom>
                <a:rect b="b" l="l" r="r" t="t"/>
                <a:pathLst>
                  <a:path extrusionOk="0" h="2007" w="2623">
                    <a:moveTo>
                      <a:pt x="928" y="0"/>
                    </a:moveTo>
                    <a:cubicBezTo>
                      <a:pt x="845" y="0"/>
                      <a:pt x="761" y="11"/>
                      <a:pt x="679" y="33"/>
                    </a:cubicBezTo>
                    <a:cubicBezTo>
                      <a:pt x="460" y="94"/>
                      <a:pt x="247" y="219"/>
                      <a:pt x="175" y="433"/>
                    </a:cubicBezTo>
                    <a:cubicBezTo>
                      <a:pt x="0" y="969"/>
                      <a:pt x="849" y="1418"/>
                      <a:pt x="723" y="1966"/>
                    </a:cubicBezTo>
                    <a:cubicBezTo>
                      <a:pt x="879" y="1993"/>
                      <a:pt x="1037" y="2007"/>
                      <a:pt x="1196" y="2007"/>
                    </a:cubicBezTo>
                    <a:cubicBezTo>
                      <a:pt x="1355" y="2007"/>
                      <a:pt x="1514" y="1993"/>
                      <a:pt x="1670" y="1966"/>
                    </a:cubicBezTo>
                    <a:cubicBezTo>
                      <a:pt x="2036" y="1900"/>
                      <a:pt x="2425" y="1714"/>
                      <a:pt x="2529" y="1358"/>
                    </a:cubicBezTo>
                    <a:cubicBezTo>
                      <a:pt x="2622" y="1051"/>
                      <a:pt x="2458" y="712"/>
                      <a:pt x="2212" y="510"/>
                    </a:cubicBezTo>
                    <a:cubicBezTo>
                      <a:pt x="1965" y="302"/>
                      <a:pt x="1653" y="198"/>
                      <a:pt x="1352" y="99"/>
                    </a:cubicBezTo>
                    <a:lnTo>
                      <a:pt x="1347" y="99"/>
                    </a:lnTo>
                    <a:cubicBezTo>
                      <a:pt x="1215" y="33"/>
                      <a:pt x="1072" y="0"/>
                      <a:pt x="92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35"/>
              <p:cNvSpPr/>
              <p:nvPr/>
            </p:nvSpPr>
            <p:spPr>
              <a:xfrm>
                <a:off x="13841809" y="-1346205"/>
                <a:ext cx="407788" cy="285952"/>
              </a:xfrm>
              <a:custGeom>
                <a:rect b="b" l="l" r="r" t="t"/>
                <a:pathLst>
                  <a:path extrusionOk="0" h="1812" w="2584">
                    <a:moveTo>
                      <a:pt x="1129" y="0"/>
                    </a:moveTo>
                    <a:cubicBezTo>
                      <a:pt x="732" y="0"/>
                      <a:pt x="341" y="160"/>
                      <a:pt x="0" y="374"/>
                    </a:cubicBezTo>
                    <a:cubicBezTo>
                      <a:pt x="345" y="598"/>
                      <a:pt x="602" y="921"/>
                      <a:pt x="892" y="1206"/>
                    </a:cubicBezTo>
                    <a:cubicBezTo>
                      <a:pt x="1182" y="1490"/>
                      <a:pt x="1522" y="1753"/>
                      <a:pt x="1927" y="1802"/>
                    </a:cubicBezTo>
                    <a:cubicBezTo>
                      <a:pt x="1962" y="1808"/>
                      <a:pt x="1998" y="1811"/>
                      <a:pt x="2034" y="1811"/>
                    </a:cubicBezTo>
                    <a:cubicBezTo>
                      <a:pt x="2099" y="1811"/>
                      <a:pt x="2163" y="1801"/>
                      <a:pt x="2222" y="1780"/>
                    </a:cubicBezTo>
                    <a:cubicBezTo>
                      <a:pt x="2403" y="1720"/>
                      <a:pt x="2529" y="1561"/>
                      <a:pt x="2556" y="1375"/>
                    </a:cubicBezTo>
                    <a:cubicBezTo>
                      <a:pt x="2584" y="1129"/>
                      <a:pt x="2294" y="768"/>
                      <a:pt x="2162" y="554"/>
                    </a:cubicBezTo>
                    <a:cubicBezTo>
                      <a:pt x="1976" y="253"/>
                      <a:pt x="1664" y="56"/>
                      <a:pt x="1314" y="12"/>
                    </a:cubicBezTo>
                    <a:cubicBezTo>
                      <a:pt x="1252" y="4"/>
                      <a:pt x="1190" y="0"/>
                      <a:pt x="112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35"/>
              <p:cNvSpPr/>
              <p:nvPr/>
            </p:nvSpPr>
            <p:spPr>
              <a:xfrm>
                <a:off x="13935075" y="-1295548"/>
                <a:ext cx="223778" cy="158915"/>
              </a:xfrm>
              <a:custGeom>
                <a:rect b="b" l="l" r="r" t="t"/>
                <a:pathLst>
                  <a:path extrusionOk="0" h="1007" w="1418">
                    <a:moveTo>
                      <a:pt x="416" y="1"/>
                    </a:moveTo>
                    <a:cubicBezTo>
                      <a:pt x="267" y="1"/>
                      <a:pt x="123" y="24"/>
                      <a:pt x="0" y="85"/>
                    </a:cubicBezTo>
                    <a:cubicBezTo>
                      <a:pt x="274" y="228"/>
                      <a:pt x="531" y="315"/>
                      <a:pt x="712" y="589"/>
                    </a:cubicBezTo>
                    <a:cubicBezTo>
                      <a:pt x="783" y="699"/>
                      <a:pt x="838" y="819"/>
                      <a:pt x="931" y="907"/>
                    </a:cubicBezTo>
                    <a:cubicBezTo>
                      <a:pt x="993" y="965"/>
                      <a:pt x="1082" y="1006"/>
                      <a:pt x="1166" y="1006"/>
                    </a:cubicBezTo>
                    <a:cubicBezTo>
                      <a:pt x="1209" y="1006"/>
                      <a:pt x="1250" y="996"/>
                      <a:pt x="1287" y="972"/>
                    </a:cubicBezTo>
                    <a:cubicBezTo>
                      <a:pt x="1391" y="901"/>
                      <a:pt x="1407" y="759"/>
                      <a:pt x="1407" y="627"/>
                    </a:cubicBezTo>
                    <a:cubicBezTo>
                      <a:pt x="1418" y="518"/>
                      <a:pt x="1396" y="403"/>
                      <a:pt x="1341" y="299"/>
                    </a:cubicBezTo>
                    <a:cubicBezTo>
                      <a:pt x="1270" y="195"/>
                      <a:pt x="1144" y="140"/>
                      <a:pt x="1018" y="102"/>
                    </a:cubicBezTo>
                    <a:cubicBezTo>
                      <a:pt x="842" y="47"/>
                      <a:pt x="625" y="1"/>
                      <a:pt x="41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35"/>
              <p:cNvSpPr/>
              <p:nvPr/>
            </p:nvSpPr>
            <p:spPr>
              <a:xfrm>
                <a:off x="13917716" y="-1118012"/>
                <a:ext cx="242873" cy="215253"/>
              </a:xfrm>
              <a:custGeom>
                <a:rect b="b" l="l" r="r" t="t"/>
                <a:pathLst>
                  <a:path extrusionOk="0" h="1364" w="1539">
                    <a:moveTo>
                      <a:pt x="504" y="0"/>
                    </a:moveTo>
                    <a:cubicBezTo>
                      <a:pt x="351" y="126"/>
                      <a:pt x="236" y="285"/>
                      <a:pt x="160" y="471"/>
                    </a:cubicBezTo>
                    <a:cubicBezTo>
                      <a:pt x="45" y="750"/>
                      <a:pt x="23" y="1062"/>
                      <a:pt x="1" y="1363"/>
                    </a:cubicBezTo>
                    <a:cubicBezTo>
                      <a:pt x="114" y="1066"/>
                      <a:pt x="403" y="871"/>
                      <a:pt x="721" y="871"/>
                    </a:cubicBezTo>
                    <a:cubicBezTo>
                      <a:pt x="726" y="871"/>
                      <a:pt x="730" y="871"/>
                      <a:pt x="734" y="871"/>
                    </a:cubicBezTo>
                    <a:cubicBezTo>
                      <a:pt x="953" y="882"/>
                      <a:pt x="1156" y="986"/>
                      <a:pt x="1358" y="1079"/>
                    </a:cubicBezTo>
                    <a:cubicBezTo>
                      <a:pt x="1418" y="1106"/>
                      <a:pt x="1479" y="1128"/>
                      <a:pt x="1539" y="1150"/>
                    </a:cubicBezTo>
                    <a:cubicBezTo>
                      <a:pt x="1451" y="1046"/>
                      <a:pt x="1391" y="925"/>
                      <a:pt x="1353" y="794"/>
                    </a:cubicBezTo>
                    <a:cubicBezTo>
                      <a:pt x="1325" y="696"/>
                      <a:pt x="1314" y="592"/>
                      <a:pt x="1287" y="493"/>
                    </a:cubicBezTo>
                    <a:cubicBezTo>
                      <a:pt x="1221" y="291"/>
                      <a:pt x="1057" y="137"/>
                      <a:pt x="855" y="77"/>
                    </a:cubicBezTo>
                    <a:cubicBezTo>
                      <a:pt x="740" y="44"/>
                      <a:pt x="614" y="44"/>
                      <a:pt x="5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35"/>
              <p:cNvSpPr/>
              <p:nvPr/>
            </p:nvSpPr>
            <p:spPr>
              <a:xfrm>
                <a:off x="13997253" y="-1146418"/>
                <a:ext cx="298108" cy="219198"/>
              </a:xfrm>
              <a:custGeom>
                <a:rect b="b" l="l" r="r" t="t"/>
                <a:pathLst>
                  <a:path extrusionOk="0" h="1389" w="1889">
                    <a:moveTo>
                      <a:pt x="579" y="1"/>
                    </a:moveTo>
                    <a:cubicBezTo>
                      <a:pt x="481" y="1"/>
                      <a:pt x="382" y="15"/>
                      <a:pt x="290" y="38"/>
                    </a:cubicBezTo>
                    <a:cubicBezTo>
                      <a:pt x="186" y="65"/>
                      <a:pt x="88" y="115"/>
                      <a:pt x="0" y="180"/>
                    </a:cubicBezTo>
                    <a:cubicBezTo>
                      <a:pt x="110" y="224"/>
                      <a:pt x="236" y="224"/>
                      <a:pt x="351" y="257"/>
                    </a:cubicBezTo>
                    <a:cubicBezTo>
                      <a:pt x="553" y="317"/>
                      <a:pt x="717" y="471"/>
                      <a:pt x="783" y="673"/>
                    </a:cubicBezTo>
                    <a:cubicBezTo>
                      <a:pt x="816" y="772"/>
                      <a:pt x="821" y="876"/>
                      <a:pt x="849" y="969"/>
                    </a:cubicBezTo>
                    <a:cubicBezTo>
                      <a:pt x="887" y="1100"/>
                      <a:pt x="953" y="1226"/>
                      <a:pt x="1035" y="1330"/>
                    </a:cubicBezTo>
                    <a:cubicBezTo>
                      <a:pt x="1137" y="1369"/>
                      <a:pt x="1247" y="1389"/>
                      <a:pt x="1357" y="1389"/>
                    </a:cubicBezTo>
                    <a:cubicBezTo>
                      <a:pt x="1401" y="1389"/>
                      <a:pt x="1445" y="1385"/>
                      <a:pt x="1489" y="1379"/>
                    </a:cubicBezTo>
                    <a:cubicBezTo>
                      <a:pt x="1697" y="1330"/>
                      <a:pt x="1889" y="1111"/>
                      <a:pt x="1829" y="903"/>
                    </a:cubicBezTo>
                    <a:cubicBezTo>
                      <a:pt x="1796" y="783"/>
                      <a:pt x="1692" y="695"/>
                      <a:pt x="1593" y="618"/>
                    </a:cubicBezTo>
                    <a:lnTo>
                      <a:pt x="1133" y="252"/>
                    </a:lnTo>
                    <a:cubicBezTo>
                      <a:pt x="1016" y="70"/>
                      <a:pt x="799" y="1"/>
                      <a:pt x="57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35"/>
              <p:cNvSpPr/>
              <p:nvPr/>
            </p:nvSpPr>
            <p:spPr>
              <a:xfrm>
                <a:off x="14379944" y="-889977"/>
                <a:ext cx="291164" cy="362016"/>
              </a:xfrm>
              <a:custGeom>
                <a:rect b="b" l="l" r="r" t="t"/>
                <a:pathLst>
                  <a:path extrusionOk="0" h="2294" w="1845">
                    <a:moveTo>
                      <a:pt x="0" y="0"/>
                    </a:moveTo>
                    <a:cubicBezTo>
                      <a:pt x="38" y="192"/>
                      <a:pt x="115" y="373"/>
                      <a:pt x="230" y="531"/>
                    </a:cubicBezTo>
                    <a:cubicBezTo>
                      <a:pt x="427" y="778"/>
                      <a:pt x="695" y="958"/>
                      <a:pt x="898" y="1199"/>
                    </a:cubicBezTo>
                    <a:cubicBezTo>
                      <a:pt x="1150" y="1506"/>
                      <a:pt x="1276" y="1900"/>
                      <a:pt x="1254" y="2294"/>
                    </a:cubicBezTo>
                    <a:cubicBezTo>
                      <a:pt x="1352" y="2048"/>
                      <a:pt x="1527" y="1845"/>
                      <a:pt x="1653" y="1610"/>
                    </a:cubicBezTo>
                    <a:cubicBezTo>
                      <a:pt x="1774" y="1374"/>
                      <a:pt x="1839" y="1112"/>
                      <a:pt x="1845" y="843"/>
                    </a:cubicBezTo>
                    <a:lnTo>
                      <a:pt x="1845" y="756"/>
                    </a:lnTo>
                    <a:cubicBezTo>
                      <a:pt x="1745" y="707"/>
                      <a:pt x="1637" y="684"/>
                      <a:pt x="1529" y="684"/>
                    </a:cubicBezTo>
                    <a:cubicBezTo>
                      <a:pt x="1455" y="684"/>
                      <a:pt x="1380" y="695"/>
                      <a:pt x="1308" y="718"/>
                    </a:cubicBezTo>
                    <a:cubicBezTo>
                      <a:pt x="1221" y="400"/>
                      <a:pt x="942" y="176"/>
                      <a:pt x="619" y="148"/>
                    </a:cubicBezTo>
                    <a:cubicBezTo>
                      <a:pt x="389" y="132"/>
                      <a:pt x="164" y="176"/>
                      <a:pt x="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35"/>
              <p:cNvSpPr/>
              <p:nvPr/>
            </p:nvSpPr>
            <p:spPr>
              <a:xfrm>
                <a:off x="14375526" y="-960361"/>
                <a:ext cx="295583" cy="188899"/>
              </a:xfrm>
              <a:custGeom>
                <a:rect b="b" l="l" r="r" t="t"/>
                <a:pathLst>
                  <a:path extrusionOk="0" h="1197" w="1873">
                    <a:moveTo>
                      <a:pt x="311" y="1"/>
                    </a:moveTo>
                    <a:cubicBezTo>
                      <a:pt x="278" y="1"/>
                      <a:pt x="248" y="5"/>
                      <a:pt x="220" y="14"/>
                    </a:cubicBezTo>
                    <a:cubicBezTo>
                      <a:pt x="34" y="74"/>
                      <a:pt x="1" y="255"/>
                      <a:pt x="34" y="446"/>
                    </a:cubicBezTo>
                    <a:cubicBezTo>
                      <a:pt x="192" y="622"/>
                      <a:pt x="417" y="578"/>
                      <a:pt x="647" y="594"/>
                    </a:cubicBezTo>
                    <a:cubicBezTo>
                      <a:pt x="975" y="622"/>
                      <a:pt x="1249" y="846"/>
                      <a:pt x="1336" y="1164"/>
                    </a:cubicBezTo>
                    <a:cubicBezTo>
                      <a:pt x="1412" y="1141"/>
                      <a:pt x="1488" y="1129"/>
                      <a:pt x="1563" y="1129"/>
                    </a:cubicBezTo>
                    <a:cubicBezTo>
                      <a:pt x="1669" y="1129"/>
                      <a:pt x="1774" y="1152"/>
                      <a:pt x="1873" y="1196"/>
                    </a:cubicBezTo>
                    <a:cubicBezTo>
                      <a:pt x="1867" y="1109"/>
                      <a:pt x="1845" y="1021"/>
                      <a:pt x="1807" y="939"/>
                    </a:cubicBezTo>
                    <a:cubicBezTo>
                      <a:pt x="1736" y="835"/>
                      <a:pt x="1643" y="742"/>
                      <a:pt x="1539" y="676"/>
                    </a:cubicBezTo>
                    <a:cubicBezTo>
                      <a:pt x="1303" y="511"/>
                      <a:pt x="672" y="1"/>
                      <a:pt x="31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35"/>
              <p:cNvSpPr/>
              <p:nvPr/>
            </p:nvSpPr>
            <p:spPr>
              <a:xfrm>
                <a:off x="14458534" y="-991607"/>
                <a:ext cx="600477" cy="247762"/>
              </a:xfrm>
              <a:custGeom>
                <a:rect b="b" l="l" r="r" t="t"/>
                <a:pathLst>
                  <a:path extrusionOk="0" h="1570" w="3805">
                    <a:moveTo>
                      <a:pt x="1588" y="1"/>
                    </a:moveTo>
                    <a:cubicBezTo>
                      <a:pt x="1395" y="1"/>
                      <a:pt x="1207" y="37"/>
                      <a:pt x="1035" y="119"/>
                    </a:cubicBezTo>
                    <a:cubicBezTo>
                      <a:pt x="0" y="617"/>
                      <a:pt x="1522" y="1356"/>
                      <a:pt x="1998" y="1471"/>
                    </a:cubicBezTo>
                    <a:cubicBezTo>
                      <a:pt x="2301" y="1541"/>
                      <a:pt x="2611" y="1570"/>
                      <a:pt x="2922" y="1570"/>
                    </a:cubicBezTo>
                    <a:cubicBezTo>
                      <a:pt x="3218" y="1570"/>
                      <a:pt x="3514" y="1544"/>
                      <a:pt x="3804" y="1504"/>
                    </a:cubicBezTo>
                    <a:cubicBezTo>
                      <a:pt x="3465" y="1389"/>
                      <a:pt x="3301" y="1017"/>
                      <a:pt x="3082" y="732"/>
                    </a:cubicBezTo>
                    <a:cubicBezTo>
                      <a:pt x="2763" y="319"/>
                      <a:pt x="2157" y="1"/>
                      <a:pt x="158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35"/>
              <p:cNvSpPr/>
              <p:nvPr/>
            </p:nvSpPr>
            <p:spPr>
              <a:xfrm>
                <a:off x="14588886" y="-1047945"/>
                <a:ext cx="553922" cy="165700"/>
              </a:xfrm>
              <a:custGeom>
                <a:rect b="b" l="l" r="r" t="t"/>
                <a:pathLst>
                  <a:path extrusionOk="0" h="1050" w="3510">
                    <a:moveTo>
                      <a:pt x="1397" y="0"/>
                    </a:moveTo>
                    <a:cubicBezTo>
                      <a:pt x="1316" y="0"/>
                      <a:pt x="1236" y="4"/>
                      <a:pt x="1156" y="11"/>
                    </a:cubicBezTo>
                    <a:cubicBezTo>
                      <a:pt x="953" y="27"/>
                      <a:pt x="307" y="60"/>
                      <a:pt x="198" y="268"/>
                    </a:cubicBezTo>
                    <a:cubicBezTo>
                      <a:pt x="1" y="624"/>
                      <a:pt x="1473" y="996"/>
                      <a:pt x="1741" y="1029"/>
                    </a:cubicBezTo>
                    <a:cubicBezTo>
                      <a:pt x="1851" y="1042"/>
                      <a:pt x="1961" y="1049"/>
                      <a:pt x="2072" y="1049"/>
                    </a:cubicBezTo>
                    <a:cubicBezTo>
                      <a:pt x="2588" y="1049"/>
                      <a:pt x="3108" y="900"/>
                      <a:pt x="3509" y="580"/>
                    </a:cubicBezTo>
                    <a:lnTo>
                      <a:pt x="2677" y="279"/>
                    </a:lnTo>
                    <a:cubicBezTo>
                      <a:pt x="2491" y="202"/>
                      <a:pt x="2294" y="142"/>
                      <a:pt x="2103" y="87"/>
                    </a:cubicBezTo>
                    <a:cubicBezTo>
                      <a:pt x="1870" y="30"/>
                      <a:pt x="1634" y="0"/>
                      <a:pt x="13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35"/>
              <p:cNvSpPr/>
              <p:nvPr/>
            </p:nvSpPr>
            <p:spPr>
              <a:xfrm>
                <a:off x="14666687" y="-1173562"/>
                <a:ext cx="468388" cy="131771"/>
              </a:xfrm>
              <a:custGeom>
                <a:rect b="b" l="l" r="r" t="t"/>
                <a:pathLst>
                  <a:path extrusionOk="0" h="835" w="2968">
                    <a:moveTo>
                      <a:pt x="1688" y="1"/>
                    </a:moveTo>
                    <a:cubicBezTo>
                      <a:pt x="1587" y="1"/>
                      <a:pt x="1486" y="5"/>
                      <a:pt x="1385" y="13"/>
                    </a:cubicBezTo>
                    <a:cubicBezTo>
                      <a:pt x="1123" y="30"/>
                      <a:pt x="269" y="128"/>
                      <a:pt x="143" y="424"/>
                    </a:cubicBezTo>
                    <a:cubicBezTo>
                      <a:pt x="0" y="757"/>
                      <a:pt x="685" y="818"/>
                      <a:pt x="980" y="834"/>
                    </a:cubicBezTo>
                    <a:cubicBezTo>
                      <a:pt x="996" y="835"/>
                      <a:pt x="1011" y="835"/>
                      <a:pt x="1027" y="835"/>
                    </a:cubicBezTo>
                    <a:cubicBezTo>
                      <a:pt x="1225" y="835"/>
                      <a:pt x="1422" y="803"/>
                      <a:pt x="1615" y="752"/>
                    </a:cubicBezTo>
                    <a:cubicBezTo>
                      <a:pt x="2097" y="626"/>
                      <a:pt x="2557" y="418"/>
                      <a:pt x="2967" y="139"/>
                    </a:cubicBezTo>
                    <a:cubicBezTo>
                      <a:pt x="2542" y="68"/>
                      <a:pt x="2114" y="1"/>
                      <a:pt x="1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35"/>
              <p:cNvSpPr/>
              <p:nvPr/>
            </p:nvSpPr>
            <p:spPr>
              <a:xfrm>
                <a:off x="14468476" y="-1721004"/>
                <a:ext cx="190638" cy="500573"/>
              </a:xfrm>
              <a:custGeom>
                <a:rect b="b" l="l" r="r" t="t"/>
                <a:pathLst>
                  <a:path extrusionOk="0" h="3172" w="1208">
                    <a:moveTo>
                      <a:pt x="545" y="1"/>
                    </a:moveTo>
                    <a:lnTo>
                      <a:pt x="430" y="45"/>
                    </a:lnTo>
                    <a:cubicBezTo>
                      <a:pt x="233" y="663"/>
                      <a:pt x="112" y="1304"/>
                      <a:pt x="74" y="1955"/>
                    </a:cubicBezTo>
                    <a:cubicBezTo>
                      <a:pt x="65" y="2130"/>
                      <a:pt x="1" y="3172"/>
                      <a:pt x="227" y="3172"/>
                    </a:cubicBezTo>
                    <a:cubicBezTo>
                      <a:pt x="276" y="3172"/>
                      <a:pt x="339" y="3123"/>
                      <a:pt x="419" y="3006"/>
                    </a:cubicBezTo>
                    <a:cubicBezTo>
                      <a:pt x="660" y="2650"/>
                      <a:pt x="906" y="2294"/>
                      <a:pt x="1059" y="1900"/>
                    </a:cubicBezTo>
                    <a:cubicBezTo>
                      <a:pt x="1169" y="1648"/>
                      <a:pt x="1207" y="1375"/>
                      <a:pt x="1180" y="1101"/>
                    </a:cubicBezTo>
                    <a:cubicBezTo>
                      <a:pt x="1120" y="674"/>
                      <a:pt x="829" y="329"/>
                      <a:pt x="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35"/>
              <p:cNvSpPr/>
              <p:nvPr/>
            </p:nvSpPr>
            <p:spPr>
              <a:xfrm>
                <a:off x="14501617" y="-1616849"/>
                <a:ext cx="102105" cy="327614"/>
              </a:xfrm>
              <a:custGeom>
                <a:rect b="b" l="l" r="r" t="t"/>
                <a:pathLst>
                  <a:path extrusionOk="0" h="2076" w="647">
                    <a:moveTo>
                      <a:pt x="275" y="0"/>
                    </a:moveTo>
                    <a:cubicBezTo>
                      <a:pt x="268" y="0"/>
                      <a:pt x="260" y="3"/>
                      <a:pt x="253" y="9"/>
                    </a:cubicBezTo>
                    <a:cubicBezTo>
                      <a:pt x="242" y="20"/>
                      <a:pt x="231" y="36"/>
                      <a:pt x="236" y="58"/>
                    </a:cubicBezTo>
                    <a:cubicBezTo>
                      <a:pt x="198" y="364"/>
                      <a:pt x="165" y="676"/>
                      <a:pt x="143" y="983"/>
                    </a:cubicBezTo>
                    <a:cubicBezTo>
                      <a:pt x="116" y="1240"/>
                      <a:pt x="1" y="1667"/>
                      <a:pt x="72" y="1908"/>
                    </a:cubicBezTo>
                    <a:cubicBezTo>
                      <a:pt x="110" y="2026"/>
                      <a:pt x="155" y="2075"/>
                      <a:pt x="202" y="2075"/>
                    </a:cubicBezTo>
                    <a:cubicBezTo>
                      <a:pt x="396" y="2075"/>
                      <a:pt x="637" y="1263"/>
                      <a:pt x="641" y="1065"/>
                    </a:cubicBezTo>
                    <a:cubicBezTo>
                      <a:pt x="647" y="715"/>
                      <a:pt x="494" y="381"/>
                      <a:pt x="346" y="63"/>
                    </a:cubicBezTo>
                    <a:cubicBezTo>
                      <a:pt x="333" y="33"/>
                      <a:pt x="303" y="0"/>
                      <a:pt x="2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35"/>
              <p:cNvSpPr/>
              <p:nvPr/>
            </p:nvSpPr>
            <p:spPr>
              <a:xfrm>
                <a:off x="14274527" y="-1701120"/>
                <a:ext cx="174698" cy="383320"/>
              </a:xfrm>
              <a:custGeom>
                <a:rect b="b" l="l" r="r" t="t"/>
                <a:pathLst>
                  <a:path extrusionOk="0" h="2429" w="1107">
                    <a:moveTo>
                      <a:pt x="515" y="1"/>
                    </a:moveTo>
                    <a:cubicBezTo>
                      <a:pt x="542" y="187"/>
                      <a:pt x="531" y="373"/>
                      <a:pt x="471" y="554"/>
                    </a:cubicBezTo>
                    <a:cubicBezTo>
                      <a:pt x="340" y="942"/>
                      <a:pt x="0" y="1271"/>
                      <a:pt x="17" y="1681"/>
                    </a:cubicBezTo>
                    <a:cubicBezTo>
                      <a:pt x="22" y="1796"/>
                      <a:pt x="50" y="1911"/>
                      <a:pt x="99" y="2021"/>
                    </a:cubicBezTo>
                    <a:cubicBezTo>
                      <a:pt x="154" y="2146"/>
                      <a:pt x="252" y="2371"/>
                      <a:pt x="405" y="2420"/>
                    </a:cubicBezTo>
                    <a:cubicBezTo>
                      <a:pt x="425" y="2426"/>
                      <a:pt x="444" y="2428"/>
                      <a:pt x="463" y="2428"/>
                    </a:cubicBezTo>
                    <a:cubicBezTo>
                      <a:pt x="624" y="2428"/>
                      <a:pt x="736" y="2231"/>
                      <a:pt x="805" y="2108"/>
                    </a:cubicBezTo>
                    <a:cubicBezTo>
                      <a:pt x="936" y="1873"/>
                      <a:pt x="1068" y="1632"/>
                      <a:pt x="1095" y="1364"/>
                    </a:cubicBezTo>
                    <a:cubicBezTo>
                      <a:pt x="1106" y="1199"/>
                      <a:pt x="1090" y="1041"/>
                      <a:pt x="1051" y="882"/>
                    </a:cubicBezTo>
                    <a:cubicBezTo>
                      <a:pt x="1024" y="707"/>
                      <a:pt x="969" y="532"/>
                      <a:pt x="893" y="373"/>
                    </a:cubicBezTo>
                    <a:cubicBezTo>
                      <a:pt x="810" y="209"/>
                      <a:pt x="679" y="77"/>
                      <a:pt x="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35"/>
              <p:cNvSpPr/>
              <p:nvPr/>
            </p:nvSpPr>
            <p:spPr>
              <a:xfrm>
                <a:off x="14309087" y="-1625055"/>
                <a:ext cx="96897" cy="293842"/>
              </a:xfrm>
              <a:custGeom>
                <a:rect b="b" l="l" r="r" t="t"/>
                <a:pathLst>
                  <a:path extrusionOk="0" h="1862" w="614">
                    <a:moveTo>
                      <a:pt x="553" y="0"/>
                    </a:moveTo>
                    <a:cubicBezTo>
                      <a:pt x="559" y="351"/>
                      <a:pt x="252" y="613"/>
                      <a:pt x="121" y="942"/>
                    </a:cubicBezTo>
                    <a:cubicBezTo>
                      <a:pt x="0" y="1227"/>
                      <a:pt x="11" y="1604"/>
                      <a:pt x="197" y="1861"/>
                    </a:cubicBezTo>
                    <a:cubicBezTo>
                      <a:pt x="312" y="1626"/>
                      <a:pt x="318" y="1248"/>
                      <a:pt x="400" y="975"/>
                    </a:cubicBezTo>
                    <a:cubicBezTo>
                      <a:pt x="498" y="657"/>
                      <a:pt x="613" y="334"/>
                      <a:pt x="5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35"/>
              <p:cNvSpPr/>
              <p:nvPr/>
            </p:nvSpPr>
            <p:spPr>
              <a:xfrm>
                <a:off x="14641595" y="-1433159"/>
                <a:ext cx="302527" cy="322721"/>
              </a:xfrm>
              <a:custGeom>
                <a:rect b="b" l="l" r="r" t="t"/>
                <a:pathLst>
                  <a:path extrusionOk="0" h="2045" w="1917">
                    <a:moveTo>
                      <a:pt x="1869" y="1"/>
                    </a:moveTo>
                    <a:cubicBezTo>
                      <a:pt x="1785" y="1"/>
                      <a:pt x="1147" y="325"/>
                      <a:pt x="1101" y="361"/>
                    </a:cubicBezTo>
                    <a:cubicBezTo>
                      <a:pt x="745" y="618"/>
                      <a:pt x="44" y="1330"/>
                      <a:pt x="12" y="1789"/>
                    </a:cubicBezTo>
                    <a:cubicBezTo>
                      <a:pt x="0" y="1974"/>
                      <a:pt x="63" y="2044"/>
                      <a:pt x="166" y="2044"/>
                    </a:cubicBezTo>
                    <a:cubicBezTo>
                      <a:pt x="464" y="2044"/>
                      <a:pt x="1094" y="1458"/>
                      <a:pt x="1232" y="1341"/>
                    </a:cubicBezTo>
                    <a:cubicBezTo>
                      <a:pt x="1418" y="1193"/>
                      <a:pt x="1583" y="1012"/>
                      <a:pt x="1714" y="810"/>
                    </a:cubicBezTo>
                    <a:cubicBezTo>
                      <a:pt x="1856" y="569"/>
                      <a:pt x="1916" y="284"/>
                      <a:pt x="1878" y="5"/>
                    </a:cubicBezTo>
                    <a:cubicBezTo>
                      <a:pt x="1878" y="2"/>
                      <a:pt x="1875" y="1"/>
                      <a:pt x="18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35"/>
              <p:cNvSpPr/>
              <p:nvPr/>
            </p:nvSpPr>
            <p:spPr>
              <a:xfrm>
                <a:off x="14566477" y="-1536997"/>
                <a:ext cx="299055" cy="361543"/>
              </a:xfrm>
              <a:custGeom>
                <a:rect b="b" l="l" r="r" t="t"/>
                <a:pathLst>
                  <a:path extrusionOk="0" h="2291" w="1895">
                    <a:moveTo>
                      <a:pt x="1894" y="1"/>
                    </a:moveTo>
                    <a:lnTo>
                      <a:pt x="1894" y="1"/>
                    </a:lnTo>
                    <a:cubicBezTo>
                      <a:pt x="1670" y="285"/>
                      <a:pt x="1314" y="428"/>
                      <a:pt x="1019" y="636"/>
                    </a:cubicBezTo>
                    <a:cubicBezTo>
                      <a:pt x="674" y="871"/>
                      <a:pt x="395" y="1194"/>
                      <a:pt x="219" y="1566"/>
                    </a:cubicBezTo>
                    <a:cubicBezTo>
                      <a:pt x="148" y="1714"/>
                      <a:pt x="0" y="1988"/>
                      <a:pt x="44" y="2152"/>
                    </a:cubicBezTo>
                    <a:cubicBezTo>
                      <a:pt x="75" y="2252"/>
                      <a:pt x="140" y="2291"/>
                      <a:pt x="212" y="2291"/>
                    </a:cubicBezTo>
                    <a:cubicBezTo>
                      <a:pt x="309" y="2291"/>
                      <a:pt x="420" y="2220"/>
                      <a:pt x="477" y="2135"/>
                    </a:cubicBezTo>
                    <a:cubicBezTo>
                      <a:pt x="603" y="1949"/>
                      <a:pt x="652" y="1730"/>
                      <a:pt x="794" y="1555"/>
                    </a:cubicBezTo>
                    <a:cubicBezTo>
                      <a:pt x="936" y="1375"/>
                      <a:pt x="1155" y="1271"/>
                      <a:pt x="1336" y="1128"/>
                    </a:cubicBezTo>
                    <a:cubicBezTo>
                      <a:pt x="1681" y="855"/>
                      <a:pt x="1883" y="439"/>
                      <a:pt x="1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35"/>
              <p:cNvSpPr/>
              <p:nvPr/>
            </p:nvSpPr>
            <p:spPr>
              <a:xfrm>
                <a:off x="14067163" y="-1354727"/>
                <a:ext cx="687747" cy="447391"/>
              </a:xfrm>
              <a:custGeom>
                <a:rect b="b" l="l" r="r" t="t"/>
                <a:pathLst>
                  <a:path extrusionOk="0" h="2835" w="4358">
                    <a:moveTo>
                      <a:pt x="1148" y="1"/>
                    </a:moveTo>
                    <a:cubicBezTo>
                      <a:pt x="1066" y="1"/>
                      <a:pt x="985" y="8"/>
                      <a:pt x="904" y="23"/>
                    </a:cubicBezTo>
                    <a:cubicBezTo>
                      <a:pt x="510" y="88"/>
                      <a:pt x="110" y="422"/>
                      <a:pt x="55" y="838"/>
                    </a:cubicBezTo>
                    <a:cubicBezTo>
                      <a:pt x="1" y="1260"/>
                      <a:pt x="346" y="1495"/>
                      <a:pt x="663" y="1736"/>
                    </a:cubicBezTo>
                    <a:cubicBezTo>
                      <a:pt x="1375" y="2278"/>
                      <a:pt x="2234" y="2612"/>
                      <a:pt x="3104" y="2781"/>
                    </a:cubicBezTo>
                    <a:cubicBezTo>
                      <a:pt x="3252" y="2809"/>
                      <a:pt x="3405" y="2834"/>
                      <a:pt x="3556" y="2834"/>
                    </a:cubicBezTo>
                    <a:cubicBezTo>
                      <a:pt x="3645" y="2834"/>
                      <a:pt x="3734" y="2825"/>
                      <a:pt x="3821" y="2803"/>
                    </a:cubicBezTo>
                    <a:cubicBezTo>
                      <a:pt x="4051" y="2743"/>
                      <a:pt x="4270" y="2568"/>
                      <a:pt x="4314" y="2332"/>
                    </a:cubicBezTo>
                    <a:cubicBezTo>
                      <a:pt x="4358" y="2108"/>
                      <a:pt x="4243" y="1889"/>
                      <a:pt x="4106" y="1708"/>
                    </a:cubicBezTo>
                    <a:cubicBezTo>
                      <a:pt x="3657" y="1090"/>
                      <a:pt x="2989" y="674"/>
                      <a:pt x="2305" y="340"/>
                    </a:cubicBezTo>
                    <a:cubicBezTo>
                      <a:pt x="1942" y="163"/>
                      <a:pt x="1544" y="1"/>
                      <a:pt x="114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35"/>
              <p:cNvSpPr/>
              <p:nvPr/>
            </p:nvSpPr>
            <p:spPr>
              <a:xfrm>
                <a:off x="14096516" y="-1706327"/>
                <a:ext cx="143609" cy="408412"/>
              </a:xfrm>
              <a:custGeom>
                <a:rect b="b" l="l" r="r" t="t"/>
                <a:pathLst>
                  <a:path extrusionOk="0" h="2588" w="910">
                    <a:moveTo>
                      <a:pt x="203" y="1"/>
                    </a:moveTo>
                    <a:cubicBezTo>
                      <a:pt x="28" y="45"/>
                      <a:pt x="1" y="280"/>
                      <a:pt x="12" y="466"/>
                    </a:cubicBezTo>
                    <a:cubicBezTo>
                      <a:pt x="39" y="871"/>
                      <a:pt x="67" y="1276"/>
                      <a:pt x="94" y="1681"/>
                    </a:cubicBezTo>
                    <a:cubicBezTo>
                      <a:pt x="105" y="1873"/>
                      <a:pt x="110" y="2497"/>
                      <a:pt x="340" y="2574"/>
                    </a:cubicBezTo>
                    <a:cubicBezTo>
                      <a:pt x="367" y="2583"/>
                      <a:pt x="393" y="2587"/>
                      <a:pt x="419" y="2587"/>
                    </a:cubicBezTo>
                    <a:cubicBezTo>
                      <a:pt x="647" y="2587"/>
                      <a:pt x="811" y="2241"/>
                      <a:pt x="860" y="2059"/>
                    </a:cubicBezTo>
                    <a:cubicBezTo>
                      <a:pt x="909" y="1824"/>
                      <a:pt x="904" y="1583"/>
                      <a:pt x="849" y="1347"/>
                    </a:cubicBezTo>
                    <a:cubicBezTo>
                      <a:pt x="751" y="849"/>
                      <a:pt x="532" y="390"/>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35"/>
              <p:cNvSpPr/>
              <p:nvPr/>
            </p:nvSpPr>
            <p:spPr>
              <a:xfrm>
                <a:off x="14048226" y="-1500701"/>
                <a:ext cx="203894" cy="411411"/>
              </a:xfrm>
              <a:custGeom>
                <a:rect b="b" l="l" r="r" t="t"/>
                <a:pathLst>
                  <a:path extrusionOk="0" h="2607" w="1292">
                    <a:moveTo>
                      <a:pt x="17" y="1"/>
                    </a:moveTo>
                    <a:lnTo>
                      <a:pt x="17" y="1"/>
                    </a:lnTo>
                    <a:cubicBezTo>
                      <a:pt x="203" y="428"/>
                      <a:pt x="88" y="909"/>
                      <a:pt x="44" y="1369"/>
                    </a:cubicBezTo>
                    <a:cubicBezTo>
                      <a:pt x="0" y="1829"/>
                      <a:pt x="61" y="2529"/>
                      <a:pt x="641" y="2601"/>
                    </a:cubicBezTo>
                    <a:cubicBezTo>
                      <a:pt x="673" y="2604"/>
                      <a:pt x="703" y="2606"/>
                      <a:pt x="731" y="2606"/>
                    </a:cubicBezTo>
                    <a:cubicBezTo>
                      <a:pt x="1292" y="2606"/>
                      <a:pt x="1076" y="1902"/>
                      <a:pt x="1029" y="1506"/>
                    </a:cubicBezTo>
                    <a:cubicBezTo>
                      <a:pt x="986" y="1150"/>
                      <a:pt x="931" y="772"/>
                      <a:pt x="712" y="488"/>
                    </a:cubicBezTo>
                    <a:cubicBezTo>
                      <a:pt x="531" y="263"/>
                      <a:pt x="269" y="132"/>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35"/>
              <p:cNvSpPr/>
              <p:nvPr/>
            </p:nvSpPr>
            <p:spPr>
              <a:xfrm>
                <a:off x="14143660" y="-1377928"/>
                <a:ext cx="244925" cy="402258"/>
              </a:xfrm>
              <a:custGeom>
                <a:rect b="b" l="l" r="r" t="t"/>
                <a:pathLst>
                  <a:path extrusionOk="0" h="2549" w="1552">
                    <a:moveTo>
                      <a:pt x="633" y="1"/>
                    </a:moveTo>
                    <a:cubicBezTo>
                      <a:pt x="463" y="1"/>
                      <a:pt x="1" y="1245"/>
                      <a:pt x="6" y="1430"/>
                    </a:cubicBezTo>
                    <a:cubicBezTo>
                      <a:pt x="28" y="1791"/>
                      <a:pt x="252" y="2240"/>
                      <a:pt x="570" y="2443"/>
                    </a:cubicBezTo>
                    <a:cubicBezTo>
                      <a:pt x="687" y="2516"/>
                      <a:pt x="791" y="2549"/>
                      <a:pt x="882" y="2549"/>
                    </a:cubicBezTo>
                    <a:cubicBezTo>
                      <a:pt x="1551" y="2549"/>
                      <a:pt x="1535" y="783"/>
                      <a:pt x="1188" y="374"/>
                    </a:cubicBezTo>
                    <a:lnTo>
                      <a:pt x="1188" y="374"/>
                    </a:lnTo>
                    <a:cubicBezTo>
                      <a:pt x="1040" y="494"/>
                      <a:pt x="931" y="658"/>
                      <a:pt x="882" y="844"/>
                    </a:cubicBezTo>
                    <a:cubicBezTo>
                      <a:pt x="914" y="549"/>
                      <a:pt x="832" y="259"/>
                      <a:pt x="663" y="18"/>
                    </a:cubicBezTo>
                    <a:cubicBezTo>
                      <a:pt x="654" y="6"/>
                      <a:pt x="644" y="1"/>
                      <a:pt x="6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35"/>
              <p:cNvSpPr/>
              <p:nvPr/>
            </p:nvSpPr>
            <p:spPr>
              <a:xfrm>
                <a:off x="14398882" y="-1234318"/>
                <a:ext cx="313731" cy="248393"/>
              </a:xfrm>
              <a:custGeom>
                <a:rect b="b" l="l" r="r" t="t"/>
                <a:pathLst>
                  <a:path extrusionOk="0" h="1574" w="1988">
                    <a:moveTo>
                      <a:pt x="449" y="1"/>
                    </a:moveTo>
                    <a:cubicBezTo>
                      <a:pt x="402" y="1"/>
                      <a:pt x="356" y="7"/>
                      <a:pt x="313" y="20"/>
                    </a:cubicBezTo>
                    <a:cubicBezTo>
                      <a:pt x="1" y="124"/>
                      <a:pt x="263" y="502"/>
                      <a:pt x="417" y="672"/>
                    </a:cubicBezTo>
                    <a:cubicBezTo>
                      <a:pt x="619" y="907"/>
                      <a:pt x="827" y="1142"/>
                      <a:pt x="1079" y="1318"/>
                    </a:cubicBezTo>
                    <a:cubicBezTo>
                      <a:pt x="1290" y="1468"/>
                      <a:pt x="1540" y="1573"/>
                      <a:pt x="1787" y="1573"/>
                    </a:cubicBezTo>
                    <a:cubicBezTo>
                      <a:pt x="1828" y="1573"/>
                      <a:pt x="1870" y="1570"/>
                      <a:pt x="1911" y="1564"/>
                    </a:cubicBezTo>
                    <a:cubicBezTo>
                      <a:pt x="1988" y="1378"/>
                      <a:pt x="1862" y="1164"/>
                      <a:pt x="1741" y="1000"/>
                    </a:cubicBezTo>
                    <a:cubicBezTo>
                      <a:pt x="1550" y="726"/>
                      <a:pt x="1347" y="453"/>
                      <a:pt x="1095" y="261"/>
                    </a:cubicBezTo>
                    <a:cubicBezTo>
                      <a:pt x="928" y="135"/>
                      <a:pt x="672" y="1"/>
                      <a:pt x="44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35"/>
              <p:cNvSpPr/>
              <p:nvPr/>
            </p:nvSpPr>
            <p:spPr>
              <a:xfrm>
                <a:off x="14507771" y="-1023642"/>
                <a:ext cx="288639" cy="170119"/>
              </a:xfrm>
              <a:custGeom>
                <a:rect b="b" l="l" r="r" t="t"/>
                <a:pathLst>
                  <a:path extrusionOk="0" h="1078" w="1829">
                    <a:moveTo>
                      <a:pt x="1539" y="0"/>
                    </a:moveTo>
                    <a:cubicBezTo>
                      <a:pt x="1494" y="0"/>
                      <a:pt x="1448" y="7"/>
                      <a:pt x="1407" y="15"/>
                    </a:cubicBezTo>
                    <a:cubicBezTo>
                      <a:pt x="1079" y="92"/>
                      <a:pt x="0" y="371"/>
                      <a:pt x="121" y="858"/>
                    </a:cubicBezTo>
                    <a:cubicBezTo>
                      <a:pt x="159" y="1017"/>
                      <a:pt x="255" y="1077"/>
                      <a:pt x="381" y="1077"/>
                    </a:cubicBezTo>
                    <a:cubicBezTo>
                      <a:pt x="743" y="1077"/>
                      <a:pt x="1353" y="577"/>
                      <a:pt x="1544" y="459"/>
                    </a:cubicBezTo>
                    <a:cubicBezTo>
                      <a:pt x="1675" y="377"/>
                      <a:pt x="1828" y="240"/>
                      <a:pt x="1757" y="103"/>
                    </a:cubicBezTo>
                    <a:cubicBezTo>
                      <a:pt x="1721" y="26"/>
                      <a:pt x="1632" y="0"/>
                      <a:pt x="15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35"/>
              <p:cNvSpPr/>
              <p:nvPr/>
            </p:nvSpPr>
            <p:spPr>
              <a:xfrm>
                <a:off x="14348224" y="-1221378"/>
                <a:ext cx="252973" cy="313253"/>
              </a:xfrm>
              <a:custGeom>
                <a:rect b="b" l="l" r="r" t="t"/>
                <a:pathLst>
                  <a:path extrusionOk="0" h="1985" w="1603">
                    <a:moveTo>
                      <a:pt x="1473" y="0"/>
                    </a:moveTo>
                    <a:cubicBezTo>
                      <a:pt x="1078" y="0"/>
                      <a:pt x="0" y="1286"/>
                      <a:pt x="42" y="1663"/>
                    </a:cubicBezTo>
                    <a:cubicBezTo>
                      <a:pt x="69" y="1894"/>
                      <a:pt x="165" y="1984"/>
                      <a:pt x="293" y="1984"/>
                    </a:cubicBezTo>
                    <a:cubicBezTo>
                      <a:pt x="635" y="1984"/>
                      <a:pt x="1206" y="1332"/>
                      <a:pt x="1274" y="1017"/>
                    </a:cubicBezTo>
                    <a:cubicBezTo>
                      <a:pt x="1318" y="798"/>
                      <a:pt x="1307" y="551"/>
                      <a:pt x="1444" y="371"/>
                    </a:cubicBezTo>
                    <a:cubicBezTo>
                      <a:pt x="1498" y="316"/>
                      <a:pt x="1542" y="256"/>
                      <a:pt x="1581" y="190"/>
                    </a:cubicBezTo>
                    <a:cubicBezTo>
                      <a:pt x="1602" y="125"/>
                      <a:pt x="1581" y="21"/>
                      <a:pt x="1509" y="4"/>
                    </a:cubicBezTo>
                    <a:cubicBezTo>
                      <a:pt x="1498" y="1"/>
                      <a:pt x="1486" y="0"/>
                      <a:pt x="1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35"/>
              <p:cNvSpPr/>
              <p:nvPr/>
            </p:nvSpPr>
            <p:spPr>
              <a:xfrm>
                <a:off x="14369529" y="-960676"/>
                <a:ext cx="562444" cy="197105"/>
              </a:xfrm>
              <a:custGeom>
                <a:rect b="b" l="l" r="r" t="t"/>
                <a:pathLst>
                  <a:path extrusionOk="0" h="1249" w="3564">
                    <a:moveTo>
                      <a:pt x="3564" y="1045"/>
                    </a:moveTo>
                    <a:lnTo>
                      <a:pt x="3563" y="1045"/>
                    </a:lnTo>
                    <a:lnTo>
                      <a:pt x="3563" y="1045"/>
                    </a:lnTo>
                    <a:cubicBezTo>
                      <a:pt x="3563" y="1045"/>
                      <a:pt x="3564" y="1045"/>
                      <a:pt x="3564" y="1045"/>
                    </a:cubicBezTo>
                    <a:close/>
                    <a:moveTo>
                      <a:pt x="1014" y="0"/>
                    </a:moveTo>
                    <a:cubicBezTo>
                      <a:pt x="965" y="0"/>
                      <a:pt x="919" y="5"/>
                      <a:pt x="876" y="16"/>
                    </a:cubicBezTo>
                    <a:cubicBezTo>
                      <a:pt x="0" y="246"/>
                      <a:pt x="1511" y="1231"/>
                      <a:pt x="1933" y="1248"/>
                    </a:cubicBezTo>
                    <a:cubicBezTo>
                      <a:pt x="1956" y="1248"/>
                      <a:pt x="1980" y="1249"/>
                      <a:pt x="2003" y="1249"/>
                    </a:cubicBezTo>
                    <a:cubicBezTo>
                      <a:pt x="2165" y="1249"/>
                      <a:pt x="2322" y="1232"/>
                      <a:pt x="2480" y="1204"/>
                    </a:cubicBezTo>
                    <a:lnTo>
                      <a:pt x="3563" y="1045"/>
                    </a:lnTo>
                    <a:lnTo>
                      <a:pt x="3563" y="1045"/>
                    </a:lnTo>
                    <a:cubicBezTo>
                      <a:pt x="3547" y="1047"/>
                      <a:pt x="3531" y="1049"/>
                      <a:pt x="3514" y="1049"/>
                    </a:cubicBezTo>
                    <a:cubicBezTo>
                      <a:pt x="3167" y="1049"/>
                      <a:pt x="2548" y="600"/>
                      <a:pt x="2267" y="465"/>
                    </a:cubicBezTo>
                    <a:cubicBezTo>
                      <a:pt x="1965" y="324"/>
                      <a:pt x="1407"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0" name="Google Shape;10470;p35"/>
            <p:cNvGrpSpPr/>
            <p:nvPr/>
          </p:nvGrpSpPr>
          <p:grpSpPr>
            <a:xfrm flipH="1" rot="-9000000">
              <a:off x="8122874" y="-497679"/>
              <a:ext cx="996707" cy="1733525"/>
              <a:chOff x="272217" y="3453993"/>
              <a:chExt cx="912735" cy="1587279"/>
            </a:xfrm>
          </p:grpSpPr>
          <p:sp>
            <p:nvSpPr>
              <p:cNvPr id="10471" name="Google Shape;10471;p35"/>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35"/>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35"/>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35"/>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35"/>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35"/>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35"/>
              <p:cNvSpPr/>
              <p:nvPr/>
            </p:nvSpPr>
            <p:spPr>
              <a:xfrm>
                <a:off x="740724" y="4110603"/>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78" name="Google Shape;10478;p35"/>
          <p:cNvGrpSpPr/>
          <p:nvPr/>
        </p:nvGrpSpPr>
        <p:grpSpPr>
          <a:xfrm rot="10279855">
            <a:off x="-396487" y="-416803"/>
            <a:ext cx="3050942" cy="1924956"/>
            <a:chOff x="238125" y="2514275"/>
            <a:chExt cx="854125" cy="538900"/>
          </a:xfrm>
        </p:grpSpPr>
        <p:sp>
          <p:nvSpPr>
            <p:cNvPr id="10479" name="Google Shape;10479;p35"/>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35"/>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35"/>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35"/>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35"/>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35"/>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35"/>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35"/>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35"/>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35"/>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35"/>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35"/>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35"/>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35"/>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35"/>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35"/>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35"/>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35"/>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35"/>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35"/>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35"/>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35"/>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35"/>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35"/>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35"/>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35"/>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35"/>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35"/>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35"/>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35"/>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35"/>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35"/>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35"/>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35"/>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35"/>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35"/>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35"/>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35"/>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35"/>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35"/>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35"/>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35"/>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35"/>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35"/>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35"/>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35"/>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35"/>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35"/>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35"/>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35"/>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35"/>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35"/>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35"/>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35"/>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35"/>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35"/>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35"/>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35"/>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35"/>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35"/>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35"/>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35"/>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35"/>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35"/>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35"/>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35"/>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35"/>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35"/>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35"/>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35"/>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35"/>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35"/>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35"/>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35"/>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35"/>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35"/>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35"/>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35"/>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35"/>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35"/>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35"/>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35"/>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35"/>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35"/>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35"/>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35"/>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35"/>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35"/>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35"/>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35"/>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35"/>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35"/>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35"/>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35"/>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35"/>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35"/>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35"/>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35"/>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35"/>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35"/>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35"/>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35"/>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35"/>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35"/>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35"/>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35"/>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35"/>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35"/>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35"/>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8" name="Google Shape;10588;p35"/>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35"/>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35"/>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35"/>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35"/>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35"/>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35"/>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35"/>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35"/>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35"/>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35"/>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35"/>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35"/>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35"/>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35"/>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35"/>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35"/>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35"/>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35"/>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35"/>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35"/>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35"/>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35"/>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35"/>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35"/>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35"/>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35"/>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35"/>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35"/>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35"/>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35"/>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35"/>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35"/>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35"/>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35"/>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35"/>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35"/>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35"/>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35"/>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35"/>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35"/>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35"/>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35"/>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35"/>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35"/>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35"/>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35"/>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35"/>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35"/>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35"/>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35"/>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35"/>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35"/>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35"/>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35"/>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35"/>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35"/>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35"/>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35"/>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35"/>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35"/>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35"/>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35"/>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35"/>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35"/>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35"/>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35"/>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35"/>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35"/>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35"/>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35"/>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35"/>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35"/>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35"/>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35"/>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35"/>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35"/>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35"/>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35"/>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35"/>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35"/>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35"/>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35"/>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35"/>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35"/>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35"/>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35"/>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35"/>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35"/>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35"/>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35"/>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35"/>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35"/>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35"/>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35"/>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35"/>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35"/>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35"/>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35"/>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35"/>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35"/>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35"/>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35"/>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35"/>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35"/>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35"/>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35"/>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35"/>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35"/>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35"/>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35"/>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35"/>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35"/>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35"/>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35"/>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35"/>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35"/>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35"/>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35"/>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35"/>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35"/>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35"/>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35"/>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35"/>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35"/>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35"/>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35"/>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35"/>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35"/>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35"/>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35"/>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35"/>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35"/>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35"/>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35"/>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35"/>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35"/>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35"/>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35"/>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35"/>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35"/>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35"/>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35"/>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35"/>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35"/>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35"/>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35"/>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35"/>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35"/>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35"/>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35"/>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35"/>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35"/>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35"/>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35"/>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35"/>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35"/>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35"/>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35"/>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35"/>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35"/>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35"/>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35"/>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35"/>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35"/>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35"/>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35"/>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35"/>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35"/>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35"/>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35"/>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35"/>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35"/>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35"/>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35"/>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35"/>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35"/>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35"/>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35"/>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35"/>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35"/>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35"/>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35"/>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35"/>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35"/>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3" name="Google Shape;10773;p35"/>
          <p:cNvSpPr/>
          <p:nvPr/>
        </p:nvSpPr>
        <p:spPr>
          <a:xfrm>
            <a:off x="2832925" y="2571750"/>
            <a:ext cx="4145394" cy="2365371"/>
          </a:xfrm>
          <a:custGeom>
            <a:rect b="b" l="l" r="r" t="t"/>
            <a:pathLst>
              <a:path extrusionOk="0" h="24862" w="57935">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4" name="Google Shape;10774;p35"/>
          <p:cNvGrpSpPr/>
          <p:nvPr/>
        </p:nvGrpSpPr>
        <p:grpSpPr>
          <a:xfrm flipH="1">
            <a:off x="7184441" y="2894171"/>
            <a:ext cx="1275730" cy="2218539"/>
            <a:chOff x="272217" y="3453993"/>
            <a:chExt cx="912735" cy="1587279"/>
          </a:xfrm>
        </p:grpSpPr>
        <p:sp>
          <p:nvSpPr>
            <p:cNvPr id="10775" name="Google Shape;10775;p35"/>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35"/>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35"/>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35"/>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35"/>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35"/>
            <p:cNvSpPr/>
            <p:nvPr/>
          </p:nvSpPr>
          <p:spPr>
            <a:xfrm>
              <a:off x="735561" y="4103160"/>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1" name="Google Shape;10781;p35"/>
          <p:cNvGrpSpPr/>
          <p:nvPr/>
        </p:nvGrpSpPr>
        <p:grpSpPr>
          <a:xfrm flipH="1" rot="-1703012">
            <a:off x="6672076" y="3739660"/>
            <a:ext cx="920834" cy="1517401"/>
            <a:chOff x="10360252" y="-2712448"/>
            <a:chExt cx="236654" cy="389949"/>
          </a:xfrm>
        </p:grpSpPr>
        <p:sp>
          <p:nvSpPr>
            <p:cNvPr id="10782" name="Google Shape;10782;p35"/>
            <p:cNvSpPr/>
            <p:nvPr/>
          </p:nvSpPr>
          <p:spPr>
            <a:xfrm>
              <a:off x="10442022" y="-2522139"/>
              <a:ext cx="130858" cy="199640"/>
            </a:xfrm>
            <a:custGeom>
              <a:rect b="b" l="l" r="r" t="t"/>
              <a:pathLst>
                <a:path extrusionOk="0" h="3274" w="2146">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35"/>
            <p:cNvSpPr/>
            <p:nvPr/>
          </p:nvSpPr>
          <p:spPr>
            <a:xfrm>
              <a:off x="10360252" y="-2712448"/>
              <a:ext cx="236654" cy="228483"/>
            </a:xfrm>
            <a:custGeom>
              <a:rect b="b" l="l" r="r" t="t"/>
              <a:pathLst>
                <a:path extrusionOk="0" h="3747" w="3881">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35"/>
            <p:cNvSpPr/>
            <p:nvPr/>
          </p:nvSpPr>
          <p:spPr>
            <a:xfrm>
              <a:off x="10435680" y="-2640190"/>
              <a:ext cx="86161" cy="80246"/>
            </a:xfrm>
            <a:custGeom>
              <a:rect b="b" l="l" r="r" t="t"/>
              <a:pathLst>
                <a:path extrusionOk="0" h="1316" w="1413">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35"/>
            <p:cNvSpPr/>
            <p:nvPr/>
          </p:nvSpPr>
          <p:spPr>
            <a:xfrm>
              <a:off x="10453668" y="-2691715"/>
              <a:ext cx="19452" cy="47136"/>
            </a:xfrm>
            <a:custGeom>
              <a:rect b="b" l="l" r="r" t="t"/>
              <a:pathLst>
                <a:path extrusionOk="0" h="773" w="319">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35"/>
            <p:cNvSpPr/>
            <p:nvPr/>
          </p:nvSpPr>
          <p:spPr>
            <a:xfrm>
              <a:off x="10435680" y="-2562567"/>
              <a:ext cx="26098" cy="47501"/>
            </a:xfrm>
            <a:custGeom>
              <a:rect b="b" l="l" r="r" t="t"/>
              <a:pathLst>
                <a:path extrusionOk="0" h="779" w="428">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35"/>
            <p:cNvSpPr/>
            <p:nvPr/>
          </p:nvSpPr>
          <p:spPr>
            <a:xfrm>
              <a:off x="10398972" y="-2642446"/>
              <a:ext cx="50124" cy="31891"/>
            </a:xfrm>
            <a:custGeom>
              <a:rect b="b" l="l" r="r" t="t"/>
              <a:pathLst>
                <a:path extrusionOk="0" h="523" w="822">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35"/>
            <p:cNvSpPr/>
            <p:nvPr/>
          </p:nvSpPr>
          <p:spPr>
            <a:xfrm>
              <a:off x="10520133" y="-2659337"/>
              <a:ext cx="33721" cy="53294"/>
            </a:xfrm>
            <a:custGeom>
              <a:rect b="b" l="l" r="r" t="t"/>
              <a:pathLst>
                <a:path extrusionOk="0" h="874" w="553">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35"/>
            <p:cNvSpPr/>
            <p:nvPr/>
          </p:nvSpPr>
          <p:spPr>
            <a:xfrm>
              <a:off x="10410314" y="-2594092"/>
              <a:ext cx="40428" cy="16952"/>
            </a:xfrm>
            <a:custGeom>
              <a:rect b="b" l="l" r="r" t="t"/>
              <a:pathLst>
                <a:path extrusionOk="0" h="278" w="663">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35"/>
            <p:cNvSpPr/>
            <p:nvPr/>
          </p:nvSpPr>
          <p:spPr>
            <a:xfrm>
              <a:off x="10518792" y="-2587933"/>
              <a:ext cx="37745" cy="14269"/>
            </a:xfrm>
            <a:custGeom>
              <a:rect b="b" l="l" r="r" t="t"/>
              <a:pathLst>
                <a:path extrusionOk="0" h="234" w="619">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35"/>
            <p:cNvSpPr/>
            <p:nvPr/>
          </p:nvSpPr>
          <p:spPr>
            <a:xfrm>
              <a:off x="10383240" y="-2600616"/>
              <a:ext cx="50124" cy="7927"/>
            </a:xfrm>
            <a:custGeom>
              <a:rect b="b" l="l" r="r" t="t"/>
              <a:pathLst>
                <a:path extrusionOk="0" h="130" w="822">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35"/>
            <p:cNvSpPr/>
            <p:nvPr/>
          </p:nvSpPr>
          <p:spPr>
            <a:xfrm>
              <a:off x="10422997" y="-2651654"/>
              <a:ext cx="15061" cy="18781"/>
            </a:xfrm>
            <a:custGeom>
              <a:rect b="b" l="l" r="r" t="t"/>
              <a:pathLst>
                <a:path extrusionOk="0" h="308" w="247">
                  <a:moveTo>
                    <a:pt x="28" y="0"/>
                  </a:moveTo>
                  <a:lnTo>
                    <a:pt x="0" y="28"/>
                  </a:lnTo>
                  <a:lnTo>
                    <a:pt x="197" y="307"/>
                  </a:lnTo>
                  <a:lnTo>
                    <a:pt x="247" y="263"/>
                  </a:lnTo>
                  <a:lnTo>
                    <a:pt x="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35"/>
            <p:cNvSpPr/>
            <p:nvPr/>
          </p:nvSpPr>
          <p:spPr>
            <a:xfrm>
              <a:off x="10493730" y="-2679703"/>
              <a:ext cx="21403" cy="33477"/>
            </a:xfrm>
            <a:custGeom>
              <a:rect b="b" l="l" r="r" t="t"/>
              <a:pathLst>
                <a:path extrusionOk="0" h="549" w="351">
                  <a:moveTo>
                    <a:pt x="351" y="1"/>
                  </a:moveTo>
                  <a:cubicBezTo>
                    <a:pt x="258" y="198"/>
                    <a:pt x="116" y="367"/>
                    <a:pt x="1" y="548"/>
                  </a:cubicBezTo>
                  <a:cubicBezTo>
                    <a:pt x="198" y="433"/>
                    <a:pt x="329" y="225"/>
                    <a:pt x="3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35"/>
            <p:cNvSpPr/>
            <p:nvPr/>
          </p:nvSpPr>
          <p:spPr>
            <a:xfrm>
              <a:off x="10446351" y="-2677691"/>
              <a:ext cx="9086" cy="17744"/>
            </a:xfrm>
            <a:custGeom>
              <a:rect b="b" l="l" r="r" t="t"/>
              <a:pathLst>
                <a:path extrusionOk="0" h="291" w="149">
                  <a:moveTo>
                    <a:pt x="55" y="1"/>
                  </a:moveTo>
                  <a:lnTo>
                    <a:pt x="0" y="11"/>
                  </a:lnTo>
                  <a:lnTo>
                    <a:pt x="104" y="291"/>
                  </a:lnTo>
                  <a:lnTo>
                    <a:pt x="148" y="274"/>
                  </a:lnTo>
                  <a:lnTo>
                    <a:pt x="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35"/>
            <p:cNvSpPr/>
            <p:nvPr/>
          </p:nvSpPr>
          <p:spPr>
            <a:xfrm>
              <a:off x="10507084" y="-2572262"/>
              <a:ext cx="54453" cy="25123"/>
            </a:xfrm>
            <a:custGeom>
              <a:rect b="b" l="l" r="r" t="t"/>
              <a:pathLst>
                <a:path extrusionOk="0" h="412" w="893">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35"/>
            <p:cNvSpPr/>
            <p:nvPr/>
          </p:nvSpPr>
          <p:spPr>
            <a:xfrm>
              <a:off x="10492755" y="-2559091"/>
              <a:ext cx="8415" cy="42989"/>
            </a:xfrm>
            <a:custGeom>
              <a:rect b="b" l="l" r="r" t="t"/>
              <a:pathLst>
                <a:path extrusionOk="0" h="705" w="138">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35"/>
            <p:cNvSpPr/>
            <p:nvPr/>
          </p:nvSpPr>
          <p:spPr>
            <a:xfrm>
              <a:off x="10406655" y="-2574213"/>
              <a:ext cx="37074" cy="19391"/>
            </a:xfrm>
            <a:custGeom>
              <a:rect b="b" l="l" r="r" t="t"/>
              <a:pathLst>
                <a:path extrusionOk="0" h="318" w="608">
                  <a:moveTo>
                    <a:pt x="608" y="0"/>
                  </a:moveTo>
                  <a:cubicBezTo>
                    <a:pt x="361" y="28"/>
                    <a:pt x="148" y="115"/>
                    <a:pt x="0" y="318"/>
                  </a:cubicBezTo>
                  <a:cubicBezTo>
                    <a:pt x="192" y="197"/>
                    <a:pt x="394" y="88"/>
                    <a:pt x="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35"/>
            <p:cNvSpPr/>
            <p:nvPr/>
          </p:nvSpPr>
          <p:spPr>
            <a:xfrm>
              <a:off x="10522084" y="-2601897"/>
              <a:ext cx="46465" cy="13842"/>
            </a:xfrm>
            <a:custGeom>
              <a:rect b="b" l="l" r="r" t="t"/>
              <a:pathLst>
                <a:path extrusionOk="0" h="227" w="762">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35"/>
            <p:cNvSpPr/>
            <p:nvPr/>
          </p:nvSpPr>
          <p:spPr>
            <a:xfrm>
              <a:off x="10511779" y="-2652324"/>
              <a:ext cx="29757" cy="30794"/>
            </a:xfrm>
            <a:custGeom>
              <a:rect b="b" l="l" r="r" t="t"/>
              <a:pathLst>
                <a:path extrusionOk="0" h="505" w="488">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35"/>
            <p:cNvSpPr/>
            <p:nvPr/>
          </p:nvSpPr>
          <p:spPr>
            <a:xfrm>
              <a:off x="10468999" y="-2610636"/>
              <a:ext cx="26170" cy="23576"/>
            </a:xfrm>
            <a:custGeom>
              <a:rect b="b" l="l" r="r" t="t"/>
              <a:pathLst>
                <a:path extrusionOk="0" h="218" w="242">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35"/>
            <p:cNvSpPr/>
            <p:nvPr/>
          </p:nvSpPr>
          <p:spPr>
            <a:xfrm>
              <a:off x="10506413" y="-2568969"/>
              <a:ext cx="36465" cy="52563"/>
            </a:xfrm>
            <a:custGeom>
              <a:rect b="b" l="l" r="r" t="t"/>
              <a:pathLst>
                <a:path extrusionOk="0" h="862" w="598">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35"/>
            <p:cNvSpPr/>
            <p:nvPr/>
          </p:nvSpPr>
          <p:spPr>
            <a:xfrm>
              <a:off x="10480376" y="-2689032"/>
              <a:ext cx="26769" cy="47501"/>
            </a:xfrm>
            <a:custGeom>
              <a:rect b="b" l="l" r="r" t="t"/>
              <a:pathLst>
                <a:path extrusionOk="0" h="779" w="439">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3" name="Google Shape;10803;p35"/>
          <p:cNvSpPr/>
          <p:nvPr/>
        </p:nvSpPr>
        <p:spPr>
          <a:xfrm flipH="1">
            <a:off x="-5165801"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35"/>
          <p:cNvSpPr/>
          <p:nvPr/>
        </p:nvSpPr>
        <p:spPr>
          <a:xfrm flipH="1">
            <a:off x="329999"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35"/>
          <p:cNvSpPr/>
          <p:nvPr/>
        </p:nvSpPr>
        <p:spPr>
          <a:xfrm flipH="1">
            <a:off x="4079599"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6" name="Google Shape;10806;p35"/>
          <p:cNvGrpSpPr/>
          <p:nvPr/>
        </p:nvGrpSpPr>
        <p:grpSpPr>
          <a:xfrm rot="5688354">
            <a:off x="8790572" y="-567751"/>
            <a:ext cx="2940040" cy="3465184"/>
            <a:chOff x="-681551" y="1515677"/>
            <a:chExt cx="3783680" cy="4459513"/>
          </a:xfrm>
        </p:grpSpPr>
        <p:sp>
          <p:nvSpPr>
            <p:cNvPr id="10807" name="Google Shape;10807;p35"/>
            <p:cNvSpPr/>
            <p:nvPr/>
          </p:nvSpPr>
          <p:spPr>
            <a:xfrm rot="-6541634">
              <a:off x="2159572" y="3552326"/>
              <a:ext cx="379993" cy="303348"/>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35"/>
            <p:cNvSpPr/>
            <p:nvPr/>
          </p:nvSpPr>
          <p:spPr>
            <a:xfrm rot="-6541634">
              <a:off x="2184570" y="3656069"/>
              <a:ext cx="270389" cy="221145"/>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35"/>
            <p:cNvSpPr/>
            <p:nvPr/>
          </p:nvSpPr>
          <p:spPr>
            <a:xfrm rot="-6541634">
              <a:off x="2252748" y="3561668"/>
              <a:ext cx="299858" cy="354401"/>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35"/>
            <p:cNvSpPr/>
            <p:nvPr/>
          </p:nvSpPr>
          <p:spPr>
            <a:xfrm rot="-6541634">
              <a:off x="2256650" y="3662311"/>
              <a:ext cx="209513" cy="274138"/>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35"/>
            <p:cNvSpPr/>
            <p:nvPr/>
          </p:nvSpPr>
          <p:spPr>
            <a:xfrm rot="-6541634">
              <a:off x="2337121" y="3650340"/>
              <a:ext cx="266641" cy="378183"/>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35"/>
            <p:cNvSpPr/>
            <p:nvPr/>
          </p:nvSpPr>
          <p:spPr>
            <a:xfrm rot="-6541634">
              <a:off x="2323007" y="3724515"/>
              <a:ext cx="181983" cy="293783"/>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35"/>
            <p:cNvSpPr/>
            <p:nvPr/>
          </p:nvSpPr>
          <p:spPr>
            <a:xfrm rot="-6541634">
              <a:off x="2185232" y="3786417"/>
              <a:ext cx="278144" cy="206411"/>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35"/>
            <p:cNvSpPr/>
            <p:nvPr/>
          </p:nvSpPr>
          <p:spPr>
            <a:xfrm rot="-6541634">
              <a:off x="2521591" y="4436433"/>
              <a:ext cx="132480" cy="314205"/>
            </a:xfrm>
            <a:custGeom>
              <a:rect b="b" l="l" r="r" t="t"/>
              <a:pathLst>
                <a:path extrusionOk="0" h="2431" w="1025">
                  <a:moveTo>
                    <a:pt x="827" y="0"/>
                  </a:moveTo>
                  <a:cubicBezTo>
                    <a:pt x="1" y="690"/>
                    <a:pt x="61" y="2431"/>
                    <a:pt x="61" y="2431"/>
                  </a:cubicBezTo>
                  <a:cubicBezTo>
                    <a:pt x="61" y="2431"/>
                    <a:pt x="548" y="1670"/>
                    <a:pt x="784" y="1177"/>
                  </a:cubicBezTo>
                  <a:cubicBezTo>
                    <a:pt x="1025" y="685"/>
                    <a:pt x="827" y="0"/>
                    <a:pt x="82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35"/>
            <p:cNvSpPr/>
            <p:nvPr/>
          </p:nvSpPr>
          <p:spPr>
            <a:xfrm rot="-6541634">
              <a:off x="2427036" y="4527523"/>
              <a:ext cx="153031" cy="298566"/>
            </a:xfrm>
            <a:custGeom>
              <a:rect b="b" l="l" r="r" t="t"/>
              <a:pathLst>
                <a:path extrusionOk="0" h="2310" w="1184">
                  <a:moveTo>
                    <a:pt x="1079" y="0"/>
                  </a:moveTo>
                  <a:cubicBezTo>
                    <a:pt x="170" y="575"/>
                    <a:pt x="1" y="2310"/>
                    <a:pt x="1" y="2310"/>
                  </a:cubicBezTo>
                  <a:cubicBezTo>
                    <a:pt x="1" y="2310"/>
                    <a:pt x="581" y="1620"/>
                    <a:pt x="882" y="1160"/>
                  </a:cubicBezTo>
                  <a:cubicBezTo>
                    <a:pt x="1183" y="701"/>
                    <a:pt x="1079" y="0"/>
                    <a:pt x="107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35"/>
            <p:cNvSpPr/>
            <p:nvPr/>
          </p:nvSpPr>
          <p:spPr>
            <a:xfrm rot="-6541634">
              <a:off x="2294917" y="4610387"/>
              <a:ext cx="153677" cy="299341"/>
            </a:xfrm>
            <a:custGeom>
              <a:rect b="b" l="l" r="r" t="t"/>
              <a:pathLst>
                <a:path extrusionOk="0" h="2316" w="1189">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35"/>
            <p:cNvSpPr/>
            <p:nvPr/>
          </p:nvSpPr>
          <p:spPr>
            <a:xfrm rot="-6541634">
              <a:off x="2159697" y="4689327"/>
              <a:ext cx="160786" cy="29365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35"/>
            <p:cNvSpPr/>
            <p:nvPr/>
          </p:nvSpPr>
          <p:spPr>
            <a:xfrm rot="-6541634">
              <a:off x="2475327" y="4243354"/>
              <a:ext cx="268968" cy="191935"/>
            </a:xfrm>
            <a:custGeom>
              <a:rect b="b" l="l" r="r" t="t"/>
              <a:pathLst>
                <a:path extrusionOk="0" h="1485" w="2081">
                  <a:moveTo>
                    <a:pt x="0" y="1"/>
                  </a:moveTo>
                  <a:cubicBezTo>
                    <a:pt x="0" y="1"/>
                    <a:pt x="258" y="663"/>
                    <a:pt x="745" y="915"/>
                  </a:cubicBezTo>
                  <a:cubicBezTo>
                    <a:pt x="1232" y="1167"/>
                    <a:pt x="2080" y="1484"/>
                    <a:pt x="2080" y="1484"/>
                  </a:cubicBezTo>
                  <a:cubicBezTo>
                    <a:pt x="2080" y="1484"/>
                    <a:pt x="1079" y="55"/>
                    <a:pt x="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35"/>
            <p:cNvSpPr/>
            <p:nvPr/>
          </p:nvSpPr>
          <p:spPr>
            <a:xfrm rot="-6541634">
              <a:off x="2365480" y="4330653"/>
              <a:ext cx="268968" cy="191806"/>
            </a:xfrm>
            <a:custGeom>
              <a:rect b="b" l="l" r="r" t="t"/>
              <a:pathLst>
                <a:path extrusionOk="0" h="1484" w="2081">
                  <a:moveTo>
                    <a:pt x="0" y="0"/>
                  </a:moveTo>
                  <a:cubicBezTo>
                    <a:pt x="0" y="0"/>
                    <a:pt x="257" y="668"/>
                    <a:pt x="744" y="920"/>
                  </a:cubicBezTo>
                  <a:cubicBezTo>
                    <a:pt x="1232" y="1171"/>
                    <a:pt x="2080" y="1483"/>
                    <a:pt x="2080" y="1483"/>
                  </a:cubicBezTo>
                  <a:cubicBezTo>
                    <a:pt x="2080" y="1483"/>
                    <a:pt x="1078" y="55"/>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35"/>
            <p:cNvSpPr/>
            <p:nvPr/>
          </p:nvSpPr>
          <p:spPr>
            <a:xfrm rot="-6541634">
              <a:off x="2231857" y="4417210"/>
              <a:ext cx="295205" cy="147603"/>
            </a:xfrm>
            <a:custGeom>
              <a:rect b="b" l="l" r="r" t="t"/>
              <a:pathLst>
                <a:path extrusionOk="0" h="1142" w="2284">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1" name="Google Shape;10821;p35"/>
            <p:cNvGrpSpPr/>
            <p:nvPr/>
          </p:nvGrpSpPr>
          <p:grpSpPr>
            <a:xfrm>
              <a:off x="-681551" y="1515677"/>
              <a:ext cx="3783680" cy="4459513"/>
              <a:chOff x="-852776" y="1751165"/>
              <a:chExt cx="3783680" cy="4459513"/>
            </a:xfrm>
          </p:grpSpPr>
          <p:sp>
            <p:nvSpPr>
              <p:cNvPr id="10822" name="Google Shape;10822;p35"/>
              <p:cNvSpPr/>
              <p:nvPr/>
            </p:nvSpPr>
            <p:spPr>
              <a:xfrm rot="-6541634">
                <a:off x="1743664" y="3752599"/>
                <a:ext cx="297144" cy="915601"/>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35"/>
              <p:cNvSpPr/>
              <p:nvPr/>
            </p:nvSpPr>
            <p:spPr>
              <a:xfrm rot="-6541634">
                <a:off x="1869166" y="4044609"/>
                <a:ext cx="220111" cy="112188"/>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35"/>
              <p:cNvSpPr/>
              <p:nvPr/>
            </p:nvSpPr>
            <p:spPr>
              <a:xfrm rot="-6541634">
                <a:off x="2208766" y="4031817"/>
                <a:ext cx="329068" cy="1066177"/>
              </a:xfrm>
              <a:custGeom>
                <a:rect b="b" l="l" r="r" t="t"/>
                <a:pathLst>
                  <a:path extrusionOk="0" h="8249" w="2546">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35"/>
              <p:cNvSpPr/>
              <p:nvPr/>
            </p:nvSpPr>
            <p:spPr>
              <a:xfrm rot="-6541634">
                <a:off x="-898898" y="2331214"/>
                <a:ext cx="1022878" cy="195813"/>
              </a:xfrm>
              <a:custGeom>
                <a:rect b="b" l="l" r="r" t="t"/>
                <a:pathLst>
                  <a:path extrusionOk="0" h="1515" w="7914">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35"/>
              <p:cNvSpPr/>
              <p:nvPr/>
            </p:nvSpPr>
            <p:spPr>
              <a:xfrm rot="-6541634">
                <a:off x="-661042" y="2073725"/>
                <a:ext cx="242730" cy="51570"/>
              </a:xfrm>
              <a:custGeom>
                <a:rect b="b" l="l" r="r" t="t"/>
                <a:pathLst>
                  <a:path extrusionOk="0" h="399" w="1878">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35"/>
              <p:cNvSpPr/>
              <p:nvPr/>
            </p:nvSpPr>
            <p:spPr>
              <a:xfrm rot="-6541634">
                <a:off x="-489985" y="2032058"/>
                <a:ext cx="202404" cy="259145"/>
              </a:xfrm>
              <a:custGeom>
                <a:rect b="b" l="l" r="r" t="t"/>
                <a:pathLst>
                  <a:path extrusionOk="0" h="2005" w="1566">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35"/>
              <p:cNvSpPr/>
              <p:nvPr/>
            </p:nvSpPr>
            <p:spPr>
              <a:xfrm rot="-6541634">
                <a:off x="-685080" y="2262714"/>
                <a:ext cx="266124" cy="121365"/>
              </a:xfrm>
              <a:custGeom>
                <a:rect b="b" l="l" r="r" t="t"/>
                <a:pathLst>
                  <a:path extrusionOk="0" h="939" w="2059">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35"/>
              <p:cNvSpPr/>
              <p:nvPr/>
            </p:nvSpPr>
            <p:spPr>
              <a:xfrm rot="-6541634">
                <a:off x="-466481" y="2297245"/>
                <a:ext cx="208867" cy="224377"/>
              </a:xfrm>
              <a:custGeom>
                <a:rect b="b" l="l" r="r" t="t"/>
                <a:pathLst>
                  <a:path extrusionOk="0" h="1736" w="1616">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35"/>
              <p:cNvSpPr/>
              <p:nvPr/>
            </p:nvSpPr>
            <p:spPr>
              <a:xfrm rot="-6541634">
                <a:off x="-562321" y="2538255"/>
                <a:ext cx="165697" cy="111542"/>
              </a:xfrm>
              <a:custGeom>
                <a:rect b="b" l="l" r="r" t="t"/>
                <a:pathLst>
                  <a:path extrusionOk="0" h="863" w="1282">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35"/>
              <p:cNvSpPr/>
              <p:nvPr/>
            </p:nvSpPr>
            <p:spPr>
              <a:xfrm rot="-6541634">
                <a:off x="-568947" y="1812157"/>
                <a:ext cx="249192" cy="168541"/>
              </a:xfrm>
              <a:custGeom>
                <a:rect b="b" l="l" r="r" t="t"/>
                <a:pathLst>
                  <a:path extrusionOk="0" h="1304" w="1928">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35"/>
              <p:cNvSpPr/>
              <p:nvPr/>
            </p:nvSpPr>
            <p:spPr>
              <a:xfrm rot="-6541634">
                <a:off x="-743818" y="1925661"/>
                <a:ext cx="298049" cy="122399"/>
              </a:xfrm>
              <a:custGeom>
                <a:rect b="b" l="l" r="r" t="t"/>
                <a:pathLst>
                  <a:path extrusionOk="0" h="947" w="2306">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35"/>
              <p:cNvSpPr/>
              <p:nvPr/>
            </p:nvSpPr>
            <p:spPr>
              <a:xfrm rot="-6541634">
                <a:off x="-783817" y="2133730"/>
                <a:ext cx="295851" cy="126018"/>
              </a:xfrm>
              <a:custGeom>
                <a:rect b="b" l="l" r="r" t="t"/>
                <a:pathLst>
                  <a:path extrusionOk="0" h="975" w="2289">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35"/>
              <p:cNvSpPr/>
              <p:nvPr/>
            </p:nvSpPr>
            <p:spPr>
              <a:xfrm rot="-6541634">
                <a:off x="-748821" y="2379641"/>
                <a:ext cx="289518" cy="130800"/>
              </a:xfrm>
              <a:custGeom>
                <a:rect b="b" l="l" r="r" t="t"/>
                <a:pathLst>
                  <a:path extrusionOk="0" h="1012" w="224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35"/>
              <p:cNvSpPr/>
              <p:nvPr/>
            </p:nvSpPr>
            <p:spPr>
              <a:xfrm rot="-6541634">
                <a:off x="-438434" y="1996287"/>
                <a:ext cx="199561" cy="239240"/>
              </a:xfrm>
              <a:custGeom>
                <a:rect b="b" l="l" r="r" t="t"/>
                <a:pathLst>
                  <a:path extrusionOk="0" h="1851" w="1544">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35"/>
              <p:cNvSpPr/>
              <p:nvPr/>
            </p:nvSpPr>
            <p:spPr>
              <a:xfrm rot="-6541634">
                <a:off x="-388762" y="2195126"/>
                <a:ext cx="209513" cy="221533"/>
              </a:xfrm>
              <a:custGeom>
                <a:rect b="b" l="l" r="r" t="t"/>
                <a:pathLst>
                  <a:path extrusionOk="0" h="1714" w="1621">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35"/>
              <p:cNvSpPr/>
              <p:nvPr/>
            </p:nvSpPr>
            <p:spPr>
              <a:xfrm rot="-6541634">
                <a:off x="-409917" y="2499879"/>
                <a:ext cx="209513" cy="225152"/>
              </a:xfrm>
              <a:custGeom>
                <a:rect b="b" l="l" r="r" t="t"/>
                <a:pathLst>
                  <a:path extrusionOk="0" h="1742" w="1621">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35"/>
              <p:cNvSpPr/>
              <p:nvPr/>
            </p:nvSpPr>
            <p:spPr>
              <a:xfrm rot="-6541634">
                <a:off x="-331917" y="2397960"/>
                <a:ext cx="210288" cy="221533"/>
              </a:xfrm>
              <a:custGeom>
                <a:rect b="b" l="l" r="r" t="t"/>
                <a:pathLst>
                  <a:path extrusionOk="0" h="1714" w="1627">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35"/>
              <p:cNvSpPr/>
              <p:nvPr/>
            </p:nvSpPr>
            <p:spPr>
              <a:xfrm rot="-6541634">
                <a:off x="-740969" y="4142946"/>
                <a:ext cx="1555902" cy="738659"/>
              </a:xfrm>
              <a:custGeom>
                <a:rect b="b" l="l" r="r" t="t"/>
                <a:pathLst>
                  <a:path extrusionOk="0" h="5715" w="12038">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35"/>
              <p:cNvSpPr/>
              <p:nvPr/>
            </p:nvSpPr>
            <p:spPr>
              <a:xfrm rot="-6541634">
                <a:off x="-499459" y="4286206"/>
                <a:ext cx="1176038" cy="435311"/>
              </a:xfrm>
              <a:custGeom>
                <a:rect b="b" l="l" r="r" t="t"/>
                <a:pathLst>
                  <a:path extrusionOk="0" h="3368" w="9099">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35"/>
              <p:cNvSpPr/>
              <p:nvPr/>
            </p:nvSpPr>
            <p:spPr>
              <a:xfrm rot="-6541634">
                <a:off x="-343004" y="4098813"/>
                <a:ext cx="290164" cy="310198"/>
              </a:xfrm>
              <a:custGeom>
                <a:rect b="b" l="l" r="r" t="t"/>
                <a:pathLst>
                  <a:path extrusionOk="0" h="2400" w="2245">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35"/>
              <p:cNvSpPr/>
              <p:nvPr/>
            </p:nvSpPr>
            <p:spPr>
              <a:xfrm rot="-6541634">
                <a:off x="-227590" y="4253392"/>
                <a:ext cx="373659" cy="476413"/>
              </a:xfrm>
              <a:custGeom>
                <a:rect b="b" l="l" r="r" t="t"/>
                <a:pathLst>
                  <a:path extrusionOk="0" h="3686" w="2891">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35"/>
              <p:cNvSpPr/>
              <p:nvPr/>
            </p:nvSpPr>
            <p:spPr>
              <a:xfrm rot="-6541634">
                <a:off x="17409" y="4532623"/>
                <a:ext cx="298436" cy="514541"/>
              </a:xfrm>
              <a:custGeom>
                <a:rect b="b" l="l" r="r" t="t"/>
                <a:pathLst>
                  <a:path extrusionOk="0" h="3981" w="2309">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35"/>
              <p:cNvSpPr/>
              <p:nvPr/>
            </p:nvSpPr>
            <p:spPr>
              <a:xfrm rot="-6541634">
                <a:off x="-1083256" y="3020425"/>
                <a:ext cx="1627377" cy="672613"/>
              </a:xfrm>
              <a:custGeom>
                <a:rect b="b" l="l" r="r" t="t"/>
                <a:pathLst>
                  <a:path extrusionOk="0" h="5204" w="12591">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35"/>
              <p:cNvSpPr/>
              <p:nvPr/>
            </p:nvSpPr>
            <p:spPr>
              <a:xfrm rot="-6541634">
                <a:off x="-862955" y="3328598"/>
                <a:ext cx="1364613" cy="139460"/>
              </a:xfrm>
              <a:custGeom>
                <a:rect b="b" l="l" r="r" t="t"/>
                <a:pathLst>
                  <a:path extrusionOk="0" h="1079" w="10558">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35"/>
              <p:cNvSpPr/>
              <p:nvPr/>
            </p:nvSpPr>
            <p:spPr>
              <a:xfrm rot="-6541634">
                <a:off x="-473215" y="2863270"/>
                <a:ext cx="262634" cy="319246"/>
              </a:xfrm>
              <a:custGeom>
                <a:rect b="b" l="l" r="r" t="t"/>
                <a:pathLst>
                  <a:path extrusionOk="0" h="2470" w="2032">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35"/>
              <p:cNvSpPr/>
              <p:nvPr/>
            </p:nvSpPr>
            <p:spPr>
              <a:xfrm rot="-6541634">
                <a:off x="-414051" y="3071201"/>
                <a:ext cx="319246" cy="497092"/>
              </a:xfrm>
              <a:custGeom>
                <a:rect b="b" l="l" r="r" t="t"/>
                <a:pathLst>
                  <a:path extrusionOk="0" h="3846" w="247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35"/>
              <p:cNvSpPr/>
              <p:nvPr/>
            </p:nvSpPr>
            <p:spPr>
              <a:xfrm rot="-6541634">
                <a:off x="-301805" y="3404082"/>
                <a:ext cx="284994" cy="529275"/>
              </a:xfrm>
              <a:custGeom>
                <a:rect b="b" l="l" r="r" t="t"/>
                <a:pathLst>
                  <a:path extrusionOk="0" h="4095" w="2205">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35"/>
              <p:cNvSpPr/>
              <p:nvPr/>
            </p:nvSpPr>
            <p:spPr>
              <a:xfrm rot="-6541634">
                <a:off x="-86210" y="3102839"/>
                <a:ext cx="263410" cy="274267"/>
              </a:xfrm>
              <a:custGeom>
                <a:rect b="b" l="l" r="r" t="t"/>
                <a:pathLst>
                  <a:path extrusionOk="0" h="2122" w="2038">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35"/>
              <p:cNvSpPr/>
              <p:nvPr/>
            </p:nvSpPr>
            <p:spPr>
              <a:xfrm rot="-6541634">
                <a:off x="-90886" y="3119653"/>
                <a:ext cx="177718" cy="215588"/>
              </a:xfrm>
              <a:custGeom>
                <a:rect b="b" l="l" r="r" t="t"/>
                <a:pathLst>
                  <a:path extrusionOk="0" h="1668" w="1375">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35"/>
              <p:cNvSpPr/>
              <p:nvPr/>
            </p:nvSpPr>
            <p:spPr>
              <a:xfrm rot="-6541634">
                <a:off x="-202600" y="2883263"/>
                <a:ext cx="289001" cy="270002"/>
              </a:xfrm>
              <a:custGeom>
                <a:rect b="b" l="l" r="r" t="t"/>
                <a:pathLst>
                  <a:path extrusionOk="0" h="2089" w="2236">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35"/>
              <p:cNvSpPr/>
              <p:nvPr/>
            </p:nvSpPr>
            <p:spPr>
              <a:xfrm rot="-6541634">
                <a:off x="-183615" y="2971145"/>
                <a:ext cx="194908" cy="196717"/>
              </a:xfrm>
              <a:custGeom>
                <a:rect b="b" l="l" r="r" t="t"/>
                <a:pathLst>
                  <a:path extrusionOk="0" h="1522" w="1508">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35"/>
              <p:cNvSpPr/>
              <p:nvPr/>
            </p:nvSpPr>
            <p:spPr>
              <a:xfrm rot="-6541634">
                <a:off x="-449439" y="2945322"/>
                <a:ext cx="313429" cy="246866"/>
              </a:xfrm>
              <a:custGeom>
                <a:rect b="b" l="l" r="r" t="t"/>
                <a:pathLst>
                  <a:path extrusionOk="0" h="1910" w="2425">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35"/>
              <p:cNvSpPr/>
              <p:nvPr/>
            </p:nvSpPr>
            <p:spPr>
              <a:xfrm rot="-6541634">
                <a:off x="-370270" y="3024547"/>
                <a:ext cx="234329" cy="177847"/>
              </a:xfrm>
              <a:custGeom>
                <a:rect b="b" l="l" r="r" t="t"/>
                <a:pathLst>
                  <a:path extrusionOk="0" h="1376" w="1813">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35"/>
              <p:cNvSpPr/>
              <p:nvPr/>
            </p:nvSpPr>
            <p:spPr>
              <a:xfrm rot="-6541634">
                <a:off x="-415221" y="3144521"/>
                <a:ext cx="263410" cy="286028"/>
              </a:xfrm>
              <a:custGeom>
                <a:rect b="b" l="l" r="r" t="t"/>
                <a:pathLst>
                  <a:path extrusionOk="0" h="2213" w="2038">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35"/>
              <p:cNvSpPr/>
              <p:nvPr/>
            </p:nvSpPr>
            <p:spPr>
              <a:xfrm rot="-6541634">
                <a:off x="-332472" y="3147205"/>
                <a:ext cx="179915" cy="222309"/>
              </a:xfrm>
              <a:custGeom>
                <a:rect b="b" l="l" r="r" t="t"/>
                <a:pathLst>
                  <a:path extrusionOk="0" h="1720" w="1392">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35"/>
              <p:cNvSpPr/>
              <p:nvPr/>
            </p:nvSpPr>
            <p:spPr>
              <a:xfrm rot="-6541634">
                <a:off x="-292546" y="3241408"/>
                <a:ext cx="322735" cy="255009"/>
              </a:xfrm>
              <a:custGeom>
                <a:rect b="b" l="l" r="r" t="t"/>
                <a:pathLst>
                  <a:path extrusionOk="0" h="1973" w="2497">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35"/>
              <p:cNvSpPr/>
              <p:nvPr/>
            </p:nvSpPr>
            <p:spPr>
              <a:xfrm rot="-6541634">
                <a:off x="-254363" y="3236342"/>
                <a:ext cx="241308" cy="174745"/>
              </a:xfrm>
              <a:custGeom>
                <a:rect b="b" l="l" r="r" t="t"/>
                <a:pathLst>
                  <a:path extrusionOk="0" h="1352" w="1867">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35"/>
              <p:cNvSpPr/>
              <p:nvPr/>
            </p:nvSpPr>
            <p:spPr>
              <a:xfrm rot="-6541634">
                <a:off x="-203952" y="3134738"/>
                <a:ext cx="132351" cy="132351"/>
              </a:xfrm>
              <a:custGeom>
                <a:rect b="b" l="l" r="r" t="t"/>
                <a:pathLst>
                  <a:path extrusionOk="0" h="1024" w="1024">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35"/>
              <p:cNvSpPr/>
              <p:nvPr/>
            </p:nvSpPr>
            <p:spPr>
              <a:xfrm rot="-6541634">
                <a:off x="-320359" y="3564187"/>
                <a:ext cx="1403775" cy="28990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35"/>
              <p:cNvSpPr/>
              <p:nvPr/>
            </p:nvSpPr>
            <p:spPr>
              <a:xfrm rot="-6541634">
                <a:off x="104891" y="2822339"/>
                <a:ext cx="379993" cy="190772"/>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35"/>
              <p:cNvSpPr/>
              <p:nvPr/>
            </p:nvSpPr>
            <p:spPr>
              <a:xfrm rot="-6541634">
                <a:off x="236711" y="2933958"/>
                <a:ext cx="279566" cy="319892"/>
              </a:xfrm>
              <a:custGeom>
                <a:rect b="b" l="l" r="r" t="t"/>
                <a:pathLst>
                  <a:path extrusionOk="0" h="2475" w="2163">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35"/>
              <p:cNvSpPr/>
              <p:nvPr/>
            </p:nvSpPr>
            <p:spPr>
              <a:xfrm rot="-6541634">
                <a:off x="-31269" y="3068402"/>
                <a:ext cx="418250" cy="108569"/>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35"/>
              <p:cNvSpPr/>
              <p:nvPr/>
            </p:nvSpPr>
            <p:spPr>
              <a:xfrm rot="-6541634">
                <a:off x="-40717" y="3266303"/>
                <a:ext cx="407652" cy="133902"/>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35"/>
              <p:cNvSpPr/>
              <p:nvPr/>
            </p:nvSpPr>
            <p:spPr>
              <a:xfrm rot="-6541634">
                <a:off x="-38176" y="3453389"/>
                <a:ext cx="390591" cy="170997"/>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35"/>
              <p:cNvSpPr/>
              <p:nvPr/>
            </p:nvSpPr>
            <p:spPr>
              <a:xfrm rot="-6541634">
                <a:off x="-27737" y="3582829"/>
                <a:ext cx="364483" cy="2168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35"/>
              <p:cNvSpPr/>
              <p:nvPr/>
            </p:nvSpPr>
            <p:spPr>
              <a:xfrm rot="-6541634">
                <a:off x="11895" y="3779039"/>
                <a:ext cx="365129" cy="216751"/>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35"/>
              <p:cNvSpPr/>
              <p:nvPr/>
            </p:nvSpPr>
            <p:spPr>
              <a:xfrm rot="-6541634">
                <a:off x="64074" y="3962049"/>
                <a:ext cx="356728" cy="229288"/>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35"/>
              <p:cNvSpPr/>
              <p:nvPr/>
            </p:nvSpPr>
            <p:spPr>
              <a:xfrm rot="-6541634">
                <a:off x="111722" y="4115279"/>
                <a:ext cx="338374" cy="256947"/>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35"/>
              <p:cNvSpPr/>
              <p:nvPr/>
            </p:nvSpPr>
            <p:spPr>
              <a:xfrm rot="-6541634">
                <a:off x="242586" y="3129641"/>
                <a:ext cx="278920" cy="319116"/>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35"/>
              <p:cNvSpPr/>
              <p:nvPr/>
            </p:nvSpPr>
            <p:spPr>
              <a:xfrm rot="-6541634">
                <a:off x="258804" y="3308822"/>
                <a:ext cx="278920" cy="319246"/>
              </a:xfrm>
              <a:custGeom>
                <a:rect b="b" l="l" r="r" t="t"/>
                <a:pathLst>
                  <a:path extrusionOk="0" h="2470" w="2158">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35"/>
              <p:cNvSpPr/>
              <p:nvPr/>
            </p:nvSpPr>
            <p:spPr>
              <a:xfrm rot="-6541634">
                <a:off x="332306" y="3458288"/>
                <a:ext cx="226574" cy="360218"/>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35"/>
              <p:cNvSpPr/>
              <p:nvPr/>
            </p:nvSpPr>
            <p:spPr>
              <a:xfrm rot="-6541634">
                <a:off x="361014" y="3621885"/>
                <a:ext cx="227220" cy="359571"/>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35"/>
              <p:cNvSpPr/>
              <p:nvPr/>
            </p:nvSpPr>
            <p:spPr>
              <a:xfrm rot="-6541634">
                <a:off x="370675" y="3842889"/>
                <a:ext cx="221662" cy="280988"/>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35"/>
              <p:cNvSpPr/>
              <p:nvPr/>
            </p:nvSpPr>
            <p:spPr>
              <a:xfrm rot="-6541634">
                <a:off x="415524" y="3980540"/>
                <a:ext cx="220887" cy="280988"/>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35"/>
              <p:cNvSpPr/>
              <p:nvPr/>
            </p:nvSpPr>
            <p:spPr>
              <a:xfrm rot="-6541634">
                <a:off x="922418" y="4374523"/>
                <a:ext cx="1332301" cy="1122658"/>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35"/>
              <p:cNvSpPr/>
              <p:nvPr/>
            </p:nvSpPr>
            <p:spPr>
              <a:xfrm rot="-6541634">
                <a:off x="1169399" y="4540506"/>
                <a:ext cx="938220" cy="1113223"/>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35"/>
              <p:cNvSpPr/>
              <p:nvPr/>
            </p:nvSpPr>
            <p:spPr>
              <a:xfrm rot="-6541634">
                <a:off x="1239100" y="4556424"/>
                <a:ext cx="810909" cy="851235"/>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35"/>
              <p:cNvSpPr/>
              <p:nvPr/>
            </p:nvSpPr>
            <p:spPr>
              <a:xfrm rot="-6541634">
                <a:off x="1102511" y="3566992"/>
                <a:ext cx="472794" cy="930594"/>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35"/>
              <p:cNvSpPr/>
              <p:nvPr/>
            </p:nvSpPr>
            <p:spPr>
              <a:xfrm rot="-6541634">
                <a:off x="1319822" y="3696177"/>
                <a:ext cx="380639" cy="165180"/>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35"/>
              <p:cNvSpPr/>
              <p:nvPr/>
            </p:nvSpPr>
            <p:spPr>
              <a:xfrm rot="-6541634">
                <a:off x="1670278" y="3702067"/>
                <a:ext cx="58162" cy="218819"/>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35"/>
              <p:cNvSpPr/>
              <p:nvPr/>
            </p:nvSpPr>
            <p:spPr>
              <a:xfrm rot="-6541634">
                <a:off x="1107762" y="3890943"/>
                <a:ext cx="410495" cy="147990"/>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35"/>
              <p:cNvSpPr/>
              <p:nvPr/>
            </p:nvSpPr>
            <p:spPr>
              <a:xfrm rot="-6541634">
                <a:off x="1521182" y="3904963"/>
                <a:ext cx="73026" cy="300504"/>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35"/>
              <p:cNvSpPr/>
              <p:nvPr/>
            </p:nvSpPr>
            <p:spPr>
              <a:xfrm rot="-6541634">
                <a:off x="1383850" y="4022158"/>
                <a:ext cx="172935" cy="420448"/>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35"/>
              <p:cNvSpPr/>
              <p:nvPr/>
            </p:nvSpPr>
            <p:spPr>
              <a:xfrm rot="-6541634">
                <a:off x="1630449" y="3569948"/>
                <a:ext cx="178235" cy="134031"/>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35"/>
              <p:cNvSpPr/>
              <p:nvPr/>
            </p:nvSpPr>
            <p:spPr>
              <a:xfrm rot="-6541634">
                <a:off x="1736949" y="3671104"/>
                <a:ext cx="179010" cy="134161"/>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35"/>
              <p:cNvSpPr/>
              <p:nvPr/>
            </p:nvSpPr>
            <p:spPr>
              <a:xfrm rot="-6541634">
                <a:off x="1636961" y="3893449"/>
                <a:ext cx="178881" cy="134031"/>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35"/>
              <p:cNvSpPr/>
              <p:nvPr/>
            </p:nvSpPr>
            <p:spPr>
              <a:xfrm rot="-6541634">
                <a:off x="1444986" y="3500745"/>
                <a:ext cx="178235" cy="134031"/>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35"/>
              <p:cNvSpPr/>
              <p:nvPr/>
            </p:nvSpPr>
            <p:spPr>
              <a:xfrm rot="-6541634">
                <a:off x="1225849" y="3699232"/>
                <a:ext cx="178105" cy="133644"/>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35"/>
              <p:cNvSpPr/>
              <p:nvPr/>
            </p:nvSpPr>
            <p:spPr>
              <a:xfrm rot="-6541634">
                <a:off x="1560523" y="4111050"/>
                <a:ext cx="178235" cy="134161"/>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35"/>
              <p:cNvSpPr/>
              <p:nvPr/>
            </p:nvSpPr>
            <p:spPr>
              <a:xfrm rot="-6541634">
                <a:off x="239832" y="4616733"/>
                <a:ext cx="1202793" cy="1546596"/>
              </a:xfrm>
              <a:custGeom>
                <a:rect b="b" l="l" r="r" t="t"/>
                <a:pathLst>
                  <a:path extrusionOk="0" h="11966" w="9306">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35"/>
              <p:cNvSpPr/>
              <p:nvPr/>
            </p:nvSpPr>
            <p:spPr>
              <a:xfrm rot="-6541634">
                <a:off x="373937" y="4793902"/>
                <a:ext cx="921934" cy="1150835"/>
              </a:xfrm>
              <a:custGeom>
                <a:rect b="b" l="l" r="r" t="t"/>
                <a:pathLst>
                  <a:path extrusionOk="0" h="8904" w="7133">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35"/>
              <p:cNvSpPr/>
              <p:nvPr/>
            </p:nvSpPr>
            <p:spPr>
              <a:xfrm rot="-6541634">
                <a:off x="1109686" y="5430994"/>
                <a:ext cx="319375" cy="364224"/>
              </a:xfrm>
              <a:custGeom>
                <a:rect b="b" l="l" r="r" t="t"/>
                <a:pathLst>
                  <a:path extrusionOk="0" h="2818" w="2471">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35"/>
              <p:cNvSpPr/>
              <p:nvPr/>
            </p:nvSpPr>
            <p:spPr>
              <a:xfrm rot="-6541634">
                <a:off x="726871" y="5293003"/>
                <a:ext cx="482229" cy="472923"/>
              </a:xfrm>
              <a:custGeom>
                <a:rect b="b" l="l" r="r" t="t"/>
                <a:pathLst>
                  <a:path extrusionOk="0" h="3659" w="3731">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35"/>
              <p:cNvSpPr/>
              <p:nvPr/>
            </p:nvSpPr>
            <p:spPr>
              <a:xfrm rot="-6541634">
                <a:off x="295516" y="5209717"/>
                <a:ext cx="528500" cy="383482"/>
              </a:xfrm>
              <a:custGeom>
                <a:rect b="b" l="l" r="r" t="t"/>
                <a:pathLst>
                  <a:path extrusionOk="0" h="2967" w="4089">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35"/>
              <p:cNvSpPr/>
              <p:nvPr/>
            </p:nvSpPr>
            <p:spPr>
              <a:xfrm rot="-6541634">
                <a:off x="345853" y="3200224"/>
                <a:ext cx="1085435" cy="121894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35"/>
              <p:cNvSpPr/>
              <p:nvPr/>
            </p:nvSpPr>
            <p:spPr>
              <a:xfrm rot="-6541634">
                <a:off x="452622" y="3385318"/>
                <a:ext cx="883677" cy="893241"/>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35"/>
              <p:cNvSpPr/>
              <p:nvPr/>
            </p:nvSpPr>
            <p:spPr>
              <a:xfrm rot="-6541634">
                <a:off x="895353" y="3264578"/>
                <a:ext cx="264702" cy="310198"/>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35"/>
              <p:cNvSpPr/>
              <p:nvPr/>
            </p:nvSpPr>
            <p:spPr>
              <a:xfrm rot="-6541634">
                <a:off x="706231" y="3446930"/>
                <a:ext cx="386197" cy="402611"/>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35"/>
              <p:cNvSpPr/>
              <p:nvPr/>
            </p:nvSpPr>
            <p:spPr>
              <a:xfrm rot="-6541634">
                <a:off x="505003" y="3801013"/>
                <a:ext cx="431305" cy="344708"/>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35"/>
              <p:cNvSpPr/>
              <p:nvPr/>
            </p:nvSpPr>
            <p:spPr>
              <a:xfrm rot="-6541634">
                <a:off x="1064353" y="4042494"/>
                <a:ext cx="263539" cy="274267"/>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35"/>
              <p:cNvSpPr/>
              <p:nvPr/>
            </p:nvSpPr>
            <p:spPr>
              <a:xfrm rot="-6541634">
                <a:off x="1059947" y="4059888"/>
                <a:ext cx="177071" cy="215329"/>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35"/>
              <p:cNvSpPr/>
              <p:nvPr/>
            </p:nvSpPr>
            <p:spPr>
              <a:xfrm rot="-6541634">
                <a:off x="948537" y="3822940"/>
                <a:ext cx="289001" cy="269743"/>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35"/>
              <p:cNvSpPr/>
              <p:nvPr/>
            </p:nvSpPr>
            <p:spPr>
              <a:xfrm rot="-6541634">
                <a:off x="967252" y="3911590"/>
                <a:ext cx="194520" cy="196200"/>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35"/>
              <p:cNvSpPr/>
              <p:nvPr/>
            </p:nvSpPr>
            <p:spPr>
              <a:xfrm rot="-6541634">
                <a:off x="701009" y="3885577"/>
                <a:ext cx="314205" cy="246478"/>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35"/>
              <p:cNvSpPr/>
              <p:nvPr/>
            </p:nvSpPr>
            <p:spPr>
              <a:xfrm rot="-6541634">
                <a:off x="780317" y="3963832"/>
                <a:ext cx="234329" cy="17875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35"/>
              <p:cNvSpPr/>
              <p:nvPr/>
            </p:nvSpPr>
            <p:spPr>
              <a:xfrm rot="-6541634">
                <a:off x="735611" y="4084368"/>
                <a:ext cx="263410" cy="285641"/>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35"/>
              <p:cNvSpPr/>
              <p:nvPr/>
            </p:nvSpPr>
            <p:spPr>
              <a:xfrm rot="-6541634">
                <a:off x="818177" y="4087180"/>
                <a:ext cx="179915" cy="221792"/>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35"/>
              <p:cNvSpPr/>
              <p:nvPr/>
            </p:nvSpPr>
            <p:spPr>
              <a:xfrm rot="-6541634">
                <a:off x="857945" y="4181215"/>
                <a:ext cx="323381" cy="255396"/>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35"/>
              <p:cNvSpPr/>
              <p:nvPr/>
            </p:nvSpPr>
            <p:spPr>
              <a:xfrm rot="-6541634">
                <a:off x="896407" y="4176274"/>
                <a:ext cx="241308" cy="174228"/>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35"/>
              <p:cNvSpPr/>
              <p:nvPr/>
            </p:nvSpPr>
            <p:spPr>
              <a:xfrm rot="-6541634">
                <a:off x="937652" y="4074217"/>
                <a:ext cx="150188" cy="132093"/>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35"/>
              <p:cNvSpPr/>
              <p:nvPr/>
            </p:nvSpPr>
            <p:spPr>
              <a:xfrm rot="-6541634">
                <a:off x="764351" y="4217995"/>
                <a:ext cx="384387" cy="276206"/>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35"/>
              <p:cNvSpPr/>
              <p:nvPr/>
            </p:nvSpPr>
            <p:spPr>
              <a:xfrm rot="-6541634">
                <a:off x="650237" y="4976786"/>
                <a:ext cx="305804" cy="348327"/>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35"/>
              <p:cNvSpPr/>
              <p:nvPr/>
            </p:nvSpPr>
            <p:spPr>
              <a:xfrm rot="-6541634">
                <a:off x="964348" y="4687475"/>
                <a:ext cx="377925" cy="287321"/>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35"/>
              <p:cNvSpPr/>
              <p:nvPr/>
            </p:nvSpPr>
            <p:spPr>
              <a:xfrm rot="-6541634">
                <a:off x="305191" y="4235618"/>
                <a:ext cx="317824" cy="336565"/>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35"/>
              <p:cNvSpPr/>
              <p:nvPr/>
            </p:nvSpPr>
            <p:spPr>
              <a:xfrm rot="-6541634">
                <a:off x="236405" y="4726614"/>
                <a:ext cx="365129" cy="251648"/>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35"/>
              <p:cNvSpPr/>
              <p:nvPr/>
            </p:nvSpPr>
            <p:spPr>
              <a:xfrm rot="-6541634">
                <a:off x="241960" y="4222399"/>
                <a:ext cx="1127182" cy="967172"/>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35"/>
              <p:cNvSpPr/>
              <p:nvPr/>
            </p:nvSpPr>
            <p:spPr>
              <a:xfrm rot="-6541634">
                <a:off x="892564" y="4473693"/>
                <a:ext cx="426005" cy="14463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35"/>
              <p:cNvSpPr/>
              <p:nvPr/>
            </p:nvSpPr>
            <p:spPr>
              <a:xfrm rot="-6541634">
                <a:off x="828398" y="4801187"/>
                <a:ext cx="295851" cy="324286"/>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35"/>
              <p:cNvSpPr/>
              <p:nvPr/>
            </p:nvSpPr>
            <p:spPr>
              <a:xfrm rot="-6541634">
                <a:off x="406738" y="4899308"/>
                <a:ext cx="367972" cy="215717"/>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35"/>
              <p:cNvSpPr/>
              <p:nvPr/>
            </p:nvSpPr>
            <p:spPr>
              <a:xfrm rot="-6541634">
                <a:off x="240742" y="4508233"/>
                <a:ext cx="372108" cy="213261"/>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35"/>
              <p:cNvSpPr/>
              <p:nvPr/>
            </p:nvSpPr>
            <p:spPr>
              <a:xfrm rot="-6541634">
                <a:off x="571145" y="4096191"/>
                <a:ext cx="230064" cy="394856"/>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35"/>
              <p:cNvSpPr/>
              <p:nvPr/>
            </p:nvSpPr>
            <p:spPr>
              <a:xfrm rot="-6541634">
                <a:off x="712521" y="4319297"/>
                <a:ext cx="335014" cy="271294"/>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35"/>
              <p:cNvSpPr/>
              <p:nvPr/>
            </p:nvSpPr>
            <p:spPr>
              <a:xfrm rot="-6541634">
                <a:off x="783151" y="4592019"/>
                <a:ext cx="396924" cy="160398"/>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35"/>
              <p:cNvSpPr/>
              <p:nvPr/>
            </p:nvSpPr>
            <p:spPr>
              <a:xfrm rot="-6541634">
                <a:off x="727001" y="4813142"/>
                <a:ext cx="191806" cy="406876"/>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35"/>
              <p:cNvSpPr/>
              <p:nvPr/>
            </p:nvSpPr>
            <p:spPr>
              <a:xfrm rot="-6541634">
                <a:off x="306417" y="4749566"/>
                <a:ext cx="410495" cy="105855"/>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35"/>
              <p:cNvSpPr/>
              <p:nvPr/>
            </p:nvSpPr>
            <p:spPr>
              <a:xfrm rot="-6541634">
                <a:off x="500568" y="4259792"/>
                <a:ext cx="157813" cy="340442"/>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35"/>
              <p:cNvSpPr/>
              <p:nvPr/>
            </p:nvSpPr>
            <p:spPr>
              <a:xfrm rot="-6541634">
                <a:off x="469116" y="4441978"/>
                <a:ext cx="284865" cy="267158"/>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35"/>
              <p:cNvSpPr/>
              <p:nvPr/>
            </p:nvSpPr>
            <p:spPr>
              <a:xfrm rot="-6541634">
                <a:off x="583667" y="4781759"/>
                <a:ext cx="234975" cy="230968"/>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35"/>
              <p:cNvSpPr/>
              <p:nvPr/>
            </p:nvSpPr>
            <p:spPr>
              <a:xfrm rot="-6541634">
                <a:off x="775047" y="4705475"/>
                <a:ext cx="231485" cy="261083"/>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35"/>
              <p:cNvSpPr/>
              <p:nvPr/>
            </p:nvSpPr>
            <p:spPr>
              <a:xfrm rot="-6541634">
                <a:off x="714811" y="4535662"/>
                <a:ext cx="246090" cy="196588"/>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35"/>
              <p:cNvSpPr/>
              <p:nvPr/>
            </p:nvSpPr>
            <p:spPr>
              <a:xfrm rot="-6541634">
                <a:off x="519097" y="4596393"/>
                <a:ext cx="254362" cy="16569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35"/>
              <p:cNvSpPr/>
              <p:nvPr/>
            </p:nvSpPr>
            <p:spPr>
              <a:xfrm rot="-6541634">
                <a:off x="674316" y="4691479"/>
                <a:ext cx="187153" cy="235621"/>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35"/>
              <p:cNvSpPr/>
              <p:nvPr/>
            </p:nvSpPr>
            <p:spPr>
              <a:xfrm rot="-6541634">
                <a:off x="714963" y="4363968"/>
                <a:ext cx="183405" cy="246090"/>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35"/>
              <p:cNvSpPr/>
              <p:nvPr/>
            </p:nvSpPr>
            <p:spPr>
              <a:xfrm rot="-6541634">
                <a:off x="792271" y="4643075"/>
                <a:ext cx="40455" cy="3412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35"/>
              <p:cNvSpPr/>
              <p:nvPr/>
            </p:nvSpPr>
            <p:spPr>
              <a:xfrm rot="-6541634">
                <a:off x="782500" y="4589432"/>
                <a:ext cx="39680" cy="3412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35"/>
              <p:cNvSpPr/>
              <p:nvPr/>
            </p:nvSpPr>
            <p:spPr>
              <a:xfrm rot="-6541634">
                <a:off x="688482" y="4614270"/>
                <a:ext cx="39680" cy="34251"/>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35"/>
              <p:cNvSpPr/>
              <p:nvPr/>
            </p:nvSpPr>
            <p:spPr>
              <a:xfrm rot="-6541634">
                <a:off x="807508" y="4744889"/>
                <a:ext cx="33993" cy="3412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35"/>
              <p:cNvSpPr/>
              <p:nvPr/>
            </p:nvSpPr>
            <p:spPr>
              <a:xfrm rot="-6541634">
                <a:off x="842913" y="4710755"/>
                <a:ext cx="39809" cy="33993"/>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35"/>
              <p:cNvSpPr/>
              <p:nvPr/>
            </p:nvSpPr>
            <p:spPr>
              <a:xfrm rot="-6541634">
                <a:off x="738795" y="4632166"/>
                <a:ext cx="39809" cy="3412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35"/>
              <p:cNvSpPr/>
              <p:nvPr/>
            </p:nvSpPr>
            <p:spPr>
              <a:xfrm rot="-6541634">
                <a:off x="695987" y="4674027"/>
                <a:ext cx="40455" cy="34251"/>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35"/>
              <p:cNvSpPr/>
              <p:nvPr/>
            </p:nvSpPr>
            <p:spPr>
              <a:xfrm rot="-6541634">
                <a:off x="643221" y="4672075"/>
                <a:ext cx="33993" cy="3412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35"/>
              <p:cNvSpPr/>
              <p:nvPr/>
            </p:nvSpPr>
            <p:spPr>
              <a:xfrm rot="-6541634">
                <a:off x="707935" y="4722877"/>
                <a:ext cx="39680" cy="3412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35"/>
              <p:cNvSpPr/>
              <p:nvPr/>
            </p:nvSpPr>
            <p:spPr>
              <a:xfrm rot="-6541634">
                <a:off x="731208" y="4777946"/>
                <a:ext cx="34122" cy="3412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35"/>
              <p:cNvSpPr/>
              <p:nvPr/>
            </p:nvSpPr>
            <p:spPr>
              <a:xfrm rot="-6541634">
                <a:off x="658612" y="4733806"/>
                <a:ext cx="39680" cy="34251"/>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35"/>
              <p:cNvSpPr/>
              <p:nvPr/>
            </p:nvSpPr>
            <p:spPr>
              <a:xfrm rot="-6541634">
                <a:off x="762849" y="4728889"/>
                <a:ext cx="40455" cy="33993"/>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35"/>
              <p:cNvSpPr/>
              <p:nvPr/>
            </p:nvSpPr>
            <p:spPr>
              <a:xfrm rot="-6541634">
                <a:off x="804350" y="4692442"/>
                <a:ext cx="39680" cy="34510"/>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35"/>
              <p:cNvSpPr/>
              <p:nvPr/>
            </p:nvSpPr>
            <p:spPr>
              <a:xfrm rot="-6541634">
                <a:off x="846203" y="4657259"/>
                <a:ext cx="39809" cy="33993"/>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35"/>
              <p:cNvSpPr/>
              <p:nvPr/>
            </p:nvSpPr>
            <p:spPr>
              <a:xfrm rot="-6541634">
                <a:off x="753468" y="4683250"/>
                <a:ext cx="39680" cy="3412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35"/>
              <p:cNvSpPr/>
              <p:nvPr/>
            </p:nvSpPr>
            <p:spPr>
              <a:xfrm rot="-6541634">
                <a:off x="204028" y="4279035"/>
                <a:ext cx="329715" cy="229547"/>
              </a:xfrm>
              <a:custGeom>
                <a:rect b="b" l="l" r="r" t="t"/>
                <a:pathLst>
                  <a:path extrusionOk="0" h="1776" w="2551">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35"/>
              <p:cNvSpPr/>
              <p:nvPr/>
            </p:nvSpPr>
            <p:spPr>
              <a:xfrm rot="-6541634">
                <a:off x="211837" y="4263480"/>
                <a:ext cx="223860" cy="174616"/>
              </a:xfrm>
              <a:custGeom>
                <a:rect b="b" l="l" r="r" t="t"/>
                <a:pathLst>
                  <a:path extrusionOk="0" h="1351" w="1732">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35"/>
              <p:cNvSpPr/>
              <p:nvPr/>
            </p:nvSpPr>
            <p:spPr>
              <a:xfrm rot="-6541634">
                <a:off x="49875" y="4346231"/>
                <a:ext cx="369523" cy="186377"/>
              </a:xfrm>
              <a:custGeom>
                <a:rect b="b" l="l" r="r" t="t"/>
                <a:pathLst>
                  <a:path extrusionOk="0" h="1442" w="2859">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35"/>
              <p:cNvSpPr/>
              <p:nvPr/>
            </p:nvSpPr>
            <p:spPr>
              <a:xfrm rot="-6541634">
                <a:off x="105922" y="4342157"/>
                <a:ext cx="268192" cy="92930"/>
              </a:xfrm>
              <a:custGeom>
                <a:rect b="b" l="l" r="r" t="t"/>
                <a:pathLst>
                  <a:path extrusionOk="0" h="719" w="2075">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35"/>
              <p:cNvSpPr/>
              <p:nvPr/>
            </p:nvSpPr>
            <p:spPr>
              <a:xfrm rot="-6541634">
                <a:off x="-35750" y="4274677"/>
                <a:ext cx="252424" cy="294947"/>
              </a:xfrm>
              <a:custGeom>
                <a:rect b="b" l="l" r="r" t="t"/>
                <a:pathLst>
                  <a:path extrusionOk="0" h="2282" w="1953">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35"/>
              <p:cNvSpPr/>
              <p:nvPr/>
            </p:nvSpPr>
            <p:spPr>
              <a:xfrm rot="-6541634">
                <a:off x="38618" y="4269435"/>
                <a:ext cx="173582" cy="206411"/>
              </a:xfrm>
              <a:custGeom>
                <a:rect b="b" l="l" r="r" t="t"/>
                <a:pathLst>
                  <a:path extrusionOk="0" h="1597" w="1343">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35"/>
              <p:cNvSpPr/>
              <p:nvPr/>
            </p:nvSpPr>
            <p:spPr>
              <a:xfrm rot="-6541634">
                <a:off x="-111979" y="4105028"/>
                <a:ext cx="275430" cy="301280"/>
              </a:xfrm>
              <a:custGeom>
                <a:rect b="b" l="l" r="r" t="t"/>
                <a:pathLst>
                  <a:path extrusionOk="0" h="2331" w="2131">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35"/>
              <p:cNvSpPr/>
              <p:nvPr/>
            </p:nvSpPr>
            <p:spPr>
              <a:xfrm rot="-6541634">
                <a:off x="-3087" y="4145150"/>
                <a:ext cx="145922" cy="231615"/>
              </a:xfrm>
              <a:custGeom>
                <a:rect b="b" l="l" r="r" t="t"/>
                <a:pathLst>
                  <a:path extrusionOk="0" h="1792" w="1129">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35"/>
              <p:cNvSpPr/>
              <p:nvPr/>
            </p:nvSpPr>
            <p:spPr>
              <a:xfrm rot="-6541634">
                <a:off x="-116193" y="4036270"/>
                <a:ext cx="375081" cy="169316"/>
              </a:xfrm>
              <a:custGeom>
                <a:rect b="b" l="l" r="r" t="t"/>
                <a:pathLst>
                  <a:path extrusionOk="0" h="1310" w="2902">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35"/>
              <p:cNvSpPr/>
              <p:nvPr/>
            </p:nvSpPr>
            <p:spPr>
              <a:xfrm rot="-6541634">
                <a:off x="-34373" y="4108339"/>
                <a:ext cx="271682" cy="115420"/>
              </a:xfrm>
              <a:custGeom>
                <a:rect b="b" l="l" r="r" t="t"/>
                <a:pathLst>
                  <a:path extrusionOk="0" h="893" w="2102">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35"/>
              <p:cNvSpPr/>
              <p:nvPr/>
            </p:nvSpPr>
            <p:spPr>
              <a:xfrm rot="-6541634">
                <a:off x="114502" y="3989570"/>
                <a:ext cx="296368" cy="240533"/>
              </a:xfrm>
              <a:custGeom>
                <a:rect b="b" l="l" r="r" t="t"/>
                <a:pathLst>
                  <a:path extrusionOk="0" h="1861" w="2293">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35"/>
              <p:cNvSpPr/>
              <p:nvPr/>
            </p:nvSpPr>
            <p:spPr>
              <a:xfrm rot="-6541634">
                <a:off x="117288" y="4066491"/>
                <a:ext cx="221404" cy="151092"/>
              </a:xfrm>
              <a:custGeom>
                <a:rect b="b" l="l" r="r" t="t"/>
                <a:pathLst>
                  <a:path extrusionOk="0" h="1169" w="1713">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35"/>
              <p:cNvSpPr/>
              <p:nvPr/>
            </p:nvSpPr>
            <p:spPr>
              <a:xfrm rot="-6541634">
                <a:off x="207639" y="4007292"/>
                <a:ext cx="254362" cy="326096"/>
              </a:xfrm>
              <a:custGeom>
                <a:rect b="b" l="l" r="r" t="t"/>
                <a:pathLst>
                  <a:path extrusionOk="0" h="2523" w="1968">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35"/>
              <p:cNvSpPr/>
              <p:nvPr/>
            </p:nvSpPr>
            <p:spPr>
              <a:xfrm rot="-6541634">
                <a:off x="247342" y="4077253"/>
                <a:ext cx="92155" cy="242213"/>
              </a:xfrm>
              <a:custGeom>
                <a:rect b="b" l="l" r="r" t="t"/>
                <a:pathLst>
                  <a:path extrusionOk="0" h="1874" w="713">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35"/>
              <p:cNvSpPr/>
              <p:nvPr/>
            </p:nvSpPr>
            <p:spPr>
              <a:xfrm rot="-6541634">
                <a:off x="127626" y="4206678"/>
                <a:ext cx="123950" cy="106372"/>
              </a:xfrm>
              <a:custGeom>
                <a:rect b="b" l="l" r="r" t="t"/>
                <a:pathLst>
                  <a:path extrusionOk="0" h="823" w="959">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35"/>
              <p:cNvSpPr/>
              <p:nvPr/>
            </p:nvSpPr>
            <p:spPr>
              <a:xfrm rot="-6541634">
                <a:off x="-166929" y="2683019"/>
                <a:ext cx="180561" cy="125630"/>
              </a:xfrm>
              <a:custGeom>
                <a:rect b="b" l="l" r="r" t="t"/>
                <a:pathLst>
                  <a:path extrusionOk="0" h="972" w="1397">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35"/>
              <p:cNvSpPr/>
              <p:nvPr/>
            </p:nvSpPr>
            <p:spPr>
              <a:xfrm rot="-6541634">
                <a:off x="-162610" y="2674971"/>
                <a:ext cx="122399" cy="95644"/>
              </a:xfrm>
              <a:custGeom>
                <a:rect b="b" l="l" r="r" t="t"/>
                <a:pathLst>
                  <a:path extrusionOk="0" h="740" w="947">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35"/>
              <p:cNvSpPr/>
              <p:nvPr/>
            </p:nvSpPr>
            <p:spPr>
              <a:xfrm rot="-6541634">
                <a:off x="-251527" y="2719499"/>
                <a:ext cx="202016" cy="101978"/>
              </a:xfrm>
              <a:custGeom>
                <a:rect b="b" l="l" r="r" t="t"/>
                <a:pathLst>
                  <a:path extrusionOk="0" h="789" w="1563">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35"/>
              <p:cNvSpPr/>
              <p:nvPr/>
            </p:nvSpPr>
            <p:spPr>
              <a:xfrm rot="-6541634">
                <a:off x="-220135" y="2717690"/>
                <a:ext cx="146310" cy="50795"/>
              </a:xfrm>
              <a:custGeom>
                <a:rect b="b" l="l" r="r" t="t"/>
                <a:pathLst>
                  <a:path extrusionOk="0" h="393" w="1132">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35"/>
              <p:cNvSpPr/>
              <p:nvPr/>
            </p:nvSpPr>
            <p:spPr>
              <a:xfrm rot="-6541634">
                <a:off x="-297851" y="2680893"/>
                <a:ext cx="137521" cy="160786"/>
              </a:xfrm>
              <a:custGeom>
                <a:rect b="b" l="l" r="r" t="t"/>
                <a:pathLst>
                  <a:path extrusionOk="0" h="1244" w="1064">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35"/>
              <p:cNvSpPr/>
              <p:nvPr/>
            </p:nvSpPr>
            <p:spPr>
              <a:xfrm rot="-6541634">
                <a:off x="-257206" y="2678020"/>
                <a:ext cx="94998" cy="112835"/>
              </a:xfrm>
              <a:custGeom>
                <a:rect b="b" l="l" r="r" t="t"/>
                <a:pathLst>
                  <a:path extrusionOk="0" h="873" w="735">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35"/>
              <p:cNvSpPr/>
              <p:nvPr/>
            </p:nvSpPr>
            <p:spPr>
              <a:xfrm rot="-6541634">
                <a:off x="-339587" y="2587708"/>
                <a:ext cx="151222" cy="165051"/>
              </a:xfrm>
              <a:custGeom>
                <a:rect b="b" l="l" r="r" t="t"/>
                <a:pathLst>
                  <a:path extrusionOk="0" h="1277" w="117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35"/>
              <p:cNvSpPr/>
              <p:nvPr/>
            </p:nvSpPr>
            <p:spPr>
              <a:xfrm rot="-6541634">
                <a:off x="-279969" y="2610324"/>
                <a:ext cx="79876" cy="126276"/>
              </a:xfrm>
              <a:custGeom>
                <a:rect b="b" l="l" r="r" t="t"/>
                <a:pathLst>
                  <a:path extrusionOk="0" h="977" w="618">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35"/>
              <p:cNvSpPr/>
              <p:nvPr/>
            </p:nvSpPr>
            <p:spPr>
              <a:xfrm rot="-6541634">
                <a:off x="-341546" y="2550466"/>
                <a:ext cx="205118" cy="92284"/>
              </a:xfrm>
              <a:custGeom>
                <a:rect b="b" l="l" r="r" t="t"/>
                <a:pathLst>
                  <a:path extrusionOk="0" h="714" w="1587">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35"/>
              <p:cNvSpPr/>
              <p:nvPr/>
            </p:nvSpPr>
            <p:spPr>
              <a:xfrm rot="-6541634">
                <a:off x="-297075" y="2589519"/>
                <a:ext cx="148895" cy="63461"/>
              </a:xfrm>
              <a:custGeom>
                <a:rect b="b" l="l" r="r" t="t"/>
                <a:pathLst>
                  <a:path extrusionOk="0" h="491" w="1152">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35"/>
              <p:cNvSpPr/>
              <p:nvPr/>
            </p:nvSpPr>
            <p:spPr>
              <a:xfrm rot="-6541634">
                <a:off x="-215956" y="2524651"/>
                <a:ext cx="162595" cy="131705"/>
              </a:xfrm>
              <a:custGeom>
                <a:rect b="b" l="l" r="r" t="t"/>
                <a:pathLst>
                  <a:path extrusionOk="0" h="1019" w="1258">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35"/>
              <p:cNvSpPr/>
              <p:nvPr/>
            </p:nvSpPr>
            <p:spPr>
              <a:xfrm rot="-6541634">
                <a:off x="-214371" y="2566895"/>
                <a:ext cx="121494" cy="82719"/>
              </a:xfrm>
              <a:custGeom>
                <a:rect b="b" l="l" r="r" t="t"/>
                <a:pathLst>
                  <a:path extrusionOk="0" h="640" w="94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35"/>
              <p:cNvSpPr/>
              <p:nvPr/>
            </p:nvSpPr>
            <p:spPr>
              <a:xfrm rot="-6541634">
                <a:off x="-164504" y="2534755"/>
                <a:ext cx="138943" cy="178364"/>
              </a:xfrm>
              <a:custGeom>
                <a:rect b="b" l="l" r="r" t="t"/>
                <a:pathLst>
                  <a:path extrusionOk="0" h="1380" w="1075">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35"/>
              <p:cNvSpPr/>
              <p:nvPr/>
            </p:nvSpPr>
            <p:spPr>
              <a:xfrm rot="-6541634">
                <a:off x="-143113" y="2573209"/>
                <a:ext cx="50666" cy="132868"/>
              </a:xfrm>
              <a:custGeom>
                <a:rect b="b" l="l" r="r" t="t"/>
                <a:pathLst>
                  <a:path extrusionOk="0" h="1028" w="392">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35"/>
              <p:cNvSpPr/>
              <p:nvPr/>
            </p:nvSpPr>
            <p:spPr>
              <a:xfrm rot="-6541634">
                <a:off x="-208680" y="2643110"/>
                <a:ext cx="67985" cy="58291"/>
              </a:xfrm>
              <a:custGeom>
                <a:rect b="b" l="l" r="r" t="t"/>
                <a:pathLst>
                  <a:path extrusionOk="0" h="451" w="526">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35"/>
              <p:cNvSpPr/>
              <p:nvPr/>
            </p:nvSpPr>
            <p:spPr>
              <a:xfrm rot="-6541634">
                <a:off x="1812443" y="4477057"/>
                <a:ext cx="331524" cy="344708"/>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35"/>
              <p:cNvSpPr/>
              <p:nvPr/>
            </p:nvSpPr>
            <p:spPr>
              <a:xfrm rot="-6541634">
                <a:off x="1806970" y="4498388"/>
                <a:ext cx="222955" cy="270260"/>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35"/>
              <p:cNvSpPr/>
              <p:nvPr/>
            </p:nvSpPr>
            <p:spPr>
              <a:xfrm rot="-6541634">
                <a:off x="1667226" y="4202206"/>
                <a:ext cx="361898" cy="338116"/>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35"/>
              <p:cNvSpPr/>
              <p:nvPr/>
            </p:nvSpPr>
            <p:spPr>
              <a:xfrm rot="-6541634">
                <a:off x="1690288" y="4312993"/>
                <a:ext cx="245056" cy="246478"/>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35"/>
              <p:cNvSpPr/>
              <p:nvPr/>
            </p:nvSpPr>
            <p:spPr>
              <a:xfrm rot="-6541634">
                <a:off x="1355800" y="4279837"/>
                <a:ext cx="394856" cy="309035"/>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35"/>
              <p:cNvSpPr/>
              <p:nvPr/>
            </p:nvSpPr>
            <p:spPr>
              <a:xfrm rot="-6541634">
                <a:off x="1456321" y="4379303"/>
                <a:ext cx="294430" cy="223472"/>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35"/>
              <p:cNvSpPr/>
              <p:nvPr/>
            </p:nvSpPr>
            <p:spPr>
              <a:xfrm rot="-6541634">
                <a:off x="1399818" y="4528908"/>
                <a:ext cx="330749" cy="358796"/>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35"/>
              <p:cNvSpPr/>
              <p:nvPr/>
            </p:nvSpPr>
            <p:spPr>
              <a:xfrm rot="-6541634">
                <a:off x="1504482" y="4532852"/>
                <a:ext cx="225023" cy="278274"/>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35"/>
              <p:cNvSpPr/>
              <p:nvPr/>
            </p:nvSpPr>
            <p:spPr>
              <a:xfrm rot="-6541634">
                <a:off x="1553712" y="4651063"/>
                <a:ext cx="406101" cy="319633"/>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35"/>
              <p:cNvSpPr/>
              <p:nvPr/>
            </p:nvSpPr>
            <p:spPr>
              <a:xfrm rot="-6541634">
                <a:off x="1601465" y="4644412"/>
                <a:ext cx="302960" cy="218819"/>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35"/>
              <p:cNvSpPr/>
              <p:nvPr/>
            </p:nvSpPr>
            <p:spPr>
              <a:xfrm rot="-6541634">
                <a:off x="1665383" y="4516973"/>
                <a:ext cx="165568" cy="16569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35"/>
              <p:cNvSpPr/>
              <p:nvPr/>
            </p:nvSpPr>
            <p:spPr>
              <a:xfrm rot="-6541634">
                <a:off x="635100" y="3258219"/>
                <a:ext cx="161432" cy="365904"/>
              </a:xfrm>
              <a:custGeom>
                <a:rect b="b" l="l" r="r" t="t"/>
                <a:pathLst>
                  <a:path extrusionOk="0" h="2831" w="1249">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35"/>
              <p:cNvSpPr/>
              <p:nvPr/>
            </p:nvSpPr>
            <p:spPr>
              <a:xfrm rot="-6541634">
                <a:off x="577456" y="3362712"/>
                <a:ext cx="94869" cy="176296"/>
              </a:xfrm>
              <a:custGeom>
                <a:rect b="b" l="l" r="r" t="t"/>
                <a:pathLst>
                  <a:path extrusionOk="0" h="1364" w="734">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35"/>
              <p:cNvSpPr/>
              <p:nvPr/>
            </p:nvSpPr>
            <p:spPr>
              <a:xfrm rot="-6541634">
                <a:off x="619731" y="3331356"/>
                <a:ext cx="83624" cy="240662"/>
              </a:xfrm>
              <a:custGeom>
                <a:rect b="b" l="l" r="r" t="t"/>
                <a:pathLst>
                  <a:path extrusionOk="0" h="1862" w="647">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35"/>
              <p:cNvSpPr/>
              <p:nvPr/>
            </p:nvSpPr>
            <p:spPr>
              <a:xfrm rot="-6541634">
                <a:off x="632406" y="3358006"/>
                <a:ext cx="57516" cy="216880"/>
              </a:xfrm>
              <a:custGeom>
                <a:rect b="b" l="l" r="r" t="t"/>
                <a:pathLst>
                  <a:path extrusionOk="0" h="1678" w="445">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35"/>
              <p:cNvSpPr/>
              <p:nvPr/>
            </p:nvSpPr>
            <p:spPr>
              <a:xfrm rot="-6541634">
                <a:off x="644646" y="3390418"/>
                <a:ext cx="31925" cy="186894"/>
              </a:xfrm>
              <a:custGeom>
                <a:rect b="b" l="l" r="r" t="t"/>
                <a:pathLst>
                  <a:path extrusionOk="0" h="1446" w="247">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35"/>
              <p:cNvSpPr/>
              <p:nvPr/>
            </p:nvSpPr>
            <p:spPr>
              <a:xfrm rot="-6541634">
                <a:off x="655843" y="3425902"/>
                <a:ext cx="7238" cy="159235"/>
              </a:xfrm>
              <a:custGeom>
                <a:rect b="b" l="l" r="r" t="t"/>
                <a:pathLst>
                  <a:path extrusionOk="0" h="1232" w="56">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35"/>
              <p:cNvSpPr/>
              <p:nvPr/>
            </p:nvSpPr>
            <p:spPr>
              <a:xfrm rot="-6541634">
                <a:off x="529072" y="3562250"/>
                <a:ext cx="322089" cy="207445"/>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35"/>
              <p:cNvSpPr/>
              <p:nvPr/>
            </p:nvSpPr>
            <p:spPr>
              <a:xfrm rot="-6541634">
                <a:off x="572768" y="3521945"/>
                <a:ext cx="143079" cy="139331"/>
              </a:xfrm>
              <a:custGeom>
                <a:rect b="b" l="l" r="r" t="t"/>
                <a:pathLst>
                  <a:path extrusionOk="0" h="1078" w="1107">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35"/>
              <p:cNvSpPr/>
              <p:nvPr/>
            </p:nvSpPr>
            <p:spPr>
              <a:xfrm rot="-6541634">
                <a:off x="551810" y="3550597"/>
                <a:ext cx="207316" cy="149929"/>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35"/>
              <p:cNvSpPr/>
              <p:nvPr/>
            </p:nvSpPr>
            <p:spPr>
              <a:xfrm rot="-6541634">
                <a:off x="544877" y="3571016"/>
                <a:ext cx="192581" cy="118134"/>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35"/>
              <p:cNvSpPr/>
              <p:nvPr/>
            </p:nvSpPr>
            <p:spPr>
              <a:xfrm rot="-6541634">
                <a:off x="536467" y="3595169"/>
                <a:ext cx="172031" cy="80393"/>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35"/>
              <p:cNvSpPr/>
              <p:nvPr/>
            </p:nvSpPr>
            <p:spPr>
              <a:xfrm rot="-6541634">
                <a:off x="527208" y="3615413"/>
                <a:ext cx="152902" cy="47693"/>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35"/>
              <p:cNvSpPr/>
              <p:nvPr/>
            </p:nvSpPr>
            <p:spPr>
              <a:xfrm rot="-6541634">
                <a:off x="315275" y="3610948"/>
                <a:ext cx="299341" cy="236914"/>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4" name="Google Shape;11004;p35"/>
              <p:cNvSpPr/>
              <p:nvPr/>
            </p:nvSpPr>
            <p:spPr>
              <a:xfrm rot="-6541634">
                <a:off x="424537" y="3615585"/>
                <a:ext cx="179786" cy="8646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35"/>
              <p:cNvSpPr/>
              <p:nvPr/>
            </p:nvSpPr>
            <p:spPr>
              <a:xfrm rot="-6541634">
                <a:off x="380253" y="3609418"/>
                <a:ext cx="211710" cy="143079"/>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35"/>
              <p:cNvSpPr/>
              <p:nvPr/>
            </p:nvSpPr>
            <p:spPr>
              <a:xfrm rot="-6541634">
                <a:off x="388812" y="3599388"/>
                <a:ext cx="176942" cy="140106"/>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35"/>
              <p:cNvSpPr/>
              <p:nvPr/>
            </p:nvSpPr>
            <p:spPr>
              <a:xfrm rot="-6541634">
                <a:off x="397970" y="3586215"/>
                <a:ext cx="134548" cy="134290"/>
              </a:xfrm>
              <a:custGeom>
                <a:rect b="b" l="l" r="r" t="t"/>
                <a:pathLst>
                  <a:path extrusionOk="0" h="1039" w="1041">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35"/>
              <p:cNvSpPr/>
              <p:nvPr/>
            </p:nvSpPr>
            <p:spPr>
              <a:xfrm rot="-6541634">
                <a:off x="406508" y="3572819"/>
                <a:ext cx="97066" cy="128474"/>
              </a:xfrm>
              <a:custGeom>
                <a:rect b="b" l="l" r="r" t="t"/>
                <a:pathLst>
                  <a:path extrusionOk="0" h="994" w="751">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35"/>
              <p:cNvSpPr/>
              <p:nvPr/>
            </p:nvSpPr>
            <p:spPr>
              <a:xfrm rot="-6541634">
                <a:off x="288532" y="3266544"/>
                <a:ext cx="376503" cy="155099"/>
              </a:xfrm>
              <a:custGeom>
                <a:rect b="b" l="l" r="r" t="t"/>
                <a:pathLst>
                  <a:path extrusionOk="0" h="1200" w="2913">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35"/>
              <p:cNvSpPr/>
              <p:nvPr/>
            </p:nvSpPr>
            <p:spPr>
              <a:xfrm rot="-6541634">
                <a:off x="436398" y="3386616"/>
                <a:ext cx="190384" cy="60359"/>
              </a:xfrm>
              <a:custGeom>
                <a:rect b="b" l="l" r="r" t="t"/>
                <a:pathLst>
                  <a:path extrusionOk="0" h="467" w="1473">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35"/>
              <p:cNvSpPr/>
              <p:nvPr/>
            </p:nvSpPr>
            <p:spPr>
              <a:xfrm rot="-6541634">
                <a:off x="380432" y="3371402"/>
                <a:ext cx="252682" cy="42006"/>
              </a:xfrm>
              <a:custGeom>
                <a:rect b="b" l="l" r="r" t="t"/>
                <a:pathLst>
                  <a:path extrusionOk="0" h="325" w="1955">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35"/>
              <p:cNvSpPr/>
              <p:nvPr/>
            </p:nvSpPr>
            <p:spPr>
              <a:xfrm rot="-6541634">
                <a:off x="384705" y="3393384"/>
                <a:ext cx="223730" cy="20938"/>
              </a:xfrm>
              <a:custGeom>
                <a:rect b="b" l="l" r="r" t="t"/>
                <a:pathLst>
                  <a:path extrusionOk="0" h="162" w="1731">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35"/>
              <p:cNvSpPr/>
              <p:nvPr/>
            </p:nvSpPr>
            <p:spPr>
              <a:xfrm rot="-6541634">
                <a:off x="388028" y="3409167"/>
                <a:ext cx="188962" cy="20809"/>
              </a:xfrm>
              <a:custGeom>
                <a:rect b="b" l="l" r="r" t="t"/>
                <a:pathLst>
                  <a:path extrusionOk="0" h="161" w="1462">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35"/>
              <p:cNvSpPr/>
              <p:nvPr/>
            </p:nvSpPr>
            <p:spPr>
              <a:xfrm rot="-6541634">
                <a:off x="391886" y="3416910"/>
                <a:ext cx="155745" cy="37224"/>
              </a:xfrm>
              <a:custGeom>
                <a:rect b="b" l="l" r="r" t="t"/>
                <a:pathLst>
                  <a:path extrusionOk="0" h="288" w="1205">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35"/>
              <p:cNvSpPr/>
              <p:nvPr/>
            </p:nvSpPr>
            <p:spPr>
              <a:xfrm rot="-6541634">
                <a:off x="242294" y="3370365"/>
                <a:ext cx="185473" cy="346000"/>
              </a:xfrm>
              <a:custGeom>
                <a:rect b="b" l="l" r="r" t="t"/>
                <a:pathLst>
                  <a:path extrusionOk="0" h="2677" w="1435">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35"/>
              <p:cNvSpPr/>
              <p:nvPr/>
            </p:nvSpPr>
            <p:spPr>
              <a:xfrm rot="-6541634">
                <a:off x="357651" y="3430248"/>
                <a:ext cx="118263" cy="160011"/>
              </a:xfrm>
              <a:custGeom>
                <a:rect b="b" l="l" r="r" t="t"/>
                <a:pathLst>
                  <a:path extrusionOk="0" h="1238" w="915">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35"/>
              <p:cNvSpPr/>
              <p:nvPr/>
            </p:nvSpPr>
            <p:spPr>
              <a:xfrm rot="-6541634">
                <a:off x="325058" y="3415050"/>
                <a:ext cx="120331" cy="225023"/>
              </a:xfrm>
              <a:custGeom>
                <a:rect b="b" l="l" r="r" t="t"/>
                <a:pathLst>
                  <a:path extrusionOk="0" h="1741" w="931">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35"/>
              <p:cNvSpPr/>
              <p:nvPr/>
            </p:nvSpPr>
            <p:spPr>
              <a:xfrm rot="-6541634">
                <a:off x="346792" y="3437194"/>
                <a:ext cx="90733" cy="205894"/>
              </a:xfrm>
              <a:custGeom>
                <a:rect b="b" l="l" r="r" t="t"/>
                <a:pathLst>
                  <a:path extrusionOk="0" h="1593" w="702">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35"/>
              <p:cNvSpPr/>
              <p:nvPr/>
            </p:nvSpPr>
            <p:spPr>
              <a:xfrm rot="-6541634">
                <a:off x="374061" y="3466898"/>
                <a:ext cx="55965" cy="180820"/>
              </a:xfrm>
              <a:custGeom>
                <a:rect b="b" l="l" r="r" t="t"/>
                <a:pathLst>
                  <a:path extrusionOk="0" h="1399" w="433">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35"/>
              <p:cNvSpPr/>
              <p:nvPr/>
            </p:nvSpPr>
            <p:spPr>
              <a:xfrm rot="-6541634">
                <a:off x="399856" y="3494369"/>
                <a:ext cx="26238" cy="157167"/>
              </a:xfrm>
              <a:custGeom>
                <a:rect b="b" l="l" r="r" t="t"/>
                <a:pathLst>
                  <a:path extrusionOk="0" h="1216" w="203">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35"/>
              <p:cNvSpPr/>
              <p:nvPr/>
            </p:nvSpPr>
            <p:spPr>
              <a:xfrm rot="-6541634">
                <a:off x="485696" y="3485315"/>
                <a:ext cx="99134" cy="99134"/>
              </a:xfrm>
              <a:custGeom>
                <a:rect b="b" l="l" r="r" t="t"/>
                <a:pathLst>
                  <a:path extrusionOk="0" h="767" w="767">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2" name="Google Shape;11022;p35"/>
          <p:cNvGrpSpPr/>
          <p:nvPr/>
        </p:nvGrpSpPr>
        <p:grpSpPr>
          <a:xfrm flipH="1" rot="-9443905">
            <a:off x="8063282" y="317156"/>
            <a:ext cx="623975" cy="1046351"/>
            <a:chOff x="352625" y="2514275"/>
            <a:chExt cx="150500" cy="252375"/>
          </a:xfrm>
        </p:grpSpPr>
        <p:sp>
          <p:nvSpPr>
            <p:cNvPr id="11023" name="Google Shape;11023;p35"/>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35"/>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35"/>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35"/>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35"/>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35"/>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35"/>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35"/>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35"/>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35"/>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35"/>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35"/>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35"/>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6" name="Google Shape;11036;p35"/>
          <p:cNvGrpSpPr/>
          <p:nvPr/>
        </p:nvGrpSpPr>
        <p:grpSpPr>
          <a:xfrm rot="-5400000">
            <a:off x="7156564" y="-530412"/>
            <a:ext cx="2300223" cy="2076471"/>
            <a:chOff x="-885266" y="3661100"/>
            <a:chExt cx="3052312" cy="2755402"/>
          </a:xfrm>
        </p:grpSpPr>
        <p:sp>
          <p:nvSpPr>
            <p:cNvPr id="11037" name="Google Shape;11037;p35"/>
            <p:cNvSpPr/>
            <p:nvPr/>
          </p:nvSpPr>
          <p:spPr>
            <a:xfrm>
              <a:off x="1248239" y="4232598"/>
              <a:ext cx="539023" cy="1040908"/>
            </a:xfrm>
            <a:custGeom>
              <a:rect b="b" l="l" r="r" t="t"/>
              <a:pathLst>
                <a:path extrusionOk="0" h="4007" w="2075">
                  <a:moveTo>
                    <a:pt x="1037" y="1"/>
                  </a:moveTo>
                  <a:cubicBezTo>
                    <a:pt x="1030" y="1"/>
                    <a:pt x="1021" y="7"/>
                    <a:pt x="1021" y="16"/>
                  </a:cubicBezTo>
                  <a:cubicBezTo>
                    <a:pt x="1051" y="300"/>
                    <a:pt x="1123" y="592"/>
                    <a:pt x="1101" y="881"/>
                  </a:cubicBezTo>
                  <a:cubicBezTo>
                    <a:pt x="1072" y="1280"/>
                    <a:pt x="1042" y="1670"/>
                    <a:pt x="936" y="2060"/>
                  </a:cubicBezTo>
                  <a:cubicBezTo>
                    <a:pt x="889" y="2225"/>
                    <a:pt x="843" y="2395"/>
                    <a:pt x="788" y="2560"/>
                  </a:cubicBezTo>
                  <a:cubicBezTo>
                    <a:pt x="775" y="2327"/>
                    <a:pt x="766" y="2132"/>
                    <a:pt x="745" y="1945"/>
                  </a:cubicBezTo>
                  <a:cubicBezTo>
                    <a:pt x="720" y="1687"/>
                    <a:pt x="660" y="1301"/>
                    <a:pt x="639" y="1229"/>
                  </a:cubicBezTo>
                  <a:cubicBezTo>
                    <a:pt x="630" y="1190"/>
                    <a:pt x="609" y="1166"/>
                    <a:pt x="592" y="1166"/>
                  </a:cubicBezTo>
                  <a:cubicBezTo>
                    <a:pt x="577" y="1166"/>
                    <a:pt x="565" y="1185"/>
                    <a:pt x="567" y="1229"/>
                  </a:cubicBezTo>
                  <a:cubicBezTo>
                    <a:pt x="575" y="1326"/>
                    <a:pt x="643" y="1776"/>
                    <a:pt x="652" y="1984"/>
                  </a:cubicBezTo>
                  <a:cubicBezTo>
                    <a:pt x="665" y="2191"/>
                    <a:pt x="711" y="2476"/>
                    <a:pt x="728" y="2717"/>
                  </a:cubicBezTo>
                  <a:cubicBezTo>
                    <a:pt x="694" y="2815"/>
                    <a:pt x="652" y="2908"/>
                    <a:pt x="605" y="3002"/>
                  </a:cubicBezTo>
                  <a:cubicBezTo>
                    <a:pt x="533" y="3133"/>
                    <a:pt x="465" y="3273"/>
                    <a:pt x="393" y="3413"/>
                  </a:cubicBezTo>
                  <a:cubicBezTo>
                    <a:pt x="389" y="3396"/>
                    <a:pt x="385" y="3375"/>
                    <a:pt x="380" y="3358"/>
                  </a:cubicBezTo>
                  <a:cubicBezTo>
                    <a:pt x="334" y="3163"/>
                    <a:pt x="274" y="2929"/>
                    <a:pt x="236" y="2781"/>
                  </a:cubicBezTo>
                  <a:cubicBezTo>
                    <a:pt x="185" y="2599"/>
                    <a:pt x="122" y="2425"/>
                    <a:pt x="45" y="2251"/>
                  </a:cubicBezTo>
                  <a:cubicBezTo>
                    <a:pt x="42" y="2239"/>
                    <a:pt x="34" y="2234"/>
                    <a:pt x="26" y="2234"/>
                  </a:cubicBezTo>
                  <a:cubicBezTo>
                    <a:pt x="13" y="2234"/>
                    <a:pt x="0" y="2246"/>
                    <a:pt x="3" y="2264"/>
                  </a:cubicBezTo>
                  <a:cubicBezTo>
                    <a:pt x="75" y="2527"/>
                    <a:pt x="164" y="2785"/>
                    <a:pt x="219" y="3057"/>
                  </a:cubicBezTo>
                  <a:cubicBezTo>
                    <a:pt x="228" y="3086"/>
                    <a:pt x="342" y="3540"/>
                    <a:pt x="308" y="3570"/>
                  </a:cubicBezTo>
                  <a:cubicBezTo>
                    <a:pt x="300" y="3574"/>
                    <a:pt x="296" y="3583"/>
                    <a:pt x="296" y="3591"/>
                  </a:cubicBezTo>
                  <a:cubicBezTo>
                    <a:pt x="219" y="3731"/>
                    <a:pt x="130" y="3858"/>
                    <a:pt x="24" y="3977"/>
                  </a:cubicBezTo>
                  <a:cubicBezTo>
                    <a:pt x="11" y="3990"/>
                    <a:pt x="24" y="4006"/>
                    <a:pt x="38" y="4006"/>
                  </a:cubicBezTo>
                  <a:cubicBezTo>
                    <a:pt x="42" y="4006"/>
                    <a:pt x="46" y="4005"/>
                    <a:pt x="50" y="4003"/>
                  </a:cubicBezTo>
                  <a:cubicBezTo>
                    <a:pt x="304" y="3790"/>
                    <a:pt x="486" y="3477"/>
                    <a:pt x="635" y="3184"/>
                  </a:cubicBezTo>
                  <a:cubicBezTo>
                    <a:pt x="711" y="3120"/>
                    <a:pt x="788" y="3057"/>
                    <a:pt x="864" y="2997"/>
                  </a:cubicBezTo>
                  <a:lnTo>
                    <a:pt x="877" y="2997"/>
                  </a:lnTo>
                  <a:cubicBezTo>
                    <a:pt x="1064" y="2912"/>
                    <a:pt x="1266" y="2866"/>
                    <a:pt x="1469" y="2866"/>
                  </a:cubicBezTo>
                  <a:cubicBezTo>
                    <a:pt x="1478" y="2866"/>
                    <a:pt x="1487" y="2866"/>
                    <a:pt x="1496" y="2866"/>
                  </a:cubicBezTo>
                  <a:cubicBezTo>
                    <a:pt x="1683" y="2874"/>
                    <a:pt x="1797" y="2879"/>
                    <a:pt x="2001" y="2891"/>
                  </a:cubicBezTo>
                  <a:cubicBezTo>
                    <a:pt x="2018" y="2891"/>
                    <a:pt x="2018" y="2862"/>
                    <a:pt x="2001" y="2857"/>
                  </a:cubicBezTo>
                  <a:cubicBezTo>
                    <a:pt x="1828" y="2819"/>
                    <a:pt x="1641" y="2786"/>
                    <a:pt x="1458" y="2786"/>
                  </a:cubicBezTo>
                  <a:cubicBezTo>
                    <a:pt x="1317" y="2786"/>
                    <a:pt x="1178" y="2806"/>
                    <a:pt x="1051" y="2857"/>
                  </a:cubicBezTo>
                  <a:cubicBezTo>
                    <a:pt x="1203" y="2743"/>
                    <a:pt x="1305" y="2633"/>
                    <a:pt x="1475" y="2531"/>
                  </a:cubicBezTo>
                  <a:cubicBezTo>
                    <a:pt x="1691" y="2408"/>
                    <a:pt x="1890" y="2251"/>
                    <a:pt x="2068" y="2068"/>
                  </a:cubicBezTo>
                  <a:cubicBezTo>
                    <a:pt x="2075" y="2062"/>
                    <a:pt x="2062" y="2053"/>
                    <a:pt x="2049" y="2053"/>
                  </a:cubicBezTo>
                  <a:cubicBezTo>
                    <a:pt x="2045" y="2053"/>
                    <a:pt x="2042" y="2054"/>
                    <a:pt x="2039" y="2056"/>
                  </a:cubicBezTo>
                  <a:cubicBezTo>
                    <a:pt x="1602" y="2374"/>
                    <a:pt x="1084" y="2633"/>
                    <a:pt x="711" y="3031"/>
                  </a:cubicBezTo>
                  <a:cubicBezTo>
                    <a:pt x="792" y="2857"/>
                    <a:pt x="872" y="2717"/>
                    <a:pt x="928" y="2539"/>
                  </a:cubicBezTo>
                  <a:cubicBezTo>
                    <a:pt x="1093" y="2331"/>
                    <a:pt x="1275" y="2018"/>
                    <a:pt x="1390" y="1839"/>
                  </a:cubicBezTo>
                  <a:cubicBezTo>
                    <a:pt x="1500" y="1661"/>
                    <a:pt x="1661" y="1386"/>
                    <a:pt x="1683" y="1118"/>
                  </a:cubicBezTo>
                  <a:cubicBezTo>
                    <a:pt x="1683" y="1111"/>
                    <a:pt x="1677" y="1106"/>
                    <a:pt x="1671" y="1106"/>
                  </a:cubicBezTo>
                  <a:cubicBezTo>
                    <a:pt x="1667" y="1106"/>
                    <a:pt x="1663" y="1109"/>
                    <a:pt x="1661" y="1114"/>
                  </a:cubicBezTo>
                  <a:cubicBezTo>
                    <a:pt x="1462" y="1560"/>
                    <a:pt x="1220" y="1988"/>
                    <a:pt x="940" y="2391"/>
                  </a:cubicBezTo>
                  <a:cubicBezTo>
                    <a:pt x="970" y="2289"/>
                    <a:pt x="1004" y="2183"/>
                    <a:pt x="1034" y="2081"/>
                  </a:cubicBezTo>
                  <a:cubicBezTo>
                    <a:pt x="1144" y="1725"/>
                    <a:pt x="1182" y="1330"/>
                    <a:pt x="1195" y="961"/>
                  </a:cubicBezTo>
                  <a:cubicBezTo>
                    <a:pt x="1203" y="652"/>
                    <a:pt x="1182" y="342"/>
                    <a:pt x="1046" y="7"/>
                  </a:cubicBezTo>
                  <a:cubicBezTo>
                    <a:pt x="1045" y="3"/>
                    <a:pt x="1041" y="1"/>
                    <a:pt x="10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35"/>
            <p:cNvSpPr/>
            <p:nvPr/>
          </p:nvSpPr>
          <p:spPr>
            <a:xfrm>
              <a:off x="1250058" y="4307672"/>
              <a:ext cx="243664" cy="319260"/>
            </a:xfrm>
            <a:custGeom>
              <a:rect b="b" l="l" r="r" t="t"/>
              <a:pathLst>
                <a:path extrusionOk="0" h="1229" w="938">
                  <a:moveTo>
                    <a:pt x="289" y="1"/>
                  </a:moveTo>
                  <a:cubicBezTo>
                    <a:pt x="190" y="1"/>
                    <a:pt x="112" y="48"/>
                    <a:pt x="76" y="96"/>
                  </a:cubicBezTo>
                  <a:cubicBezTo>
                    <a:pt x="0" y="193"/>
                    <a:pt x="38" y="537"/>
                    <a:pt x="204" y="778"/>
                  </a:cubicBezTo>
                  <a:cubicBezTo>
                    <a:pt x="322" y="948"/>
                    <a:pt x="471" y="1101"/>
                    <a:pt x="641" y="1228"/>
                  </a:cubicBezTo>
                  <a:cubicBezTo>
                    <a:pt x="641" y="1228"/>
                    <a:pt x="938" y="588"/>
                    <a:pt x="679" y="244"/>
                  </a:cubicBezTo>
                  <a:cubicBezTo>
                    <a:pt x="540" y="60"/>
                    <a:pt x="400" y="1"/>
                    <a:pt x="28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35"/>
            <p:cNvSpPr/>
            <p:nvPr/>
          </p:nvSpPr>
          <p:spPr>
            <a:xfrm>
              <a:off x="1250058" y="4308192"/>
              <a:ext cx="166513" cy="318741"/>
            </a:xfrm>
            <a:custGeom>
              <a:rect b="b" l="l" r="r" t="t"/>
              <a:pathLst>
                <a:path extrusionOk="0" h="1227" w="641">
                  <a:moveTo>
                    <a:pt x="276" y="0"/>
                  </a:moveTo>
                  <a:cubicBezTo>
                    <a:pt x="199" y="0"/>
                    <a:pt x="127" y="34"/>
                    <a:pt x="76" y="94"/>
                  </a:cubicBezTo>
                  <a:cubicBezTo>
                    <a:pt x="0" y="191"/>
                    <a:pt x="38" y="535"/>
                    <a:pt x="204" y="776"/>
                  </a:cubicBezTo>
                  <a:cubicBezTo>
                    <a:pt x="322" y="946"/>
                    <a:pt x="471" y="1099"/>
                    <a:pt x="641" y="1226"/>
                  </a:cubicBezTo>
                  <a:cubicBezTo>
                    <a:pt x="585" y="840"/>
                    <a:pt x="378" y="272"/>
                    <a:pt x="276"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35"/>
            <p:cNvSpPr/>
            <p:nvPr/>
          </p:nvSpPr>
          <p:spPr>
            <a:xfrm>
              <a:off x="1346952" y="3997505"/>
              <a:ext cx="272499" cy="351732"/>
            </a:xfrm>
            <a:custGeom>
              <a:rect b="b" l="l" r="r" t="t"/>
              <a:pathLst>
                <a:path extrusionOk="0" h="1354" w="1049">
                  <a:moveTo>
                    <a:pt x="455" y="1"/>
                  </a:moveTo>
                  <a:cubicBezTo>
                    <a:pt x="361" y="1"/>
                    <a:pt x="269" y="37"/>
                    <a:pt x="195" y="98"/>
                  </a:cubicBezTo>
                  <a:cubicBezTo>
                    <a:pt x="0" y="250"/>
                    <a:pt x="140" y="679"/>
                    <a:pt x="272" y="861"/>
                  </a:cubicBezTo>
                  <a:cubicBezTo>
                    <a:pt x="408" y="1048"/>
                    <a:pt x="569" y="1213"/>
                    <a:pt x="751" y="1353"/>
                  </a:cubicBezTo>
                  <a:cubicBezTo>
                    <a:pt x="751" y="1353"/>
                    <a:pt x="1048" y="709"/>
                    <a:pt x="870" y="327"/>
                  </a:cubicBezTo>
                  <a:cubicBezTo>
                    <a:pt x="763" y="93"/>
                    <a:pt x="605" y="1"/>
                    <a:pt x="45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35"/>
            <p:cNvSpPr/>
            <p:nvPr/>
          </p:nvSpPr>
          <p:spPr>
            <a:xfrm>
              <a:off x="1346952" y="4002960"/>
              <a:ext cx="195347" cy="346277"/>
            </a:xfrm>
            <a:custGeom>
              <a:rect b="b" l="l" r="r" t="t"/>
              <a:pathLst>
                <a:path extrusionOk="0" h="1333" w="752">
                  <a:moveTo>
                    <a:pt x="331" y="0"/>
                  </a:moveTo>
                  <a:cubicBezTo>
                    <a:pt x="280" y="17"/>
                    <a:pt x="234" y="43"/>
                    <a:pt x="195" y="77"/>
                  </a:cubicBezTo>
                  <a:cubicBezTo>
                    <a:pt x="0" y="229"/>
                    <a:pt x="140" y="658"/>
                    <a:pt x="272" y="840"/>
                  </a:cubicBezTo>
                  <a:cubicBezTo>
                    <a:pt x="408" y="1027"/>
                    <a:pt x="569" y="1192"/>
                    <a:pt x="751" y="1332"/>
                  </a:cubicBezTo>
                  <a:cubicBezTo>
                    <a:pt x="662" y="900"/>
                    <a:pt x="416" y="229"/>
                    <a:pt x="3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35"/>
            <p:cNvSpPr/>
            <p:nvPr/>
          </p:nvSpPr>
          <p:spPr>
            <a:xfrm>
              <a:off x="1105625" y="4611865"/>
              <a:ext cx="244963" cy="281593"/>
            </a:xfrm>
            <a:custGeom>
              <a:rect b="b" l="l" r="r" t="t"/>
              <a:pathLst>
                <a:path extrusionOk="0" h="1084" w="943">
                  <a:moveTo>
                    <a:pt x="403" y="1"/>
                  </a:moveTo>
                  <a:cubicBezTo>
                    <a:pt x="316" y="1"/>
                    <a:pt x="232" y="32"/>
                    <a:pt x="166" y="83"/>
                  </a:cubicBezTo>
                  <a:cubicBezTo>
                    <a:pt x="1" y="210"/>
                    <a:pt x="132" y="553"/>
                    <a:pt x="255" y="698"/>
                  </a:cubicBezTo>
                  <a:cubicBezTo>
                    <a:pt x="382" y="846"/>
                    <a:pt x="531" y="977"/>
                    <a:pt x="692" y="1084"/>
                  </a:cubicBezTo>
                  <a:cubicBezTo>
                    <a:pt x="692" y="1084"/>
                    <a:pt x="942" y="562"/>
                    <a:pt x="777" y="256"/>
                  </a:cubicBezTo>
                  <a:cubicBezTo>
                    <a:pt x="677" y="72"/>
                    <a:pt x="536" y="1"/>
                    <a:pt x="40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35"/>
            <p:cNvSpPr/>
            <p:nvPr/>
          </p:nvSpPr>
          <p:spPr>
            <a:xfrm>
              <a:off x="1105625" y="4616541"/>
              <a:ext cx="179761" cy="276917"/>
            </a:xfrm>
            <a:custGeom>
              <a:rect b="b" l="l" r="r" t="t"/>
              <a:pathLst>
                <a:path extrusionOk="0" h="1066" w="692">
                  <a:moveTo>
                    <a:pt x="285" y="1"/>
                  </a:moveTo>
                  <a:cubicBezTo>
                    <a:pt x="242" y="14"/>
                    <a:pt x="200" y="35"/>
                    <a:pt x="166" y="65"/>
                  </a:cubicBezTo>
                  <a:cubicBezTo>
                    <a:pt x="1" y="192"/>
                    <a:pt x="132" y="535"/>
                    <a:pt x="255" y="680"/>
                  </a:cubicBezTo>
                  <a:cubicBezTo>
                    <a:pt x="382" y="828"/>
                    <a:pt x="531" y="959"/>
                    <a:pt x="692" y="1066"/>
                  </a:cubicBezTo>
                  <a:cubicBezTo>
                    <a:pt x="603" y="718"/>
                    <a:pt x="365" y="183"/>
                    <a:pt x="28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35"/>
            <p:cNvSpPr/>
            <p:nvPr/>
          </p:nvSpPr>
          <p:spPr>
            <a:xfrm>
              <a:off x="1633480" y="4274421"/>
              <a:ext cx="235871" cy="298479"/>
            </a:xfrm>
            <a:custGeom>
              <a:rect b="b" l="l" r="r" t="t"/>
              <a:pathLst>
                <a:path extrusionOk="0" h="1149" w="908">
                  <a:moveTo>
                    <a:pt x="467" y="1"/>
                  </a:moveTo>
                  <a:cubicBezTo>
                    <a:pt x="273" y="1"/>
                    <a:pt x="74" y="234"/>
                    <a:pt x="38" y="487"/>
                  </a:cubicBezTo>
                  <a:cubicBezTo>
                    <a:pt x="0" y="758"/>
                    <a:pt x="115" y="1148"/>
                    <a:pt x="115" y="1148"/>
                  </a:cubicBezTo>
                  <a:cubicBezTo>
                    <a:pt x="115" y="1148"/>
                    <a:pt x="700" y="881"/>
                    <a:pt x="798" y="584"/>
                  </a:cubicBezTo>
                  <a:cubicBezTo>
                    <a:pt x="908" y="249"/>
                    <a:pt x="708" y="29"/>
                    <a:pt x="501" y="3"/>
                  </a:cubicBezTo>
                  <a:cubicBezTo>
                    <a:pt x="489" y="1"/>
                    <a:pt x="478" y="1"/>
                    <a:pt x="46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35"/>
            <p:cNvSpPr/>
            <p:nvPr/>
          </p:nvSpPr>
          <p:spPr>
            <a:xfrm>
              <a:off x="1663094" y="4286111"/>
              <a:ext cx="199763" cy="286789"/>
            </a:xfrm>
            <a:custGeom>
              <a:rect b="b" l="l" r="r" t="t"/>
              <a:pathLst>
                <a:path extrusionOk="0" h="1104" w="769">
                  <a:moveTo>
                    <a:pt x="510" y="0"/>
                  </a:moveTo>
                  <a:cubicBezTo>
                    <a:pt x="281" y="365"/>
                    <a:pt x="64" y="921"/>
                    <a:pt x="1" y="1095"/>
                  </a:cubicBezTo>
                  <a:lnTo>
                    <a:pt x="1" y="1103"/>
                  </a:lnTo>
                  <a:cubicBezTo>
                    <a:pt x="1" y="1103"/>
                    <a:pt x="582" y="836"/>
                    <a:pt x="679" y="539"/>
                  </a:cubicBezTo>
                  <a:cubicBezTo>
                    <a:pt x="768" y="276"/>
                    <a:pt x="662" y="85"/>
                    <a:pt x="51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35"/>
            <p:cNvSpPr/>
            <p:nvPr/>
          </p:nvSpPr>
          <p:spPr>
            <a:xfrm>
              <a:off x="1685174" y="4634205"/>
              <a:ext cx="298735" cy="217170"/>
            </a:xfrm>
            <a:custGeom>
              <a:rect b="b" l="l" r="r" t="t"/>
              <a:pathLst>
                <a:path extrusionOk="0" h="836" w="1150">
                  <a:moveTo>
                    <a:pt x="748" y="0"/>
                  </a:moveTo>
                  <a:cubicBezTo>
                    <a:pt x="595" y="0"/>
                    <a:pt x="416" y="81"/>
                    <a:pt x="297" y="217"/>
                  </a:cubicBezTo>
                  <a:cubicBezTo>
                    <a:pt x="115" y="425"/>
                    <a:pt x="1" y="811"/>
                    <a:pt x="1" y="811"/>
                  </a:cubicBezTo>
                  <a:cubicBezTo>
                    <a:pt x="1" y="811"/>
                    <a:pt x="159" y="835"/>
                    <a:pt x="347" y="835"/>
                  </a:cubicBezTo>
                  <a:cubicBezTo>
                    <a:pt x="535" y="835"/>
                    <a:pt x="753" y="811"/>
                    <a:pt x="874" y="713"/>
                  </a:cubicBezTo>
                  <a:cubicBezTo>
                    <a:pt x="1150" y="493"/>
                    <a:pt x="1103" y="200"/>
                    <a:pt x="946" y="64"/>
                  </a:cubicBezTo>
                  <a:cubicBezTo>
                    <a:pt x="894" y="21"/>
                    <a:pt x="824" y="0"/>
                    <a:pt x="7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35"/>
            <p:cNvSpPr/>
            <p:nvPr/>
          </p:nvSpPr>
          <p:spPr>
            <a:xfrm>
              <a:off x="1685174" y="4677327"/>
              <a:ext cx="288864" cy="174048"/>
            </a:xfrm>
            <a:custGeom>
              <a:rect b="b" l="l" r="r" t="t"/>
              <a:pathLst>
                <a:path extrusionOk="0" h="670" w="1112">
                  <a:moveTo>
                    <a:pt x="1027" y="0"/>
                  </a:moveTo>
                  <a:cubicBezTo>
                    <a:pt x="637" y="178"/>
                    <a:pt x="149" y="526"/>
                    <a:pt x="1" y="636"/>
                  </a:cubicBezTo>
                  <a:lnTo>
                    <a:pt x="1" y="645"/>
                  </a:lnTo>
                  <a:cubicBezTo>
                    <a:pt x="1" y="645"/>
                    <a:pt x="159" y="669"/>
                    <a:pt x="347" y="669"/>
                  </a:cubicBezTo>
                  <a:cubicBezTo>
                    <a:pt x="536" y="669"/>
                    <a:pt x="755" y="645"/>
                    <a:pt x="878" y="547"/>
                  </a:cubicBezTo>
                  <a:cubicBezTo>
                    <a:pt x="1095" y="369"/>
                    <a:pt x="1112" y="153"/>
                    <a:pt x="102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35"/>
            <p:cNvSpPr/>
            <p:nvPr/>
          </p:nvSpPr>
          <p:spPr>
            <a:xfrm>
              <a:off x="1655301" y="4903589"/>
              <a:ext cx="319517" cy="198466"/>
            </a:xfrm>
            <a:custGeom>
              <a:rect b="b" l="l" r="r" t="t"/>
              <a:pathLst>
                <a:path extrusionOk="0" h="764" w="123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35"/>
            <p:cNvSpPr/>
            <p:nvPr/>
          </p:nvSpPr>
          <p:spPr>
            <a:xfrm>
              <a:off x="1655301" y="4964895"/>
              <a:ext cx="311204" cy="137420"/>
            </a:xfrm>
            <a:custGeom>
              <a:rect b="b" l="l" r="r" t="t"/>
              <a:pathLst>
                <a:path extrusionOk="0" h="529" w="1198">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35"/>
            <p:cNvSpPr/>
            <p:nvPr/>
          </p:nvSpPr>
          <p:spPr>
            <a:xfrm>
              <a:off x="-727845" y="5856692"/>
              <a:ext cx="1009206" cy="285230"/>
            </a:xfrm>
            <a:custGeom>
              <a:rect b="b" l="l" r="r" t="t"/>
              <a:pathLst>
                <a:path extrusionOk="0" h="1098" w="3885">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35"/>
            <p:cNvSpPr/>
            <p:nvPr/>
          </p:nvSpPr>
          <p:spPr>
            <a:xfrm>
              <a:off x="-885266" y="5845521"/>
              <a:ext cx="349650" cy="143394"/>
            </a:xfrm>
            <a:custGeom>
              <a:rect b="b" l="l" r="r" t="t"/>
              <a:pathLst>
                <a:path extrusionOk="0" h="552" w="1346">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35"/>
            <p:cNvSpPr/>
            <p:nvPr/>
          </p:nvSpPr>
          <p:spPr>
            <a:xfrm>
              <a:off x="-648355" y="5740314"/>
              <a:ext cx="266784" cy="200025"/>
            </a:xfrm>
            <a:custGeom>
              <a:rect b="b" l="l" r="r" t="t"/>
              <a:pathLst>
                <a:path extrusionOk="0" h="770" w="1027">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35"/>
            <p:cNvSpPr/>
            <p:nvPr/>
          </p:nvSpPr>
          <p:spPr>
            <a:xfrm>
              <a:off x="-312211" y="5763953"/>
              <a:ext cx="296657" cy="138978"/>
            </a:xfrm>
            <a:custGeom>
              <a:rect b="b" l="l" r="r" t="t"/>
              <a:pathLst>
                <a:path extrusionOk="0" h="535" w="1142">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35"/>
            <p:cNvSpPr/>
            <p:nvPr/>
          </p:nvSpPr>
          <p:spPr>
            <a:xfrm>
              <a:off x="-550162" y="6083732"/>
              <a:ext cx="296398" cy="108585"/>
            </a:xfrm>
            <a:custGeom>
              <a:rect b="b" l="l" r="r" t="t"/>
              <a:pathLst>
                <a:path extrusionOk="0" h="418" w="1141">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35"/>
            <p:cNvSpPr/>
            <p:nvPr/>
          </p:nvSpPr>
          <p:spPr>
            <a:xfrm>
              <a:off x="984831" y="3714093"/>
              <a:ext cx="493043" cy="1659946"/>
            </a:xfrm>
            <a:custGeom>
              <a:rect b="b" l="l" r="r" t="t"/>
              <a:pathLst>
                <a:path extrusionOk="0" h="6390" w="1898">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35"/>
            <p:cNvSpPr/>
            <p:nvPr/>
          </p:nvSpPr>
          <p:spPr>
            <a:xfrm>
              <a:off x="974441" y="3661100"/>
              <a:ext cx="148848" cy="125210"/>
            </a:xfrm>
            <a:custGeom>
              <a:rect b="b" l="l" r="r" t="t"/>
              <a:pathLst>
                <a:path extrusionOk="0" h="482" w="573">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35"/>
            <p:cNvSpPr/>
            <p:nvPr/>
          </p:nvSpPr>
          <p:spPr>
            <a:xfrm>
              <a:off x="1161736" y="3736953"/>
              <a:ext cx="155083" cy="130406"/>
            </a:xfrm>
            <a:custGeom>
              <a:rect b="b" l="l" r="r" t="t"/>
              <a:pathLst>
                <a:path extrusionOk="0" h="502" w="597">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35"/>
            <p:cNvSpPr/>
            <p:nvPr/>
          </p:nvSpPr>
          <p:spPr>
            <a:xfrm>
              <a:off x="926123" y="3893336"/>
              <a:ext cx="151706" cy="128328"/>
            </a:xfrm>
            <a:custGeom>
              <a:rect b="b" l="l" r="r" t="t"/>
              <a:pathLst>
                <a:path extrusionOk="0" h="494" w="584">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35"/>
            <p:cNvSpPr/>
            <p:nvPr/>
          </p:nvSpPr>
          <p:spPr>
            <a:xfrm>
              <a:off x="1236809" y="4180124"/>
              <a:ext cx="119234" cy="100272"/>
            </a:xfrm>
            <a:custGeom>
              <a:rect b="b" l="l" r="r" t="t"/>
              <a:pathLst>
                <a:path extrusionOk="0" h="386" w="459">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35"/>
            <p:cNvSpPr/>
            <p:nvPr/>
          </p:nvSpPr>
          <p:spPr>
            <a:xfrm>
              <a:off x="1366695" y="4193632"/>
              <a:ext cx="113000" cy="94557"/>
            </a:xfrm>
            <a:custGeom>
              <a:rect b="b" l="l" r="r" t="t"/>
              <a:pathLst>
                <a:path extrusionOk="0" h="364" w="435">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35"/>
            <p:cNvSpPr/>
            <p:nvPr/>
          </p:nvSpPr>
          <p:spPr>
            <a:xfrm>
              <a:off x="1404102" y="4306893"/>
              <a:ext cx="147030" cy="105208"/>
            </a:xfrm>
            <a:custGeom>
              <a:rect b="b" l="l" r="r" t="t"/>
              <a:pathLst>
                <a:path extrusionOk="0" h="405" w="566">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35"/>
            <p:cNvSpPr/>
            <p:nvPr/>
          </p:nvSpPr>
          <p:spPr>
            <a:xfrm>
              <a:off x="1129784" y="4391578"/>
              <a:ext cx="127807" cy="107806"/>
            </a:xfrm>
            <a:custGeom>
              <a:rect b="b" l="l" r="r" t="t"/>
              <a:pathLst>
                <a:path extrusionOk="0" h="415" w="492">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35"/>
            <p:cNvSpPr/>
            <p:nvPr/>
          </p:nvSpPr>
          <p:spPr>
            <a:xfrm>
              <a:off x="988208" y="4280396"/>
              <a:ext cx="165993" cy="120015"/>
            </a:xfrm>
            <a:custGeom>
              <a:rect b="b" l="l" r="r" t="t"/>
              <a:pathLst>
                <a:path extrusionOk="0" h="462" w="639">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35"/>
            <p:cNvSpPr/>
            <p:nvPr/>
          </p:nvSpPr>
          <p:spPr>
            <a:xfrm>
              <a:off x="953659" y="4432622"/>
              <a:ext cx="133522" cy="112741"/>
            </a:xfrm>
            <a:custGeom>
              <a:rect b="b" l="l" r="r" t="t"/>
              <a:pathLst>
                <a:path extrusionOk="0" h="434" w="514">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35"/>
            <p:cNvSpPr/>
            <p:nvPr/>
          </p:nvSpPr>
          <p:spPr>
            <a:xfrm>
              <a:off x="-304673" y="5754861"/>
              <a:ext cx="1168186" cy="661641"/>
            </a:xfrm>
            <a:custGeom>
              <a:rect b="b" l="l" r="r" t="t"/>
              <a:pathLst>
                <a:path extrusionOk="0" h="2547" w="4497">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35"/>
            <p:cNvSpPr/>
            <p:nvPr/>
          </p:nvSpPr>
          <p:spPr>
            <a:xfrm>
              <a:off x="-304673" y="5762394"/>
              <a:ext cx="1159354" cy="626311"/>
            </a:xfrm>
            <a:custGeom>
              <a:rect b="b" l="l" r="r" t="t"/>
              <a:pathLst>
                <a:path extrusionOk="0" h="2411" w="4463">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35"/>
            <p:cNvSpPr/>
            <p:nvPr/>
          </p:nvSpPr>
          <p:spPr>
            <a:xfrm>
              <a:off x="1273177" y="5434303"/>
              <a:ext cx="893869" cy="557732"/>
            </a:xfrm>
            <a:custGeom>
              <a:rect b="b" l="l" r="r" t="t"/>
              <a:pathLst>
                <a:path extrusionOk="0" h="2147" w="3441">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35"/>
            <p:cNvSpPr/>
            <p:nvPr/>
          </p:nvSpPr>
          <p:spPr>
            <a:xfrm>
              <a:off x="1041721" y="5574060"/>
              <a:ext cx="957772" cy="222885"/>
            </a:xfrm>
            <a:custGeom>
              <a:rect b="b" l="l" r="r" t="t"/>
              <a:pathLst>
                <a:path extrusionOk="0" h="858" w="3687">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9" name="Google Shape;11069;p35"/>
            <p:cNvSpPr/>
            <p:nvPr/>
          </p:nvSpPr>
          <p:spPr>
            <a:xfrm>
              <a:off x="1243304" y="4839165"/>
              <a:ext cx="784765" cy="831012"/>
            </a:xfrm>
            <a:custGeom>
              <a:rect b="b" l="l" r="r" t="t"/>
              <a:pathLst>
                <a:path extrusionOk="0" h="3199" w="3021">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35"/>
            <p:cNvSpPr/>
            <p:nvPr/>
          </p:nvSpPr>
          <p:spPr>
            <a:xfrm>
              <a:off x="1946245" y="4745647"/>
              <a:ext cx="169890" cy="174307"/>
            </a:xfrm>
            <a:custGeom>
              <a:rect b="b" l="l" r="r" t="t"/>
              <a:pathLst>
                <a:path extrusionOk="0" h="671" w="654">
                  <a:moveTo>
                    <a:pt x="43" y="263"/>
                  </a:moveTo>
                  <a:cubicBezTo>
                    <a:pt x="111" y="30"/>
                    <a:pt x="429" y="0"/>
                    <a:pt x="539" y="216"/>
                  </a:cubicBezTo>
                  <a:cubicBezTo>
                    <a:pt x="654" y="429"/>
                    <a:pt x="450" y="670"/>
                    <a:pt x="221" y="602"/>
                  </a:cubicBezTo>
                  <a:cubicBezTo>
                    <a:pt x="77" y="556"/>
                    <a:pt x="1" y="403"/>
                    <a:pt x="43"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35"/>
            <p:cNvSpPr/>
            <p:nvPr/>
          </p:nvSpPr>
          <p:spPr>
            <a:xfrm>
              <a:off x="1972741" y="4780717"/>
              <a:ext cx="49876" cy="46759"/>
            </a:xfrm>
            <a:custGeom>
              <a:rect b="b" l="l" r="r" t="t"/>
              <a:pathLst>
                <a:path extrusionOk="0" h="180" w="192">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35"/>
            <p:cNvSpPr/>
            <p:nvPr/>
          </p:nvSpPr>
          <p:spPr>
            <a:xfrm>
              <a:off x="1655301" y="4946191"/>
              <a:ext cx="171188" cy="174307"/>
            </a:xfrm>
            <a:custGeom>
              <a:rect b="b" l="l" r="r" t="t"/>
              <a:pathLst>
                <a:path extrusionOk="0" h="671" w="659">
                  <a:moveTo>
                    <a:pt x="48" y="263"/>
                  </a:moveTo>
                  <a:cubicBezTo>
                    <a:pt x="116" y="30"/>
                    <a:pt x="429" y="0"/>
                    <a:pt x="544" y="212"/>
                  </a:cubicBezTo>
                  <a:cubicBezTo>
                    <a:pt x="658" y="428"/>
                    <a:pt x="455" y="670"/>
                    <a:pt x="226" y="598"/>
                  </a:cubicBezTo>
                  <a:cubicBezTo>
                    <a:pt x="82" y="556"/>
                    <a:pt x="1" y="403"/>
                    <a:pt x="48"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35"/>
            <p:cNvSpPr/>
            <p:nvPr/>
          </p:nvSpPr>
          <p:spPr>
            <a:xfrm>
              <a:off x="1680758" y="4981261"/>
              <a:ext cx="50915" cy="46499"/>
            </a:xfrm>
            <a:custGeom>
              <a:rect b="b" l="l" r="r" t="t"/>
              <a:pathLst>
                <a:path extrusionOk="0" h="179" w="196">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35"/>
            <p:cNvSpPr/>
            <p:nvPr/>
          </p:nvSpPr>
          <p:spPr>
            <a:xfrm>
              <a:off x="1379943" y="5265711"/>
              <a:ext cx="171188" cy="174307"/>
            </a:xfrm>
            <a:custGeom>
              <a:rect b="b" l="l" r="r" t="t"/>
              <a:pathLst>
                <a:path extrusionOk="0" h="671" w="659">
                  <a:moveTo>
                    <a:pt x="47" y="263"/>
                  </a:moveTo>
                  <a:cubicBezTo>
                    <a:pt x="115" y="30"/>
                    <a:pt x="429" y="0"/>
                    <a:pt x="544" y="216"/>
                  </a:cubicBezTo>
                  <a:cubicBezTo>
                    <a:pt x="658" y="428"/>
                    <a:pt x="454" y="670"/>
                    <a:pt x="225" y="602"/>
                  </a:cubicBezTo>
                  <a:cubicBezTo>
                    <a:pt x="81" y="556"/>
                    <a:pt x="1" y="403"/>
                    <a:pt x="47"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35"/>
            <p:cNvSpPr/>
            <p:nvPr/>
          </p:nvSpPr>
          <p:spPr>
            <a:xfrm>
              <a:off x="1406440" y="5300780"/>
              <a:ext cx="50915" cy="46499"/>
            </a:xfrm>
            <a:custGeom>
              <a:rect b="b" l="l" r="r" t="t"/>
              <a:pathLst>
                <a:path extrusionOk="0" h="179" w="196">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35"/>
            <p:cNvSpPr/>
            <p:nvPr/>
          </p:nvSpPr>
          <p:spPr>
            <a:xfrm>
              <a:off x="1608022" y="5419755"/>
              <a:ext cx="169890" cy="174567"/>
            </a:xfrm>
            <a:custGeom>
              <a:rect b="b" l="l" r="r" t="t"/>
              <a:pathLst>
                <a:path extrusionOk="0" h="672" w="654">
                  <a:moveTo>
                    <a:pt x="43" y="264"/>
                  </a:moveTo>
                  <a:cubicBezTo>
                    <a:pt x="115" y="31"/>
                    <a:pt x="429" y="1"/>
                    <a:pt x="544" y="213"/>
                  </a:cubicBezTo>
                  <a:cubicBezTo>
                    <a:pt x="654" y="429"/>
                    <a:pt x="454" y="671"/>
                    <a:pt x="221" y="599"/>
                  </a:cubicBezTo>
                  <a:cubicBezTo>
                    <a:pt x="81" y="557"/>
                    <a:pt x="1" y="404"/>
                    <a:pt x="43" y="264"/>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35"/>
            <p:cNvSpPr/>
            <p:nvPr/>
          </p:nvSpPr>
          <p:spPr>
            <a:xfrm>
              <a:off x="1633480" y="5455084"/>
              <a:ext cx="50915" cy="46499"/>
            </a:xfrm>
            <a:custGeom>
              <a:rect b="b" l="l" r="r" t="t"/>
              <a:pathLst>
                <a:path extrusionOk="0" h="179" w="196">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35"/>
            <p:cNvSpPr/>
            <p:nvPr/>
          </p:nvSpPr>
          <p:spPr>
            <a:xfrm>
              <a:off x="1868053" y="5111406"/>
              <a:ext cx="169890" cy="174307"/>
            </a:xfrm>
            <a:custGeom>
              <a:rect b="b" l="l" r="r" t="t"/>
              <a:pathLst>
                <a:path extrusionOk="0" h="671" w="654">
                  <a:moveTo>
                    <a:pt x="43" y="259"/>
                  </a:moveTo>
                  <a:cubicBezTo>
                    <a:pt x="111" y="30"/>
                    <a:pt x="429" y="0"/>
                    <a:pt x="539" y="212"/>
                  </a:cubicBezTo>
                  <a:cubicBezTo>
                    <a:pt x="654" y="424"/>
                    <a:pt x="450" y="670"/>
                    <a:pt x="221" y="598"/>
                  </a:cubicBezTo>
                  <a:cubicBezTo>
                    <a:pt x="77" y="552"/>
                    <a:pt x="1" y="403"/>
                    <a:pt x="43" y="25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35"/>
            <p:cNvSpPr/>
            <p:nvPr/>
          </p:nvSpPr>
          <p:spPr>
            <a:xfrm>
              <a:off x="1893511" y="5146735"/>
              <a:ext cx="50915" cy="46499"/>
            </a:xfrm>
            <a:custGeom>
              <a:rect b="b" l="l" r="r" t="t"/>
              <a:pathLst>
                <a:path extrusionOk="0" h="179" w="196">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35"/>
            <p:cNvSpPr/>
            <p:nvPr/>
          </p:nvSpPr>
          <p:spPr>
            <a:xfrm>
              <a:off x="1555289" y="5127772"/>
              <a:ext cx="138977" cy="142615"/>
            </a:xfrm>
            <a:custGeom>
              <a:rect b="b" l="l" r="r" t="t"/>
              <a:pathLst>
                <a:path extrusionOk="0" h="549" w="535">
                  <a:moveTo>
                    <a:pt x="38" y="213"/>
                  </a:moveTo>
                  <a:cubicBezTo>
                    <a:pt x="93" y="22"/>
                    <a:pt x="352" y="1"/>
                    <a:pt x="445" y="175"/>
                  </a:cubicBezTo>
                  <a:cubicBezTo>
                    <a:pt x="534" y="349"/>
                    <a:pt x="369" y="548"/>
                    <a:pt x="182" y="489"/>
                  </a:cubicBezTo>
                  <a:cubicBezTo>
                    <a:pt x="68" y="451"/>
                    <a:pt x="0" y="328"/>
                    <a:pt x="38" y="21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35"/>
            <p:cNvSpPr/>
            <p:nvPr/>
          </p:nvSpPr>
          <p:spPr>
            <a:xfrm>
              <a:off x="1575031" y="5156607"/>
              <a:ext cx="42083" cy="37667"/>
            </a:xfrm>
            <a:custGeom>
              <a:rect b="b" l="l" r="r" t="t"/>
              <a:pathLst>
                <a:path extrusionOk="0" h="145" w="162">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35"/>
            <p:cNvSpPr/>
            <p:nvPr/>
          </p:nvSpPr>
          <p:spPr>
            <a:xfrm>
              <a:off x="1739207" y="5298702"/>
              <a:ext cx="138977" cy="143394"/>
            </a:xfrm>
            <a:custGeom>
              <a:rect b="b" l="l" r="r" t="t"/>
              <a:pathLst>
                <a:path extrusionOk="0" h="552" w="535">
                  <a:moveTo>
                    <a:pt x="34" y="217"/>
                  </a:moveTo>
                  <a:cubicBezTo>
                    <a:pt x="94" y="26"/>
                    <a:pt x="352" y="0"/>
                    <a:pt x="441" y="178"/>
                  </a:cubicBezTo>
                  <a:cubicBezTo>
                    <a:pt x="535" y="352"/>
                    <a:pt x="369" y="552"/>
                    <a:pt x="183" y="492"/>
                  </a:cubicBezTo>
                  <a:cubicBezTo>
                    <a:pt x="64" y="454"/>
                    <a:pt x="0" y="331"/>
                    <a:pt x="34" y="217"/>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35"/>
            <p:cNvSpPr/>
            <p:nvPr/>
          </p:nvSpPr>
          <p:spPr>
            <a:xfrm>
              <a:off x="1759989" y="5327277"/>
              <a:ext cx="42343" cy="37667"/>
            </a:xfrm>
            <a:custGeom>
              <a:rect b="b" l="l" r="r" t="t"/>
              <a:pathLst>
                <a:path extrusionOk="0" h="145" w="163">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35"/>
            <p:cNvSpPr/>
            <p:nvPr/>
          </p:nvSpPr>
          <p:spPr>
            <a:xfrm>
              <a:off x="1800773" y="4821501"/>
              <a:ext cx="148069" cy="152486"/>
            </a:xfrm>
            <a:custGeom>
              <a:rect b="b" l="l" r="r" t="t"/>
              <a:pathLst>
                <a:path extrusionOk="0" h="587" w="570">
                  <a:moveTo>
                    <a:pt x="39" y="230"/>
                  </a:moveTo>
                  <a:cubicBezTo>
                    <a:pt x="98" y="26"/>
                    <a:pt x="374" y="1"/>
                    <a:pt x="472" y="187"/>
                  </a:cubicBezTo>
                  <a:cubicBezTo>
                    <a:pt x="569" y="374"/>
                    <a:pt x="395" y="586"/>
                    <a:pt x="192" y="523"/>
                  </a:cubicBezTo>
                  <a:cubicBezTo>
                    <a:pt x="69" y="484"/>
                    <a:pt x="1" y="353"/>
                    <a:pt x="39" y="23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35"/>
            <p:cNvSpPr/>
            <p:nvPr/>
          </p:nvSpPr>
          <p:spPr>
            <a:xfrm>
              <a:off x="1822853" y="4852414"/>
              <a:ext cx="44421" cy="41044"/>
            </a:xfrm>
            <a:custGeom>
              <a:rect b="b" l="l" r="r" t="t"/>
              <a:pathLst>
                <a:path extrusionOk="0" h="158" w="171">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35"/>
            <p:cNvSpPr/>
            <p:nvPr/>
          </p:nvSpPr>
          <p:spPr>
            <a:xfrm>
              <a:off x="1945205" y="4947230"/>
              <a:ext cx="147809" cy="151188"/>
            </a:xfrm>
            <a:custGeom>
              <a:rect b="b" l="l" r="r" t="t"/>
              <a:pathLst>
                <a:path extrusionOk="0" h="582" w="569">
                  <a:moveTo>
                    <a:pt x="39" y="225"/>
                  </a:moveTo>
                  <a:cubicBezTo>
                    <a:pt x="98" y="26"/>
                    <a:pt x="374" y="0"/>
                    <a:pt x="471" y="183"/>
                  </a:cubicBezTo>
                  <a:cubicBezTo>
                    <a:pt x="569" y="369"/>
                    <a:pt x="395" y="581"/>
                    <a:pt x="196" y="522"/>
                  </a:cubicBezTo>
                  <a:cubicBezTo>
                    <a:pt x="68" y="480"/>
                    <a:pt x="0" y="348"/>
                    <a:pt x="39" y="225"/>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35"/>
            <p:cNvSpPr/>
            <p:nvPr/>
          </p:nvSpPr>
          <p:spPr>
            <a:xfrm>
              <a:off x="1967286" y="4976844"/>
              <a:ext cx="44161" cy="41044"/>
            </a:xfrm>
            <a:custGeom>
              <a:rect b="b" l="l" r="r" t="t"/>
              <a:pathLst>
                <a:path extrusionOk="0" h="158" w="17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35"/>
            <p:cNvSpPr/>
            <p:nvPr/>
          </p:nvSpPr>
          <p:spPr>
            <a:xfrm>
              <a:off x="-614320" y="6036714"/>
              <a:ext cx="356145" cy="258214"/>
            </a:xfrm>
            <a:custGeom>
              <a:rect b="b" l="l" r="r" t="t"/>
              <a:pathLst>
                <a:path extrusionOk="0" h="994" w="1371">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35"/>
            <p:cNvSpPr/>
            <p:nvPr/>
          </p:nvSpPr>
          <p:spPr>
            <a:xfrm>
              <a:off x="-527297" y="6128413"/>
              <a:ext cx="236391" cy="110663"/>
            </a:xfrm>
            <a:custGeom>
              <a:rect b="b" l="l" r="r" t="t"/>
              <a:pathLst>
                <a:path extrusionOk="0" h="426" w="91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35"/>
            <p:cNvSpPr/>
            <p:nvPr/>
          </p:nvSpPr>
          <p:spPr>
            <a:xfrm>
              <a:off x="-585745" y="6103994"/>
              <a:ext cx="262627" cy="61047"/>
            </a:xfrm>
            <a:custGeom>
              <a:rect b="b" l="l" r="r" t="t"/>
              <a:pathLst>
                <a:path extrusionOk="0" h="235" w="1011">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35"/>
            <p:cNvSpPr/>
            <p:nvPr/>
          </p:nvSpPr>
          <p:spPr>
            <a:xfrm>
              <a:off x="-587823" y="6070224"/>
              <a:ext cx="272499" cy="52734"/>
            </a:xfrm>
            <a:custGeom>
              <a:rect b="b" l="l" r="r" t="t"/>
              <a:pathLst>
                <a:path extrusionOk="0" h="203" w="1049">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35"/>
            <p:cNvSpPr/>
            <p:nvPr/>
          </p:nvSpPr>
          <p:spPr>
            <a:xfrm>
              <a:off x="-520543" y="6188680"/>
              <a:ext cx="196906" cy="89362"/>
            </a:xfrm>
            <a:custGeom>
              <a:rect b="b" l="l" r="r" t="t"/>
              <a:pathLst>
                <a:path extrusionOk="0" h="344" w="758">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35"/>
            <p:cNvSpPr/>
            <p:nvPr/>
          </p:nvSpPr>
          <p:spPr>
            <a:xfrm>
              <a:off x="-591200" y="6119321"/>
              <a:ext cx="284188" cy="103909"/>
            </a:xfrm>
            <a:custGeom>
              <a:rect b="b" l="l" r="r" t="t"/>
              <a:pathLst>
                <a:path extrusionOk="0" h="400" w="1094">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35"/>
            <p:cNvSpPr/>
            <p:nvPr/>
          </p:nvSpPr>
          <p:spPr>
            <a:xfrm>
              <a:off x="-593278" y="6096981"/>
              <a:ext cx="205218" cy="56890"/>
            </a:xfrm>
            <a:custGeom>
              <a:rect b="b" l="l" r="r" t="t"/>
              <a:pathLst>
                <a:path extrusionOk="0" h="219" w="79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35"/>
            <p:cNvSpPr/>
            <p:nvPr/>
          </p:nvSpPr>
          <p:spPr>
            <a:xfrm>
              <a:off x="-561327" y="6033337"/>
              <a:ext cx="205218" cy="53253"/>
            </a:xfrm>
            <a:custGeom>
              <a:rect b="b" l="l" r="r" t="t"/>
              <a:pathLst>
                <a:path extrusionOk="0" h="205" w="79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35"/>
            <p:cNvSpPr/>
            <p:nvPr/>
          </p:nvSpPr>
          <p:spPr>
            <a:xfrm>
              <a:off x="-401567" y="5846301"/>
              <a:ext cx="580846" cy="363422"/>
            </a:xfrm>
            <a:custGeom>
              <a:rect b="b" l="l" r="r" t="t"/>
              <a:pathLst>
                <a:path extrusionOk="0" h="1399" w="2236">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35"/>
            <p:cNvSpPr/>
            <p:nvPr/>
          </p:nvSpPr>
          <p:spPr>
            <a:xfrm>
              <a:off x="-191153" y="5376114"/>
              <a:ext cx="856202" cy="874134"/>
            </a:xfrm>
            <a:custGeom>
              <a:rect b="b" l="l" r="r" t="t"/>
              <a:pathLst>
                <a:path extrusionOk="0" h="3365" w="3296">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35"/>
            <p:cNvSpPr/>
            <p:nvPr/>
          </p:nvSpPr>
          <p:spPr>
            <a:xfrm>
              <a:off x="-72697" y="5516910"/>
              <a:ext cx="622149" cy="593840"/>
            </a:xfrm>
            <a:custGeom>
              <a:rect b="b" l="l" r="r" t="t"/>
              <a:pathLst>
                <a:path extrusionOk="0" h="2286" w="2395">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35"/>
            <p:cNvSpPr/>
            <p:nvPr/>
          </p:nvSpPr>
          <p:spPr>
            <a:xfrm>
              <a:off x="112780" y="5670435"/>
              <a:ext cx="249379" cy="260812"/>
            </a:xfrm>
            <a:custGeom>
              <a:rect b="b" l="l" r="r" t="t"/>
              <a:pathLst>
                <a:path extrusionOk="0" h="1004" w="96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35"/>
            <p:cNvSpPr/>
            <p:nvPr/>
          </p:nvSpPr>
          <p:spPr>
            <a:xfrm>
              <a:off x="142653" y="5713557"/>
              <a:ext cx="182099" cy="179763"/>
            </a:xfrm>
            <a:custGeom>
              <a:rect b="b" l="l" r="r" t="t"/>
              <a:pathLst>
                <a:path extrusionOk="0" h="692" w="701">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35"/>
            <p:cNvSpPr/>
            <p:nvPr/>
          </p:nvSpPr>
          <p:spPr>
            <a:xfrm>
              <a:off x="222663" y="5791229"/>
              <a:ext cx="1818" cy="2078"/>
            </a:xfrm>
            <a:custGeom>
              <a:rect b="b" l="l" r="r" t="t"/>
              <a:pathLst>
                <a:path extrusionOk="0" h="8" w="7">
                  <a:moveTo>
                    <a:pt x="6" y="0"/>
                  </a:moveTo>
                  <a:cubicBezTo>
                    <a:pt x="2" y="0"/>
                    <a:pt x="2" y="4"/>
                    <a:pt x="2" y="4"/>
                  </a:cubicBezTo>
                  <a:cubicBezTo>
                    <a:pt x="0" y="6"/>
                    <a:pt x="0" y="7"/>
                    <a:pt x="1" y="7"/>
                  </a:cubicBezTo>
                  <a:cubicBezTo>
                    <a:pt x="1" y="7"/>
                    <a:pt x="4" y="5"/>
                    <a:pt x="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35"/>
            <p:cNvSpPr/>
            <p:nvPr/>
          </p:nvSpPr>
          <p:spPr>
            <a:xfrm>
              <a:off x="189932" y="5763693"/>
              <a:ext cx="40005" cy="37407"/>
            </a:xfrm>
            <a:custGeom>
              <a:rect b="b" l="l" r="r" t="t"/>
              <a:pathLst>
                <a:path extrusionOk="0" h="144" w="154">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35"/>
            <p:cNvSpPr/>
            <p:nvPr/>
          </p:nvSpPr>
          <p:spPr>
            <a:xfrm>
              <a:off x="227598" y="5739275"/>
              <a:ext cx="36628" cy="35589"/>
            </a:xfrm>
            <a:custGeom>
              <a:rect b="b" l="l" r="r" t="t"/>
              <a:pathLst>
                <a:path extrusionOk="0" h="137" w="141">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35"/>
            <p:cNvSpPr/>
            <p:nvPr/>
          </p:nvSpPr>
          <p:spPr>
            <a:xfrm>
              <a:off x="260070" y="5767850"/>
              <a:ext cx="31952" cy="24938"/>
            </a:xfrm>
            <a:custGeom>
              <a:rect b="b" l="l" r="r" t="t"/>
              <a:pathLst>
                <a:path extrusionOk="0" h="96" w="123">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35"/>
            <p:cNvSpPr/>
            <p:nvPr/>
          </p:nvSpPr>
          <p:spPr>
            <a:xfrm>
              <a:off x="224741" y="5793307"/>
              <a:ext cx="31172" cy="24678"/>
            </a:xfrm>
            <a:custGeom>
              <a:rect b="b" l="l" r="r" t="t"/>
              <a:pathLst>
                <a:path extrusionOk="0" h="95" w="12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35"/>
            <p:cNvSpPr/>
            <p:nvPr/>
          </p:nvSpPr>
          <p:spPr>
            <a:xfrm>
              <a:off x="250978" y="5810712"/>
              <a:ext cx="42862" cy="38706"/>
            </a:xfrm>
            <a:custGeom>
              <a:rect b="b" l="l" r="r" t="t"/>
              <a:pathLst>
                <a:path extrusionOk="0" h="149" w="165">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35"/>
            <p:cNvSpPr/>
            <p:nvPr/>
          </p:nvSpPr>
          <p:spPr>
            <a:xfrm>
              <a:off x="195906" y="5823441"/>
              <a:ext cx="34549" cy="23899"/>
            </a:xfrm>
            <a:custGeom>
              <a:rect b="b" l="l" r="r" t="t"/>
              <a:pathLst>
                <a:path extrusionOk="0" h="92" w="133">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35"/>
            <p:cNvSpPr/>
            <p:nvPr/>
          </p:nvSpPr>
          <p:spPr>
            <a:xfrm>
              <a:off x="188893" y="5732261"/>
              <a:ext cx="26756" cy="20002"/>
            </a:xfrm>
            <a:custGeom>
              <a:rect b="b" l="l" r="r" t="t"/>
              <a:pathLst>
                <a:path extrusionOk="0" h="77" w="103">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35"/>
            <p:cNvSpPr/>
            <p:nvPr/>
          </p:nvSpPr>
          <p:spPr>
            <a:xfrm>
              <a:off x="153304" y="5794346"/>
              <a:ext cx="31952" cy="24678"/>
            </a:xfrm>
            <a:custGeom>
              <a:rect b="b" l="l" r="r" t="t"/>
              <a:pathLst>
                <a:path extrusionOk="0" h="95" w="123">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35"/>
            <p:cNvSpPr/>
            <p:nvPr/>
          </p:nvSpPr>
          <p:spPr>
            <a:xfrm>
              <a:off x="996521" y="5487036"/>
              <a:ext cx="605264" cy="154045"/>
            </a:xfrm>
            <a:custGeom>
              <a:rect b="b" l="l" r="r" t="t"/>
              <a:pathLst>
                <a:path extrusionOk="0" h="593" w="233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35"/>
            <p:cNvSpPr/>
            <p:nvPr/>
          </p:nvSpPr>
          <p:spPr>
            <a:xfrm>
              <a:off x="1018602" y="5519508"/>
              <a:ext cx="460832" cy="88323"/>
            </a:xfrm>
            <a:custGeom>
              <a:rect b="b" l="l" r="r" t="t"/>
              <a:pathLst>
                <a:path extrusionOk="0" h="340" w="1774">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35"/>
            <p:cNvSpPr/>
            <p:nvPr/>
          </p:nvSpPr>
          <p:spPr>
            <a:xfrm>
              <a:off x="995482" y="5576917"/>
              <a:ext cx="558765" cy="307311"/>
            </a:xfrm>
            <a:custGeom>
              <a:rect b="b" l="l" r="r" t="t"/>
              <a:pathLst>
                <a:path extrusionOk="0" h="1183" w="2151">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35"/>
            <p:cNvSpPr/>
            <p:nvPr/>
          </p:nvSpPr>
          <p:spPr>
            <a:xfrm>
              <a:off x="1007951" y="5591205"/>
              <a:ext cx="407319" cy="246524"/>
            </a:xfrm>
            <a:custGeom>
              <a:rect b="b" l="l" r="r" t="t"/>
              <a:pathLst>
                <a:path extrusionOk="0" h="949" w="1568">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35"/>
            <p:cNvSpPr/>
            <p:nvPr/>
          </p:nvSpPr>
          <p:spPr>
            <a:xfrm>
              <a:off x="953659" y="5549641"/>
              <a:ext cx="308607" cy="543444"/>
            </a:xfrm>
            <a:custGeom>
              <a:rect b="b" l="l" r="r" t="t"/>
              <a:pathLst>
                <a:path extrusionOk="0" h="2092" w="1188">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35"/>
            <p:cNvSpPr/>
            <p:nvPr/>
          </p:nvSpPr>
          <p:spPr>
            <a:xfrm>
              <a:off x="962491" y="5566267"/>
              <a:ext cx="200283" cy="421871"/>
            </a:xfrm>
            <a:custGeom>
              <a:rect b="b" l="l" r="r" t="t"/>
              <a:pathLst>
                <a:path extrusionOk="0" h="1624" w="771">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35"/>
            <p:cNvSpPr/>
            <p:nvPr/>
          </p:nvSpPr>
          <p:spPr>
            <a:xfrm>
              <a:off x="810265" y="5575878"/>
              <a:ext cx="194308" cy="557991"/>
            </a:xfrm>
            <a:custGeom>
              <a:rect b="b" l="l" r="r" t="t"/>
              <a:pathLst>
                <a:path extrusionOk="0" h="2148" w="748">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35"/>
            <p:cNvSpPr/>
            <p:nvPr/>
          </p:nvSpPr>
          <p:spPr>
            <a:xfrm>
              <a:off x="871052" y="5577956"/>
              <a:ext cx="104947" cy="445250"/>
            </a:xfrm>
            <a:custGeom>
              <a:rect b="b" l="l" r="r" t="t"/>
              <a:pathLst>
                <a:path extrusionOk="0" h="1714" w="404">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35"/>
            <p:cNvSpPr/>
            <p:nvPr/>
          </p:nvSpPr>
          <p:spPr>
            <a:xfrm>
              <a:off x="586602" y="5527821"/>
              <a:ext cx="404202" cy="495126"/>
            </a:xfrm>
            <a:custGeom>
              <a:rect b="b" l="l" r="r" t="t"/>
              <a:pathLst>
                <a:path extrusionOk="0" h="1906" w="1556">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35"/>
            <p:cNvSpPr/>
            <p:nvPr/>
          </p:nvSpPr>
          <p:spPr>
            <a:xfrm>
              <a:off x="698304" y="5541329"/>
              <a:ext cx="258471" cy="394075"/>
            </a:xfrm>
            <a:custGeom>
              <a:rect b="b" l="l" r="r" t="t"/>
              <a:pathLst>
                <a:path extrusionOk="0" h="1517" w="995">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35"/>
            <p:cNvSpPr/>
            <p:nvPr/>
          </p:nvSpPr>
          <p:spPr>
            <a:xfrm>
              <a:off x="401645" y="5531457"/>
              <a:ext cx="539023" cy="303155"/>
            </a:xfrm>
            <a:custGeom>
              <a:rect b="b" l="l" r="r" t="t"/>
              <a:pathLst>
                <a:path extrusionOk="0" h="1167" w="2075">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35"/>
            <p:cNvSpPr/>
            <p:nvPr/>
          </p:nvSpPr>
          <p:spPr>
            <a:xfrm>
              <a:off x="503735" y="5550940"/>
              <a:ext cx="422646" cy="231977"/>
            </a:xfrm>
            <a:custGeom>
              <a:rect b="b" l="l" r="r" t="t"/>
              <a:pathLst>
                <a:path extrusionOk="0" h="893" w="1627">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35"/>
            <p:cNvSpPr/>
            <p:nvPr/>
          </p:nvSpPr>
          <p:spPr>
            <a:xfrm>
              <a:off x="342158" y="5392739"/>
              <a:ext cx="608381" cy="173788"/>
            </a:xfrm>
            <a:custGeom>
              <a:rect b="b" l="l" r="r" t="t"/>
              <a:pathLst>
                <a:path extrusionOk="0" h="669" w="2342">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35"/>
            <p:cNvSpPr/>
            <p:nvPr/>
          </p:nvSpPr>
          <p:spPr>
            <a:xfrm>
              <a:off x="467627" y="5430666"/>
              <a:ext cx="459793" cy="103649"/>
            </a:xfrm>
            <a:custGeom>
              <a:rect b="b" l="l" r="r" t="t"/>
              <a:pathLst>
                <a:path extrusionOk="0" h="399" w="177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35"/>
            <p:cNvSpPr/>
            <p:nvPr/>
          </p:nvSpPr>
          <p:spPr>
            <a:xfrm>
              <a:off x="420349" y="5140241"/>
              <a:ext cx="522397" cy="376930"/>
            </a:xfrm>
            <a:custGeom>
              <a:rect b="b" l="l" r="r" t="t"/>
              <a:pathLst>
                <a:path extrusionOk="0" h="1451" w="2011">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35"/>
            <p:cNvSpPr/>
            <p:nvPr/>
          </p:nvSpPr>
          <p:spPr>
            <a:xfrm>
              <a:off x="553871" y="5198690"/>
              <a:ext cx="369653" cy="308870"/>
            </a:xfrm>
            <a:custGeom>
              <a:rect b="b" l="l" r="r" t="t"/>
              <a:pathLst>
                <a:path extrusionOk="0" h="1189" w="1423">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35"/>
            <p:cNvSpPr/>
            <p:nvPr/>
          </p:nvSpPr>
          <p:spPr>
            <a:xfrm>
              <a:off x="964050" y="4992431"/>
              <a:ext cx="383161" cy="508375"/>
            </a:xfrm>
            <a:custGeom>
              <a:rect b="b" l="l" r="r" t="t"/>
              <a:pathLst>
                <a:path extrusionOk="0" h="1957" w="1475">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35"/>
            <p:cNvSpPr/>
            <p:nvPr/>
          </p:nvSpPr>
          <p:spPr>
            <a:xfrm>
              <a:off x="996781" y="5082572"/>
              <a:ext cx="242106" cy="405245"/>
            </a:xfrm>
            <a:custGeom>
              <a:rect b="b" l="l" r="r" t="t"/>
              <a:pathLst>
                <a:path extrusionOk="0" h="1560" w="932">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35"/>
            <p:cNvSpPr/>
            <p:nvPr/>
          </p:nvSpPr>
          <p:spPr>
            <a:xfrm>
              <a:off x="604267" y="4988534"/>
              <a:ext cx="347312" cy="527338"/>
            </a:xfrm>
            <a:custGeom>
              <a:rect b="b" l="l" r="r" t="t"/>
              <a:pathLst>
                <a:path extrusionOk="0" h="2030" w="1337">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35"/>
            <p:cNvSpPr/>
            <p:nvPr/>
          </p:nvSpPr>
          <p:spPr>
            <a:xfrm>
              <a:off x="710773" y="5092183"/>
              <a:ext cx="227559" cy="406024"/>
            </a:xfrm>
            <a:custGeom>
              <a:rect b="b" l="l" r="r" t="t"/>
              <a:pathLst>
                <a:path extrusionOk="0" h="1563" w="876">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35"/>
            <p:cNvSpPr/>
            <p:nvPr/>
          </p:nvSpPr>
          <p:spPr>
            <a:xfrm>
              <a:off x="1005353" y="5197650"/>
              <a:ext cx="524735" cy="334067"/>
            </a:xfrm>
            <a:custGeom>
              <a:rect b="b" l="l" r="r" t="t"/>
              <a:pathLst>
                <a:path extrusionOk="0" h="1286" w="202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35"/>
            <p:cNvSpPr/>
            <p:nvPr/>
          </p:nvSpPr>
          <p:spPr>
            <a:xfrm>
              <a:off x="1020940" y="5254281"/>
              <a:ext cx="407060" cy="260812"/>
            </a:xfrm>
            <a:custGeom>
              <a:rect b="b" l="l" r="r" t="t"/>
              <a:pathLst>
                <a:path extrusionOk="0" h="1004" w="1567">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35"/>
            <p:cNvSpPr/>
            <p:nvPr/>
          </p:nvSpPr>
          <p:spPr>
            <a:xfrm>
              <a:off x="906121" y="4924630"/>
              <a:ext cx="165733" cy="562927"/>
            </a:xfrm>
            <a:custGeom>
              <a:rect b="b" l="l" r="r" t="t"/>
              <a:pathLst>
                <a:path extrusionOk="0" h="2167" w="638">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35"/>
            <p:cNvSpPr/>
            <p:nvPr/>
          </p:nvSpPr>
          <p:spPr>
            <a:xfrm>
              <a:off x="931578" y="5033475"/>
              <a:ext cx="91699" cy="451744"/>
            </a:xfrm>
            <a:custGeom>
              <a:rect b="b" l="l" r="r" t="t"/>
              <a:pathLst>
                <a:path extrusionOk="0" h="1739" w="353">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35"/>
            <p:cNvSpPr/>
            <p:nvPr/>
          </p:nvSpPr>
          <p:spPr>
            <a:xfrm>
              <a:off x="942489" y="5604973"/>
              <a:ext cx="64163" cy="139498"/>
            </a:xfrm>
            <a:custGeom>
              <a:rect b="b" l="l" r="r" t="t"/>
              <a:pathLst>
                <a:path extrusionOk="0" h="537" w="247">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35"/>
            <p:cNvSpPr/>
            <p:nvPr/>
          </p:nvSpPr>
          <p:spPr>
            <a:xfrm>
              <a:off x="781431" y="5567566"/>
              <a:ext cx="171188" cy="81049"/>
            </a:xfrm>
            <a:custGeom>
              <a:rect b="b" l="l" r="r" t="t"/>
              <a:pathLst>
                <a:path extrusionOk="0" h="312" w="659">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35"/>
            <p:cNvSpPr/>
            <p:nvPr/>
          </p:nvSpPr>
          <p:spPr>
            <a:xfrm>
              <a:off x="750258" y="5487816"/>
              <a:ext cx="204439" cy="76633"/>
            </a:xfrm>
            <a:custGeom>
              <a:rect b="b" l="l" r="r" t="t"/>
              <a:pathLst>
                <a:path extrusionOk="0" h="295" w="787">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35"/>
            <p:cNvSpPr/>
            <p:nvPr/>
          </p:nvSpPr>
          <p:spPr>
            <a:xfrm>
              <a:off x="776755" y="5396376"/>
              <a:ext cx="138457" cy="113001"/>
            </a:xfrm>
            <a:custGeom>
              <a:rect b="b" l="l" r="r" t="t"/>
              <a:pathLst>
                <a:path extrusionOk="0" h="435" w="533">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35"/>
            <p:cNvSpPr/>
            <p:nvPr/>
          </p:nvSpPr>
          <p:spPr>
            <a:xfrm>
              <a:off x="860921" y="5330394"/>
              <a:ext cx="79749" cy="131445"/>
            </a:xfrm>
            <a:custGeom>
              <a:rect b="b" l="l" r="r" t="t"/>
              <a:pathLst>
                <a:path extrusionOk="0" h="506" w="307">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35"/>
            <p:cNvSpPr/>
            <p:nvPr/>
          </p:nvSpPr>
          <p:spPr>
            <a:xfrm>
              <a:off x="979896" y="5330654"/>
              <a:ext cx="65462" cy="152746"/>
            </a:xfrm>
            <a:custGeom>
              <a:rect b="b" l="l" r="r" t="t"/>
              <a:pathLst>
                <a:path extrusionOk="0" h="588" w="252">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35"/>
            <p:cNvSpPr/>
            <p:nvPr/>
          </p:nvSpPr>
          <p:spPr>
            <a:xfrm>
              <a:off x="1034967" y="5375334"/>
              <a:ext cx="117676" cy="139758"/>
            </a:xfrm>
            <a:custGeom>
              <a:rect b="b" l="l" r="r" t="t"/>
              <a:pathLst>
                <a:path extrusionOk="0" h="538" w="453">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35"/>
            <p:cNvSpPr/>
            <p:nvPr/>
          </p:nvSpPr>
          <p:spPr>
            <a:xfrm>
              <a:off x="1025356" y="5545225"/>
              <a:ext cx="169370" cy="73256"/>
            </a:xfrm>
            <a:custGeom>
              <a:rect b="b" l="l" r="r" t="t"/>
              <a:pathLst>
                <a:path extrusionOk="0" h="282" w="652">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35"/>
            <p:cNvSpPr/>
            <p:nvPr/>
          </p:nvSpPr>
          <p:spPr>
            <a:xfrm>
              <a:off x="1008471" y="5587048"/>
              <a:ext cx="121053" cy="113780"/>
            </a:xfrm>
            <a:custGeom>
              <a:rect b="b" l="l" r="r" t="t"/>
              <a:pathLst>
                <a:path extrusionOk="0" h="438" w="466">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35"/>
            <p:cNvSpPr/>
            <p:nvPr/>
          </p:nvSpPr>
          <p:spPr>
            <a:xfrm>
              <a:off x="1065880" y="5434562"/>
              <a:ext cx="147290" cy="82608"/>
            </a:xfrm>
            <a:custGeom>
              <a:rect b="b" l="l" r="r" t="t"/>
              <a:pathLst>
                <a:path extrusionOk="0" h="318" w="567">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35"/>
            <p:cNvSpPr/>
            <p:nvPr/>
          </p:nvSpPr>
          <p:spPr>
            <a:xfrm>
              <a:off x="852088" y="5614065"/>
              <a:ext cx="84165" cy="119755"/>
            </a:xfrm>
            <a:custGeom>
              <a:rect b="b" l="l" r="r" t="t"/>
              <a:pathLst>
                <a:path extrusionOk="0" h="461" w="324">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35"/>
            <p:cNvSpPr/>
            <p:nvPr/>
          </p:nvSpPr>
          <p:spPr>
            <a:xfrm>
              <a:off x="817019" y="5386245"/>
              <a:ext cx="322894" cy="297180"/>
            </a:xfrm>
            <a:custGeom>
              <a:rect b="b" l="l" r="r" t="t"/>
              <a:pathLst>
                <a:path extrusionOk="0" h="1144" w="1243">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35"/>
            <p:cNvSpPr/>
            <p:nvPr/>
          </p:nvSpPr>
          <p:spPr>
            <a:xfrm>
              <a:off x="858842" y="5556915"/>
              <a:ext cx="51954" cy="49876"/>
            </a:xfrm>
            <a:custGeom>
              <a:rect b="b" l="l" r="r" t="t"/>
              <a:pathLst>
                <a:path extrusionOk="0" h="192" w="20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35"/>
            <p:cNvSpPr/>
            <p:nvPr/>
          </p:nvSpPr>
          <p:spPr>
            <a:xfrm>
              <a:off x="906121" y="5597180"/>
              <a:ext cx="41823" cy="37667"/>
            </a:xfrm>
            <a:custGeom>
              <a:rect b="b" l="l" r="r" t="t"/>
              <a:pathLst>
                <a:path extrusionOk="0" h="145" w="161">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35"/>
            <p:cNvSpPr/>
            <p:nvPr/>
          </p:nvSpPr>
          <p:spPr>
            <a:xfrm>
              <a:off x="844815" y="5509117"/>
              <a:ext cx="49616" cy="31432"/>
            </a:xfrm>
            <a:custGeom>
              <a:rect b="b" l="l" r="r" t="t"/>
              <a:pathLst>
                <a:path extrusionOk="0" h="121" w="191">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35"/>
            <p:cNvSpPr/>
            <p:nvPr/>
          </p:nvSpPr>
          <p:spPr>
            <a:xfrm>
              <a:off x="851569" y="5456903"/>
              <a:ext cx="58188" cy="49357"/>
            </a:xfrm>
            <a:custGeom>
              <a:rect b="b" l="l" r="r" t="t"/>
              <a:pathLst>
                <a:path extrusionOk="0" h="190" w="224">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35"/>
            <p:cNvSpPr/>
            <p:nvPr/>
          </p:nvSpPr>
          <p:spPr>
            <a:xfrm>
              <a:off x="901705" y="5437420"/>
              <a:ext cx="36628" cy="26497"/>
            </a:xfrm>
            <a:custGeom>
              <a:rect b="b" l="l" r="r" t="t"/>
              <a:pathLst>
                <a:path extrusionOk="0" h="102" w="141">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35"/>
            <p:cNvSpPr/>
            <p:nvPr/>
          </p:nvSpPr>
          <p:spPr>
            <a:xfrm>
              <a:off x="935994" y="5417417"/>
              <a:ext cx="46759" cy="40525"/>
            </a:xfrm>
            <a:custGeom>
              <a:rect b="b" l="l" r="r" t="t"/>
              <a:pathLst>
                <a:path extrusionOk="0" h="156" w="18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35"/>
            <p:cNvSpPr/>
            <p:nvPr/>
          </p:nvSpPr>
          <p:spPr>
            <a:xfrm>
              <a:off x="987429" y="5421054"/>
              <a:ext cx="57929" cy="48837"/>
            </a:xfrm>
            <a:custGeom>
              <a:rect b="b" l="l" r="r" t="t"/>
              <a:pathLst>
                <a:path extrusionOk="0" h="188" w="223">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35"/>
            <p:cNvSpPr/>
            <p:nvPr/>
          </p:nvSpPr>
          <p:spPr>
            <a:xfrm>
              <a:off x="1033928" y="5458202"/>
              <a:ext cx="37926" cy="33511"/>
            </a:xfrm>
            <a:custGeom>
              <a:rect b="b" l="l" r="r" t="t"/>
              <a:pathLst>
                <a:path extrusionOk="0" h="129" w="146">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35"/>
            <p:cNvSpPr/>
            <p:nvPr/>
          </p:nvSpPr>
          <p:spPr>
            <a:xfrm>
              <a:off x="1040682" y="5492232"/>
              <a:ext cx="60786" cy="53773"/>
            </a:xfrm>
            <a:custGeom>
              <a:rect b="b" l="l" r="r" t="t"/>
              <a:pathLst>
                <a:path extrusionOk="0" h="207" w="234">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35"/>
            <p:cNvSpPr/>
            <p:nvPr/>
          </p:nvSpPr>
          <p:spPr>
            <a:xfrm>
              <a:off x="952620" y="5617702"/>
              <a:ext cx="36368" cy="30653"/>
            </a:xfrm>
            <a:custGeom>
              <a:rect b="b" l="l" r="r" t="t"/>
              <a:pathLst>
                <a:path extrusionOk="0" h="118" w="14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35"/>
            <p:cNvSpPr/>
            <p:nvPr/>
          </p:nvSpPr>
          <p:spPr>
            <a:xfrm>
              <a:off x="986650" y="5601336"/>
              <a:ext cx="65722" cy="44941"/>
            </a:xfrm>
            <a:custGeom>
              <a:rect b="b" l="l" r="r" t="t"/>
              <a:pathLst>
                <a:path extrusionOk="0" h="173" w="253">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35"/>
            <p:cNvSpPr/>
            <p:nvPr/>
          </p:nvSpPr>
          <p:spPr>
            <a:xfrm>
              <a:off x="1043799" y="5566786"/>
              <a:ext cx="41044" cy="31692"/>
            </a:xfrm>
            <a:custGeom>
              <a:rect b="b" l="l" r="r" t="t"/>
              <a:pathLst>
                <a:path extrusionOk="0" h="122" w="158">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35"/>
            <p:cNvSpPr/>
            <p:nvPr/>
          </p:nvSpPr>
          <p:spPr>
            <a:xfrm>
              <a:off x="911836" y="5476645"/>
              <a:ext cx="129106" cy="121054"/>
            </a:xfrm>
            <a:custGeom>
              <a:rect b="b" l="l" r="r" t="t"/>
              <a:pathLst>
                <a:path extrusionOk="0" h="466" w="497">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35"/>
            <p:cNvSpPr/>
            <p:nvPr/>
          </p:nvSpPr>
          <p:spPr>
            <a:xfrm>
              <a:off x="946905" y="5549901"/>
              <a:ext cx="1299" cy="2338"/>
            </a:xfrm>
            <a:custGeom>
              <a:rect b="b" l="l" r="r" t="t"/>
              <a:pathLst>
                <a:path extrusionOk="0" h="9" w="5">
                  <a:moveTo>
                    <a:pt x="1" y="9"/>
                  </a:moveTo>
                  <a:lnTo>
                    <a:pt x="1" y="9"/>
                  </a:lnTo>
                  <a:cubicBezTo>
                    <a:pt x="5" y="0"/>
                    <a:pt x="5" y="0"/>
                    <a:pt x="1" y="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35"/>
            <p:cNvSpPr/>
            <p:nvPr/>
          </p:nvSpPr>
          <p:spPr>
            <a:xfrm>
              <a:off x="904043" y="5527821"/>
              <a:ext cx="48317" cy="36108"/>
            </a:xfrm>
            <a:custGeom>
              <a:rect b="b" l="l" r="r" t="t"/>
              <a:pathLst>
                <a:path extrusionOk="0" h="139" w="186">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35"/>
            <p:cNvSpPr/>
            <p:nvPr/>
          </p:nvSpPr>
          <p:spPr>
            <a:xfrm>
              <a:off x="953659" y="5558733"/>
              <a:ext cx="24678" cy="26757"/>
            </a:xfrm>
            <a:custGeom>
              <a:rect b="b" l="l" r="r" t="t"/>
              <a:pathLst>
                <a:path extrusionOk="0" h="103" w="95">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35"/>
            <p:cNvSpPr/>
            <p:nvPr/>
          </p:nvSpPr>
          <p:spPr>
            <a:xfrm>
              <a:off x="950282" y="5524963"/>
              <a:ext cx="45460" cy="35329"/>
            </a:xfrm>
            <a:custGeom>
              <a:rect b="b" l="l" r="r" t="t"/>
              <a:pathLst>
                <a:path extrusionOk="0" h="136" w="175">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35"/>
            <p:cNvSpPr/>
            <p:nvPr/>
          </p:nvSpPr>
          <p:spPr>
            <a:xfrm>
              <a:off x="915472" y="5502363"/>
              <a:ext cx="27016" cy="20262"/>
            </a:xfrm>
            <a:custGeom>
              <a:rect b="b" l="l" r="r" t="t"/>
              <a:pathLst>
                <a:path extrusionOk="0" h="78" w="104">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35"/>
            <p:cNvSpPr/>
            <p:nvPr/>
          </p:nvSpPr>
          <p:spPr>
            <a:xfrm>
              <a:off x="943788" y="5485218"/>
              <a:ext cx="37667" cy="37407"/>
            </a:xfrm>
            <a:custGeom>
              <a:rect b="b" l="l" r="r" t="t"/>
              <a:pathLst>
                <a:path extrusionOk="0" h="144" w="145">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35"/>
            <p:cNvSpPr/>
            <p:nvPr/>
          </p:nvSpPr>
          <p:spPr>
            <a:xfrm>
              <a:off x="979116" y="5501064"/>
              <a:ext cx="30913" cy="25977"/>
            </a:xfrm>
            <a:custGeom>
              <a:rect b="b" l="l" r="r" t="t"/>
              <a:pathLst>
                <a:path extrusionOk="0" h="100" w="119">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35"/>
            <p:cNvSpPr/>
            <p:nvPr/>
          </p:nvSpPr>
          <p:spPr>
            <a:xfrm>
              <a:off x="985611" y="5548602"/>
              <a:ext cx="35329" cy="35069"/>
            </a:xfrm>
            <a:custGeom>
              <a:rect b="b" l="l" r="r" t="t"/>
              <a:pathLst>
                <a:path extrusionOk="0" h="135" w="136">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35"/>
            <p:cNvSpPr/>
            <p:nvPr/>
          </p:nvSpPr>
          <p:spPr>
            <a:xfrm>
              <a:off x="1000937" y="5524443"/>
              <a:ext cx="30133" cy="25198"/>
            </a:xfrm>
            <a:custGeom>
              <a:rect b="b" l="l" r="r" t="t"/>
              <a:pathLst>
                <a:path extrusionOk="0" h="97" w="116">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7">
  <p:cSld name="CUSTOM_3_1_1_1_1_1_1">
    <p:spTree>
      <p:nvGrpSpPr>
        <p:cNvPr id="11168" name="Shape 11168"/>
        <p:cNvGrpSpPr/>
        <p:nvPr/>
      </p:nvGrpSpPr>
      <p:grpSpPr>
        <a:xfrm>
          <a:off x="0" y="0"/>
          <a:ext cx="0" cy="0"/>
          <a:chOff x="0" y="0"/>
          <a:chExt cx="0" cy="0"/>
        </a:xfrm>
      </p:grpSpPr>
      <p:sp>
        <p:nvSpPr>
          <p:cNvPr id="11169" name="Google Shape;11169;p36"/>
          <p:cNvSpPr/>
          <p:nvPr/>
        </p:nvSpPr>
        <p:spPr>
          <a:xfrm>
            <a:off x="3494356" y="3448276"/>
            <a:ext cx="6062193" cy="1667706"/>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36"/>
          <p:cNvSpPr txBox="1"/>
          <p:nvPr>
            <p:ph type="title"/>
          </p:nvPr>
        </p:nvSpPr>
        <p:spPr>
          <a:xfrm>
            <a:off x="877000" y="1560900"/>
            <a:ext cx="34392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171" name="Google Shape;11171;p36"/>
          <p:cNvSpPr txBox="1"/>
          <p:nvPr>
            <p:ph idx="1" type="subTitle"/>
          </p:nvPr>
        </p:nvSpPr>
        <p:spPr>
          <a:xfrm>
            <a:off x="877000" y="2133600"/>
            <a:ext cx="3439200" cy="1296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1172" name="Google Shape;11172;p36"/>
          <p:cNvSpPr/>
          <p:nvPr/>
        </p:nvSpPr>
        <p:spPr>
          <a:xfrm rot="-9359073">
            <a:off x="28427" y="1254813"/>
            <a:ext cx="128198" cy="86402"/>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36"/>
          <p:cNvSpPr/>
          <p:nvPr/>
        </p:nvSpPr>
        <p:spPr>
          <a:xfrm rot="-9359073">
            <a:off x="-50530" y="1193635"/>
            <a:ext cx="85700" cy="129916"/>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36"/>
          <p:cNvSpPr/>
          <p:nvPr/>
        </p:nvSpPr>
        <p:spPr>
          <a:xfrm rot="-9359073">
            <a:off x="34728" y="1256527"/>
            <a:ext cx="109884" cy="73489"/>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36"/>
          <p:cNvSpPr/>
          <p:nvPr/>
        </p:nvSpPr>
        <p:spPr>
          <a:xfrm rot="-9359073">
            <a:off x="-35472" y="1202828"/>
            <a:ext cx="69108" cy="113872"/>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36"/>
          <p:cNvSpPr/>
          <p:nvPr/>
        </p:nvSpPr>
        <p:spPr>
          <a:xfrm rot="-9359073">
            <a:off x="-70797" y="1142882"/>
            <a:ext cx="304059" cy="699981"/>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36"/>
          <p:cNvSpPr/>
          <p:nvPr/>
        </p:nvSpPr>
        <p:spPr>
          <a:xfrm rot="-9359073">
            <a:off x="-159481" y="829675"/>
            <a:ext cx="144086" cy="545491"/>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78" name="Google Shape;11178;p36"/>
          <p:cNvGrpSpPr/>
          <p:nvPr/>
        </p:nvGrpSpPr>
        <p:grpSpPr>
          <a:xfrm flipH="1" rot="-3612649">
            <a:off x="-158031" y="-240037"/>
            <a:ext cx="1157153" cy="1009658"/>
            <a:chOff x="-1033342" y="-651870"/>
            <a:chExt cx="1568154" cy="1368271"/>
          </a:xfrm>
        </p:grpSpPr>
        <p:sp>
          <p:nvSpPr>
            <p:cNvPr id="11179" name="Google Shape;11179;p36"/>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36"/>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36"/>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82" name="Google Shape;11182;p36"/>
          <p:cNvSpPr/>
          <p:nvPr/>
        </p:nvSpPr>
        <p:spPr>
          <a:xfrm rot="-9359073">
            <a:off x="-1609899" y="-210727"/>
            <a:ext cx="212489" cy="226649"/>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36"/>
          <p:cNvSpPr/>
          <p:nvPr/>
        </p:nvSpPr>
        <p:spPr>
          <a:xfrm rot="-9359073">
            <a:off x="-1573198" y="-71596"/>
            <a:ext cx="64412" cy="62141"/>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36"/>
          <p:cNvSpPr/>
          <p:nvPr/>
        </p:nvSpPr>
        <p:spPr>
          <a:xfrm rot="-9359073">
            <a:off x="-180714" y="265067"/>
            <a:ext cx="528523" cy="10410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36"/>
          <p:cNvSpPr/>
          <p:nvPr/>
        </p:nvSpPr>
        <p:spPr>
          <a:xfrm rot="-9359073">
            <a:off x="-1600227" y="-35985"/>
            <a:ext cx="32010" cy="24966"/>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36"/>
          <p:cNvSpPr/>
          <p:nvPr/>
        </p:nvSpPr>
        <p:spPr>
          <a:xfrm rot="-9359073">
            <a:off x="-1604360" y="-103145"/>
            <a:ext cx="72082" cy="52906"/>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36"/>
          <p:cNvSpPr/>
          <p:nvPr/>
        </p:nvSpPr>
        <p:spPr>
          <a:xfrm rot="-9359073">
            <a:off x="-1628742" y="-78824"/>
            <a:ext cx="30602" cy="24888"/>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36"/>
          <p:cNvSpPr/>
          <p:nvPr/>
        </p:nvSpPr>
        <p:spPr>
          <a:xfrm rot="-9359073">
            <a:off x="-1616416" y="-124884"/>
            <a:ext cx="84683" cy="24340"/>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36"/>
          <p:cNvSpPr/>
          <p:nvPr/>
        </p:nvSpPr>
        <p:spPr>
          <a:xfrm rot="-9359073">
            <a:off x="-1632823" y="-131365"/>
            <a:ext cx="29428" cy="24966"/>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36"/>
          <p:cNvSpPr/>
          <p:nvPr/>
        </p:nvSpPr>
        <p:spPr>
          <a:xfrm rot="-9359073">
            <a:off x="-1600621" y="-143733"/>
            <a:ext cx="87344" cy="9783"/>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36"/>
          <p:cNvSpPr/>
          <p:nvPr/>
        </p:nvSpPr>
        <p:spPr>
          <a:xfrm rot="-9359073">
            <a:off x="-1610620" y="-173527"/>
            <a:ext cx="29584" cy="25044"/>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36"/>
          <p:cNvSpPr/>
          <p:nvPr/>
        </p:nvSpPr>
        <p:spPr>
          <a:xfrm rot="-9359073">
            <a:off x="-1575253" y="-175667"/>
            <a:ext cx="87031" cy="10096"/>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36"/>
          <p:cNvSpPr/>
          <p:nvPr/>
        </p:nvSpPr>
        <p:spPr>
          <a:xfrm rot="-9359073">
            <a:off x="-1585602" y="-205206"/>
            <a:ext cx="29662" cy="24966"/>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36"/>
          <p:cNvSpPr/>
          <p:nvPr/>
        </p:nvSpPr>
        <p:spPr>
          <a:xfrm rot="-9359073">
            <a:off x="-1586443" y="-227846"/>
            <a:ext cx="257648" cy="285972"/>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36"/>
          <p:cNvSpPr/>
          <p:nvPr/>
        </p:nvSpPr>
        <p:spPr>
          <a:xfrm rot="-9359073">
            <a:off x="-1516634" y="-217879"/>
            <a:ext cx="207793" cy="242458"/>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36"/>
          <p:cNvSpPr/>
          <p:nvPr/>
        </p:nvSpPr>
        <p:spPr>
          <a:xfrm rot="-9359073">
            <a:off x="-1397685" y="-164982"/>
            <a:ext cx="90709" cy="159734"/>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36"/>
          <p:cNvSpPr/>
          <p:nvPr/>
        </p:nvSpPr>
        <p:spPr>
          <a:xfrm rot="-9359073">
            <a:off x="-1330856" y="-52228"/>
            <a:ext cx="552785" cy="80219"/>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36"/>
          <p:cNvSpPr/>
          <p:nvPr/>
        </p:nvSpPr>
        <p:spPr>
          <a:xfrm rot="-9359073">
            <a:off x="-1072938" y="-48789"/>
            <a:ext cx="178992" cy="188378"/>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36"/>
          <p:cNvSpPr/>
          <p:nvPr/>
        </p:nvSpPr>
        <p:spPr>
          <a:xfrm rot="-9359073">
            <a:off x="-1033609" y="-43844"/>
            <a:ext cx="130859" cy="140168"/>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36"/>
          <p:cNvSpPr/>
          <p:nvPr/>
        </p:nvSpPr>
        <p:spPr>
          <a:xfrm rot="-9359073">
            <a:off x="-1109934" y="-159395"/>
            <a:ext cx="225168" cy="136647"/>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36"/>
          <p:cNvSpPr/>
          <p:nvPr/>
        </p:nvSpPr>
        <p:spPr>
          <a:xfrm rot="-9359073">
            <a:off x="-1056978" y="-135218"/>
            <a:ext cx="170383" cy="108159"/>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36"/>
          <p:cNvSpPr/>
          <p:nvPr/>
        </p:nvSpPr>
        <p:spPr>
          <a:xfrm rot="-9359073">
            <a:off x="-940125" y="-255766"/>
            <a:ext cx="148469" cy="228136"/>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36"/>
          <p:cNvSpPr/>
          <p:nvPr/>
        </p:nvSpPr>
        <p:spPr>
          <a:xfrm rot="-9359073">
            <a:off x="-941677" y="-205051"/>
            <a:ext cx="124598" cy="173978"/>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36"/>
          <p:cNvSpPr/>
          <p:nvPr/>
        </p:nvSpPr>
        <p:spPr>
          <a:xfrm rot="-9359073">
            <a:off x="-964087" y="-7953"/>
            <a:ext cx="186662" cy="167795"/>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36"/>
          <p:cNvSpPr/>
          <p:nvPr/>
        </p:nvSpPr>
        <p:spPr>
          <a:xfrm rot="-9359073">
            <a:off x="-936852" y="-5980"/>
            <a:ext cx="133598" cy="121464"/>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36"/>
          <p:cNvSpPr/>
          <p:nvPr/>
        </p:nvSpPr>
        <p:spPr>
          <a:xfrm rot="-9359073">
            <a:off x="-886906" y="-101420"/>
            <a:ext cx="199889" cy="144942"/>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36"/>
          <p:cNvSpPr/>
          <p:nvPr/>
        </p:nvSpPr>
        <p:spPr>
          <a:xfrm rot="-9359073">
            <a:off x="-885406" y="-90322"/>
            <a:ext cx="148782" cy="111681"/>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36"/>
          <p:cNvSpPr/>
          <p:nvPr/>
        </p:nvSpPr>
        <p:spPr>
          <a:xfrm rot="-9359073">
            <a:off x="-951910" y="-66229"/>
            <a:ext cx="101040" cy="77637"/>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36"/>
          <p:cNvSpPr/>
          <p:nvPr/>
        </p:nvSpPr>
        <p:spPr>
          <a:xfrm rot="-9359073">
            <a:off x="-942945" y="-10247"/>
            <a:ext cx="19018" cy="61436"/>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36"/>
          <p:cNvSpPr/>
          <p:nvPr/>
        </p:nvSpPr>
        <p:spPr>
          <a:xfrm rot="-9359073">
            <a:off x="-969826" y="-19775"/>
            <a:ext cx="41559" cy="37879"/>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36"/>
          <p:cNvSpPr/>
          <p:nvPr/>
        </p:nvSpPr>
        <p:spPr>
          <a:xfrm rot="-9359073">
            <a:off x="-975492" y="-34201"/>
            <a:ext cx="47507" cy="11896"/>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36"/>
          <p:cNvSpPr/>
          <p:nvPr/>
        </p:nvSpPr>
        <p:spPr>
          <a:xfrm rot="-9359073">
            <a:off x="-953734" y="-60198"/>
            <a:ext cx="35297" cy="14009"/>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36"/>
          <p:cNvSpPr/>
          <p:nvPr/>
        </p:nvSpPr>
        <p:spPr>
          <a:xfrm rot="-9359073">
            <a:off x="-921272" y="-85976"/>
            <a:ext cx="19958" cy="34279"/>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36"/>
          <p:cNvSpPr/>
          <p:nvPr/>
        </p:nvSpPr>
        <p:spPr>
          <a:xfrm rot="-9359073">
            <a:off x="-886575" y="-88872"/>
            <a:ext cx="13070" cy="40931"/>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36"/>
          <p:cNvSpPr/>
          <p:nvPr/>
        </p:nvSpPr>
        <p:spPr>
          <a:xfrm rot="-9359073">
            <a:off x="-877331" y="-62617"/>
            <a:ext cx="35611" cy="33262"/>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36"/>
          <p:cNvSpPr/>
          <p:nvPr/>
        </p:nvSpPr>
        <p:spPr>
          <a:xfrm rot="-9359073">
            <a:off x="-907884" y="4546"/>
            <a:ext cx="15731" cy="44923"/>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36"/>
          <p:cNvSpPr/>
          <p:nvPr/>
        </p:nvSpPr>
        <p:spPr>
          <a:xfrm rot="-9359073">
            <a:off x="-892403" y="-978"/>
            <a:ext cx="50246" cy="34592"/>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36"/>
          <p:cNvSpPr/>
          <p:nvPr/>
        </p:nvSpPr>
        <p:spPr>
          <a:xfrm rot="-9359073">
            <a:off x="-881427" y="-30002"/>
            <a:ext cx="54159" cy="16513"/>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36"/>
          <p:cNvSpPr/>
          <p:nvPr/>
        </p:nvSpPr>
        <p:spPr>
          <a:xfrm rot="-9359073">
            <a:off x="-964883" y="37227"/>
            <a:ext cx="21366" cy="18157"/>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36"/>
          <p:cNvSpPr/>
          <p:nvPr/>
        </p:nvSpPr>
        <p:spPr>
          <a:xfrm rot="-9359073">
            <a:off x="-985855" y="308"/>
            <a:ext cx="21445" cy="18079"/>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36"/>
          <p:cNvSpPr/>
          <p:nvPr/>
        </p:nvSpPr>
        <p:spPr>
          <a:xfrm rot="-9359073">
            <a:off x="-986685" y="-45534"/>
            <a:ext cx="19175" cy="18392"/>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36"/>
          <p:cNvSpPr/>
          <p:nvPr/>
        </p:nvSpPr>
        <p:spPr>
          <a:xfrm rot="-9359073">
            <a:off x="-960281" y="-80048"/>
            <a:ext cx="21836" cy="18313"/>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36"/>
          <p:cNvSpPr/>
          <p:nvPr/>
        </p:nvSpPr>
        <p:spPr>
          <a:xfrm rot="-9359073">
            <a:off x="-921211" y="-100855"/>
            <a:ext cx="21445" cy="18313"/>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36"/>
          <p:cNvSpPr/>
          <p:nvPr/>
        </p:nvSpPr>
        <p:spPr>
          <a:xfrm rot="-9359073">
            <a:off x="-873891" y="-96066"/>
            <a:ext cx="21758" cy="18313"/>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36"/>
          <p:cNvSpPr/>
          <p:nvPr/>
        </p:nvSpPr>
        <p:spPr>
          <a:xfrm rot="-9359073">
            <a:off x="-842623" y="-62666"/>
            <a:ext cx="21445" cy="18392"/>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36"/>
          <p:cNvSpPr/>
          <p:nvPr/>
        </p:nvSpPr>
        <p:spPr>
          <a:xfrm rot="-9359073">
            <a:off x="-833943" y="-23415"/>
            <a:ext cx="21836" cy="18313"/>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36"/>
          <p:cNvSpPr/>
          <p:nvPr/>
        </p:nvSpPr>
        <p:spPr>
          <a:xfrm rot="-9359073">
            <a:off x="-858849" y="35024"/>
            <a:ext cx="19331" cy="1847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36"/>
          <p:cNvSpPr/>
          <p:nvPr/>
        </p:nvSpPr>
        <p:spPr>
          <a:xfrm rot="-9359073">
            <a:off x="-918778" y="41474"/>
            <a:ext cx="21679" cy="18157"/>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36"/>
          <p:cNvSpPr/>
          <p:nvPr/>
        </p:nvSpPr>
        <p:spPr>
          <a:xfrm rot="-9359073">
            <a:off x="-1146546" y="215504"/>
            <a:ext cx="126241" cy="155117"/>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36"/>
          <p:cNvSpPr/>
          <p:nvPr/>
        </p:nvSpPr>
        <p:spPr>
          <a:xfrm rot="-9359073">
            <a:off x="-1120065" y="218873"/>
            <a:ext cx="96657" cy="116298"/>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36"/>
          <p:cNvSpPr/>
          <p:nvPr/>
        </p:nvSpPr>
        <p:spPr>
          <a:xfrm rot="-9359073">
            <a:off x="-1196647" y="148207"/>
            <a:ext cx="164043" cy="96889"/>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36"/>
          <p:cNvSpPr/>
          <p:nvPr/>
        </p:nvSpPr>
        <p:spPr>
          <a:xfrm rot="-9359073">
            <a:off x="-1158887" y="165630"/>
            <a:ext cx="125224" cy="75054"/>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36"/>
          <p:cNvSpPr/>
          <p:nvPr/>
        </p:nvSpPr>
        <p:spPr>
          <a:xfrm rot="-9359073">
            <a:off x="-1084575" y="62612"/>
            <a:ext cx="110275" cy="1547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36"/>
          <p:cNvSpPr/>
          <p:nvPr/>
        </p:nvSpPr>
        <p:spPr>
          <a:xfrm rot="-9359073">
            <a:off x="-1074869" y="98298"/>
            <a:ext cx="84370" cy="119272"/>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36"/>
          <p:cNvSpPr/>
          <p:nvPr/>
        </p:nvSpPr>
        <p:spPr>
          <a:xfrm rot="-9359073">
            <a:off x="-1057094" y="239173"/>
            <a:ext cx="143147" cy="10291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36"/>
          <p:cNvSpPr/>
          <p:nvPr/>
        </p:nvSpPr>
        <p:spPr>
          <a:xfrm rot="-9359073">
            <a:off x="-1052817" y="240676"/>
            <a:ext cx="109962" cy="78654"/>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36"/>
          <p:cNvSpPr/>
          <p:nvPr/>
        </p:nvSpPr>
        <p:spPr>
          <a:xfrm rot="-9359073">
            <a:off x="-1026896" y="138110"/>
            <a:ext cx="134224" cy="120290"/>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36"/>
          <p:cNvSpPr/>
          <p:nvPr/>
        </p:nvSpPr>
        <p:spPr>
          <a:xfrm rot="-9359073">
            <a:off x="-1021472" y="156918"/>
            <a:ext cx="89770" cy="91176"/>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36"/>
          <p:cNvSpPr/>
          <p:nvPr/>
        </p:nvSpPr>
        <p:spPr>
          <a:xfrm rot="-9359073">
            <a:off x="-1069976" y="197003"/>
            <a:ext cx="67308" cy="5588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36"/>
          <p:cNvSpPr/>
          <p:nvPr/>
        </p:nvSpPr>
        <p:spPr>
          <a:xfrm rot="-9359073">
            <a:off x="-1050735" y="242298"/>
            <a:ext cx="7748" cy="45862"/>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36"/>
          <p:cNvSpPr/>
          <p:nvPr/>
        </p:nvSpPr>
        <p:spPr>
          <a:xfrm rot="-9359073">
            <a:off x="-1075627" y="235667"/>
            <a:ext cx="22306" cy="3357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36"/>
          <p:cNvSpPr/>
          <p:nvPr/>
        </p:nvSpPr>
        <p:spPr>
          <a:xfrm rot="-9359073">
            <a:off x="-1086797" y="225301"/>
            <a:ext cx="31306" cy="16748"/>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36"/>
          <p:cNvSpPr/>
          <p:nvPr/>
        </p:nvSpPr>
        <p:spPr>
          <a:xfrm rot="-9359073">
            <a:off x="-1078630" y="211729"/>
            <a:ext cx="26610" cy="4696"/>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36"/>
          <p:cNvSpPr/>
          <p:nvPr/>
        </p:nvSpPr>
        <p:spPr>
          <a:xfrm rot="-9359073">
            <a:off x="-1060886" y="187636"/>
            <a:ext cx="19958" cy="20661"/>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36"/>
          <p:cNvSpPr/>
          <p:nvPr/>
        </p:nvSpPr>
        <p:spPr>
          <a:xfrm rot="-9359073">
            <a:off x="-1032839" y="177317"/>
            <a:ext cx="6731" cy="29896"/>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36"/>
          <p:cNvSpPr/>
          <p:nvPr/>
        </p:nvSpPr>
        <p:spPr>
          <a:xfrm rot="-9359073">
            <a:off x="-1020077" y="189328"/>
            <a:ext cx="19018" cy="29662"/>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36"/>
          <p:cNvSpPr/>
          <p:nvPr/>
        </p:nvSpPr>
        <p:spPr>
          <a:xfrm rot="-9359073">
            <a:off x="-1034385" y="247234"/>
            <a:ext cx="15653" cy="29662"/>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36"/>
          <p:cNvSpPr/>
          <p:nvPr/>
        </p:nvSpPr>
        <p:spPr>
          <a:xfrm rot="-9359073">
            <a:off x="-1025153" y="241284"/>
            <a:ext cx="41246" cy="15183"/>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36"/>
          <p:cNvSpPr/>
          <p:nvPr/>
        </p:nvSpPr>
        <p:spPr>
          <a:xfrm rot="-9359073">
            <a:off x="-1020301" y="209907"/>
            <a:ext cx="35297" cy="20661"/>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36"/>
          <p:cNvSpPr/>
          <p:nvPr/>
        </p:nvSpPr>
        <p:spPr>
          <a:xfrm rot="-9359073">
            <a:off x="-1067090" y="279720"/>
            <a:ext cx="15810" cy="13070"/>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36"/>
          <p:cNvSpPr/>
          <p:nvPr/>
        </p:nvSpPr>
        <p:spPr>
          <a:xfrm rot="-9359073">
            <a:off x="-1088902" y="257892"/>
            <a:ext cx="16044" cy="13148"/>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36"/>
          <p:cNvSpPr/>
          <p:nvPr/>
        </p:nvSpPr>
        <p:spPr>
          <a:xfrm rot="-9359073">
            <a:off x="-1098158" y="227060"/>
            <a:ext cx="16123" cy="13305"/>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36"/>
          <p:cNvSpPr/>
          <p:nvPr/>
        </p:nvSpPr>
        <p:spPr>
          <a:xfrm rot="-9359073">
            <a:off x="-1085996" y="197265"/>
            <a:ext cx="16123" cy="13305"/>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36"/>
          <p:cNvSpPr/>
          <p:nvPr/>
        </p:nvSpPr>
        <p:spPr>
          <a:xfrm rot="-9359073">
            <a:off x="-1062878" y="175537"/>
            <a:ext cx="15810" cy="13305"/>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36"/>
          <p:cNvSpPr/>
          <p:nvPr/>
        </p:nvSpPr>
        <p:spPr>
          <a:xfrm rot="-9359073">
            <a:off x="-1028861" y="169458"/>
            <a:ext cx="14714" cy="13305"/>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36"/>
          <p:cNvSpPr/>
          <p:nvPr/>
        </p:nvSpPr>
        <p:spPr>
          <a:xfrm rot="-9359073">
            <a:off x="-1001194" y="187386"/>
            <a:ext cx="16044" cy="13148"/>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36"/>
          <p:cNvSpPr/>
          <p:nvPr/>
        </p:nvSpPr>
        <p:spPr>
          <a:xfrm rot="-9359073">
            <a:off x="-987527" y="213078"/>
            <a:ext cx="14792" cy="13226"/>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36"/>
          <p:cNvSpPr/>
          <p:nvPr/>
        </p:nvSpPr>
        <p:spPr>
          <a:xfrm rot="-9359073">
            <a:off x="-994249" y="258808"/>
            <a:ext cx="15810" cy="13305"/>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36"/>
          <p:cNvSpPr/>
          <p:nvPr/>
        </p:nvSpPr>
        <p:spPr>
          <a:xfrm rot="-9359073">
            <a:off x="-1034302" y="273927"/>
            <a:ext cx="15731" cy="13226"/>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36"/>
          <p:cNvSpPr/>
          <p:nvPr/>
        </p:nvSpPr>
        <p:spPr>
          <a:xfrm rot="-9359073">
            <a:off x="-1483053" y="-33303"/>
            <a:ext cx="442197" cy="302407"/>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36"/>
          <p:cNvSpPr/>
          <p:nvPr/>
        </p:nvSpPr>
        <p:spPr>
          <a:xfrm rot="-9359073">
            <a:off x="-1588863" y="141026"/>
            <a:ext cx="65195" cy="83898"/>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36"/>
          <p:cNvSpPr/>
          <p:nvPr/>
        </p:nvSpPr>
        <p:spPr>
          <a:xfrm rot="-9359073">
            <a:off x="-1562155" y="102540"/>
            <a:ext cx="102292" cy="37723"/>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36"/>
          <p:cNvSpPr/>
          <p:nvPr/>
        </p:nvSpPr>
        <p:spPr>
          <a:xfrm rot="-9359073">
            <a:off x="-1512591" y="135021"/>
            <a:ext cx="49542" cy="110976"/>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36"/>
          <p:cNvSpPr/>
          <p:nvPr/>
        </p:nvSpPr>
        <p:spPr>
          <a:xfrm rot="-9359073">
            <a:off x="-1447358" y="99950"/>
            <a:ext cx="55803" cy="131168"/>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36"/>
          <p:cNvSpPr/>
          <p:nvPr/>
        </p:nvSpPr>
        <p:spPr>
          <a:xfrm rot="-9359073">
            <a:off x="-1370422" y="81395"/>
            <a:ext cx="58464" cy="131951"/>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36"/>
          <p:cNvSpPr/>
          <p:nvPr/>
        </p:nvSpPr>
        <p:spPr>
          <a:xfrm rot="-9359073">
            <a:off x="-1312894" y="58117"/>
            <a:ext cx="68091" cy="135786"/>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36"/>
          <p:cNvSpPr/>
          <p:nvPr/>
        </p:nvSpPr>
        <p:spPr>
          <a:xfrm rot="-9359073">
            <a:off x="-1232369" y="52401"/>
            <a:ext cx="62142" cy="114107"/>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36"/>
          <p:cNvSpPr/>
          <p:nvPr/>
        </p:nvSpPr>
        <p:spPr>
          <a:xfrm rot="-9359073">
            <a:off x="-1160239" y="48345"/>
            <a:ext cx="61125" cy="98220"/>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36"/>
          <p:cNvSpPr/>
          <p:nvPr/>
        </p:nvSpPr>
        <p:spPr>
          <a:xfrm rot="-9359073">
            <a:off x="-1498014" y="59820"/>
            <a:ext cx="119511" cy="39679"/>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36"/>
          <p:cNvSpPr/>
          <p:nvPr/>
        </p:nvSpPr>
        <p:spPr>
          <a:xfrm rot="-9359073">
            <a:off x="-1409906" y="30144"/>
            <a:ext cx="113171" cy="46801"/>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36"/>
          <p:cNvSpPr/>
          <p:nvPr/>
        </p:nvSpPr>
        <p:spPr>
          <a:xfrm rot="-9359073">
            <a:off x="-1324891" y="14205"/>
            <a:ext cx="105345" cy="45392"/>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36"/>
          <p:cNvSpPr/>
          <p:nvPr/>
        </p:nvSpPr>
        <p:spPr>
          <a:xfrm rot="-9359073">
            <a:off x="-1244480" y="2874"/>
            <a:ext cx="108553" cy="45862"/>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36"/>
          <p:cNvSpPr/>
          <p:nvPr/>
        </p:nvSpPr>
        <p:spPr>
          <a:xfrm rot="-9359073">
            <a:off x="-1161938" y="2073"/>
            <a:ext cx="99318" cy="4844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36"/>
          <p:cNvSpPr/>
          <p:nvPr/>
        </p:nvSpPr>
        <p:spPr>
          <a:xfrm rot="-9359073">
            <a:off x="-1141361" y="54797"/>
            <a:ext cx="36315" cy="8491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36"/>
          <p:cNvSpPr/>
          <p:nvPr/>
        </p:nvSpPr>
        <p:spPr>
          <a:xfrm rot="-9359073">
            <a:off x="-1208262" y="57256"/>
            <a:ext cx="24653" cy="97437"/>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36"/>
          <p:cNvSpPr/>
          <p:nvPr/>
        </p:nvSpPr>
        <p:spPr>
          <a:xfrm rot="-9359073">
            <a:off x="-1234858" y="17418"/>
            <a:ext cx="87657" cy="26061"/>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36"/>
          <p:cNvSpPr/>
          <p:nvPr/>
        </p:nvSpPr>
        <p:spPr>
          <a:xfrm rot="-9359073">
            <a:off x="-1156333" y="14167"/>
            <a:ext cx="87735" cy="32401"/>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36"/>
          <p:cNvSpPr/>
          <p:nvPr/>
        </p:nvSpPr>
        <p:spPr>
          <a:xfrm rot="-9359073">
            <a:off x="-1291599" y="61591"/>
            <a:ext cx="31228" cy="113481"/>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36"/>
          <p:cNvSpPr/>
          <p:nvPr/>
        </p:nvSpPr>
        <p:spPr>
          <a:xfrm rot="-9359073">
            <a:off x="-1319739" y="30171"/>
            <a:ext cx="94701" cy="2230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36"/>
          <p:cNvSpPr/>
          <p:nvPr/>
        </p:nvSpPr>
        <p:spPr>
          <a:xfrm rot="-9359073">
            <a:off x="-1402261" y="49710"/>
            <a:ext cx="99631" cy="13931"/>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36"/>
          <p:cNvSpPr/>
          <p:nvPr/>
        </p:nvSpPr>
        <p:spPr>
          <a:xfrm rot="-9359073">
            <a:off x="-1358582" y="83014"/>
            <a:ext cx="19331" cy="117629"/>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36"/>
          <p:cNvSpPr/>
          <p:nvPr/>
        </p:nvSpPr>
        <p:spPr>
          <a:xfrm rot="-9359073">
            <a:off x="-1431868" y="102598"/>
            <a:ext cx="16044" cy="11442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36"/>
          <p:cNvSpPr/>
          <p:nvPr/>
        </p:nvSpPr>
        <p:spPr>
          <a:xfrm rot="-9359073">
            <a:off x="-1484152" y="79745"/>
            <a:ext cx="97988" cy="6104"/>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36"/>
          <p:cNvSpPr/>
          <p:nvPr/>
        </p:nvSpPr>
        <p:spPr>
          <a:xfrm rot="-9359073">
            <a:off x="-1547344" y="116298"/>
            <a:ext cx="82413" cy="1103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36"/>
          <p:cNvSpPr/>
          <p:nvPr/>
        </p:nvSpPr>
        <p:spPr>
          <a:xfrm rot="-9359073">
            <a:off x="-1500579" y="138651"/>
            <a:ext cx="14401" cy="86167"/>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36"/>
          <p:cNvSpPr/>
          <p:nvPr/>
        </p:nvSpPr>
        <p:spPr>
          <a:xfrm rot="-9359073">
            <a:off x="-1577622" y="148553"/>
            <a:ext cx="48524" cy="67149"/>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36"/>
          <p:cNvSpPr/>
          <p:nvPr/>
        </p:nvSpPr>
        <p:spPr>
          <a:xfrm rot="-9359073">
            <a:off x="-382982" y="1404080"/>
            <a:ext cx="235186" cy="191978"/>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36"/>
          <p:cNvSpPr/>
          <p:nvPr/>
        </p:nvSpPr>
        <p:spPr>
          <a:xfrm rot="-9359073">
            <a:off x="-368505" y="1474285"/>
            <a:ext cx="46881" cy="75758"/>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36"/>
          <p:cNvSpPr/>
          <p:nvPr/>
        </p:nvSpPr>
        <p:spPr>
          <a:xfrm rot="-9359073">
            <a:off x="-397639" y="1525808"/>
            <a:ext cx="29584" cy="24809"/>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36"/>
          <p:cNvSpPr/>
          <p:nvPr/>
        </p:nvSpPr>
        <p:spPr>
          <a:xfrm rot="-9359073">
            <a:off x="-349081" y="1514937"/>
            <a:ext cx="35924" cy="8108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36"/>
          <p:cNvSpPr/>
          <p:nvPr/>
        </p:nvSpPr>
        <p:spPr>
          <a:xfrm rot="-9359073">
            <a:off x="-378980" y="1574372"/>
            <a:ext cx="29819" cy="25122"/>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36"/>
          <p:cNvSpPr/>
          <p:nvPr/>
        </p:nvSpPr>
        <p:spPr>
          <a:xfrm rot="-9359073">
            <a:off x="-307773" y="1539179"/>
            <a:ext cx="15027" cy="87341"/>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36"/>
          <p:cNvSpPr/>
          <p:nvPr/>
        </p:nvSpPr>
        <p:spPr>
          <a:xfrm rot="-9359073">
            <a:off x="-338048" y="1609400"/>
            <a:ext cx="25593" cy="25044"/>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36"/>
          <p:cNvSpPr/>
          <p:nvPr/>
        </p:nvSpPr>
        <p:spPr>
          <a:xfrm rot="-9359073">
            <a:off x="-285459" y="1539856"/>
            <a:ext cx="26297" cy="84758"/>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36"/>
          <p:cNvSpPr/>
          <p:nvPr/>
        </p:nvSpPr>
        <p:spPr>
          <a:xfrm rot="-9359073">
            <a:off x="-294167" y="1614697"/>
            <a:ext cx="29349" cy="24809"/>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36"/>
          <p:cNvSpPr/>
          <p:nvPr/>
        </p:nvSpPr>
        <p:spPr>
          <a:xfrm rot="-9359073">
            <a:off x="-245388" y="1537456"/>
            <a:ext cx="26610" cy="84367"/>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36"/>
          <p:cNvSpPr/>
          <p:nvPr/>
        </p:nvSpPr>
        <p:spPr>
          <a:xfrm rot="-9359073">
            <a:off x="-253863" y="1612284"/>
            <a:ext cx="29428" cy="24888"/>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36"/>
          <p:cNvSpPr/>
          <p:nvPr/>
        </p:nvSpPr>
        <p:spPr>
          <a:xfrm rot="-9359073">
            <a:off x="-403140" y="1335395"/>
            <a:ext cx="308912" cy="241675"/>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36"/>
          <p:cNvSpPr/>
          <p:nvPr/>
        </p:nvSpPr>
        <p:spPr>
          <a:xfrm rot="-9359073">
            <a:off x="-346782" y="1335628"/>
            <a:ext cx="269858" cy="184152"/>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36"/>
          <p:cNvSpPr/>
          <p:nvPr/>
        </p:nvSpPr>
        <p:spPr>
          <a:xfrm rot="-9359073">
            <a:off x="-279828" y="1336090"/>
            <a:ext cx="165061" cy="95011"/>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36"/>
          <p:cNvSpPr/>
          <p:nvPr/>
        </p:nvSpPr>
        <p:spPr>
          <a:xfrm rot="-9359073">
            <a:off x="-7748" y="796908"/>
            <a:ext cx="812390" cy="776679"/>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36"/>
          <p:cNvSpPr/>
          <p:nvPr/>
        </p:nvSpPr>
        <p:spPr>
          <a:xfrm rot="-9359073">
            <a:off x="120434" y="764837"/>
            <a:ext cx="533219" cy="713364"/>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36"/>
          <p:cNvSpPr/>
          <p:nvPr/>
        </p:nvSpPr>
        <p:spPr>
          <a:xfrm rot="-9359073">
            <a:off x="288491" y="1248817"/>
            <a:ext cx="87657" cy="278146"/>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36"/>
          <p:cNvSpPr/>
          <p:nvPr/>
        </p:nvSpPr>
        <p:spPr>
          <a:xfrm rot="-9359073">
            <a:off x="385107" y="1420610"/>
            <a:ext cx="259214" cy="29662"/>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36"/>
          <p:cNvSpPr/>
          <p:nvPr/>
        </p:nvSpPr>
        <p:spPr>
          <a:xfrm rot="-9359073">
            <a:off x="235206" y="1066772"/>
            <a:ext cx="75056" cy="345295"/>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36"/>
          <p:cNvSpPr/>
          <p:nvPr/>
        </p:nvSpPr>
        <p:spPr>
          <a:xfrm rot="-9359073">
            <a:off x="270777" y="1079845"/>
            <a:ext cx="341000" cy="70671"/>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36"/>
          <p:cNvSpPr/>
          <p:nvPr/>
        </p:nvSpPr>
        <p:spPr>
          <a:xfrm rot="-9359073">
            <a:off x="320685" y="1270606"/>
            <a:ext cx="331609" cy="42340"/>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36"/>
          <p:cNvSpPr/>
          <p:nvPr/>
        </p:nvSpPr>
        <p:spPr>
          <a:xfrm rot="-9359073">
            <a:off x="196884" y="912721"/>
            <a:ext cx="78813" cy="32815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36"/>
          <p:cNvSpPr/>
          <p:nvPr/>
        </p:nvSpPr>
        <p:spPr>
          <a:xfrm rot="-9359073">
            <a:off x="172828" y="797966"/>
            <a:ext cx="100257" cy="228684"/>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36"/>
          <p:cNvSpPr/>
          <p:nvPr/>
        </p:nvSpPr>
        <p:spPr>
          <a:xfrm rot="-9359073">
            <a:off x="181480" y="728716"/>
            <a:ext cx="82883" cy="150812"/>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36"/>
          <p:cNvSpPr/>
          <p:nvPr/>
        </p:nvSpPr>
        <p:spPr>
          <a:xfrm rot="-9359073">
            <a:off x="281999" y="1003366"/>
            <a:ext cx="294981" cy="41166"/>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36"/>
          <p:cNvSpPr/>
          <p:nvPr/>
        </p:nvSpPr>
        <p:spPr>
          <a:xfrm rot="-9359073">
            <a:off x="278428" y="890609"/>
            <a:ext cx="197697" cy="23948"/>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36"/>
          <p:cNvSpPr/>
          <p:nvPr/>
        </p:nvSpPr>
        <p:spPr>
          <a:xfrm rot="-9359073">
            <a:off x="275761" y="794522"/>
            <a:ext cx="116380" cy="20035"/>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4" name="Google Shape;11314;p36"/>
          <p:cNvSpPr/>
          <p:nvPr/>
        </p:nvSpPr>
        <p:spPr>
          <a:xfrm rot="-9359073">
            <a:off x="41060" y="1865899"/>
            <a:ext cx="104014" cy="108863"/>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36"/>
          <p:cNvSpPr/>
          <p:nvPr/>
        </p:nvSpPr>
        <p:spPr>
          <a:xfrm rot="-9359073">
            <a:off x="-28003" y="1764173"/>
            <a:ext cx="74430" cy="146429"/>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36"/>
          <p:cNvSpPr/>
          <p:nvPr/>
        </p:nvSpPr>
        <p:spPr>
          <a:xfrm rot="-9359073">
            <a:off x="35734" y="1812379"/>
            <a:ext cx="160443" cy="4797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36"/>
          <p:cNvSpPr/>
          <p:nvPr/>
        </p:nvSpPr>
        <p:spPr>
          <a:xfrm rot="-9359073">
            <a:off x="8754" y="1703434"/>
            <a:ext cx="182983" cy="59088"/>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36"/>
          <p:cNvSpPr/>
          <p:nvPr/>
        </p:nvSpPr>
        <p:spPr>
          <a:xfrm rot="-9359073">
            <a:off x="2415" y="1591484"/>
            <a:ext cx="185723" cy="5588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36"/>
          <p:cNvSpPr/>
          <p:nvPr/>
        </p:nvSpPr>
        <p:spPr>
          <a:xfrm rot="-9359073">
            <a:off x="-3501" y="1477652"/>
            <a:ext cx="185018" cy="83037"/>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36"/>
          <p:cNvSpPr/>
          <p:nvPr/>
        </p:nvSpPr>
        <p:spPr>
          <a:xfrm rot="-9359073">
            <a:off x="8796" y="1367643"/>
            <a:ext cx="153399" cy="79984"/>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36"/>
          <p:cNvSpPr/>
          <p:nvPr/>
        </p:nvSpPr>
        <p:spPr>
          <a:xfrm rot="-9359073">
            <a:off x="-68879" y="1641019"/>
            <a:ext cx="77013" cy="167169"/>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36"/>
          <p:cNvSpPr/>
          <p:nvPr/>
        </p:nvSpPr>
        <p:spPr>
          <a:xfrm rot="-9359073">
            <a:off x="-84462" y="1521575"/>
            <a:ext cx="82100" cy="154021"/>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36"/>
          <p:cNvSpPr/>
          <p:nvPr/>
        </p:nvSpPr>
        <p:spPr>
          <a:xfrm rot="-9359073">
            <a:off x="-81602" y="1412221"/>
            <a:ext cx="79439" cy="140873"/>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36"/>
          <p:cNvSpPr/>
          <p:nvPr/>
        </p:nvSpPr>
        <p:spPr>
          <a:xfrm rot="-9359073">
            <a:off x="-72530" y="1295515"/>
            <a:ext cx="84057" cy="1403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36"/>
          <p:cNvSpPr/>
          <p:nvPr/>
        </p:nvSpPr>
        <p:spPr>
          <a:xfrm rot="-9359073">
            <a:off x="16590" y="1366850"/>
            <a:ext cx="130233" cy="60888"/>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36"/>
          <p:cNvSpPr/>
          <p:nvPr/>
        </p:nvSpPr>
        <p:spPr>
          <a:xfrm rot="-9359073">
            <a:off x="-53056" y="1311312"/>
            <a:ext cx="60812" cy="115985"/>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36"/>
          <p:cNvSpPr/>
          <p:nvPr/>
        </p:nvSpPr>
        <p:spPr>
          <a:xfrm rot="-9359073">
            <a:off x="4124" y="1476172"/>
            <a:ext cx="153086" cy="61514"/>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36"/>
          <p:cNvSpPr/>
          <p:nvPr/>
        </p:nvSpPr>
        <p:spPr>
          <a:xfrm rot="-9359073">
            <a:off x="-58340" y="1422690"/>
            <a:ext cx="56820" cy="126472"/>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36"/>
          <p:cNvSpPr/>
          <p:nvPr/>
        </p:nvSpPr>
        <p:spPr>
          <a:xfrm rot="-9359073">
            <a:off x="-53432" y="1533695"/>
            <a:ext cx="45550" cy="136177"/>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36"/>
          <p:cNvSpPr/>
          <p:nvPr/>
        </p:nvSpPr>
        <p:spPr>
          <a:xfrm rot="-9359073">
            <a:off x="11768" y="1597792"/>
            <a:ext cx="166313" cy="31383"/>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36"/>
          <p:cNvSpPr/>
          <p:nvPr/>
        </p:nvSpPr>
        <p:spPr>
          <a:xfrm rot="-9359073">
            <a:off x="18198" y="1704827"/>
            <a:ext cx="159113" cy="39601"/>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36"/>
          <p:cNvSpPr/>
          <p:nvPr/>
        </p:nvSpPr>
        <p:spPr>
          <a:xfrm rot="-9359073">
            <a:off x="-28051" y="1656316"/>
            <a:ext cx="23010" cy="137586"/>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36"/>
          <p:cNvSpPr/>
          <p:nvPr/>
        </p:nvSpPr>
        <p:spPr>
          <a:xfrm rot="-9359073">
            <a:off x="11879" y="1776737"/>
            <a:ext cx="14949" cy="117316"/>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36"/>
          <p:cNvSpPr/>
          <p:nvPr/>
        </p:nvSpPr>
        <p:spPr>
          <a:xfrm rot="-9359073">
            <a:off x="46627" y="1821311"/>
            <a:ext cx="122250" cy="18861"/>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36"/>
          <p:cNvSpPr/>
          <p:nvPr/>
        </p:nvSpPr>
        <p:spPr>
          <a:xfrm rot="-9359073">
            <a:off x="48643" y="1874518"/>
            <a:ext cx="82100" cy="85619"/>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36"/>
          <p:cNvSpPr/>
          <p:nvPr/>
        </p:nvSpPr>
        <p:spPr>
          <a:xfrm rot="-9359073">
            <a:off x="-136491" y="184170"/>
            <a:ext cx="432962" cy="1016319"/>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36"/>
          <p:cNvSpPr/>
          <p:nvPr/>
        </p:nvSpPr>
        <p:spPr>
          <a:xfrm rot="-9359073">
            <a:off x="-947" y="1005664"/>
            <a:ext cx="144242" cy="75758"/>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36"/>
          <p:cNvSpPr/>
          <p:nvPr/>
        </p:nvSpPr>
        <p:spPr>
          <a:xfrm rot="-9359073">
            <a:off x="4461" y="1051215"/>
            <a:ext cx="9235" cy="132812"/>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36"/>
          <p:cNvSpPr/>
          <p:nvPr/>
        </p:nvSpPr>
        <p:spPr>
          <a:xfrm rot="-9359073">
            <a:off x="-32504" y="859820"/>
            <a:ext cx="10409" cy="194874"/>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36"/>
          <p:cNvSpPr/>
          <p:nvPr/>
        </p:nvSpPr>
        <p:spPr>
          <a:xfrm rot="-9359073">
            <a:off x="-82996" y="652166"/>
            <a:ext cx="52124" cy="208413"/>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36"/>
          <p:cNvSpPr/>
          <p:nvPr/>
        </p:nvSpPr>
        <p:spPr>
          <a:xfrm rot="-9359073">
            <a:off x="-51854" y="460420"/>
            <a:ext cx="43202" cy="152925"/>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36"/>
          <p:cNvSpPr/>
          <p:nvPr/>
        </p:nvSpPr>
        <p:spPr>
          <a:xfrm rot="-9359073">
            <a:off x="-22823" y="802023"/>
            <a:ext cx="218281" cy="76619"/>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36"/>
          <p:cNvSpPr/>
          <p:nvPr/>
        </p:nvSpPr>
        <p:spPr>
          <a:xfrm rot="-9359073">
            <a:off x="-24887" y="583755"/>
            <a:ext cx="252248" cy="92741"/>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36"/>
          <p:cNvSpPr/>
          <p:nvPr/>
        </p:nvSpPr>
        <p:spPr>
          <a:xfrm rot="-9359073">
            <a:off x="5225" y="374358"/>
            <a:ext cx="179462" cy="88593"/>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36"/>
          <p:cNvSpPr/>
          <p:nvPr/>
        </p:nvSpPr>
        <p:spPr>
          <a:xfrm rot="-9359073">
            <a:off x="-50757" y="508615"/>
            <a:ext cx="1074891" cy="506046"/>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36"/>
          <p:cNvSpPr/>
          <p:nvPr/>
        </p:nvSpPr>
        <p:spPr>
          <a:xfrm rot="-9359073">
            <a:off x="-70848" y="433390"/>
            <a:ext cx="995530" cy="478654"/>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36"/>
          <p:cNvSpPr/>
          <p:nvPr/>
        </p:nvSpPr>
        <p:spPr>
          <a:xfrm rot="-9359073">
            <a:off x="574719" y="917264"/>
            <a:ext cx="154417" cy="47192"/>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36"/>
          <p:cNvSpPr/>
          <p:nvPr/>
        </p:nvSpPr>
        <p:spPr>
          <a:xfrm rot="-9359073">
            <a:off x="608548" y="986491"/>
            <a:ext cx="94074" cy="101350"/>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36"/>
          <p:cNvSpPr/>
          <p:nvPr/>
        </p:nvSpPr>
        <p:spPr>
          <a:xfrm rot="-9359073">
            <a:off x="454843" y="867698"/>
            <a:ext cx="133598" cy="148464"/>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36"/>
          <p:cNvSpPr/>
          <p:nvPr/>
        </p:nvSpPr>
        <p:spPr>
          <a:xfrm rot="-9359073">
            <a:off x="309508" y="719205"/>
            <a:ext cx="111293" cy="185796"/>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36"/>
          <p:cNvSpPr/>
          <p:nvPr/>
        </p:nvSpPr>
        <p:spPr>
          <a:xfrm rot="-9359073">
            <a:off x="197516" y="561856"/>
            <a:ext cx="81630" cy="138838"/>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36"/>
          <p:cNvSpPr/>
          <p:nvPr/>
        </p:nvSpPr>
        <p:spPr>
          <a:xfrm rot="-9359073">
            <a:off x="421496" y="730894"/>
            <a:ext cx="210376" cy="9618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36"/>
          <p:cNvSpPr/>
          <p:nvPr/>
        </p:nvSpPr>
        <p:spPr>
          <a:xfrm rot="-9359073">
            <a:off x="274770" y="558935"/>
            <a:ext cx="248413" cy="10722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36"/>
          <p:cNvSpPr/>
          <p:nvPr/>
        </p:nvSpPr>
        <p:spPr>
          <a:xfrm rot="-9359073">
            <a:off x="158490" y="429092"/>
            <a:ext cx="187288" cy="60497"/>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36"/>
          <p:cNvSpPr/>
          <p:nvPr/>
        </p:nvSpPr>
        <p:spPr>
          <a:xfrm rot="-9359073">
            <a:off x="-1173375" y="-50771"/>
            <a:ext cx="1135390" cy="422384"/>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36"/>
          <p:cNvSpPr/>
          <p:nvPr/>
        </p:nvSpPr>
        <p:spPr>
          <a:xfrm rot="-9359073">
            <a:off x="-1029010" y="3996"/>
            <a:ext cx="1063699" cy="293798"/>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36"/>
          <p:cNvSpPr/>
          <p:nvPr/>
        </p:nvSpPr>
        <p:spPr>
          <a:xfrm rot="-9359073">
            <a:off x="-914974" y="63539"/>
            <a:ext cx="143851" cy="72549"/>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36"/>
          <p:cNvSpPr/>
          <p:nvPr/>
        </p:nvSpPr>
        <p:spPr>
          <a:xfrm rot="-9359073">
            <a:off x="-981818" y="104661"/>
            <a:ext cx="108475" cy="84367"/>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36"/>
          <p:cNvSpPr/>
          <p:nvPr/>
        </p:nvSpPr>
        <p:spPr>
          <a:xfrm rot="-9359073">
            <a:off x="-855151" y="149177"/>
            <a:ext cx="156921" cy="123968"/>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36"/>
          <p:cNvSpPr/>
          <p:nvPr/>
        </p:nvSpPr>
        <p:spPr>
          <a:xfrm rot="-9359073">
            <a:off x="-654350" y="194049"/>
            <a:ext cx="141190" cy="164508"/>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36"/>
          <p:cNvSpPr/>
          <p:nvPr/>
        </p:nvSpPr>
        <p:spPr>
          <a:xfrm rot="-9359073">
            <a:off x="-415810" y="227467"/>
            <a:ext cx="104249" cy="124046"/>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36"/>
          <p:cNvSpPr/>
          <p:nvPr/>
        </p:nvSpPr>
        <p:spPr>
          <a:xfrm rot="-9359073">
            <a:off x="-735871" y="55908"/>
            <a:ext cx="191280" cy="130855"/>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36"/>
          <p:cNvSpPr/>
          <p:nvPr/>
        </p:nvSpPr>
        <p:spPr>
          <a:xfrm rot="-9359073">
            <a:off x="-543704" y="69030"/>
            <a:ext cx="225247" cy="148073"/>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36"/>
          <p:cNvSpPr/>
          <p:nvPr/>
        </p:nvSpPr>
        <p:spPr>
          <a:xfrm rot="-9359073">
            <a:off x="-312696" y="141887"/>
            <a:ext cx="175783" cy="91411"/>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36"/>
          <p:cNvSpPr/>
          <p:nvPr/>
        </p:nvSpPr>
        <p:spPr>
          <a:xfrm rot="-9359073">
            <a:off x="-890582" y="-1535"/>
            <a:ext cx="994278" cy="1073294"/>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36"/>
          <p:cNvSpPr/>
          <p:nvPr/>
        </p:nvSpPr>
        <p:spPr>
          <a:xfrm rot="-9359073">
            <a:off x="-634585" y="-9189"/>
            <a:ext cx="605536" cy="994092"/>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36"/>
          <p:cNvSpPr/>
          <p:nvPr/>
        </p:nvSpPr>
        <p:spPr>
          <a:xfrm rot="-9359073">
            <a:off x="-556178" y="606362"/>
            <a:ext cx="81082" cy="37253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36"/>
          <p:cNvSpPr/>
          <p:nvPr/>
        </p:nvSpPr>
        <p:spPr>
          <a:xfrm rot="-9359073">
            <a:off x="-904201" y="659504"/>
            <a:ext cx="340061" cy="3741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36"/>
          <p:cNvSpPr/>
          <p:nvPr/>
        </p:nvSpPr>
        <p:spPr>
          <a:xfrm rot="-9359073">
            <a:off x="-378477" y="468588"/>
            <a:ext cx="81709" cy="454393"/>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36"/>
          <p:cNvSpPr/>
          <p:nvPr/>
        </p:nvSpPr>
        <p:spPr>
          <a:xfrm rot="-9359073">
            <a:off x="-597905" y="366317"/>
            <a:ext cx="438127" cy="124751"/>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36"/>
          <p:cNvSpPr/>
          <p:nvPr/>
        </p:nvSpPr>
        <p:spPr>
          <a:xfrm rot="-9359073">
            <a:off x="-796599" y="526583"/>
            <a:ext cx="434527" cy="65349"/>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36"/>
          <p:cNvSpPr/>
          <p:nvPr/>
        </p:nvSpPr>
        <p:spPr>
          <a:xfrm rot="-9359073">
            <a:off x="-197293" y="367667"/>
            <a:ext cx="120841" cy="423949"/>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36"/>
          <p:cNvSpPr/>
          <p:nvPr/>
        </p:nvSpPr>
        <p:spPr>
          <a:xfrm rot="-9359073">
            <a:off x="-54234" y="288104"/>
            <a:ext cx="145651" cy="290041"/>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36"/>
          <p:cNvSpPr/>
          <p:nvPr/>
        </p:nvSpPr>
        <p:spPr>
          <a:xfrm rot="-9359073">
            <a:off x="43666" y="233556"/>
            <a:ext cx="126398" cy="187517"/>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36"/>
          <p:cNvSpPr/>
          <p:nvPr/>
        </p:nvSpPr>
        <p:spPr>
          <a:xfrm rot="-9359073">
            <a:off x="-483123" y="338916"/>
            <a:ext cx="387411" cy="4007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36"/>
          <p:cNvSpPr/>
          <p:nvPr/>
        </p:nvSpPr>
        <p:spPr>
          <a:xfrm rot="-9359073">
            <a:off x="-260163" y="273681"/>
            <a:ext cx="259996" cy="26453"/>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36"/>
          <p:cNvSpPr/>
          <p:nvPr/>
        </p:nvSpPr>
        <p:spPr>
          <a:xfrm rot="-9359073">
            <a:off x="-73723" y="209894"/>
            <a:ext cx="148469" cy="37253"/>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36"/>
          <p:cNvSpPr/>
          <p:nvPr/>
        </p:nvSpPr>
        <p:spPr>
          <a:xfrm rot="-9359073">
            <a:off x="359194" y="529622"/>
            <a:ext cx="515453" cy="475211"/>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36"/>
          <p:cNvSpPr/>
          <p:nvPr/>
        </p:nvSpPr>
        <p:spPr>
          <a:xfrm rot="-9359073">
            <a:off x="476207" y="730721"/>
            <a:ext cx="96970" cy="132968"/>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36"/>
          <p:cNvSpPr/>
          <p:nvPr/>
        </p:nvSpPr>
        <p:spPr>
          <a:xfrm rot="-9359073">
            <a:off x="433599" y="708786"/>
            <a:ext cx="161226" cy="45236"/>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36"/>
          <p:cNvSpPr/>
          <p:nvPr/>
        </p:nvSpPr>
        <p:spPr>
          <a:xfrm rot="-9359073">
            <a:off x="480304" y="637806"/>
            <a:ext cx="149095" cy="74584"/>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36"/>
          <p:cNvSpPr/>
          <p:nvPr/>
        </p:nvSpPr>
        <p:spPr>
          <a:xfrm rot="-9359073">
            <a:off x="587650" y="571557"/>
            <a:ext cx="58855" cy="15449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36"/>
          <p:cNvSpPr/>
          <p:nvPr/>
        </p:nvSpPr>
        <p:spPr>
          <a:xfrm rot="-9359073">
            <a:off x="651583" y="594636"/>
            <a:ext cx="61595" cy="157699"/>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36"/>
          <p:cNvSpPr/>
          <p:nvPr/>
        </p:nvSpPr>
        <p:spPr>
          <a:xfrm rot="-9359073">
            <a:off x="639977" y="687100"/>
            <a:ext cx="146121" cy="93993"/>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36"/>
          <p:cNvSpPr/>
          <p:nvPr/>
        </p:nvSpPr>
        <p:spPr>
          <a:xfrm rot="-9359073">
            <a:off x="613737" y="791018"/>
            <a:ext cx="203958" cy="14322"/>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36"/>
          <p:cNvSpPr/>
          <p:nvPr/>
        </p:nvSpPr>
        <p:spPr>
          <a:xfrm rot="-9359073">
            <a:off x="574888" y="785135"/>
            <a:ext cx="158017" cy="14416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36"/>
          <p:cNvSpPr/>
          <p:nvPr/>
        </p:nvSpPr>
        <p:spPr>
          <a:xfrm rot="-9359073">
            <a:off x="564920" y="749051"/>
            <a:ext cx="22384" cy="197222"/>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36"/>
          <p:cNvSpPr/>
          <p:nvPr/>
        </p:nvSpPr>
        <p:spPr>
          <a:xfrm rot="-9359073">
            <a:off x="579420" y="714733"/>
            <a:ext cx="64803" cy="64801"/>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36"/>
          <p:cNvSpPr/>
          <p:nvPr/>
        </p:nvSpPr>
        <p:spPr>
          <a:xfrm rot="-9359073">
            <a:off x="-976953" y="346649"/>
            <a:ext cx="178288" cy="188378"/>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36"/>
          <p:cNvSpPr/>
          <p:nvPr/>
        </p:nvSpPr>
        <p:spPr>
          <a:xfrm rot="-9359073">
            <a:off x="-938046" y="351665"/>
            <a:ext cx="130937" cy="140168"/>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36"/>
          <p:cNvSpPr/>
          <p:nvPr/>
        </p:nvSpPr>
        <p:spPr>
          <a:xfrm rot="-9359073">
            <a:off x="-1014043" y="236329"/>
            <a:ext cx="225168" cy="136647"/>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36"/>
          <p:cNvSpPr/>
          <p:nvPr/>
        </p:nvSpPr>
        <p:spPr>
          <a:xfrm rot="-9359073">
            <a:off x="-961103" y="260659"/>
            <a:ext cx="170383" cy="107924"/>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36"/>
          <p:cNvSpPr/>
          <p:nvPr/>
        </p:nvSpPr>
        <p:spPr>
          <a:xfrm rot="-9359073">
            <a:off x="-843962" y="139921"/>
            <a:ext cx="148077" cy="228449"/>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36"/>
          <p:cNvSpPr/>
          <p:nvPr/>
        </p:nvSpPr>
        <p:spPr>
          <a:xfrm rot="-9359073">
            <a:off x="-845865" y="190812"/>
            <a:ext cx="124598" cy="174056"/>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36"/>
          <p:cNvSpPr/>
          <p:nvPr/>
        </p:nvSpPr>
        <p:spPr>
          <a:xfrm rot="-9359073">
            <a:off x="-868526" y="387617"/>
            <a:ext cx="186584" cy="168030"/>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36"/>
          <p:cNvSpPr/>
          <p:nvPr/>
        </p:nvSpPr>
        <p:spPr>
          <a:xfrm rot="-9359073">
            <a:off x="-841275" y="389516"/>
            <a:ext cx="133520" cy="121777"/>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36"/>
          <p:cNvSpPr/>
          <p:nvPr/>
        </p:nvSpPr>
        <p:spPr>
          <a:xfrm rot="-9359073">
            <a:off x="-791030" y="294222"/>
            <a:ext cx="199889" cy="145177"/>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36"/>
          <p:cNvSpPr/>
          <p:nvPr/>
        </p:nvSpPr>
        <p:spPr>
          <a:xfrm rot="-9359073">
            <a:off x="-789920" y="305472"/>
            <a:ext cx="149173" cy="111524"/>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36"/>
          <p:cNvSpPr/>
          <p:nvPr/>
        </p:nvSpPr>
        <p:spPr>
          <a:xfrm rot="-9359073">
            <a:off x="-856363" y="329561"/>
            <a:ext cx="101275" cy="77558"/>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36"/>
          <p:cNvSpPr/>
          <p:nvPr/>
        </p:nvSpPr>
        <p:spPr>
          <a:xfrm rot="-9359073">
            <a:off x="-847002" y="385315"/>
            <a:ext cx="18940" cy="61514"/>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36"/>
          <p:cNvSpPr/>
          <p:nvPr/>
        </p:nvSpPr>
        <p:spPr>
          <a:xfrm rot="-9359073">
            <a:off x="-874250" y="375725"/>
            <a:ext cx="41872" cy="38270"/>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36"/>
          <p:cNvSpPr/>
          <p:nvPr/>
        </p:nvSpPr>
        <p:spPr>
          <a:xfrm rot="-9359073">
            <a:off x="-879930" y="361230"/>
            <a:ext cx="47585" cy="12052"/>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36"/>
          <p:cNvSpPr/>
          <p:nvPr/>
        </p:nvSpPr>
        <p:spPr>
          <a:xfrm rot="-9359073">
            <a:off x="-857845" y="335302"/>
            <a:ext cx="34984" cy="144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36"/>
          <p:cNvSpPr/>
          <p:nvPr/>
        </p:nvSpPr>
        <p:spPr>
          <a:xfrm rot="-9359073">
            <a:off x="-825317" y="309605"/>
            <a:ext cx="19958" cy="34279"/>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36"/>
          <p:cNvSpPr/>
          <p:nvPr/>
        </p:nvSpPr>
        <p:spPr>
          <a:xfrm rot="-9359073">
            <a:off x="-790998" y="306624"/>
            <a:ext cx="12992" cy="41244"/>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36"/>
          <p:cNvSpPr/>
          <p:nvPr/>
        </p:nvSpPr>
        <p:spPr>
          <a:xfrm rot="-9359073">
            <a:off x="-781535" y="333321"/>
            <a:ext cx="35611" cy="33262"/>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36"/>
          <p:cNvSpPr/>
          <p:nvPr/>
        </p:nvSpPr>
        <p:spPr>
          <a:xfrm rot="-9359073">
            <a:off x="-812291" y="400044"/>
            <a:ext cx="15653" cy="45158"/>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36"/>
          <p:cNvSpPr/>
          <p:nvPr/>
        </p:nvSpPr>
        <p:spPr>
          <a:xfrm rot="-9359073">
            <a:off x="-796762" y="394531"/>
            <a:ext cx="50168" cy="34592"/>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36"/>
          <p:cNvSpPr/>
          <p:nvPr/>
        </p:nvSpPr>
        <p:spPr>
          <a:xfrm rot="-9359073">
            <a:off x="-785488" y="365654"/>
            <a:ext cx="54159" cy="16435"/>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36"/>
          <p:cNvSpPr/>
          <p:nvPr/>
        </p:nvSpPr>
        <p:spPr>
          <a:xfrm rot="-9359073">
            <a:off x="-869027" y="432960"/>
            <a:ext cx="21445" cy="18313"/>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36"/>
          <p:cNvSpPr/>
          <p:nvPr/>
        </p:nvSpPr>
        <p:spPr>
          <a:xfrm rot="-9359073">
            <a:off x="-890295" y="395883"/>
            <a:ext cx="21758" cy="18392"/>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36"/>
          <p:cNvSpPr/>
          <p:nvPr/>
        </p:nvSpPr>
        <p:spPr>
          <a:xfrm rot="-9359073">
            <a:off x="-891397" y="351009"/>
            <a:ext cx="21366" cy="18392"/>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36"/>
          <p:cNvSpPr/>
          <p:nvPr/>
        </p:nvSpPr>
        <p:spPr>
          <a:xfrm rot="-9359073">
            <a:off x="-864369" y="315659"/>
            <a:ext cx="21366" cy="18157"/>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36"/>
          <p:cNvSpPr/>
          <p:nvPr/>
        </p:nvSpPr>
        <p:spPr>
          <a:xfrm rot="-9359073">
            <a:off x="-825301" y="294857"/>
            <a:ext cx="21366" cy="1823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36"/>
          <p:cNvSpPr/>
          <p:nvPr/>
        </p:nvSpPr>
        <p:spPr>
          <a:xfrm rot="-9359073">
            <a:off x="-778066" y="299734"/>
            <a:ext cx="21445" cy="18392"/>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36"/>
          <p:cNvSpPr/>
          <p:nvPr/>
        </p:nvSpPr>
        <p:spPr>
          <a:xfrm rot="-9359073">
            <a:off x="-746771" y="332955"/>
            <a:ext cx="21445" cy="18392"/>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36"/>
          <p:cNvSpPr/>
          <p:nvPr/>
        </p:nvSpPr>
        <p:spPr>
          <a:xfrm rot="-9359073">
            <a:off x="-738112" y="372358"/>
            <a:ext cx="21758" cy="1847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36"/>
          <p:cNvSpPr/>
          <p:nvPr/>
        </p:nvSpPr>
        <p:spPr>
          <a:xfrm rot="-9359073">
            <a:off x="-763490" y="431676"/>
            <a:ext cx="21523" cy="18313"/>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36"/>
          <p:cNvSpPr/>
          <p:nvPr/>
        </p:nvSpPr>
        <p:spPr>
          <a:xfrm rot="-9359073">
            <a:off x="-822909" y="437143"/>
            <a:ext cx="21445" cy="18313"/>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36"/>
          <p:cNvSpPr/>
          <p:nvPr/>
        </p:nvSpPr>
        <p:spPr>
          <a:xfrm rot="-9359073">
            <a:off x="110462" y="829951"/>
            <a:ext cx="99944" cy="160752"/>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36"/>
          <p:cNvSpPr/>
          <p:nvPr/>
        </p:nvSpPr>
        <p:spPr>
          <a:xfrm rot="-9359073">
            <a:off x="124053" y="831510"/>
            <a:ext cx="87735" cy="123264"/>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36"/>
          <p:cNvSpPr/>
          <p:nvPr/>
        </p:nvSpPr>
        <p:spPr>
          <a:xfrm rot="-9359073">
            <a:off x="27604" y="788308"/>
            <a:ext cx="140486" cy="107298"/>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36"/>
          <p:cNvSpPr/>
          <p:nvPr/>
        </p:nvSpPr>
        <p:spPr>
          <a:xfrm rot="-9359073">
            <a:off x="59057" y="798265"/>
            <a:ext cx="102371" cy="815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36"/>
          <p:cNvSpPr/>
          <p:nvPr/>
        </p:nvSpPr>
        <p:spPr>
          <a:xfrm rot="-9359073">
            <a:off x="65871" y="701050"/>
            <a:ext cx="136885" cy="11082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36"/>
          <p:cNvSpPr/>
          <p:nvPr/>
        </p:nvSpPr>
        <p:spPr>
          <a:xfrm rot="-9359073">
            <a:off x="95082" y="727907"/>
            <a:ext cx="96970" cy="82489"/>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36"/>
          <p:cNvSpPr/>
          <p:nvPr/>
        </p:nvSpPr>
        <p:spPr>
          <a:xfrm rot="-9359073">
            <a:off x="169572" y="811604"/>
            <a:ext cx="164748" cy="97437"/>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36"/>
          <p:cNvSpPr/>
          <p:nvPr/>
        </p:nvSpPr>
        <p:spPr>
          <a:xfrm rot="-9359073">
            <a:off x="171793" y="813139"/>
            <a:ext cx="125224" cy="75993"/>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36"/>
          <p:cNvSpPr/>
          <p:nvPr/>
        </p:nvSpPr>
        <p:spPr>
          <a:xfrm rot="-9359073">
            <a:off x="176183" y="680149"/>
            <a:ext cx="100336" cy="160438"/>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36"/>
          <p:cNvSpPr/>
          <p:nvPr/>
        </p:nvSpPr>
        <p:spPr>
          <a:xfrm rot="-9359073">
            <a:off x="174753" y="716309"/>
            <a:ext cx="87422" cy="122559"/>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36"/>
          <p:cNvSpPr/>
          <p:nvPr/>
        </p:nvSpPr>
        <p:spPr>
          <a:xfrm rot="-9359073">
            <a:off x="138326" y="797773"/>
            <a:ext cx="66290" cy="55958"/>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36"/>
          <p:cNvSpPr/>
          <p:nvPr/>
        </p:nvSpPr>
        <p:spPr>
          <a:xfrm rot="-9359073">
            <a:off x="170768" y="846856"/>
            <a:ext cx="25671" cy="39288"/>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36"/>
          <p:cNvSpPr/>
          <p:nvPr/>
        </p:nvSpPr>
        <p:spPr>
          <a:xfrm rot="-9359073">
            <a:off x="163129" y="846313"/>
            <a:ext cx="8766" cy="39914"/>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36"/>
          <p:cNvSpPr/>
          <p:nvPr/>
        </p:nvSpPr>
        <p:spPr>
          <a:xfrm rot="-9359073">
            <a:off x="139053" y="837827"/>
            <a:ext cx="19331" cy="30288"/>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36"/>
          <p:cNvSpPr/>
          <p:nvPr/>
        </p:nvSpPr>
        <p:spPr>
          <a:xfrm rot="-9359073">
            <a:off x="131538" y="825982"/>
            <a:ext cx="23949" cy="13696"/>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36"/>
          <p:cNvSpPr/>
          <p:nvPr/>
        </p:nvSpPr>
        <p:spPr>
          <a:xfrm rot="-9359073">
            <a:off x="133202" y="807498"/>
            <a:ext cx="26923" cy="8061"/>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36"/>
          <p:cNvSpPr/>
          <p:nvPr/>
        </p:nvSpPr>
        <p:spPr>
          <a:xfrm rot="-9359073">
            <a:off x="153845" y="782991"/>
            <a:ext cx="19018" cy="24653"/>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36"/>
          <p:cNvSpPr/>
          <p:nvPr/>
        </p:nvSpPr>
        <p:spPr>
          <a:xfrm rot="-9359073">
            <a:off x="178970" y="777439"/>
            <a:ext cx="6731" cy="34592"/>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36"/>
          <p:cNvSpPr/>
          <p:nvPr/>
        </p:nvSpPr>
        <p:spPr>
          <a:xfrm rot="-9359073">
            <a:off x="187618" y="844578"/>
            <a:ext cx="28645" cy="17687"/>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36"/>
          <p:cNvSpPr/>
          <p:nvPr/>
        </p:nvSpPr>
        <p:spPr>
          <a:xfrm rot="-9359073">
            <a:off x="192441" y="823209"/>
            <a:ext cx="42263" cy="12444"/>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36"/>
          <p:cNvSpPr/>
          <p:nvPr/>
        </p:nvSpPr>
        <p:spPr>
          <a:xfrm rot="-9359073">
            <a:off x="189743" y="786704"/>
            <a:ext cx="20036" cy="35531"/>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36"/>
          <p:cNvSpPr/>
          <p:nvPr/>
        </p:nvSpPr>
        <p:spPr>
          <a:xfrm rot="-9359073">
            <a:off x="177728" y="884368"/>
            <a:ext cx="17610" cy="13226"/>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36"/>
          <p:cNvSpPr/>
          <p:nvPr/>
        </p:nvSpPr>
        <p:spPr>
          <a:xfrm rot="-9359073">
            <a:off x="147937" y="877554"/>
            <a:ext cx="17375" cy="13226"/>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36"/>
          <p:cNvSpPr/>
          <p:nvPr/>
        </p:nvSpPr>
        <p:spPr>
          <a:xfrm rot="-9359073">
            <a:off x="123639" y="856576"/>
            <a:ext cx="17218" cy="13070"/>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36"/>
          <p:cNvSpPr/>
          <p:nvPr/>
        </p:nvSpPr>
        <p:spPr>
          <a:xfrm rot="-9359073">
            <a:off x="117798" y="824912"/>
            <a:ext cx="17531" cy="13070"/>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36"/>
          <p:cNvSpPr/>
          <p:nvPr/>
        </p:nvSpPr>
        <p:spPr>
          <a:xfrm rot="-9359073">
            <a:off x="125611" y="794310"/>
            <a:ext cx="17610" cy="13070"/>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36"/>
          <p:cNvSpPr/>
          <p:nvPr/>
        </p:nvSpPr>
        <p:spPr>
          <a:xfrm rot="-9359073">
            <a:off x="151050" y="771144"/>
            <a:ext cx="17688" cy="13305"/>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36"/>
          <p:cNvSpPr/>
          <p:nvPr/>
        </p:nvSpPr>
        <p:spPr>
          <a:xfrm rot="-9359073">
            <a:off x="183936" y="770864"/>
            <a:ext cx="17610" cy="13148"/>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36"/>
          <p:cNvSpPr/>
          <p:nvPr/>
        </p:nvSpPr>
        <p:spPr>
          <a:xfrm rot="-9359073">
            <a:off x="209165" y="785346"/>
            <a:ext cx="17531" cy="13226"/>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36"/>
          <p:cNvSpPr/>
          <p:nvPr/>
        </p:nvSpPr>
        <p:spPr>
          <a:xfrm rot="-9359073">
            <a:off x="228297" y="828067"/>
            <a:ext cx="17610" cy="13070"/>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36"/>
          <p:cNvSpPr/>
          <p:nvPr/>
        </p:nvSpPr>
        <p:spPr>
          <a:xfrm rot="-9359073">
            <a:off x="202636" y="861974"/>
            <a:ext cx="17297" cy="13070"/>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36"/>
          <p:cNvSpPr/>
          <p:nvPr/>
        </p:nvSpPr>
        <p:spPr>
          <a:xfrm rot="-9359073">
            <a:off x="-422394" y="56317"/>
            <a:ext cx="463955" cy="428566"/>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36"/>
          <p:cNvSpPr/>
          <p:nvPr/>
        </p:nvSpPr>
        <p:spPr>
          <a:xfrm rot="-9359073">
            <a:off x="-332826" y="140156"/>
            <a:ext cx="294041" cy="264997"/>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36"/>
          <p:cNvSpPr/>
          <p:nvPr/>
        </p:nvSpPr>
        <p:spPr>
          <a:xfrm rot="-9359073">
            <a:off x="-227969" y="229304"/>
            <a:ext cx="88752" cy="69654"/>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36"/>
          <p:cNvSpPr/>
          <p:nvPr/>
        </p:nvSpPr>
        <p:spPr>
          <a:xfrm rot="-9359073">
            <a:off x="-215591" y="280963"/>
            <a:ext cx="12992" cy="56193"/>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36"/>
          <p:cNvSpPr/>
          <p:nvPr/>
        </p:nvSpPr>
        <p:spPr>
          <a:xfrm rot="-9359073">
            <a:off x="-242154" y="272736"/>
            <a:ext cx="34906" cy="36549"/>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36"/>
          <p:cNvSpPr/>
          <p:nvPr/>
        </p:nvSpPr>
        <p:spPr>
          <a:xfrm rot="-9359073">
            <a:off x="-249770" y="259623"/>
            <a:ext cx="41950" cy="13461"/>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36"/>
          <p:cNvSpPr/>
          <p:nvPr/>
        </p:nvSpPr>
        <p:spPr>
          <a:xfrm rot="-9359073">
            <a:off x="-232953" y="237992"/>
            <a:ext cx="32636" cy="10409"/>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36"/>
          <p:cNvSpPr/>
          <p:nvPr/>
        </p:nvSpPr>
        <p:spPr>
          <a:xfrm rot="-9359073">
            <a:off x="-205425" y="212392"/>
            <a:ext cx="20036" cy="299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36"/>
          <p:cNvSpPr/>
          <p:nvPr/>
        </p:nvSpPr>
        <p:spPr>
          <a:xfrm rot="-9359073">
            <a:off x="-172760" y="206910"/>
            <a:ext cx="10018" cy="37566"/>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36"/>
          <p:cNvSpPr/>
          <p:nvPr/>
        </p:nvSpPr>
        <p:spPr>
          <a:xfrm rot="-9359073">
            <a:off x="-162488" y="228447"/>
            <a:ext cx="29975" cy="32244"/>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36"/>
          <p:cNvSpPr/>
          <p:nvPr/>
        </p:nvSpPr>
        <p:spPr>
          <a:xfrm rot="-9359073">
            <a:off x="-187225" y="292580"/>
            <a:ext cx="15027" cy="39523"/>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36"/>
          <p:cNvSpPr/>
          <p:nvPr/>
        </p:nvSpPr>
        <p:spPr>
          <a:xfrm rot="-9359073">
            <a:off x="-173607" y="286930"/>
            <a:ext cx="46881" cy="27627"/>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36"/>
          <p:cNvSpPr/>
          <p:nvPr/>
        </p:nvSpPr>
        <p:spPr>
          <a:xfrm rot="-9359073">
            <a:off x="-164984" y="257043"/>
            <a:ext cx="47585" cy="17687"/>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36"/>
          <p:cNvSpPr/>
          <p:nvPr/>
        </p:nvSpPr>
        <p:spPr>
          <a:xfrm rot="-9359073">
            <a:off x="-235417" y="325545"/>
            <a:ext cx="19645" cy="16670"/>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36"/>
          <p:cNvSpPr/>
          <p:nvPr/>
        </p:nvSpPr>
        <p:spPr>
          <a:xfrm rot="-9359073">
            <a:off x="-256907" y="293780"/>
            <a:ext cx="19645" cy="16670"/>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36"/>
          <p:cNvSpPr/>
          <p:nvPr/>
        </p:nvSpPr>
        <p:spPr>
          <a:xfrm rot="-9359073">
            <a:off x="-260919" y="253637"/>
            <a:ext cx="19723" cy="16905"/>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36"/>
          <p:cNvSpPr/>
          <p:nvPr/>
        </p:nvSpPr>
        <p:spPr>
          <a:xfrm rot="-9359073">
            <a:off x="-239055" y="220174"/>
            <a:ext cx="19645" cy="16826"/>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36"/>
          <p:cNvSpPr/>
          <p:nvPr/>
        </p:nvSpPr>
        <p:spPr>
          <a:xfrm rot="-9359073">
            <a:off x="-205564" y="198932"/>
            <a:ext cx="19645" cy="16670"/>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36"/>
          <p:cNvSpPr/>
          <p:nvPr/>
        </p:nvSpPr>
        <p:spPr>
          <a:xfrm rot="-9359073">
            <a:off x="-163165" y="199855"/>
            <a:ext cx="19723" cy="16826"/>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36"/>
          <p:cNvSpPr/>
          <p:nvPr/>
        </p:nvSpPr>
        <p:spPr>
          <a:xfrm rot="-9359073">
            <a:off x="-132649" y="227817"/>
            <a:ext cx="19645" cy="16592"/>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36"/>
          <p:cNvSpPr/>
          <p:nvPr/>
        </p:nvSpPr>
        <p:spPr>
          <a:xfrm rot="-9359073">
            <a:off x="-121932" y="262421"/>
            <a:ext cx="19331" cy="16513"/>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36"/>
          <p:cNvSpPr/>
          <p:nvPr/>
        </p:nvSpPr>
        <p:spPr>
          <a:xfrm rot="-9359073">
            <a:off x="-140863" y="317218"/>
            <a:ext cx="19331" cy="16513"/>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36"/>
          <p:cNvSpPr/>
          <p:nvPr/>
        </p:nvSpPr>
        <p:spPr>
          <a:xfrm rot="-9359073">
            <a:off x="-193574" y="326134"/>
            <a:ext cx="19331" cy="16826"/>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36"/>
          <p:cNvSpPr/>
          <p:nvPr/>
        </p:nvSpPr>
        <p:spPr>
          <a:xfrm rot="-9359073">
            <a:off x="-513015" y="800411"/>
            <a:ext cx="514749" cy="475211"/>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36"/>
          <p:cNvSpPr/>
          <p:nvPr/>
        </p:nvSpPr>
        <p:spPr>
          <a:xfrm rot="-9359073">
            <a:off x="-396312" y="1001499"/>
            <a:ext cx="97205" cy="133047"/>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36"/>
          <p:cNvSpPr/>
          <p:nvPr/>
        </p:nvSpPr>
        <p:spPr>
          <a:xfrm rot="-9359073">
            <a:off x="-438762" y="979130"/>
            <a:ext cx="160365" cy="45236"/>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36"/>
          <p:cNvSpPr/>
          <p:nvPr/>
        </p:nvSpPr>
        <p:spPr>
          <a:xfrm rot="-9359073">
            <a:off x="-391622" y="908817"/>
            <a:ext cx="148469" cy="74428"/>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36"/>
          <p:cNvSpPr/>
          <p:nvPr/>
        </p:nvSpPr>
        <p:spPr>
          <a:xfrm rot="-9359073">
            <a:off x="-284812" y="842063"/>
            <a:ext cx="58855" cy="154804"/>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36"/>
          <p:cNvSpPr/>
          <p:nvPr/>
        </p:nvSpPr>
        <p:spPr>
          <a:xfrm rot="-9359073">
            <a:off x="-220533" y="865511"/>
            <a:ext cx="61125" cy="157543"/>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36"/>
          <p:cNvSpPr/>
          <p:nvPr/>
        </p:nvSpPr>
        <p:spPr>
          <a:xfrm rot="-9359073">
            <a:off x="-232979" y="957881"/>
            <a:ext cx="146903" cy="93837"/>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36"/>
          <p:cNvSpPr/>
          <p:nvPr/>
        </p:nvSpPr>
        <p:spPr>
          <a:xfrm rot="-9359073">
            <a:off x="-258799" y="1061871"/>
            <a:ext cx="204193" cy="14322"/>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36"/>
          <p:cNvSpPr/>
          <p:nvPr/>
        </p:nvSpPr>
        <p:spPr>
          <a:xfrm rot="-9359073">
            <a:off x="-297059" y="1055975"/>
            <a:ext cx="156765" cy="143534"/>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36"/>
          <p:cNvSpPr/>
          <p:nvPr/>
        </p:nvSpPr>
        <p:spPr>
          <a:xfrm rot="-9359073">
            <a:off x="-307570" y="1019847"/>
            <a:ext cx="22306" cy="197065"/>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36"/>
          <p:cNvSpPr/>
          <p:nvPr/>
        </p:nvSpPr>
        <p:spPr>
          <a:xfrm rot="-9359073">
            <a:off x="-294916" y="987350"/>
            <a:ext cx="76543" cy="64880"/>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5" name="Google Shape;11485;p36"/>
          <p:cNvGrpSpPr/>
          <p:nvPr/>
        </p:nvGrpSpPr>
        <p:grpSpPr>
          <a:xfrm rot="7496443">
            <a:off x="7762722" y="288655"/>
            <a:ext cx="453992" cy="937936"/>
            <a:chOff x="4190300" y="-189891"/>
            <a:chExt cx="763400" cy="1577166"/>
          </a:xfrm>
        </p:grpSpPr>
        <p:sp>
          <p:nvSpPr>
            <p:cNvPr id="11486" name="Google Shape;11486;p36"/>
            <p:cNvSpPr/>
            <p:nvPr/>
          </p:nvSpPr>
          <p:spPr>
            <a:xfrm rot="10800000">
              <a:off x="4401205" y="-4819"/>
              <a:ext cx="272416" cy="231424"/>
            </a:xfrm>
            <a:custGeom>
              <a:rect b="b" l="l" r="r" t="t"/>
              <a:pathLst>
                <a:path extrusionOk="0" h="1298" w="1528">
                  <a:moveTo>
                    <a:pt x="1405" y="1"/>
                  </a:moveTo>
                  <a:cubicBezTo>
                    <a:pt x="1366" y="1"/>
                    <a:pt x="1325" y="10"/>
                    <a:pt x="1298" y="15"/>
                  </a:cubicBezTo>
                  <a:cubicBezTo>
                    <a:pt x="1156" y="32"/>
                    <a:pt x="1019" y="64"/>
                    <a:pt x="887" y="114"/>
                  </a:cubicBezTo>
                  <a:cubicBezTo>
                    <a:pt x="729" y="179"/>
                    <a:pt x="592" y="272"/>
                    <a:pt x="471" y="387"/>
                  </a:cubicBezTo>
                  <a:cubicBezTo>
                    <a:pt x="400" y="448"/>
                    <a:pt x="346" y="513"/>
                    <a:pt x="296" y="590"/>
                  </a:cubicBezTo>
                  <a:cubicBezTo>
                    <a:pt x="214" y="710"/>
                    <a:pt x="1" y="1126"/>
                    <a:pt x="192" y="1274"/>
                  </a:cubicBezTo>
                  <a:cubicBezTo>
                    <a:pt x="215" y="1291"/>
                    <a:pt x="240" y="1298"/>
                    <a:pt x="266" y="1298"/>
                  </a:cubicBezTo>
                  <a:cubicBezTo>
                    <a:pt x="403" y="1298"/>
                    <a:pt x="573" y="1100"/>
                    <a:pt x="647" y="1050"/>
                  </a:cubicBezTo>
                  <a:cubicBezTo>
                    <a:pt x="964" y="825"/>
                    <a:pt x="1150" y="552"/>
                    <a:pt x="1396" y="261"/>
                  </a:cubicBezTo>
                  <a:cubicBezTo>
                    <a:pt x="1435" y="218"/>
                    <a:pt x="1528" y="141"/>
                    <a:pt x="1511" y="70"/>
                  </a:cubicBezTo>
                  <a:cubicBezTo>
                    <a:pt x="1499" y="15"/>
                    <a:pt x="1454"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36"/>
            <p:cNvSpPr/>
            <p:nvPr/>
          </p:nvSpPr>
          <p:spPr>
            <a:xfrm rot="10800000">
              <a:off x="4614787" y="534330"/>
              <a:ext cx="156354" cy="335368"/>
            </a:xfrm>
            <a:custGeom>
              <a:rect b="b" l="l" r="r" t="t"/>
              <a:pathLst>
                <a:path extrusionOk="0" h="1881" w="877">
                  <a:moveTo>
                    <a:pt x="796" y="1"/>
                  </a:moveTo>
                  <a:cubicBezTo>
                    <a:pt x="780" y="1"/>
                    <a:pt x="767" y="14"/>
                    <a:pt x="739" y="31"/>
                  </a:cubicBezTo>
                  <a:cubicBezTo>
                    <a:pt x="619" y="97"/>
                    <a:pt x="515" y="322"/>
                    <a:pt x="466" y="442"/>
                  </a:cubicBezTo>
                  <a:cubicBezTo>
                    <a:pt x="252" y="929"/>
                    <a:pt x="0" y="1383"/>
                    <a:pt x="290" y="1876"/>
                  </a:cubicBezTo>
                  <a:cubicBezTo>
                    <a:pt x="299" y="1879"/>
                    <a:pt x="307" y="1880"/>
                    <a:pt x="315" y="1880"/>
                  </a:cubicBezTo>
                  <a:cubicBezTo>
                    <a:pt x="409" y="1880"/>
                    <a:pt x="491" y="1689"/>
                    <a:pt x="526" y="1619"/>
                  </a:cubicBezTo>
                  <a:cubicBezTo>
                    <a:pt x="591" y="1498"/>
                    <a:pt x="646" y="1362"/>
                    <a:pt x="685" y="1230"/>
                  </a:cubicBezTo>
                  <a:cubicBezTo>
                    <a:pt x="767" y="880"/>
                    <a:pt x="821" y="524"/>
                    <a:pt x="860" y="174"/>
                  </a:cubicBezTo>
                  <a:cubicBezTo>
                    <a:pt x="865" y="108"/>
                    <a:pt x="876" y="48"/>
                    <a:pt x="832" y="15"/>
                  </a:cubicBezTo>
                  <a:cubicBezTo>
                    <a:pt x="817" y="5"/>
                    <a:pt x="806" y="1"/>
                    <a:pt x="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36"/>
            <p:cNvSpPr/>
            <p:nvPr/>
          </p:nvSpPr>
          <p:spPr>
            <a:xfrm rot="10800000">
              <a:off x="4466991" y="397761"/>
              <a:ext cx="253518" cy="194874"/>
            </a:xfrm>
            <a:custGeom>
              <a:rect b="b" l="l" r="r" t="t"/>
              <a:pathLst>
                <a:path extrusionOk="0" h="1093" w="1422">
                  <a:moveTo>
                    <a:pt x="1218" y="1"/>
                  </a:moveTo>
                  <a:cubicBezTo>
                    <a:pt x="1183" y="1"/>
                    <a:pt x="1148" y="5"/>
                    <a:pt x="1118" y="10"/>
                  </a:cubicBezTo>
                  <a:cubicBezTo>
                    <a:pt x="964" y="26"/>
                    <a:pt x="811" y="54"/>
                    <a:pt x="663" y="98"/>
                  </a:cubicBezTo>
                  <a:cubicBezTo>
                    <a:pt x="532" y="147"/>
                    <a:pt x="417" y="229"/>
                    <a:pt x="324" y="333"/>
                  </a:cubicBezTo>
                  <a:cubicBezTo>
                    <a:pt x="187" y="497"/>
                    <a:pt x="1" y="853"/>
                    <a:pt x="154" y="1028"/>
                  </a:cubicBezTo>
                  <a:cubicBezTo>
                    <a:pt x="198" y="1076"/>
                    <a:pt x="228" y="1093"/>
                    <a:pt x="259" y="1093"/>
                  </a:cubicBezTo>
                  <a:cubicBezTo>
                    <a:pt x="305" y="1093"/>
                    <a:pt x="350" y="1054"/>
                    <a:pt x="439" y="1028"/>
                  </a:cubicBezTo>
                  <a:cubicBezTo>
                    <a:pt x="532" y="1001"/>
                    <a:pt x="636" y="924"/>
                    <a:pt x="784" y="793"/>
                  </a:cubicBezTo>
                  <a:cubicBezTo>
                    <a:pt x="926" y="661"/>
                    <a:pt x="1216" y="382"/>
                    <a:pt x="1347" y="158"/>
                  </a:cubicBezTo>
                  <a:cubicBezTo>
                    <a:pt x="1421" y="35"/>
                    <a:pt x="1323" y="1"/>
                    <a:pt x="1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36"/>
            <p:cNvSpPr/>
            <p:nvPr/>
          </p:nvSpPr>
          <p:spPr>
            <a:xfrm rot="10800000">
              <a:off x="4694834" y="390808"/>
              <a:ext cx="258866" cy="178649"/>
            </a:xfrm>
            <a:custGeom>
              <a:rect b="b" l="l" r="r" t="t"/>
              <a:pathLst>
                <a:path extrusionOk="0" h="1002" w="1452">
                  <a:moveTo>
                    <a:pt x="147" y="0"/>
                  </a:moveTo>
                  <a:cubicBezTo>
                    <a:pt x="95" y="0"/>
                    <a:pt x="50" y="18"/>
                    <a:pt x="28" y="72"/>
                  </a:cubicBezTo>
                  <a:cubicBezTo>
                    <a:pt x="1" y="148"/>
                    <a:pt x="66" y="241"/>
                    <a:pt x="99" y="307"/>
                  </a:cubicBezTo>
                  <a:cubicBezTo>
                    <a:pt x="138" y="389"/>
                    <a:pt x="181" y="471"/>
                    <a:pt x="225" y="553"/>
                  </a:cubicBezTo>
                  <a:cubicBezTo>
                    <a:pt x="302" y="679"/>
                    <a:pt x="411" y="789"/>
                    <a:pt x="537" y="871"/>
                  </a:cubicBezTo>
                  <a:cubicBezTo>
                    <a:pt x="699" y="961"/>
                    <a:pt x="858" y="1002"/>
                    <a:pt x="1021" y="1002"/>
                  </a:cubicBezTo>
                  <a:cubicBezTo>
                    <a:pt x="1145" y="1002"/>
                    <a:pt x="1270" y="979"/>
                    <a:pt x="1402" y="936"/>
                  </a:cubicBezTo>
                  <a:cubicBezTo>
                    <a:pt x="1451" y="756"/>
                    <a:pt x="1309" y="641"/>
                    <a:pt x="1205" y="509"/>
                  </a:cubicBezTo>
                  <a:cubicBezTo>
                    <a:pt x="1112" y="378"/>
                    <a:pt x="986" y="269"/>
                    <a:pt x="838" y="197"/>
                  </a:cubicBezTo>
                  <a:cubicBezTo>
                    <a:pt x="690" y="132"/>
                    <a:pt x="543" y="83"/>
                    <a:pt x="384" y="55"/>
                  </a:cubicBezTo>
                  <a:cubicBezTo>
                    <a:pt x="327" y="42"/>
                    <a:pt x="229"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36"/>
            <p:cNvSpPr/>
            <p:nvPr/>
          </p:nvSpPr>
          <p:spPr>
            <a:xfrm rot="10800000">
              <a:off x="4624592" y="175611"/>
              <a:ext cx="227488" cy="204145"/>
            </a:xfrm>
            <a:custGeom>
              <a:rect b="b" l="l" r="r" t="t"/>
              <a:pathLst>
                <a:path extrusionOk="0" h="1145" w="1276">
                  <a:moveTo>
                    <a:pt x="122" y="1"/>
                  </a:moveTo>
                  <a:cubicBezTo>
                    <a:pt x="83" y="1"/>
                    <a:pt x="50" y="17"/>
                    <a:pt x="33" y="64"/>
                  </a:cubicBezTo>
                  <a:cubicBezTo>
                    <a:pt x="0" y="135"/>
                    <a:pt x="49" y="239"/>
                    <a:pt x="71" y="305"/>
                  </a:cubicBezTo>
                  <a:cubicBezTo>
                    <a:pt x="93" y="392"/>
                    <a:pt x="120" y="475"/>
                    <a:pt x="159" y="551"/>
                  </a:cubicBezTo>
                  <a:cubicBezTo>
                    <a:pt x="230" y="704"/>
                    <a:pt x="334" y="836"/>
                    <a:pt x="465" y="945"/>
                  </a:cubicBezTo>
                  <a:cubicBezTo>
                    <a:pt x="624" y="1061"/>
                    <a:pt x="797" y="1145"/>
                    <a:pt x="977" y="1145"/>
                  </a:cubicBezTo>
                  <a:cubicBezTo>
                    <a:pt x="1052" y="1145"/>
                    <a:pt x="1127" y="1131"/>
                    <a:pt x="1204" y="1099"/>
                  </a:cubicBezTo>
                  <a:cubicBezTo>
                    <a:pt x="1259" y="1033"/>
                    <a:pt x="1275" y="945"/>
                    <a:pt x="1248" y="869"/>
                  </a:cubicBezTo>
                  <a:cubicBezTo>
                    <a:pt x="1226" y="781"/>
                    <a:pt x="1188" y="699"/>
                    <a:pt x="1133" y="628"/>
                  </a:cubicBezTo>
                  <a:cubicBezTo>
                    <a:pt x="1029" y="496"/>
                    <a:pt x="903" y="381"/>
                    <a:pt x="766" y="288"/>
                  </a:cubicBezTo>
                  <a:cubicBezTo>
                    <a:pt x="630" y="201"/>
                    <a:pt x="482" y="130"/>
                    <a:pt x="334" y="75"/>
                  </a:cubicBezTo>
                  <a:cubicBezTo>
                    <a:pt x="281" y="54"/>
                    <a:pt x="192"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36"/>
            <p:cNvSpPr/>
            <p:nvPr/>
          </p:nvSpPr>
          <p:spPr>
            <a:xfrm rot="10800000">
              <a:off x="4380703" y="200393"/>
              <a:ext cx="266532" cy="190416"/>
            </a:xfrm>
            <a:custGeom>
              <a:rect b="b" l="l" r="r" t="t"/>
              <a:pathLst>
                <a:path extrusionOk="0" h="1068" w="1495">
                  <a:moveTo>
                    <a:pt x="1362" y="1"/>
                  </a:moveTo>
                  <a:cubicBezTo>
                    <a:pt x="1322" y="1"/>
                    <a:pt x="1278" y="14"/>
                    <a:pt x="1243" y="22"/>
                  </a:cubicBezTo>
                  <a:cubicBezTo>
                    <a:pt x="1095" y="49"/>
                    <a:pt x="947" y="93"/>
                    <a:pt x="805" y="148"/>
                  </a:cubicBezTo>
                  <a:cubicBezTo>
                    <a:pt x="657" y="208"/>
                    <a:pt x="520" y="296"/>
                    <a:pt x="400" y="405"/>
                  </a:cubicBezTo>
                  <a:cubicBezTo>
                    <a:pt x="356" y="454"/>
                    <a:pt x="318" y="509"/>
                    <a:pt x="280" y="564"/>
                  </a:cubicBezTo>
                  <a:cubicBezTo>
                    <a:pt x="247" y="641"/>
                    <a:pt x="0" y="859"/>
                    <a:pt x="44" y="942"/>
                  </a:cubicBezTo>
                  <a:cubicBezTo>
                    <a:pt x="96" y="1034"/>
                    <a:pt x="165" y="1067"/>
                    <a:pt x="257" y="1067"/>
                  </a:cubicBezTo>
                  <a:cubicBezTo>
                    <a:pt x="338" y="1067"/>
                    <a:pt x="437" y="1041"/>
                    <a:pt x="559" y="1007"/>
                  </a:cubicBezTo>
                  <a:cubicBezTo>
                    <a:pt x="657" y="974"/>
                    <a:pt x="1248" y="460"/>
                    <a:pt x="1358" y="257"/>
                  </a:cubicBezTo>
                  <a:cubicBezTo>
                    <a:pt x="1363" y="241"/>
                    <a:pt x="1495" y="121"/>
                    <a:pt x="1467" y="66"/>
                  </a:cubicBezTo>
                  <a:cubicBezTo>
                    <a:pt x="1445" y="15"/>
                    <a:pt x="1405" y="1"/>
                    <a:pt x="13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36"/>
            <p:cNvSpPr/>
            <p:nvPr/>
          </p:nvSpPr>
          <p:spPr>
            <a:xfrm rot="10800000">
              <a:off x="4623701" y="-8740"/>
              <a:ext cx="187553" cy="102518"/>
            </a:xfrm>
            <a:custGeom>
              <a:rect b="b" l="l" r="r" t="t"/>
              <a:pathLst>
                <a:path extrusionOk="0" h="575" w="1052">
                  <a:moveTo>
                    <a:pt x="124" y="1"/>
                  </a:moveTo>
                  <a:cubicBezTo>
                    <a:pt x="81" y="1"/>
                    <a:pt x="44" y="14"/>
                    <a:pt x="28" y="64"/>
                  </a:cubicBezTo>
                  <a:cubicBezTo>
                    <a:pt x="1" y="168"/>
                    <a:pt x="116" y="272"/>
                    <a:pt x="176" y="327"/>
                  </a:cubicBezTo>
                  <a:cubicBezTo>
                    <a:pt x="297" y="458"/>
                    <a:pt x="461" y="535"/>
                    <a:pt x="641" y="551"/>
                  </a:cubicBezTo>
                  <a:cubicBezTo>
                    <a:pt x="725" y="568"/>
                    <a:pt x="809" y="575"/>
                    <a:pt x="892" y="575"/>
                  </a:cubicBezTo>
                  <a:cubicBezTo>
                    <a:pt x="918" y="575"/>
                    <a:pt x="944" y="574"/>
                    <a:pt x="970" y="573"/>
                  </a:cubicBezTo>
                  <a:cubicBezTo>
                    <a:pt x="1052" y="556"/>
                    <a:pt x="1046" y="507"/>
                    <a:pt x="1003" y="436"/>
                  </a:cubicBezTo>
                  <a:cubicBezTo>
                    <a:pt x="970" y="387"/>
                    <a:pt x="948" y="332"/>
                    <a:pt x="926" y="277"/>
                  </a:cubicBezTo>
                  <a:cubicBezTo>
                    <a:pt x="734" y="80"/>
                    <a:pt x="521" y="53"/>
                    <a:pt x="269" y="20"/>
                  </a:cubicBezTo>
                  <a:cubicBezTo>
                    <a:pt x="226" y="17"/>
                    <a:pt x="171" y="1"/>
                    <a:pt x="1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36"/>
            <p:cNvSpPr/>
            <p:nvPr/>
          </p:nvSpPr>
          <p:spPr>
            <a:xfrm rot="10800000">
              <a:off x="4471448" y="-189891"/>
              <a:ext cx="250843" cy="735991"/>
            </a:xfrm>
            <a:custGeom>
              <a:rect b="b" l="l" r="r" t="t"/>
              <a:pathLst>
                <a:path extrusionOk="0" h="4128" w="1407">
                  <a:moveTo>
                    <a:pt x="109" y="12"/>
                  </a:moveTo>
                  <a:lnTo>
                    <a:pt x="109" y="12"/>
                  </a:lnTo>
                  <a:cubicBezTo>
                    <a:pt x="38" y="17"/>
                    <a:pt x="11" y="1"/>
                    <a:pt x="5" y="94"/>
                  </a:cubicBezTo>
                  <a:cubicBezTo>
                    <a:pt x="0" y="149"/>
                    <a:pt x="5" y="203"/>
                    <a:pt x="11" y="258"/>
                  </a:cubicBezTo>
                  <a:cubicBezTo>
                    <a:pt x="22" y="389"/>
                    <a:pt x="38" y="515"/>
                    <a:pt x="66" y="641"/>
                  </a:cubicBezTo>
                  <a:cubicBezTo>
                    <a:pt x="164" y="1041"/>
                    <a:pt x="219" y="833"/>
                    <a:pt x="438" y="1473"/>
                  </a:cubicBezTo>
                  <a:cubicBezTo>
                    <a:pt x="531" y="1730"/>
                    <a:pt x="197" y="3017"/>
                    <a:pt x="744" y="3581"/>
                  </a:cubicBezTo>
                  <a:cubicBezTo>
                    <a:pt x="1045" y="3893"/>
                    <a:pt x="952" y="3914"/>
                    <a:pt x="1215" y="4068"/>
                  </a:cubicBezTo>
                  <a:cubicBezTo>
                    <a:pt x="1314" y="4128"/>
                    <a:pt x="1319" y="4090"/>
                    <a:pt x="1407" y="4117"/>
                  </a:cubicBezTo>
                  <a:cubicBezTo>
                    <a:pt x="1308" y="4040"/>
                    <a:pt x="1210" y="3958"/>
                    <a:pt x="1122" y="3865"/>
                  </a:cubicBezTo>
                  <a:cubicBezTo>
                    <a:pt x="969" y="3717"/>
                    <a:pt x="624" y="3367"/>
                    <a:pt x="515" y="2885"/>
                  </a:cubicBezTo>
                  <a:cubicBezTo>
                    <a:pt x="372" y="2272"/>
                    <a:pt x="723" y="1856"/>
                    <a:pt x="515" y="1418"/>
                  </a:cubicBezTo>
                  <a:cubicBezTo>
                    <a:pt x="411" y="1200"/>
                    <a:pt x="350" y="1090"/>
                    <a:pt x="350" y="1090"/>
                  </a:cubicBezTo>
                  <a:cubicBezTo>
                    <a:pt x="230" y="871"/>
                    <a:pt x="181" y="833"/>
                    <a:pt x="153" y="696"/>
                  </a:cubicBezTo>
                  <a:cubicBezTo>
                    <a:pt x="99" y="472"/>
                    <a:pt x="82" y="236"/>
                    <a:pt x="109"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36"/>
            <p:cNvSpPr/>
            <p:nvPr/>
          </p:nvSpPr>
          <p:spPr>
            <a:xfrm rot="10800000">
              <a:off x="4470378" y="512401"/>
              <a:ext cx="272416" cy="231424"/>
            </a:xfrm>
            <a:custGeom>
              <a:rect b="b" l="l" r="r" t="t"/>
              <a:pathLst>
                <a:path extrusionOk="0" h="1298" w="1528">
                  <a:moveTo>
                    <a:pt x="123" y="1"/>
                  </a:moveTo>
                  <a:cubicBezTo>
                    <a:pt x="74" y="1"/>
                    <a:pt x="29" y="15"/>
                    <a:pt x="17" y="70"/>
                  </a:cubicBezTo>
                  <a:cubicBezTo>
                    <a:pt x="0" y="141"/>
                    <a:pt x="93" y="218"/>
                    <a:pt x="131" y="261"/>
                  </a:cubicBezTo>
                  <a:cubicBezTo>
                    <a:pt x="378" y="552"/>
                    <a:pt x="558" y="825"/>
                    <a:pt x="876" y="1050"/>
                  </a:cubicBezTo>
                  <a:cubicBezTo>
                    <a:pt x="954" y="1100"/>
                    <a:pt x="1125" y="1298"/>
                    <a:pt x="1259" y="1298"/>
                  </a:cubicBezTo>
                  <a:cubicBezTo>
                    <a:pt x="1284" y="1298"/>
                    <a:pt x="1308" y="1291"/>
                    <a:pt x="1330" y="1274"/>
                  </a:cubicBezTo>
                  <a:cubicBezTo>
                    <a:pt x="1527" y="1126"/>
                    <a:pt x="1314" y="710"/>
                    <a:pt x="1232" y="590"/>
                  </a:cubicBezTo>
                  <a:cubicBezTo>
                    <a:pt x="1182" y="513"/>
                    <a:pt x="1122" y="448"/>
                    <a:pt x="1056" y="387"/>
                  </a:cubicBezTo>
                  <a:cubicBezTo>
                    <a:pt x="936" y="272"/>
                    <a:pt x="794" y="179"/>
                    <a:pt x="640" y="114"/>
                  </a:cubicBezTo>
                  <a:cubicBezTo>
                    <a:pt x="509" y="64"/>
                    <a:pt x="372" y="32"/>
                    <a:pt x="230" y="15"/>
                  </a:cubicBezTo>
                  <a:cubicBezTo>
                    <a:pt x="203" y="10"/>
                    <a:pt x="162"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36"/>
            <p:cNvSpPr/>
            <p:nvPr/>
          </p:nvSpPr>
          <p:spPr>
            <a:xfrm rot="10800000">
              <a:off x="4373751" y="1052442"/>
              <a:ext cx="155462" cy="334833"/>
            </a:xfrm>
            <a:custGeom>
              <a:rect b="b" l="l" r="r" t="t"/>
              <a:pathLst>
                <a:path extrusionOk="0" h="1878" w="872">
                  <a:moveTo>
                    <a:pt x="81" y="0"/>
                  </a:moveTo>
                  <a:cubicBezTo>
                    <a:pt x="72" y="0"/>
                    <a:pt x="61" y="5"/>
                    <a:pt x="45" y="17"/>
                  </a:cubicBezTo>
                  <a:cubicBezTo>
                    <a:pt x="1" y="44"/>
                    <a:pt x="12" y="110"/>
                    <a:pt x="17" y="170"/>
                  </a:cubicBezTo>
                  <a:cubicBezTo>
                    <a:pt x="56" y="526"/>
                    <a:pt x="110" y="876"/>
                    <a:pt x="192" y="1227"/>
                  </a:cubicBezTo>
                  <a:cubicBezTo>
                    <a:pt x="231" y="1364"/>
                    <a:pt x="285" y="1495"/>
                    <a:pt x="351" y="1621"/>
                  </a:cubicBezTo>
                  <a:cubicBezTo>
                    <a:pt x="386" y="1691"/>
                    <a:pt x="468" y="1877"/>
                    <a:pt x="561" y="1877"/>
                  </a:cubicBezTo>
                  <a:cubicBezTo>
                    <a:pt x="570" y="1877"/>
                    <a:pt x="578" y="1876"/>
                    <a:pt x="586" y="1873"/>
                  </a:cubicBezTo>
                  <a:cubicBezTo>
                    <a:pt x="871" y="1380"/>
                    <a:pt x="625" y="931"/>
                    <a:pt x="411" y="438"/>
                  </a:cubicBezTo>
                  <a:cubicBezTo>
                    <a:pt x="362" y="318"/>
                    <a:pt x="253" y="99"/>
                    <a:pt x="138" y="28"/>
                  </a:cubicBezTo>
                  <a:cubicBezTo>
                    <a:pt x="110" y="14"/>
                    <a:pt x="9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36"/>
            <p:cNvSpPr/>
            <p:nvPr/>
          </p:nvSpPr>
          <p:spPr>
            <a:xfrm rot="10800000">
              <a:off x="4423669" y="914981"/>
              <a:ext cx="254231" cy="194874"/>
            </a:xfrm>
            <a:custGeom>
              <a:rect b="b" l="l" r="r" t="t"/>
              <a:pathLst>
                <a:path extrusionOk="0" h="1093" w="1426">
                  <a:moveTo>
                    <a:pt x="206" y="1"/>
                  </a:moveTo>
                  <a:cubicBezTo>
                    <a:pt x="102" y="1"/>
                    <a:pt x="0" y="35"/>
                    <a:pt x="74" y="158"/>
                  </a:cubicBezTo>
                  <a:cubicBezTo>
                    <a:pt x="205" y="382"/>
                    <a:pt x="501" y="661"/>
                    <a:pt x="643" y="793"/>
                  </a:cubicBezTo>
                  <a:cubicBezTo>
                    <a:pt x="786" y="924"/>
                    <a:pt x="890" y="1001"/>
                    <a:pt x="983" y="1028"/>
                  </a:cubicBezTo>
                  <a:cubicBezTo>
                    <a:pt x="1072" y="1054"/>
                    <a:pt x="1117" y="1093"/>
                    <a:pt x="1163" y="1093"/>
                  </a:cubicBezTo>
                  <a:cubicBezTo>
                    <a:pt x="1193" y="1093"/>
                    <a:pt x="1224" y="1076"/>
                    <a:pt x="1267" y="1028"/>
                  </a:cubicBezTo>
                  <a:cubicBezTo>
                    <a:pt x="1426" y="853"/>
                    <a:pt x="1240" y="492"/>
                    <a:pt x="1103" y="333"/>
                  </a:cubicBezTo>
                  <a:cubicBezTo>
                    <a:pt x="1004" y="229"/>
                    <a:pt x="890" y="147"/>
                    <a:pt x="758" y="98"/>
                  </a:cubicBezTo>
                  <a:cubicBezTo>
                    <a:pt x="610" y="54"/>
                    <a:pt x="457" y="26"/>
                    <a:pt x="304" y="10"/>
                  </a:cubicBezTo>
                  <a:cubicBezTo>
                    <a:pt x="275" y="5"/>
                    <a:pt x="240" y="1"/>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36"/>
            <p:cNvSpPr/>
            <p:nvPr/>
          </p:nvSpPr>
          <p:spPr>
            <a:xfrm rot="10800000">
              <a:off x="4190300" y="907493"/>
              <a:ext cx="259758" cy="178292"/>
            </a:xfrm>
            <a:custGeom>
              <a:rect b="b" l="l" r="r" t="t"/>
              <a:pathLst>
                <a:path extrusionOk="0" h="1000" w="1457">
                  <a:moveTo>
                    <a:pt x="1305" y="1"/>
                  </a:moveTo>
                  <a:cubicBezTo>
                    <a:pt x="1224" y="1"/>
                    <a:pt x="1124" y="40"/>
                    <a:pt x="1068" y="50"/>
                  </a:cubicBezTo>
                  <a:cubicBezTo>
                    <a:pt x="914" y="83"/>
                    <a:pt x="761" y="132"/>
                    <a:pt x="619" y="192"/>
                  </a:cubicBezTo>
                  <a:cubicBezTo>
                    <a:pt x="471" y="269"/>
                    <a:pt x="345" y="373"/>
                    <a:pt x="246" y="510"/>
                  </a:cubicBezTo>
                  <a:cubicBezTo>
                    <a:pt x="148" y="636"/>
                    <a:pt x="0" y="745"/>
                    <a:pt x="49" y="937"/>
                  </a:cubicBezTo>
                  <a:cubicBezTo>
                    <a:pt x="183" y="977"/>
                    <a:pt x="310" y="1000"/>
                    <a:pt x="434" y="1000"/>
                  </a:cubicBezTo>
                  <a:cubicBezTo>
                    <a:pt x="599" y="1000"/>
                    <a:pt x="757" y="959"/>
                    <a:pt x="920" y="866"/>
                  </a:cubicBezTo>
                  <a:cubicBezTo>
                    <a:pt x="1046" y="789"/>
                    <a:pt x="1150" y="680"/>
                    <a:pt x="1226" y="548"/>
                  </a:cubicBezTo>
                  <a:cubicBezTo>
                    <a:pt x="1276" y="472"/>
                    <a:pt x="1319" y="390"/>
                    <a:pt x="1358" y="302"/>
                  </a:cubicBezTo>
                  <a:cubicBezTo>
                    <a:pt x="1385" y="242"/>
                    <a:pt x="1456" y="149"/>
                    <a:pt x="1423" y="72"/>
                  </a:cubicBezTo>
                  <a:cubicBezTo>
                    <a:pt x="1404" y="18"/>
                    <a:pt x="1358" y="1"/>
                    <a:pt x="1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36"/>
            <p:cNvSpPr/>
            <p:nvPr/>
          </p:nvSpPr>
          <p:spPr>
            <a:xfrm rot="10800000">
              <a:off x="4292811" y="692831"/>
              <a:ext cx="226597" cy="204145"/>
            </a:xfrm>
            <a:custGeom>
              <a:rect b="b" l="l" r="r" t="t"/>
              <a:pathLst>
                <a:path extrusionOk="0" h="1145" w="1271">
                  <a:moveTo>
                    <a:pt x="1153" y="1"/>
                  </a:moveTo>
                  <a:cubicBezTo>
                    <a:pt x="1081" y="1"/>
                    <a:pt x="991" y="54"/>
                    <a:pt x="942" y="75"/>
                  </a:cubicBezTo>
                  <a:cubicBezTo>
                    <a:pt x="789" y="130"/>
                    <a:pt x="646" y="201"/>
                    <a:pt x="510" y="288"/>
                  </a:cubicBezTo>
                  <a:cubicBezTo>
                    <a:pt x="367" y="381"/>
                    <a:pt x="247" y="496"/>
                    <a:pt x="143" y="628"/>
                  </a:cubicBezTo>
                  <a:cubicBezTo>
                    <a:pt x="88" y="699"/>
                    <a:pt x="50" y="781"/>
                    <a:pt x="22" y="869"/>
                  </a:cubicBezTo>
                  <a:cubicBezTo>
                    <a:pt x="1" y="945"/>
                    <a:pt x="17" y="1033"/>
                    <a:pt x="66" y="1099"/>
                  </a:cubicBezTo>
                  <a:cubicBezTo>
                    <a:pt x="143" y="1131"/>
                    <a:pt x="219" y="1145"/>
                    <a:pt x="295" y="1145"/>
                  </a:cubicBezTo>
                  <a:cubicBezTo>
                    <a:pt x="477" y="1145"/>
                    <a:pt x="652" y="1061"/>
                    <a:pt x="811" y="945"/>
                  </a:cubicBezTo>
                  <a:cubicBezTo>
                    <a:pt x="942" y="836"/>
                    <a:pt x="1046" y="704"/>
                    <a:pt x="1112" y="551"/>
                  </a:cubicBezTo>
                  <a:cubicBezTo>
                    <a:pt x="1150" y="469"/>
                    <a:pt x="1183" y="392"/>
                    <a:pt x="1205" y="305"/>
                  </a:cubicBezTo>
                  <a:cubicBezTo>
                    <a:pt x="1227" y="239"/>
                    <a:pt x="1270" y="135"/>
                    <a:pt x="1243" y="64"/>
                  </a:cubicBezTo>
                  <a:cubicBezTo>
                    <a:pt x="1225" y="17"/>
                    <a:pt x="1192" y="1"/>
                    <a:pt x="1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36"/>
            <p:cNvSpPr/>
            <p:nvPr/>
          </p:nvSpPr>
          <p:spPr>
            <a:xfrm rot="10800000">
              <a:off x="4496764" y="718327"/>
              <a:ext cx="267602" cy="189703"/>
            </a:xfrm>
            <a:custGeom>
              <a:rect b="b" l="l" r="r" t="t"/>
              <a:pathLst>
                <a:path extrusionOk="0" h="1064" w="1501">
                  <a:moveTo>
                    <a:pt x="132" y="0"/>
                  </a:moveTo>
                  <a:cubicBezTo>
                    <a:pt x="90" y="0"/>
                    <a:pt x="50" y="14"/>
                    <a:pt x="28" y="60"/>
                  </a:cubicBezTo>
                  <a:cubicBezTo>
                    <a:pt x="1" y="121"/>
                    <a:pt x="132" y="241"/>
                    <a:pt x="143" y="257"/>
                  </a:cubicBezTo>
                  <a:cubicBezTo>
                    <a:pt x="252" y="454"/>
                    <a:pt x="844" y="974"/>
                    <a:pt x="937" y="1002"/>
                  </a:cubicBezTo>
                  <a:cubicBezTo>
                    <a:pt x="1062" y="1036"/>
                    <a:pt x="1163" y="1064"/>
                    <a:pt x="1244" y="1064"/>
                  </a:cubicBezTo>
                  <a:cubicBezTo>
                    <a:pt x="1333" y="1064"/>
                    <a:pt x="1400" y="1030"/>
                    <a:pt x="1451" y="936"/>
                  </a:cubicBezTo>
                  <a:cubicBezTo>
                    <a:pt x="1500" y="859"/>
                    <a:pt x="1260" y="641"/>
                    <a:pt x="1216" y="564"/>
                  </a:cubicBezTo>
                  <a:cubicBezTo>
                    <a:pt x="1183" y="509"/>
                    <a:pt x="1145" y="454"/>
                    <a:pt x="1095" y="405"/>
                  </a:cubicBezTo>
                  <a:cubicBezTo>
                    <a:pt x="980" y="296"/>
                    <a:pt x="844" y="214"/>
                    <a:pt x="696" y="148"/>
                  </a:cubicBezTo>
                  <a:cubicBezTo>
                    <a:pt x="553" y="93"/>
                    <a:pt x="406" y="49"/>
                    <a:pt x="252" y="22"/>
                  </a:cubicBezTo>
                  <a:cubicBezTo>
                    <a:pt x="220" y="14"/>
                    <a:pt x="174"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36"/>
            <p:cNvSpPr/>
            <p:nvPr/>
          </p:nvSpPr>
          <p:spPr>
            <a:xfrm rot="10800000">
              <a:off x="4332925" y="508480"/>
              <a:ext cx="187375" cy="102518"/>
            </a:xfrm>
            <a:custGeom>
              <a:rect b="b" l="l" r="r" t="t"/>
              <a:pathLst>
                <a:path extrusionOk="0" h="575" w="1051">
                  <a:moveTo>
                    <a:pt x="925" y="1"/>
                  </a:moveTo>
                  <a:cubicBezTo>
                    <a:pt x="878" y="1"/>
                    <a:pt x="823" y="17"/>
                    <a:pt x="783" y="20"/>
                  </a:cubicBezTo>
                  <a:cubicBezTo>
                    <a:pt x="526" y="53"/>
                    <a:pt x="318" y="80"/>
                    <a:pt x="126" y="277"/>
                  </a:cubicBezTo>
                  <a:cubicBezTo>
                    <a:pt x="104" y="332"/>
                    <a:pt x="77" y="387"/>
                    <a:pt x="49" y="436"/>
                  </a:cubicBezTo>
                  <a:cubicBezTo>
                    <a:pt x="6" y="507"/>
                    <a:pt x="0" y="556"/>
                    <a:pt x="82" y="573"/>
                  </a:cubicBezTo>
                  <a:cubicBezTo>
                    <a:pt x="108" y="574"/>
                    <a:pt x="134" y="575"/>
                    <a:pt x="160" y="575"/>
                  </a:cubicBezTo>
                  <a:cubicBezTo>
                    <a:pt x="243" y="575"/>
                    <a:pt x="327" y="568"/>
                    <a:pt x="411" y="551"/>
                  </a:cubicBezTo>
                  <a:cubicBezTo>
                    <a:pt x="586" y="534"/>
                    <a:pt x="750" y="458"/>
                    <a:pt x="876" y="326"/>
                  </a:cubicBezTo>
                  <a:cubicBezTo>
                    <a:pt x="936" y="272"/>
                    <a:pt x="1051" y="168"/>
                    <a:pt x="1018" y="64"/>
                  </a:cubicBezTo>
                  <a:cubicBezTo>
                    <a:pt x="1005" y="14"/>
                    <a:pt x="969" y="1"/>
                    <a:pt x="9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36"/>
            <p:cNvSpPr/>
            <p:nvPr/>
          </p:nvSpPr>
          <p:spPr>
            <a:xfrm rot="10800000">
              <a:off x="4422599" y="327330"/>
              <a:ext cx="251022" cy="735991"/>
            </a:xfrm>
            <a:custGeom>
              <a:rect b="b" l="l" r="r" t="t"/>
              <a:pathLst>
                <a:path extrusionOk="0" h="4128" w="1408">
                  <a:moveTo>
                    <a:pt x="1298" y="12"/>
                  </a:moveTo>
                  <a:cubicBezTo>
                    <a:pt x="1325" y="236"/>
                    <a:pt x="1314" y="472"/>
                    <a:pt x="1260" y="696"/>
                  </a:cubicBezTo>
                  <a:cubicBezTo>
                    <a:pt x="1227" y="833"/>
                    <a:pt x="1178" y="871"/>
                    <a:pt x="1063" y="1090"/>
                  </a:cubicBezTo>
                  <a:cubicBezTo>
                    <a:pt x="1063" y="1090"/>
                    <a:pt x="1002" y="1200"/>
                    <a:pt x="898" y="1418"/>
                  </a:cubicBezTo>
                  <a:cubicBezTo>
                    <a:pt x="690" y="1856"/>
                    <a:pt x="1035" y="2272"/>
                    <a:pt x="898" y="2885"/>
                  </a:cubicBezTo>
                  <a:cubicBezTo>
                    <a:pt x="789" y="3367"/>
                    <a:pt x="439" y="3717"/>
                    <a:pt x="291" y="3865"/>
                  </a:cubicBezTo>
                  <a:cubicBezTo>
                    <a:pt x="203" y="3958"/>
                    <a:pt x="105" y="4040"/>
                    <a:pt x="1" y="4117"/>
                  </a:cubicBezTo>
                  <a:cubicBezTo>
                    <a:pt x="88" y="4090"/>
                    <a:pt x="99" y="4128"/>
                    <a:pt x="198" y="4068"/>
                  </a:cubicBezTo>
                  <a:cubicBezTo>
                    <a:pt x="460" y="3914"/>
                    <a:pt x="362" y="3893"/>
                    <a:pt x="668" y="3581"/>
                  </a:cubicBezTo>
                  <a:cubicBezTo>
                    <a:pt x="1216" y="3017"/>
                    <a:pt x="882" y="1730"/>
                    <a:pt x="975" y="1473"/>
                  </a:cubicBezTo>
                  <a:cubicBezTo>
                    <a:pt x="1194" y="833"/>
                    <a:pt x="1249" y="1041"/>
                    <a:pt x="1342" y="641"/>
                  </a:cubicBezTo>
                  <a:cubicBezTo>
                    <a:pt x="1375" y="515"/>
                    <a:pt x="1391" y="389"/>
                    <a:pt x="1396" y="258"/>
                  </a:cubicBezTo>
                  <a:cubicBezTo>
                    <a:pt x="1407" y="203"/>
                    <a:pt x="1407" y="149"/>
                    <a:pt x="1402" y="94"/>
                  </a:cubicBezTo>
                  <a:cubicBezTo>
                    <a:pt x="1396" y="1"/>
                    <a:pt x="1369" y="17"/>
                    <a:pt x="1298"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2" name="Google Shape;11502;p36"/>
          <p:cNvSpPr/>
          <p:nvPr/>
        </p:nvSpPr>
        <p:spPr>
          <a:xfrm>
            <a:off x="-291125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36"/>
          <p:cNvSpPr/>
          <p:nvPr/>
        </p:nvSpPr>
        <p:spPr>
          <a:xfrm>
            <a:off x="1978375"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36"/>
          <p:cNvSpPr/>
          <p:nvPr/>
        </p:nvSpPr>
        <p:spPr>
          <a:xfrm flipH="1">
            <a:off x="686800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
    <p:spTree>
      <p:nvGrpSpPr>
        <p:cNvPr id="11505" name="Shape 11505"/>
        <p:cNvGrpSpPr/>
        <p:nvPr/>
      </p:nvGrpSpPr>
      <p:grpSpPr>
        <a:xfrm>
          <a:off x="0" y="0"/>
          <a:ext cx="0" cy="0"/>
          <a:chOff x="0" y="0"/>
          <a:chExt cx="0" cy="0"/>
        </a:xfrm>
      </p:grpSpPr>
      <p:sp>
        <p:nvSpPr>
          <p:cNvPr id="11506" name="Google Shape;11506;p37"/>
          <p:cNvSpPr txBox="1"/>
          <p:nvPr>
            <p:ph type="ctrTitle"/>
          </p:nvPr>
        </p:nvSpPr>
        <p:spPr>
          <a:xfrm>
            <a:off x="2777700" y="441300"/>
            <a:ext cx="3588600" cy="745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5200"/>
              <a:buNone/>
              <a:defRPr b="1" sz="57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507" name="Google Shape;11507;p37"/>
          <p:cNvSpPr txBox="1"/>
          <p:nvPr>
            <p:ph idx="1" type="subTitle"/>
          </p:nvPr>
        </p:nvSpPr>
        <p:spPr>
          <a:xfrm>
            <a:off x="2777700" y="1331388"/>
            <a:ext cx="3588600" cy="1267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800"/>
              <a:buNone/>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1508" name="Google Shape;11508;p37"/>
          <p:cNvSpPr/>
          <p:nvPr/>
        </p:nvSpPr>
        <p:spPr>
          <a:xfrm>
            <a:off x="4718300" y="2896675"/>
            <a:ext cx="5341462" cy="2275895"/>
          </a:xfrm>
          <a:custGeom>
            <a:rect b="b" l="l" r="r" t="t"/>
            <a:pathLst>
              <a:path extrusionOk="0" h="24685" w="57935">
                <a:moveTo>
                  <a:pt x="52796" y="0"/>
                </a:moveTo>
                <a:cubicBezTo>
                  <a:pt x="52621" y="0"/>
                  <a:pt x="52420" y="22"/>
                  <a:pt x="52176" y="71"/>
                </a:cubicBezTo>
                <a:cubicBezTo>
                  <a:pt x="51326" y="233"/>
                  <a:pt x="49271" y="1858"/>
                  <a:pt x="47785" y="3354"/>
                </a:cubicBezTo>
                <a:cubicBezTo>
                  <a:pt x="46160" y="4990"/>
                  <a:pt x="45235" y="5237"/>
                  <a:pt x="43868" y="6270"/>
                </a:cubicBezTo>
                <a:cubicBezTo>
                  <a:pt x="43599" y="6472"/>
                  <a:pt x="43183" y="6615"/>
                  <a:pt x="42822" y="6615"/>
                </a:cubicBezTo>
                <a:cubicBezTo>
                  <a:pt x="42605" y="6615"/>
                  <a:pt x="42408" y="6564"/>
                  <a:pt x="42275" y="6442"/>
                </a:cubicBezTo>
                <a:cubicBezTo>
                  <a:pt x="41698" y="5901"/>
                  <a:pt x="41089" y="5523"/>
                  <a:pt x="40361" y="5523"/>
                </a:cubicBezTo>
                <a:cubicBezTo>
                  <a:pt x="39759" y="5523"/>
                  <a:pt x="39075" y="5782"/>
                  <a:pt x="38261" y="6421"/>
                </a:cubicBezTo>
                <a:cubicBezTo>
                  <a:pt x="35452" y="8606"/>
                  <a:pt x="31115" y="10371"/>
                  <a:pt x="28058" y="14137"/>
                </a:cubicBezTo>
                <a:cubicBezTo>
                  <a:pt x="26272" y="16333"/>
                  <a:pt x="20998" y="15773"/>
                  <a:pt x="18716" y="16710"/>
                </a:cubicBezTo>
                <a:cubicBezTo>
                  <a:pt x="15724" y="17915"/>
                  <a:pt x="12883" y="20068"/>
                  <a:pt x="9924" y="21370"/>
                </a:cubicBezTo>
                <a:cubicBezTo>
                  <a:pt x="7233" y="22554"/>
                  <a:pt x="2993" y="22694"/>
                  <a:pt x="1" y="24685"/>
                </a:cubicBezTo>
                <a:lnTo>
                  <a:pt x="57934" y="24685"/>
                </a:lnTo>
                <a:lnTo>
                  <a:pt x="57934" y="2622"/>
                </a:lnTo>
                <a:cubicBezTo>
                  <a:pt x="57611" y="2202"/>
                  <a:pt x="57267" y="1804"/>
                  <a:pt x="56901" y="1427"/>
                </a:cubicBezTo>
                <a:cubicBezTo>
                  <a:pt x="56331" y="857"/>
                  <a:pt x="55050" y="1115"/>
                  <a:pt x="54619" y="868"/>
                </a:cubicBezTo>
                <a:cubicBezTo>
                  <a:pt x="53772" y="375"/>
                  <a:pt x="53508" y="0"/>
                  <a:pt x="52796" y="0"/>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9" name="Google Shape;11509;p37"/>
          <p:cNvGrpSpPr/>
          <p:nvPr/>
        </p:nvGrpSpPr>
        <p:grpSpPr>
          <a:xfrm>
            <a:off x="7179855" y="3793981"/>
            <a:ext cx="770349" cy="1339663"/>
            <a:chOff x="272217" y="3453993"/>
            <a:chExt cx="912735" cy="1587279"/>
          </a:xfrm>
        </p:grpSpPr>
        <p:sp>
          <p:nvSpPr>
            <p:cNvPr id="11510" name="Google Shape;11510;p37"/>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37"/>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37"/>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37"/>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37"/>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37"/>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37"/>
            <p:cNvSpPr/>
            <p:nvPr/>
          </p:nvSpPr>
          <p:spPr>
            <a:xfrm>
              <a:off x="735561" y="4103160"/>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17" name="Google Shape;11517;p37"/>
          <p:cNvSpPr/>
          <p:nvPr/>
        </p:nvSpPr>
        <p:spPr>
          <a:xfrm>
            <a:off x="-1420625" y="2340475"/>
            <a:ext cx="7255562" cy="3156773"/>
          </a:xfrm>
          <a:custGeom>
            <a:rect b="b" l="l" r="r" t="t"/>
            <a:pathLst>
              <a:path extrusionOk="0" h="27280" w="62702">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8" name="Google Shape;11518;p37"/>
          <p:cNvGrpSpPr/>
          <p:nvPr/>
        </p:nvGrpSpPr>
        <p:grpSpPr>
          <a:xfrm>
            <a:off x="1308059" y="3970499"/>
            <a:ext cx="798804" cy="1372050"/>
            <a:chOff x="14253922" y="-1754319"/>
            <a:chExt cx="417938" cy="717824"/>
          </a:xfrm>
        </p:grpSpPr>
        <p:sp>
          <p:nvSpPr>
            <p:cNvPr id="11519" name="Google Shape;11519;p37"/>
            <p:cNvSpPr/>
            <p:nvPr/>
          </p:nvSpPr>
          <p:spPr>
            <a:xfrm>
              <a:off x="14417096" y="-1754319"/>
              <a:ext cx="241044" cy="219336"/>
            </a:xfrm>
            <a:custGeom>
              <a:rect b="b" l="l" r="r" t="t"/>
              <a:pathLst>
                <a:path extrusionOk="0" h="3597" w="3953">
                  <a:moveTo>
                    <a:pt x="415" y="0"/>
                  </a:moveTo>
                  <a:cubicBezTo>
                    <a:pt x="403" y="0"/>
                    <a:pt x="390" y="1"/>
                    <a:pt x="379" y="3"/>
                  </a:cubicBezTo>
                  <a:cubicBezTo>
                    <a:pt x="1" y="69"/>
                    <a:pt x="56" y="764"/>
                    <a:pt x="127" y="1032"/>
                  </a:cubicBezTo>
                  <a:cubicBezTo>
                    <a:pt x="236" y="1453"/>
                    <a:pt x="603" y="1776"/>
                    <a:pt x="751" y="2192"/>
                  </a:cubicBezTo>
                  <a:cubicBezTo>
                    <a:pt x="888" y="2587"/>
                    <a:pt x="828" y="3041"/>
                    <a:pt x="1041" y="3408"/>
                  </a:cubicBezTo>
                  <a:cubicBezTo>
                    <a:pt x="1068" y="3451"/>
                    <a:pt x="1096" y="3490"/>
                    <a:pt x="1134" y="3517"/>
                  </a:cubicBezTo>
                  <a:cubicBezTo>
                    <a:pt x="1202" y="3574"/>
                    <a:pt x="1273" y="3597"/>
                    <a:pt x="1344" y="3597"/>
                  </a:cubicBezTo>
                  <a:cubicBezTo>
                    <a:pt x="1513" y="3597"/>
                    <a:pt x="1683" y="3467"/>
                    <a:pt x="1818" y="3347"/>
                  </a:cubicBezTo>
                  <a:cubicBezTo>
                    <a:pt x="2409" y="2811"/>
                    <a:pt x="3225" y="2253"/>
                    <a:pt x="3871" y="1705"/>
                  </a:cubicBezTo>
                  <a:cubicBezTo>
                    <a:pt x="3953" y="1640"/>
                    <a:pt x="3920" y="1508"/>
                    <a:pt x="3816" y="1481"/>
                  </a:cubicBezTo>
                  <a:cubicBezTo>
                    <a:pt x="3466" y="1388"/>
                    <a:pt x="3225" y="999"/>
                    <a:pt x="3006" y="819"/>
                  </a:cubicBezTo>
                  <a:cubicBezTo>
                    <a:pt x="2858" y="676"/>
                    <a:pt x="2689" y="561"/>
                    <a:pt x="2508" y="474"/>
                  </a:cubicBezTo>
                  <a:cubicBezTo>
                    <a:pt x="2201" y="342"/>
                    <a:pt x="1857" y="364"/>
                    <a:pt x="1528" y="331"/>
                  </a:cubicBezTo>
                  <a:cubicBezTo>
                    <a:pt x="1320" y="310"/>
                    <a:pt x="1118" y="266"/>
                    <a:pt x="926" y="195"/>
                  </a:cubicBezTo>
                  <a:cubicBezTo>
                    <a:pt x="784" y="149"/>
                    <a:pt x="572" y="0"/>
                    <a:pt x="41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37"/>
            <p:cNvSpPr/>
            <p:nvPr/>
          </p:nvSpPr>
          <p:spPr>
            <a:xfrm>
              <a:off x="14404413" y="-1697488"/>
              <a:ext cx="260069" cy="170615"/>
            </a:xfrm>
            <a:custGeom>
              <a:rect b="b" l="l" r="r" t="t"/>
              <a:pathLst>
                <a:path extrusionOk="0" h="2798" w="4265">
                  <a:moveTo>
                    <a:pt x="884" y="0"/>
                  </a:moveTo>
                  <a:cubicBezTo>
                    <a:pt x="779" y="0"/>
                    <a:pt x="683" y="60"/>
                    <a:pt x="587" y="105"/>
                  </a:cubicBezTo>
                  <a:cubicBezTo>
                    <a:pt x="477" y="160"/>
                    <a:pt x="362" y="204"/>
                    <a:pt x="242" y="226"/>
                  </a:cubicBezTo>
                  <a:cubicBezTo>
                    <a:pt x="78" y="264"/>
                    <a:pt x="1" y="456"/>
                    <a:pt x="105" y="587"/>
                  </a:cubicBezTo>
                  <a:cubicBezTo>
                    <a:pt x="313" y="866"/>
                    <a:pt x="548" y="1113"/>
                    <a:pt x="641" y="1501"/>
                  </a:cubicBezTo>
                  <a:cubicBezTo>
                    <a:pt x="696" y="1731"/>
                    <a:pt x="707" y="1977"/>
                    <a:pt x="784" y="2207"/>
                  </a:cubicBezTo>
                  <a:cubicBezTo>
                    <a:pt x="855" y="2437"/>
                    <a:pt x="992" y="2662"/>
                    <a:pt x="1216" y="2755"/>
                  </a:cubicBezTo>
                  <a:cubicBezTo>
                    <a:pt x="1291" y="2785"/>
                    <a:pt x="1369" y="2798"/>
                    <a:pt x="1448" y="2798"/>
                  </a:cubicBezTo>
                  <a:cubicBezTo>
                    <a:pt x="1630" y="2798"/>
                    <a:pt x="1817" y="2728"/>
                    <a:pt x="1977" y="2629"/>
                  </a:cubicBezTo>
                  <a:cubicBezTo>
                    <a:pt x="2201" y="2492"/>
                    <a:pt x="2398" y="2306"/>
                    <a:pt x="2634" y="2185"/>
                  </a:cubicBezTo>
                  <a:cubicBezTo>
                    <a:pt x="2880" y="2054"/>
                    <a:pt x="3170" y="1988"/>
                    <a:pt x="3378" y="1802"/>
                  </a:cubicBezTo>
                  <a:cubicBezTo>
                    <a:pt x="3515" y="1682"/>
                    <a:pt x="3586" y="1507"/>
                    <a:pt x="3690" y="1359"/>
                  </a:cubicBezTo>
                  <a:cubicBezTo>
                    <a:pt x="3816" y="1189"/>
                    <a:pt x="4041" y="965"/>
                    <a:pt x="4205" y="751"/>
                  </a:cubicBezTo>
                  <a:cubicBezTo>
                    <a:pt x="4265" y="669"/>
                    <a:pt x="4227" y="554"/>
                    <a:pt x="4128" y="538"/>
                  </a:cubicBezTo>
                  <a:cubicBezTo>
                    <a:pt x="4041" y="521"/>
                    <a:pt x="3958" y="494"/>
                    <a:pt x="3876" y="450"/>
                  </a:cubicBezTo>
                  <a:cubicBezTo>
                    <a:pt x="3564" y="245"/>
                    <a:pt x="3186" y="98"/>
                    <a:pt x="2814" y="98"/>
                  </a:cubicBezTo>
                  <a:cubicBezTo>
                    <a:pt x="2690" y="98"/>
                    <a:pt x="2567" y="114"/>
                    <a:pt x="2448" y="149"/>
                  </a:cubicBezTo>
                  <a:cubicBezTo>
                    <a:pt x="2256" y="204"/>
                    <a:pt x="2081" y="303"/>
                    <a:pt x="1895" y="357"/>
                  </a:cubicBezTo>
                  <a:cubicBezTo>
                    <a:pt x="1808" y="384"/>
                    <a:pt x="1716" y="402"/>
                    <a:pt x="1626" y="402"/>
                  </a:cubicBezTo>
                  <a:cubicBezTo>
                    <a:pt x="1516" y="402"/>
                    <a:pt x="1410" y="376"/>
                    <a:pt x="1320" y="313"/>
                  </a:cubicBezTo>
                  <a:cubicBezTo>
                    <a:pt x="1178" y="215"/>
                    <a:pt x="1085" y="23"/>
                    <a:pt x="910" y="1"/>
                  </a:cubicBezTo>
                  <a:cubicBezTo>
                    <a:pt x="901" y="1"/>
                    <a:pt x="892" y="0"/>
                    <a:pt x="8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37"/>
            <p:cNvSpPr/>
            <p:nvPr/>
          </p:nvSpPr>
          <p:spPr>
            <a:xfrm>
              <a:off x="14447828" y="-1557913"/>
              <a:ext cx="84515" cy="60673"/>
            </a:xfrm>
            <a:custGeom>
              <a:rect b="b" l="l" r="r" t="t"/>
              <a:pathLst>
                <a:path extrusionOk="0" h="995" w="1386">
                  <a:moveTo>
                    <a:pt x="257" y="1"/>
                  </a:moveTo>
                  <a:cubicBezTo>
                    <a:pt x="190" y="1"/>
                    <a:pt x="133" y="31"/>
                    <a:pt x="94" y="115"/>
                  </a:cubicBezTo>
                  <a:cubicBezTo>
                    <a:pt x="1" y="307"/>
                    <a:pt x="176" y="739"/>
                    <a:pt x="247" y="909"/>
                  </a:cubicBezTo>
                  <a:cubicBezTo>
                    <a:pt x="257" y="964"/>
                    <a:pt x="303" y="995"/>
                    <a:pt x="350" y="995"/>
                  </a:cubicBezTo>
                  <a:cubicBezTo>
                    <a:pt x="378" y="995"/>
                    <a:pt x="407" y="983"/>
                    <a:pt x="427" y="958"/>
                  </a:cubicBezTo>
                  <a:cubicBezTo>
                    <a:pt x="767" y="750"/>
                    <a:pt x="1090" y="515"/>
                    <a:pt x="1385" y="241"/>
                  </a:cubicBezTo>
                  <a:lnTo>
                    <a:pt x="1385" y="241"/>
                  </a:lnTo>
                  <a:cubicBezTo>
                    <a:pt x="1312" y="255"/>
                    <a:pt x="1238" y="262"/>
                    <a:pt x="1164" y="262"/>
                  </a:cubicBezTo>
                  <a:cubicBezTo>
                    <a:pt x="1007" y="262"/>
                    <a:pt x="852" y="231"/>
                    <a:pt x="707" y="176"/>
                  </a:cubicBezTo>
                  <a:cubicBezTo>
                    <a:pt x="567" y="128"/>
                    <a:pt x="392" y="1"/>
                    <a:pt x="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37"/>
            <p:cNvSpPr/>
            <p:nvPr/>
          </p:nvSpPr>
          <p:spPr>
            <a:xfrm>
              <a:off x="14447523" y="-1655292"/>
              <a:ext cx="29757" cy="83173"/>
            </a:xfrm>
            <a:custGeom>
              <a:rect b="b" l="l" r="r" t="t"/>
              <a:pathLst>
                <a:path extrusionOk="0" h="1364" w="488">
                  <a:moveTo>
                    <a:pt x="171" y="1"/>
                  </a:moveTo>
                  <a:cubicBezTo>
                    <a:pt x="161" y="1"/>
                    <a:pt x="152" y="2"/>
                    <a:pt x="142" y="5"/>
                  </a:cubicBezTo>
                  <a:cubicBezTo>
                    <a:pt x="0" y="92"/>
                    <a:pt x="110" y="530"/>
                    <a:pt x="181" y="787"/>
                  </a:cubicBezTo>
                  <a:cubicBezTo>
                    <a:pt x="219" y="924"/>
                    <a:pt x="246" y="1181"/>
                    <a:pt x="334" y="1335"/>
                  </a:cubicBezTo>
                  <a:cubicBezTo>
                    <a:pt x="347" y="1355"/>
                    <a:pt x="367" y="1364"/>
                    <a:pt x="387" y="1364"/>
                  </a:cubicBezTo>
                  <a:cubicBezTo>
                    <a:pt x="417" y="1364"/>
                    <a:pt x="446" y="1343"/>
                    <a:pt x="449" y="1307"/>
                  </a:cubicBezTo>
                  <a:cubicBezTo>
                    <a:pt x="487" y="935"/>
                    <a:pt x="449" y="552"/>
                    <a:pt x="339" y="196"/>
                  </a:cubicBezTo>
                  <a:cubicBezTo>
                    <a:pt x="315" y="107"/>
                    <a:pt x="254" y="1"/>
                    <a:pt x="17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37"/>
            <p:cNvSpPr/>
            <p:nvPr/>
          </p:nvSpPr>
          <p:spPr>
            <a:xfrm>
              <a:off x="14488195" y="-1643219"/>
              <a:ext cx="55490" cy="79881"/>
            </a:xfrm>
            <a:custGeom>
              <a:rect b="b" l="l" r="r" t="t"/>
              <a:pathLst>
                <a:path extrusionOk="0" h="1310" w="910">
                  <a:moveTo>
                    <a:pt x="790" y="0"/>
                  </a:moveTo>
                  <a:cubicBezTo>
                    <a:pt x="779" y="0"/>
                    <a:pt x="768" y="1"/>
                    <a:pt x="756" y="4"/>
                  </a:cubicBezTo>
                  <a:cubicBezTo>
                    <a:pt x="630" y="20"/>
                    <a:pt x="532" y="113"/>
                    <a:pt x="450" y="217"/>
                  </a:cubicBezTo>
                  <a:cubicBezTo>
                    <a:pt x="285" y="420"/>
                    <a:pt x="165" y="655"/>
                    <a:pt x="99" y="907"/>
                  </a:cubicBezTo>
                  <a:cubicBezTo>
                    <a:pt x="74" y="993"/>
                    <a:pt x="0" y="1310"/>
                    <a:pt x="96" y="1310"/>
                  </a:cubicBezTo>
                  <a:cubicBezTo>
                    <a:pt x="121" y="1310"/>
                    <a:pt x="160" y="1287"/>
                    <a:pt x="214" y="1230"/>
                  </a:cubicBezTo>
                  <a:cubicBezTo>
                    <a:pt x="450" y="983"/>
                    <a:pt x="652" y="704"/>
                    <a:pt x="816" y="409"/>
                  </a:cubicBezTo>
                  <a:cubicBezTo>
                    <a:pt x="871" y="327"/>
                    <a:pt x="899" y="234"/>
                    <a:pt x="904" y="141"/>
                  </a:cubicBezTo>
                  <a:cubicBezTo>
                    <a:pt x="909" y="86"/>
                    <a:pt x="882" y="37"/>
                    <a:pt x="838" y="9"/>
                  </a:cubicBezTo>
                  <a:cubicBezTo>
                    <a:pt x="822" y="3"/>
                    <a:pt x="806" y="0"/>
                    <a:pt x="79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37"/>
            <p:cNvSpPr/>
            <p:nvPr/>
          </p:nvSpPr>
          <p:spPr>
            <a:xfrm>
              <a:off x="14519659" y="-1636146"/>
              <a:ext cx="102137" cy="67258"/>
            </a:xfrm>
            <a:custGeom>
              <a:rect b="b" l="l" r="r" t="t"/>
              <a:pathLst>
                <a:path extrusionOk="0" h="1103" w="1675">
                  <a:moveTo>
                    <a:pt x="1569" y="0"/>
                  </a:moveTo>
                  <a:cubicBezTo>
                    <a:pt x="1563" y="0"/>
                    <a:pt x="1556" y="1"/>
                    <a:pt x="1548" y="3"/>
                  </a:cubicBezTo>
                  <a:cubicBezTo>
                    <a:pt x="1539" y="2"/>
                    <a:pt x="1530" y="2"/>
                    <a:pt x="1520" y="2"/>
                  </a:cubicBezTo>
                  <a:cubicBezTo>
                    <a:pt x="1356" y="2"/>
                    <a:pt x="1201" y="90"/>
                    <a:pt x="1067" y="189"/>
                  </a:cubicBezTo>
                  <a:cubicBezTo>
                    <a:pt x="859" y="337"/>
                    <a:pt x="662" y="506"/>
                    <a:pt x="476" y="692"/>
                  </a:cubicBezTo>
                  <a:cubicBezTo>
                    <a:pt x="427" y="747"/>
                    <a:pt x="0" y="1103"/>
                    <a:pt x="213" y="1103"/>
                  </a:cubicBezTo>
                  <a:cubicBezTo>
                    <a:pt x="215" y="1103"/>
                    <a:pt x="217" y="1103"/>
                    <a:pt x="218" y="1103"/>
                  </a:cubicBezTo>
                  <a:cubicBezTo>
                    <a:pt x="279" y="1092"/>
                    <a:pt x="333" y="1075"/>
                    <a:pt x="383" y="1043"/>
                  </a:cubicBezTo>
                  <a:cubicBezTo>
                    <a:pt x="788" y="807"/>
                    <a:pt x="1171" y="550"/>
                    <a:pt x="1543" y="271"/>
                  </a:cubicBezTo>
                  <a:cubicBezTo>
                    <a:pt x="1587" y="243"/>
                    <a:pt x="1625" y="205"/>
                    <a:pt x="1652" y="156"/>
                  </a:cubicBezTo>
                  <a:cubicBezTo>
                    <a:pt x="1674" y="107"/>
                    <a:pt x="1663" y="46"/>
                    <a:pt x="1620" y="14"/>
                  </a:cubicBezTo>
                  <a:cubicBezTo>
                    <a:pt x="1604" y="6"/>
                    <a:pt x="1588" y="0"/>
                    <a:pt x="156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37"/>
            <p:cNvSpPr/>
            <p:nvPr/>
          </p:nvSpPr>
          <p:spPr>
            <a:xfrm>
              <a:off x="14374412" y="-1517851"/>
              <a:ext cx="105186" cy="481356"/>
            </a:xfrm>
            <a:custGeom>
              <a:rect b="b" l="l" r="r" t="t"/>
              <a:pathLst>
                <a:path extrusionOk="0" h="7894" w="1725">
                  <a:moveTo>
                    <a:pt x="1528" y="0"/>
                  </a:moveTo>
                  <a:cubicBezTo>
                    <a:pt x="624" y="2540"/>
                    <a:pt x="115" y="5195"/>
                    <a:pt x="0" y="7882"/>
                  </a:cubicBezTo>
                  <a:lnTo>
                    <a:pt x="208" y="7893"/>
                  </a:lnTo>
                  <a:cubicBezTo>
                    <a:pt x="323" y="5222"/>
                    <a:pt x="832" y="2589"/>
                    <a:pt x="1725" y="66"/>
                  </a:cubicBezTo>
                  <a:lnTo>
                    <a:pt x="152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37"/>
            <p:cNvSpPr/>
            <p:nvPr/>
          </p:nvSpPr>
          <p:spPr>
            <a:xfrm>
              <a:off x="14253922" y="-1398702"/>
              <a:ext cx="186652" cy="232080"/>
            </a:xfrm>
            <a:custGeom>
              <a:rect b="b" l="l" r="r" t="t"/>
              <a:pathLst>
                <a:path extrusionOk="0" h="3806" w="3061">
                  <a:moveTo>
                    <a:pt x="579" y="0"/>
                  </a:moveTo>
                  <a:cubicBezTo>
                    <a:pt x="402" y="0"/>
                    <a:pt x="236" y="125"/>
                    <a:pt x="208" y="318"/>
                  </a:cubicBezTo>
                  <a:lnTo>
                    <a:pt x="0" y="1610"/>
                  </a:lnTo>
                  <a:cubicBezTo>
                    <a:pt x="0" y="3389"/>
                    <a:pt x="706" y="3684"/>
                    <a:pt x="1336" y="3788"/>
                  </a:cubicBezTo>
                  <a:cubicBezTo>
                    <a:pt x="1413" y="3801"/>
                    <a:pt x="1540" y="3805"/>
                    <a:pt x="1675" y="3805"/>
                  </a:cubicBezTo>
                  <a:cubicBezTo>
                    <a:pt x="1946" y="3805"/>
                    <a:pt x="2250" y="3788"/>
                    <a:pt x="2250" y="3788"/>
                  </a:cubicBezTo>
                  <a:lnTo>
                    <a:pt x="2639" y="3170"/>
                  </a:lnTo>
                  <a:cubicBezTo>
                    <a:pt x="3060" y="2502"/>
                    <a:pt x="2732" y="1309"/>
                    <a:pt x="1982" y="827"/>
                  </a:cubicBezTo>
                  <a:lnTo>
                    <a:pt x="783" y="61"/>
                  </a:lnTo>
                  <a:cubicBezTo>
                    <a:pt x="719" y="19"/>
                    <a:pt x="648" y="0"/>
                    <a:pt x="5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37"/>
            <p:cNvSpPr/>
            <p:nvPr/>
          </p:nvSpPr>
          <p:spPr>
            <a:xfrm>
              <a:off x="14292764" y="-1370470"/>
              <a:ext cx="101406" cy="207811"/>
            </a:xfrm>
            <a:custGeom>
              <a:rect b="b" l="l" r="r" t="t"/>
              <a:pathLst>
                <a:path extrusionOk="0" h="3408" w="1663">
                  <a:moveTo>
                    <a:pt x="46" y="0"/>
                  </a:moveTo>
                  <a:cubicBezTo>
                    <a:pt x="23" y="0"/>
                    <a:pt x="1" y="18"/>
                    <a:pt x="4" y="46"/>
                  </a:cubicBezTo>
                  <a:cubicBezTo>
                    <a:pt x="146" y="703"/>
                    <a:pt x="491" y="1289"/>
                    <a:pt x="830" y="1858"/>
                  </a:cubicBezTo>
                  <a:cubicBezTo>
                    <a:pt x="1120" y="2340"/>
                    <a:pt x="1416" y="2843"/>
                    <a:pt x="1580" y="3380"/>
                  </a:cubicBezTo>
                  <a:cubicBezTo>
                    <a:pt x="1586" y="3396"/>
                    <a:pt x="1602" y="3407"/>
                    <a:pt x="1619" y="3407"/>
                  </a:cubicBezTo>
                  <a:lnTo>
                    <a:pt x="1629" y="3407"/>
                  </a:lnTo>
                  <a:cubicBezTo>
                    <a:pt x="1651" y="3402"/>
                    <a:pt x="1662" y="3374"/>
                    <a:pt x="1657" y="3358"/>
                  </a:cubicBezTo>
                  <a:cubicBezTo>
                    <a:pt x="1487" y="2811"/>
                    <a:pt x="1186" y="2302"/>
                    <a:pt x="901" y="1814"/>
                  </a:cubicBezTo>
                  <a:cubicBezTo>
                    <a:pt x="568" y="1251"/>
                    <a:pt x="223" y="670"/>
                    <a:pt x="86" y="30"/>
                  </a:cubicBezTo>
                  <a:cubicBezTo>
                    <a:pt x="79" y="9"/>
                    <a:pt x="63" y="0"/>
                    <a:pt x="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37"/>
            <p:cNvSpPr/>
            <p:nvPr/>
          </p:nvSpPr>
          <p:spPr>
            <a:xfrm>
              <a:off x="14330021" y="-1352421"/>
              <a:ext cx="13720" cy="74941"/>
            </a:xfrm>
            <a:custGeom>
              <a:rect b="b" l="l" r="r" t="t"/>
              <a:pathLst>
                <a:path extrusionOk="0" h="1229" w="225">
                  <a:moveTo>
                    <a:pt x="88" y="1"/>
                  </a:moveTo>
                  <a:cubicBezTo>
                    <a:pt x="85" y="1"/>
                    <a:pt x="81" y="1"/>
                    <a:pt x="77" y="2"/>
                  </a:cubicBezTo>
                  <a:cubicBezTo>
                    <a:pt x="55" y="2"/>
                    <a:pt x="44" y="24"/>
                    <a:pt x="50" y="51"/>
                  </a:cubicBezTo>
                  <a:cubicBezTo>
                    <a:pt x="99" y="232"/>
                    <a:pt x="126" y="424"/>
                    <a:pt x="132" y="615"/>
                  </a:cubicBezTo>
                  <a:cubicBezTo>
                    <a:pt x="143" y="807"/>
                    <a:pt x="104" y="993"/>
                    <a:pt x="17" y="1163"/>
                  </a:cubicBezTo>
                  <a:cubicBezTo>
                    <a:pt x="0" y="1190"/>
                    <a:pt x="22" y="1223"/>
                    <a:pt x="50" y="1228"/>
                  </a:cubicBezTo>
                  <a:cubicBezTo>
                    <a:pt x="66" y="1223"/>
                    <a:pt x="82" y="1217"/>
                    <a:pt x="88" y="1201"/>
                  </a:cubicBezTo>
                  <a:cubicBezTo>
                    <a:pt x="181" y="1020"/>
                    <a:pt x="225" y="818"/>
                    <a:pt x="214" y="615"/>
                  </a:cubicBezTo>
                  <a:cubicBezTo>
                    <a:pt x="208" y="418"/>
                    <a:pt x="176" y="221"/>
                    <a:pt x="126" y="30"/>
                  </a:cubicBezTo>
                  <a:cubicBezTo>
                    <a:pt x="122" y="11"/>
                    <a:pt x="106" y="1"/>
                    <a:pt x="8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37"/>
            <p:cNvSpPr/>
            <p:nvPr/>
          </p:nvSpPr>
          <p:spPr>
            <a:xfrm>
              <a:off x="14274593" y="-1273151"/>
              <a:ext cx="74515" cy="19025"/>
            </a:xfrm>
            <a:custGeom>
              <a:rect b="b" l="l" r="r" t="t"/>
              <a:pathLst>
                <a:path extrusionOk="0" h="312" w="1222">
                  <a:moveTo>
                    <a:pt x="49" y="1"/>
                  </a:moveTo>
                  <a:cubicBezTo>
                    <a:pt x="34" y="1"/>
                    <a:pt x="20" y="11"/>
                    <a:pt x="12" y="27"/>
                  </a:cubicBezTo>
                  <a:cubicBezTo>
                    <a:pt x="1" y="43"/>
                    <a:pt x="12" y="71"/>
                    <a:pt x="34" y="82"/>
                  </a:cubicBezTo>
                  <a:cubicBezTo>
                    <a:pt x="214" y="164"/>
                    <a:pt x="400" y="229"/>
                    <a:pt x="592" y="279"/>
                  </a:cubicBezTo>
                  <a:cubicBezTo>
                    <a:pt x="685" y="300"/>
                    <a:pt x="789" y="311"/>
                    <a:pt x="887" y="311"/>
                  </a:cubicBezTo>
                  <a:cubicBezTo>
                    <a:pt x="991" y="311"/>
                    <a:pt x="1090" y="295"/>
                    <a:pt x="1189" y="268"/>
                  </a:cubicBezTo>
                  <a:cubicBezTo>
                    <a:pt x="1210" y="257"/>
                    <a:pt x="1221" y="235"/>
                    <a:pt x="1216" y="213"/>
                  </a:cubicBezTo>
                  <a:cubicBezTo>
                    <a:pt x="1208" y="197"/>
                    <a:pt x="1194" y="187"/>
                    <a:pt x="1179" y="187"/>
                  </a:cubicBezTo>
                  <a:cubicBezTo>
                    <a:pt x="1173" y="187"/>
                    <a:pt x="1167" y="188"/>
                    <a:pt x="1161" y="191"/>
                  </a:cubicBezTo>
                  <a:cubicBezTo>
                    <a:pt x="1068" y="216"/>
                    <a:pt x="972" y="229"/>
                    <a:pt x="877" y="229"/>
                  </a:cubicBezTo>
                  <a:cubicBezTo>
                    <a:pt x="786" y="229"/>
                    <a:pt x="696" y="218"/>
                    <a:pt x="608" y="196"/>
                  </a:cubicBezTo>
                  <a:cubicBezTo>
                    <a:pt x="422" y="147"/>
                    <a:pt x="242" y="87"/>
                    <a:pt x="66" y="5"/>
                  </a:cubicBezTo>
                  <a:cubicBezTo>
                    <a:pt x="61" y="2"/>
                    <a:pt x="55" y="1"/>
                    <a:pt x="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37"/>
            <p:cNvSpPr/>
            <p:nvPr/>
          </p:nvSpPr>
          <p:spPr>
            <a:xfrm>
              <a:off x="14361363" y="-1308700"/>
              <a:ext cx="12439" cy="85917"/>
            </a:xfrm>
            <a:custGeom>
              <a:rect b="b" l="l" r="r" t="t"/>
              <a:pathLst>
                <a:path extrusionOk="0" h="1409" w="204">
                  <a:moveTo>
                    <a:pt x="98" y="1"/>
                  </a:moveTo>
                  <a:cubicBezTo>
                    <a:pt x="71" y="1"/>
                    <a:pt x="42" y="24"/>
                    <a:pt x="56" y="57"/>
                  </a:cubicBezTo>
                  <a:cubicBezTo>
                    <a:pt x="116" y="281"/>
                    <a:pt x="121" y="511"/>
                    <a:pt x="116" y="790"/>
                  </a:cubicBezTo>
                  <a:cubicBezTo>
                    <a:pt x="110" y="1004"/>
                    <a:pt x="99" y="1195"/>
                    <a:pt x="12" y="1349"/>
                  </a:cubicBezTo>
                  <a:cubicBezTo>
                    <a:pt x="1" y="1371"/>
                    <a:pt x="6" y="1393"/>
                    <a:pt x="23" y="1403"/>
                  </a:cubicBezTo>
                  <a:cubicBezTo>
                    <a:pt x="34" y="1409"/>
                    <a:pt x="39" y="1409"/>
                    <a:pt x="45" y="1409"/>
                  </a:cubicBezTo>
                  <a:cubicBezTo>
                    <a:pt x="61" y="1409"/>
                    <a:pt x="72" y="1403"/>
                    <a:pt x="83" y="1393"/>
                  </a:cubicBezTo>
                  <a:lnTo>
                    <a:pt x="99" y="1360"/>
                  </a:lnTo>
                  <a:cubicBezTo>
                    <a:pt x="99" y="1354"/>
                    <a:pt x="105" y="1354"/>
                    <a:pt x="105" y="1349"/>
                  </a:cubicBezTo>
                  <a:cubicBezTo>
                    <a:pt x="187" y="1185"/>
                    <a:pt x="198" y="998"/>
                    <a:pt x="198" y="790"/>
                  </a:cubicBezTo>
                  <a:cubicBezTo>
                    <a:pt x="203" y="566"/>
                    <a:pt x="203" y="292"/>
                    <a:pt x="138" y="35"/>
                  </a:cubicBezTo>
                  <a:cubicBezTo>
                    <a:pt x="133" y="11"/>
                    <a:pt x="116" y="1"/>
                    <a:pt x="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37"/>
            <p:cNvSpPr/>
            <p:nvPr/>
          </p:nvSpPr>
          <p:spPr>
            <a:xfrm>
              <a:off x="14428133" y="-1476082"/>
              <a:ext cx="243727" cy="168664"/>
            </a:xfrm>
            <a:custGeom>
              <a:rect b="b" l="l" r="r" t="t"/>
              <a:pathLst>
                <a:path extrusionOk="0" h="2766" w="3997">
                  <a:moveTo>
                    <a:pt x="1865" y="0"/>
                  </a:moveTo>
                  <a:cubicBezTo>
                    <a:pt x="539" y="0"/>
                    <a:pt x="235" y="601"/>
                    <a:pt x="88" y="1149"/>
                  </a:cubicBezTo>
                  <a:cubicBezTo>
                    <a:pt x="28" y="1368"/>
                    <a:pt x="1" y="2058"/>
                    <a:pt x="1" y="2058"/>
                  </a:cubicBezTo>
                  <a:lnTo>
                    <a:pt x="586" y="2506"/>
                  </a:lnTo>
                  <a:cubicBezTo>
                    <a:pt x="813" y="2683"/>
                    <a:pt x="1120" y="2766"/>
                    <a:pt x="1445" y="2766"/>
                  </a:cubicBezTo>
                  <a:cubicBezTo>
                    <a:pt x="2008" y="2766"/>
                    <a:pt x="2626" y="2516"/>
                    <a:pt x="2973" y="2068"/>
                  </a:cubicBezTo>
                  <a:lnTo>
                    <a:pt x="3810" y="1001"/>
                  </a:lnTo>
                  <a:cubicBezTo>
                    <a:pt x="3996" y="760"/>
                    <a:pt x="3876" y="410"/>
                    <a:pt x="3586" y="333"/>
                  </a:cubicBezTo>
                  <a:lnTo>
                    <a:pt x="2382" y="27"/>
                  </a:lnTo>
                  <a:cubicBezTo>
                    <a:pt x="2194" y="9"/>
                    <a:pt x="2022" y="0"/>
                    <a:pt x="18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37"/>
            <p:cNvSpPr/>
            <p:nvPr/>
          </p:nvSpPr>
          <p:spPr>
            <a:xfrm>
              <a:off x="14422828" y="-1429129"/>
              <a:ext cx="217446" cy="81222"/>
            </a:xfrm>
            <a:custGeom>
              <a:rect b="b" l="l" r="r" t="t"/>
              <a:pathLst>
                <a:path extrusionOk="0" h="1332" w="3566">
                  <a:moveTo>
                    <a:pt x="3513" y="0"/>
                  </a:moveTo>
                  <a:cubicBezTo>
                    <a:pt x="3510" y="0"/>
                    <a:pt x="3507" y="1"/>
                    <a:pt x="3503" y="1"/>
                  </a:cubicBezTo>
                  <a:cubicBezTo>
                    <a:pt x="2841" y="78"/>
                    <a:pt x="2222" y="368"/>
                    <a:pt x="1626" y="647"/>
                  </a:cubicBezTo>
                  <a:cubicBezTo>
                    <a:pt x="1117" y="888"/>
                    <a:pt x="591" y="1134"/>
                    <a:pt x="38" y="1249"/>
                  </a:cubicBezTo>
                  <a:cubicBezTo>
                    <a:pt x="16" y="1255"/>
                    <a:pt x="0" y="1277"/>
                    <a:pt x="6" y="1298"/>
                  </a:cubicBezTo>
                  <a:cubicBezTo>
                    <a:pt x="11" y="1320"/>
                    <a:pt x="27" y="1331"/>
                    <a:pt x="44" y="1331"/>
                  </a:cubicBezTo>
                  <a:lnTo>
                    <a:pt x="55" y="1331"/>
                  </a:lnTo>
                  <a:cubicBezTo>
                    <a:pt x="613" y="1216"/>
                    <a:pt x="1144" y="965"/>
                    <a:pt x="1659" y="724"/>
                  </a:cubicBezTo>
                  <a:cubicBezTo>
                    <a:pt x="2250" y="445"/>
                    <a:pt x="2863" y="160"/>
                    <a:pt x="3514" y="78"/>
                  </a:cubicBezTo>
                  <a:cubicBezTo>
                    <a:pt x="3565" y="73"/>
                    <a:pt x="3559" y="0"/>
                    <a:pt x="35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37"/>
            <p:cNvSpPr/>
            <p:nvPr/>
          </p:nvSpPr>
          <p:spPr>
            <a:xfrm>
              <a:off x="14541854" y="-1400226"/>
              <a:ext cx="75612" cy="16281"/>
            </a:xfrm>
            <a:custGeom>
              <a:rect b="b" l="l" r="r" t="t"/>
              <a:pathLst>
                <a:path extrusionOk="0" h="267" w="1240">
                  <a:moveTo>
                    <a:pt x="60" y="0"/>
                  </a:moveTo>
                  <a:cubicBezTo>
                    <a:pt x="26" y="0"/>
                    <a:pt x="0" y="52"/>
                    <a:pt x="40" y="75"/>
                  </a:cubicBezTo>
                  <a:cubicBezTo>
                    <a:pt x="210" y="184"/>
                    <a:pt x="407" y="250"/>
                    <a:pt x="610" y="261"/>
                  </a:cubicBezTo>
                  <a:cubicBezTo>
                    <a:pt x="653" y="266"/>
                    <a:pt x="703" y="266"/>
                    <a:pt x="747" y="266"/>
                  </a:cubicBezTo>
                  <a:cubicBezTo>
                    <a:pt x="900" y="261"/>
                    <a:pt x="1053" y="250"/>
                    <a:pt x="1201" y="228"/>
                  </a:cubicBezTo>
                  <a:cubicBezTo>
                    <a:pt x="1223" y="222"/>
                    <a:pt x="1239" y="201"/>
                    <a:pt x="1234" y="179"/>
                  </a:cubicBezTo>
                  <a:cubicBezTo>
                    <a:pt x="1234" y="160"/>
                    <a:pt x="1217" y="145"/>
                    <a:pt x="1198" y="145"/>
                  </a:cubicBezTo>
                  <a:cubicBezTo>
                    <a:pt x="1196" y="145"/>
                    <a:pt x="1193" y="145"/>
                    <a:pt x="1190" y="146"/>
                  </a:cubicBezTo>
                  <a:cubicBezTo>
                    <a:pt x="1040" y="172"/>
                    <a:pt x="889" y="180"/>
                    <a:pt x="739" y="180"/>
                  </a:cubicBezTo>
                  <a:cubicBezTo>
                    <a:pt x="698" y="180"/>
                    <a:pt x="656" y="180"/>
                    <a:pt x="615" y="179"/>
                  </a:cubicBezTo>
                  <a:cubicBezTo>
                    <a:pt x="429" y="168"/>
                    <a:pt x="243" y="107"/>
                    <a:pt x="84" y="9"/>
                  </a:cubicBezTo>
                  <a:cubicBezTo>
                    <a:pt x="76" y="3"/>
                    <a:pt x="68" y="0"/>
                    <a:pt x="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37"/>
            <p:cNvSpPr/>
            <p:nvPr/>
          </p:nvSpPr>
          <p:spPr>
            <a:xfrm>
              <a:off x="14518927" y="-1456325"/>
              <a:ext cx="26098" cy="72014"/>
            </a:xfrm>
            <a:custGeom>
              <a:rect b="b" l="l" r="r" t="t"/>
              <a:pathLst>
                <a:path extrusionOk="0" h="1181" w="428">
                  <a:moveTo>
                    <a:pt x="359" y="1"/>
                  </a:moveTo>
                  <a:cubicBezTo>
                    <a:pt x="347" y="1"/>
                    <a:pt x="337" y="6"/>
                    <a:pt x="334" y="20"/>
                  </a:cubicBezTo>
                  <a:cubicBezTo>
                    <a:pt x="230" y="190"/>
                    <a:pt x="148" y="371"/>
                    <a:pt x="83" y="557"/>
                  </a:cubicBezTo>
                  <a:cubicBezTo>
                    <a:pt x="17" y="743"/>
                    <a:pt x="0" y="951"/>
                    <a:pt x="39" y="1148"/>
                  </a:cubicBezTo>
                  <a:cubicBezTo>
                    <a:pt x="39" y="1170"/>
                    <a:pt x="55" y="1181"/>
                    <a:pt x="77" y="1181"/>
                  </a:cubicBezTo>
                  <a:lnTo>
                    <a:pt x="83" y="1181"/>
                  </a:lnTo>
                  <a:cubicBezTo>
                    <a:pt x="104" y="1175"/>
                    <a:pt x="121" y="1153"/>
                    <a:pt x="115" y="1131"/>
                  </a:cubicBezTo>
                  <a:cubicBezTo>
                    <a:pt x="77" y="945"/>
                    <a:pt x="93" y="754"/>
                    <a:pt x="159" y="579"/>
                  </a:cubicBezTo>
                  <a:cubicBezTo>
                    <a:pt x="225" y="398"/>
                    <a:pt x="301" y="223"/>
                    <a:pt x="400" y="59"/>
                  </a:cubicBezTo>
                  <a:cubicBezTo>
                    <a:pt x="427" y="35"/>
                    <a:pt x="388" y="1"/>
                    <a:pt x="35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37"/>
            <p:cNvSpPr/>
            <p:nvPr/>
          </p:nvSpPr>
          <p:spPr>
            <a:xfrm>
              <a:off x="14463865" y="-1441325"/>
              <a:ext cx="32440" cy="82076"/>
            </a:xfrm>
            <a:custGeom>
              <a:rect b="b" l="l" r="r" t="t"/>
              <a:pathLst>
                <a:path extrusionOk="0" h="1346" w="532">
                  <a:moveTo>
                    <a:pt x="484" y="0"/>
                  </a:moveTo>
                  <a:cubicBezTo>
                    <a:pt x="471" y="0"/>
                    <a:pt x="459" y="7"/>
                    <a:pt x="449" y="21"/>
                  </a:cubicBezTo>
                  <a:cubicBezTo>
                    <a:pt x="241" y="327"/>
                    <a:pt x="0" y="798"/>
                    <a:pt x="55" y="1307"/>
                  </a:cubicBezTo>
                  <a:cubicBezTo>
                    <a:pt x="55" y="1329"/>
                    <a:pt x="77" y="1345"/>
                    <a:pt x="99" y="1345"/>
                  </a:cubicBezTo>
                  <a:cubicBezTo>
                    <a:pt x="121" y="1345"/>
                    <a:pt x="137" y="1323"/>
                    <a:pt x="137" y="1301"/>
                  </a:cubicBezTo>
                  <a:cubicBezTo>
                    <a:pt x="82" y="820"/>
                    <a:pt x="312" y="360"/>
                    <a:pt x="520" y="64"/>
                  </a:cubicBezTo>
                  <a:cubicBezTo>
                    <a:pt x="531" y="48"/>
                    <a:pt x="526" y="21"/>
                    <a:pt x="509" y="10"/>
                  </a:cubicBezTo>
                  <a:cubicBezTo>
                    <a:pt x="501" y="3"/>
                    <a:pt x="492" y="0"/>
                    <a:pt x="48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37"/>
            <p:cNvSpPr/>
            <p:nvPr/>
          </p:nvSpPr>
          <p:spPr>
            <a:xfrm>
              <a:off x="14484048" y="-1374555"/>
              <a:ext cx="87442" cy="17318"/>
            </a:xfrm>
            <a:custGeom>
              <a:rect b="b" l="l" r="r" t="t"/>
              <a:pathLst>
                <a:path extrusionOk="0" h="284" w="1434">
                  <a:moveTo>
                    <a:pt x="60" y="0"/>
                  </a:moveTo>
                  <a:cubicBezTo>
                    <a:pt x="26" y="0"/>
                    <a:pt x="1" y="49"/>
                    <a:pt x="36" y="75"/>
                  </a:cubicBezTo>
                  <a:lnTo>
                    <a:pt x="69" y="97"/>
                  </a:lnTo>
                  <a:cubicBezTo>
                    <a:pt x="69" y="97"/>
                    <a:pt x="74" y="102"/>
                    <a:pt x="80" y="102"/>
                  </a:cubicBezTo>
                  <a:cubicBezTo>
                    <a:pt x="233" y="196"/>
                    <a:pt x="419" y="223"/>
                    <a:pt x="627" y="250"/>
                  </a:cubicBezTo>
                  <a:cubicBezTo>
                    <a:pt x="780" y="267"/>
                    <a:pt x="934" y="278"/>
                    <a:pt x="1087" y="283"/>
                  </a:cubicBezTo>
                  <a:cubicBezTo>
                    <a:pt x="1185" y="283"/>
                    <a:pt x="1284" y="272"/>
                    <a:pt x="1383" y="256"/>
                  </a:cubicBezTo>
                  <a:cubicBezTo>
                    <a:pt x="1434" y="245"/>
                    <a:pt x="1423" y="173"/>
                    <a:pt x="1376" y="173"/>
                  </a:cubicBezTo>
                  <a:cubicBezTo>
                    <a:pt x="1373" y="173"/>
                    <a:pt x="1370" y="173"/>
                    <a:pt x="1366" y="174"/>
                  </a:cubicBezTo>
                  <a:cubicBezTo>
                    <a:pt x="1272" y="192"/>
                    <a:pt x="1177" y="198"/>
                    <a:pt x="1080" y="198"/>
                  </a:cubicBezTo>
                  <a:cubicBezTo>
                    <a:pt x="940" y="198"/>
                    <a:pt x="794" y="184"/>
                    <a:pt x="633" y="168"/>
                  </a:cubicBezTo>
                  <a:cubicBezTo>
                    <a:pt x="419" y="146"/>
                    <a:pt x="233" y="113"/>
                    <a:pt x="85" y="9"/>
                  </a:cubicBezTo>
                  <a:cubicBezTo>
                    <a:pt x="77" y="3"/>
                    <a:pt x="68" y="0"/>
                    <a:pt x="6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37"/>
          <p:cNvGrpSpPr/>
          <p:nvPr/>
        </p:nvGrpSpPr>
        <p:grpSpPr>
          <a:xfrm>
            <a:off x="7950243" y="3240669"/>
            <a:ext cx="724259" cy="1788065"/>
            <a:chOff x="1148502" y="3009554"/>
            <a:chExt cx="614873" cy="1518011"/>
          </a:xfrm>
        </p:grpSpPr>
        <p:sp>
          <p:nvSpPr>
            <p:cNvPr id="11538" name="Google Shape;11538;p37"/>
            <p:cNvSpPr/>
            <p:nvPr/>
          </p:nvSpPr>
          <p:spPr>
            <a:xfrm>
              <a:off x="1171431" y="3124433"/>
              <a:ext cx="413893" cy="485493"/>
            </a:xfrm>
            <a:custGeom>
              <a:rect b="b" l="l" r="r" t="t"/>
              <a:pathLst>
                <a:path extrusionOk="0" h="2075" w="1769">
                  <a:moveTo>
                    <a:pt x="535" y="1"/>
                  </a:moveTo>
                  <a:cubicBezTo>
                    <a:pt x="423" y="1"/>
                    <a:pt x="317" y="61"/>
                    <a:pt x="258" y="167"/>
                  </a:cubicBezTo>
                  <a:cubicBezTo>
                    <a:pt x="44" y="392"/>
                    <a:pt x="1" y="676"/>
                    <a:pt x="28" y="961"/>
                  </a:cubicBezTo>
                  <a:cubicBezTo>
                    <a:pt x="55" y="1371"/>
                    <a:pt x="231" y="1760"/>
                    <a:pt x="521" y="2056"/>
                  </a:cubicBezTo>
                  <a:cubicBezTo>
                    <a:pt x="530" y="2068"/>
                    <a:pt x="553" y="2074"/>
                    <a:pt x="585" y="2074"/>
                  </a:cubicBezTo>
                  <a:cubicBezTo>
                    <a:pt x="843" y="2074"/>
                    <a:pt x="1735" y="1702"/>
                    <a:pt x="1769" y="1590"/>
                  </a:cubicBezTo>
                  <a:cubicBezTo>
                    <a:pt x="1730" y="1355"/>
                    <a:pt x="1703" y="1120"/>
                    <a:pt x="1599" y="906"/>
                  </a:cubicBezTo>
                  <a:cubicBezTo>
                    <a:pt x="1413" y="501"/>
                    <a:pt x="1166" y="156"/>
                    <a:pt x="701" y="47"/>
                  </a:cubicBezTo>
                  <a:cubicBezTo>
                    <a:pt x="690" y="41"/>
                    <a:pt x="679" y="36"/>
                    <a:pt x="668" y="30"/>
                  </a:cubicBezTo>
                  <a:cubicBezTo>
                    <a:pt x="625" y="10"/>
                    <a:pt x="579" y="1"/>
                    <a:pt x="5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37"/>
            <p:cNvSpPr/>
            <p:nvPr/>
          </p:nvSpPr>
          <p:spPr>
            <a:xfrm>
              <a:off x="1148502" y="3009554"/>
              <a:ext cx="202384" cy="161909"/>
            </a:xfrm>
            <a:custGeom>
              <a:rect b="b" l="l" r="r" t="t"/>
              <a:pathLst>
                <a:path extrusionOk="0" h="692" w="865">
                  <a:moveTo>
                    <a:pt x="755" y="1"/>
                  </a:moveTo>
                  <a:cubicBezTo>
                    <a:pt x="752" y="1"/>
                    <a:pt x="748" y="1"/>
                    <a:pt x="745" y="1"/>
                  </a:cubicBezTo>
                  <a:cubicBezTo>
                    <a:pt x="706" y="1"/>
                    <a:pt x="668" y="29"/>
                    <a:pt x="662" y="67"/>
                  </a:cubicBezTo>
                  <a:cubicBezTo>
                    <a:pt x="646" y="116"/>
                    <a:pt x="630" y="166"/>
                    <a:pt x="613" y="209"/>
                  </a:cubicBezTo>
                  <a:cubicBezTo>
                    <a:pt x="604" y="224"/>
                    <a:pt x="596" y="229"/>
                    <a:pt x="589" y="229"/>
                  </a:cubicBezTo>
                  <a:cubicBezTo>
                    <a:pt x="575" y="229"/>
                    <a:pt x="566" y="208"/>
                    <a:pt x="558" y="193"/>
                  </a:cubicBezTo>
                  <a:cubicBezTo>
                    <a:pt x="520" y="138"/>
                    <a:pt x="504" y="73"/>
                    <a:pt x="443" y="34"/>
                  </a:cubicBezTo>
                  <a:cubicBezTo>
                    <a:pt x="428" y="32"/>
                    <a:pt x="414" y="31"/>
                    <a:pt x="400" y="31"/>
                  </a:cubicBezTo>
                  <a:cubicBezTo>
                    <a:pt x="316" y="31"/>
                    <a:pt x="281" y="76"/>
                    <a:pt x="296" y="171"/>
                  </a:cubicBezTo>
                  <a:cubicBezTo>
                    <a:pt x="301" y="215"/>
                    <a:pt x="312" y="259"/>
                    <a:pt x="323" y="313"/>
                  </a:cubicBezTo>
                  <a:cubicBezTo>
                    <a:pt x="257" y="291"/>
                    <a:pt x="208" y="270"/>
                    <a:pt x="153" y="259"/>
                  </a:cubicBezTo>
                  <a:cubicBezTo>
                    <a:pt x="134" y="254"/>
                    <a:pt x="114" y="249"/>
                    <a:pt x="96" y="249"/>
                  </a:cubicBezTo>
                  <a:cubicBezTo>
                    <a:pt x="73" y="249"/>
                    <a:pt x="51" y="256"/>
                    <a:pt x="33" y="281"/>
                  </a:cubicBezTo>
                  <a:cubicBezTo>
                    <a:pt x="0" y="324"/>
                    <a:pt x="22" y="374"/>
                    <a:pt x="38" y="412"/>
                  </a:cubicBezTo>
                  <a:cubicBezTo>
                    <a:pt x="88" y="510"/>
                    <a:pt x="175" y="560"/>
                    <a:pt x="268" y="609"/>
                  </a:cubicBezTo>
                  <a:cubicBezTo>
                    <a:pt x="312" y="642"/>
                    <a:pt x="361" y="664"/>
                    <a:pt x="405" y="691"/>
                  </a:cubicBezTo>
                  <a:cubicBezTo>
                    <a:pt x="496" y="605"/>
                    <a:pt x="612" y="557"/>
                    <a:pt x="731" y="557"/>
                  </a:cubicBezTo>
                  <a:cubicBezTo>
                    <a:pt x="748" y="557"/>
                    <a:pt x="765" y="558"/>
                    <a:pt x="783" y="560"/>
                  </a:cubicBezTo>
                  <a:cubicBezTo>
                    <a:pt x="827" y="445"/>
                    <a:pt x="854" y="324"/>
                    <a:pt x="859" y="204"/>
                  </a:cubicBezTo>
                  <a:cubicBezTo>
                    <a:pt x="865" y="155"/>
                    <a:pt x="854" y="105"/>
                    <a:pt x="832" y="67"/>
                  </a:cubicBezTo>
                  <a:cubicBezTo>
                    <a:pt x="817" y="32"/>
                    <a:pt x="797" y="1"/>
                    <a:pt x="755"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37"/>
            <p:cNvSpPr/>
            <p:nvPr/>
          </p:nvSpPr>
          <p:spPr>
            <a:xfrm>
              <a:off x="1346907" y="3168654"/>
              <a:ext cx="143658" cy="242162"/>
            </a:xfrm>
            <a:custGeom>
              <a:rect b="b" l="l" r="r" t="t"/>
              <a:pathLst>
                <a:path extrusionOk="0" h="1035" w="614">
                  <a:moveTo>
                    <a:pt x="1" y="0"/>
                  </a:moveTo>
                  <a:lnTo>
                    <a:pt x="1" y="0"/>
                  </a:lnTo>
                  <a:cubicBezTo>
                    <a:pt x="302" y="285"/>
                    <a:pt x="395" y="668"/>
                    <a:pt x="515" y="1035"/>
                  </a:cubicBezTo>
                  <a:cubicBezTo>
                    <a:pt x="614" y="821"/>
                    <a:pt x="252" y="9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37"/>
            <p:cNvSpPr/>
            <p:nvPr/>
          </p:nvSpPr>
          <p:spPr>
            <a:xfrm>
              <a:off x="1234134" y="3189009"/>
              <a:ext cx="63172" cy="259008"/>
            </a:xfrm>
            <a:custGeom>
              <a:rect b="b" l="l" r="r" t="t"/>
              <a:pathLst>
                <a:path extrusionOk="0" h="1107" w="270">
                  <a:moveTo>
                    <a:pt x="72" y="1"/>
                  </a:moveTo>
                  <a:cubicBezTo>
                    <a:pt x="28" y="1"/>
                    <a:pt x="56" y="34"/>
                    <a:pt x="50" y="55"/>
                  </a:cubicBezTo>
                  <a:cubicBezTo>
                    <a:pt x="1" y="225"/>
                    <a:pt x="39" y="389"/>
                    <a:pt x="67" y="553"/>
                  </a:cubicBezTo>
                  <a:cubicBezTo>
                    <a:pt x="94" y="712"/>
                    <a:pt x="132" y="871"/>
                    <a:pt x="192" y="1024"/>
                  </a:cubicBezTo>
                  <a:cubicBezTo>
                    <a:pt x="203" y="1052"/>
                    <a:pt x="209" y="1084"/>
                    <a:pt x="253" y="1106"/>
                  </a:cubicBezTo>
                  <a:cubicBezTo>
                    <a:pt x="269" y="1046"/>
                    <a:pt x="264" y="980"/>
                    <a:pt x="236" y="920"/>
                  </a:cubicBezTo>
                  <a:cubicBezTo>
                    <a:pt x="121" y="647"/>
                    <a:pt x="99" y="362"/>
                    <a:pt x="94" y="66"/>
                  </a:cubicBezTo>
                  <a:cubicBezTo>
                    <a:pt x="94" y="44"/>
                    <a:pt x="116" y="1"/>
                    <a:pt x="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37"/>
            <p:cNvSpPr/>
            <p:nvPr/>
          </p:nvSpPr>
          <p:spPr>
            <a:xfrm>
              <a:off x="1313683" y="3217320"/>
              <a:ext cx="51473" cy="135938"/>
            </a:xfrm>
            <a:custGeom>
              <a:rect b="b" l="l" r="r" t="t"/>
              <a:pathLst>
                <a:path extrusionOk="0" h="581" w="220">
                  <a:moveTo>
                    <a:pt x="0" y="0"/>
                  </a:moveTo>
                  <a:lnTo>
                    <a:pt x="0" y="0"/>
                  </a:lnTo>
                  <a:cubicBezTo>
                    <a:pt x="11" y="219"/>
                    <a:pt x="110" y="383"/>
                    <a:pt x="175" y="580"/>
                  </a:cubicBezTo>
                  <a:cubicBezTo>
                    <a:pt x="219" y="487"/>
                    <a:pt x="99" y="12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37"/>
            <p:cNvSpPr/>
            <p:nvPr/>
          </p:nvSpPr>
          <p:spPr>
            <a:xfrm>
              <a:off x="1185469" y="3393500"/>
              <a:ext cx="577906" cy="1134065"/>
            </a:xfrm>
            <a:custGeom>
              <a:rect b="b" l="l" r="r" t="t"/>
              <a:pathLst>
                <a:path extrusionOk="0" h="4847" w="2470">
                  <a:moveTo>
                    <a:pt x="1178" y="1250"/>
                  </a:moveTo>
                  <a:cubicBezTo>
                    <a:pt x="1180" y="1250"/>
                    <a:pt x="1183" y="1252"/>
                    <a:pt x="1186" y="1253"/>
                  </a:cubicBezTo>
                  <a:lnTo>
                    <a:pt x="1186" y="1253"/>
                  </a:lnTo>
                  <a:lnTo>
                    <a:pt x="1178" y="1250"/>
                  </a:lnTo>
                  <a:close/>
                  <a:moveTo>
                    <a:pt x="750" y="1"/>
                  </a:moveTo>
                  <a:cubicBezTo>
                    <a:pt x="727" y="1"/>
                    <a:pt x="711" y="24"/>
                    <a:pt x="696" y="74"/>
                  </a:cubicBezTo>
                  <a:cubicBezTo>
                    <a:pt x="658" y="203"/>
                    <a:pt x="748" y="764"/>
                    <a:pt x="714" y="764"/>
                  </a:cubicBezTo>
                  <a:cubicBezTo>
                    <a:pt x="713" y="764"/>
                    <a:pt x="713" y="764"/>
                    <a:pt x="712" y="763"/>
                  </a:cubicBezTo>
                  <a:cubicBezTo>
                    <a:pt x="700" y="758"/>
                    <a:pt x="679" y="756"/>
                    <a:pt x="652" y="756"/>
                  </a:cubicBezTo>
                  <a:cubicBezTo>
                    <a:pt x="468" y="756"/>
                    <a:pt x="1" y="857"/>
                    <a:pt x="39" y="862"/>
                  </a:cubicBezTo>
                  <a:cubicBezTo>
                    <a:pt x="209" y="900"/>
                    <a:pt x="313" y="1031"/>
                    <a:pt x="450" y="1119"/>
                  </a:cubicBezTo>
                  <a:cubicBezTo>
                    <a:pt x="592" y="1218"/>
                    <a:pt x="941" y="1266"/>
                    <a:pt x="1107" y="1266"/>
                  </a:cubicBezTo>
                  <a:cubicBezTo>
                    <a:pt x="1152" y="1266"/>
                    <a:pt x="1184" y="1263"/>
                    <a:pt x="1194" y="1256"/>
                  </a:cubicBezTo>
                  <a:lnTo>
                    <a:pt x="1216" y="1289"/>
                  </a:lnTo>
                  <a:cubicBezTo>
                    <a:pt x="1358" y="1721"/>
                    <a:pt x="1429" y="2170"/>
                    <a:pt x="1429" y="2624"/>
                  </a:cubicBezTo>
                  <a:cubicBezTo>
                    <a:pt x="1380" y="2570"/>
                    <a:pt x="1145" y="2121"/>
                    <a:pt x="948" y="2028"/>
                  </a:cubicBezTo>
                  <a:cubicBezTo>
                    <a:pt x="907" y="2008"/>
                    <a:pt x="870" y="1998"/>
                    <a:pt x="837" y="1998"/>
                  </a:cubicBezTo>
                  <a:cubicBezTo>
                    <a:pt x="769" y="1998"/>
                    <a:pt x="717" y="2041"/>
                    <a:pt x="680" y="2126"/>
                  </a:cubicBezTo>
                  <a:cubicBezTo>
                    <a:pt x="636" y="2290"/>
                    <a:pt x="767" y="2362"/>
                    <a:pt x="866" y="2438"/>
                  </a:cubicBezTo>
                  <a:cubicBezTo>
                    <a:pt x="970" y="2515"/>
                    <a:pt x="1079" y="2581"/>
                    <a:pt x="1194" y="2646"/>
                  </a:cubicBezTo>
                  <a:cubicBezTo>
                    <a:pt x="1238" y="2674"/>
                    <a:pt x="1276" y="2712"/>
                    <a:pt x="1309" y="2761"/>
                  </a:cubicBezTo>
                  <a:cubicBezTo>
                    <a:pt x="1397" y="2882"/>
                    <a:pt x="1424" y="3035"/>
                    <a:pt x="1380" y="3177"/>
                  </a:cubicBezTo>
                  <a:cubicBezTo>
                    <a:pt x="1342" y="3358"/>
                    <a:pt x="1314" y="3544"/>
                    <a:pt x="1282" y="3730"/>
                  </a:cubicBezTo>
                  <a:cubicBezTo>
                    <a:pt x="1232" y="3708"/>
                    <a:pt x="1232" y="3675"/>
                    <a:pt x="1227" y="3642"/>
                  </a:cubicBezTo>
                  <a:cubicBezTo>
                    <a:pt x="1167" y="3440"/>
                    <a:pt x="1068" y="3265"/>
                    <a:pt x="866" y="3166"/>
                  </a:cubicBezTo>
                  <a:cubicBezTo>
                    <a:pt x="850" y="3157"/>
                    <a:pt x="833" y="3154"/>
                    <a:pt x="817" y="3154"/>
                  </a:cubicBezTo>
                  <a:cubicBezTo>
                    <a:pt x="719" y="3154"/>
                    <a:pt x="615" y="3286"/>
                    <a:pt x="587" y="3314"/>
                  </a:cubicBezTo>
                  <a:cubicBezTo>
                    <a:pt x="537" y="3478"/>
                    <a:pt x="669" y="3549"/>
                    <a:pt x="767" y="3626"/>
                  </a:cubicBezTo>
                  <a:cubicBezTo>
                    <a:pt x="866" y="3703"/>
                    <a:pt x="1117" y="3850"/>
                    <a:pt x="1128" y="3856"/>
                  </a:cubicBezTo>
                  <a:cubicBezTo>
                    <a:pt x="1238" y="4053"/>
                    <a:pt x="1123" y="4239"/>
                    <a:pt x="1035" y="4431"/>
                  </a:cubicBezTo>
                  <a:cubicBezTo>
                    <a:pt x="970" y="4562"/>
                    <a:pt x="904" y="4693"/>
                    <a:pt x="827" y="4847"/>
                  </a:cubicBezTo>
                  <a:cubicBezTo>
                    <a:pt x="942" y="4792"/>
                    <a:pt x="975" y="4699"/>
                    <a:pt x="1024" y="4622"/>
                  </a:cubicBezTo>
                  <a:cubicBezTo>
                    <a:pt x="1205" y="4348"/>
                    <a:pt x="1331" y="4042"/>
                    <a:pt x="1391" y="3724"/>
                  </a:cubicBezTo>
                  <a:cubicBezTo>
                    <a:pt x="1435" y="3511"/>
                    <a:pt x="1561" y="3407"/>
                    <a:pt x="1752" y="3363"/>
                  </a:cubicBezTo>
                  <a:cubicBezTo>
                    <a:pt x="1900" y="3330"/>
                    <a:pt x="2053" y="3347"/>
                    <a:pt x="2190" y="3287"/>
                  </a:cubicBezTo>
                  <a:cubicBezTo>
                    <a:pt x="2305" y="3243"/>
                    <a:pt x="2415" y="3188"/>
                    <a:pt x="2442" y="3051"/>
                  </a:cubicBezTo>
                  <a:cubicBezTo>
                    <a:pt x="2469" y="2964"/>
                    <a:pt x="2426" y="2914"/>
                    <a:pt x="2360" y="2876"/>
                  </a:cubicBezTo>
                  <a:cubicBezTo>
                    <a:pt x="2292" y="2838"/>
                    <a:pt x="2218" y="2819"/>
                    <a:pt x="2144" y="2819"/>
                  </a:cubicBezTo>
                  <a:cubicBezTo>
                    <a:pt x="2070" y="2819"/>
                    <a:pt x="1996" y="2838"/>
                    <a:pt x="1928" y="2876"/>
                  </a:cubicBezTo>
                  <a:cubicBezTo>
                    <a:pt x="1791" y="2936"/>
                    <a:pt x="1665" y="3029"/>
                    <a:pt x="1561" y="3144"/>
                  </a:cubicBezTo>
                  <a:cubicBezTo>
                    <a:pt x="1555" y="3155"/>
                    <a:pt x="1539" y="3155"/>
                    <a:pt x="1517" y="3166"/>
                  </a:cubicBezTo>
                  <a:cubicBezTo>
                    <a:pt x="1528" y="3046"/>
                    <a:pt x="1544" y="2936"/>
                    <a:pt x="1550" y="2827"/>
                  </a:cubicBezTo>
                  <a:cubicBezTo>
                    <a:pt x="1566" y="2723"/>
                    <a:pt x="1566" y="2619"/>
                    <a:pt x="1561" y="2520"/>
                  </a:cubicBezTo>
                  <a:cubicBezTo>
                    <a:pt x="1555" y="2411"/>
                    <a:pt x="1572" y="2307"/>
                    <a:pt x="1605" y="2208"/>
                  </a:cubicBezTo>
                  <a:cubicBezTo>
                    <a:pt x="1725" y="1978"/>
                    <a:pt x="1922" y="1814"/>
                    <a:pt x="2097" y="1634"/>
                  </a:cubicBezTo>
                  <a:cubicBezTo>
                    <a:pt x="2201" y="1535"/>
                    <a:pt x="2256" y="1398"/>
                    <a:pt x="2245" y="1256"/>
                  </a:cubicBezTo>
                  <a:cubicBezTo>
                    <a:pt x="2245" y="1168"/>
                    <a:pt x="2196" y="1092"/>
                    <a:pt x="2114" y="1059"/>
                  </a:cubicBezTo>
                  <a:cubicBezTo>
                    <a:pt x="2081" y="1047"/>
                    <a:pt x="2048" y="1042"/>
                    <a:pt x="2015" y="1042"/>
                  </a:cubicBezTo>
                  <a:cubicBezTo>
                    <a:pt x="1909" y="1042"/>
                    <a:pt x="1805" y="1100"/>
                    <a:pt x="1747" y="1196"/>
                  </a:cubicBezTo>
                  <a:cubicBezTo>
                    <a:pt x="1621" y="1426"/>
                    <a:pt x="1594" y="1677"/>
                    <a:pt x="1572" y="1924"/>
                  </a:cubicBezTo>
                  <a:cubicBezTo>
                    <a:pt x="1572" y="1951"/>
                    <a:pt x="1572" y="1978"/>
                    <a:pt x="1539" y="2006"/>
                  </a:cubicBezTo>
                  <a:cubicBezTo>
                    <a:pt x="1490" y="1792"/>
                    <a:pt x="1293" y="1272"/>
                    <a:pt x="1293" y="1272"/>
                  </a:cubicBezTo>
                  <a:cubicBezTo>
                    <a:pt x="1304" y="1234"/>
                    <a:pt x="1331" y="1201"/>
                    <a:pt x="1369" y="1185"/>
                  </a:cubicBezTo>
                  <a:cubicBezTo>
                    <a:pt x="1468" y="1141"/>
                    <a:pt x="1780" y="780"/>
                    <a:pt x="1785" y="632"/>
                  </a:cubicBezTo>
                  <a:cubicBezTo>
                    <a:pt x="1813" y="484"/>
                    <a:pt x="1856" y="336"/>
                    <a:pt x="1922" y="199"/>
                  </a:cubicBezTo>
                  <a:cubicBezTo>
                    <a:pt x="1933" y="172"/>
                    <a:pt x="1966" y="134"/>
                    <a:pt x="1938" y="101"/>
                  </a:cubicBezTo>
                  <a:cubicBezTo>
                    <a:pt x="1938" y="100"/>
                    <a:pt x="1936" y="100"/>
                    <a:pt x="1934" y="100"/>
                  </a:cubicBezTo>
                  <a:cubicBezTo>
                    <a:pt x="1868" y="100"/>
                    <a:pt x="1190" y="509"/>
                    <a:pt x="1221" y="599"/>
                  </a:cubicBezTo>
                  <a:cubicBezTo>
                    <a:pt x="1161" y="577"/>
                    <a:pt x="931" y="139"/>
                    <a:pt x="822" y="41"/>
                  </a:cubicBezTo>
                  <a:cubicBezTo>
                    <a:pt x="791" y="15"/>
                    <a:pt x="768" y="1"/>
                    <a:pt x="7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37"/>
          <p:cNvGrpSpPr/>
          <p:nvPr/>
        </p:nvGrpSpPr>
        <p:grpSpPr>
          <a:xfrm>
            <a:off x="174094" y="3276718"/>
            <a:ext cx="1460714" cy="1649370"/>
            <a:chOff x="2785514" y="3607713"/>
            <a:chExt cx="1445393" cy="1632070"/>
          </a:xfrm>
        </p:grpSpPr>
        <p:sp>
          <p:nvSpPr>
            <p:cNvPr id="11545" name="Google Shape;11545;p37"/>
            <p:cNvSpPr/>
            <p:nvPr/>
          </p:nvSpPr>
          <p:spPr>
            <a:xfrm>
              <a:off x="3399876" y="4636015"/>
              <a:ext cx="705560" cy="602184"/>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37"/>
            <p:cNvSpPr/>
            <p:nvPr/>
          </p:nvSpPr>
          <p:spPr>
            <a:xfrm>
              <a:off x="3406759" y="4745689"/>
              <a:ext cx="699960" cy="492509"/>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37"/>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37"/>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37"/>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37"/>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37"/>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37"/>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37"/>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37"/>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37"/>
            <p:cNvSpPr/>
            <p:nvPr/>
          </p:nvSpPr>
          <p:spPr>
            <a:xfrm>
              <a:off x="2785514"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37"/>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37"/>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37"/>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37"/>
            <p:cNvSpPr/>
            <p:nvPr/>
          </p:nvSpPr>
          <p:spPr>
            <a:xfrm>
              <a:off x="3203713"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37"/>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37"/>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37"/>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37"/>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37"/>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37"/>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37"/>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37"/>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37"/>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37"/>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37"/>
          <p:cNvGrpSpPr/>
          <p:nvPr/>
        </p:nvGrpSpPr>
        <p:grpSpPr>
          <a:xfrm flipH="1">
            <a:off x="8312586" y="3744818"/>
            <a:ext cx="809727" cy="1462138"/>
            <a:chOff x="718002" y="3671691"/>
            <a:chExt cx="769995" cy="1390262"/>
          </a:xfrm>
        </p:grpSpPr>
        <p:sp>
          <p:nvSpPr>
            <p:cNvPr id="11571" name="Google Shape;11571;p37"/>
            <p:cNvSpPr/>
            <p:nvPr/>
          </p:nvSpPr>
          <p:spPr>
            <a:xfrm>
              <a:off x="755202" y="3786337"/>
              <a:ext cx="385817" cy="481047"/>
            </a:xfrm>
            <a:custGeom>
              <a:rect b="b" l="l" r="r" t="t"/>
              <a:pathLst>
                <a:path extrusionOk="0" h="2056" w="1649">
                  <a:moveTo>
                    <a:pt x="672" y="0"/>
                  </a:moveTo>
                  <a:cubicBezTo>
                    <a:pt x="576" y="0"/>
                    <a:pt x="483" y="44"/>
                    <a:pt x="422" y="124"/>
                  </a:cubicBezTo>
                  <a:cubicBezTo>
                    <a:pt x="417" y="135"/>
                    <a:pt x="411" y="146"/>
                    <a:pt x="400" y="157"/>
                  </a:cubicBezTo>
                  <a:cubicBezTo>
                    <a:pt x="50" y="480"/>
                    <a:pt x="1" y="896"/>
                    <a:pt x="34" y="1345"/>
                  </a:cubicBezTo>
                  <a:cubicBezTo>
                    <a:pt x="55" y="1586"/>
                    <a:pt x="138" y="1805"/>
                    <a:pt x="220" y="2029"/>
                  </a:cubicBezTo>
                  <a:cubicBezTo>
                    <a:pt x="239" y="2047"/>
                    <a:pt x="307" y="2055"/>
                    <a:pt x="402" y="2055"/>
                  </a:cubicBezTo>
                  <a:cubicBezTo>
                    <a:pt x="764" y="2055"/>
                    <a:pt x="1521" y="1940"/>
                    <a:pt x="1539" y="1832"/>
                  </a:cubicBezTo>
                  <a:cubicBezTo>
                    <a:pt x="1648" y="1432"/>
                    <a:pt x="1615" y="1006"/>
                    <a:pt x="1440" y="633"/>
                  </a:cubicBezTo>
                  <a:cubicBezTo>
                    <a:pt x="1320" y="371"/>
                    <a:pt x="1145" y="146"/>
                    <a:pt x="849" y="53"/>
                  </a:cubicBezTo>
                  <a:cubicBezTo>
                    <a:pt x="794" y="17"/>
                    <a:pt x="733" y="0"/>
                    <a:pt x="67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37"/>
            <p:cNvSpPr/>
            <p:nvPr/>
          </p:nvSpPr>
          <p:spPr>
            <a:xfrm>
              <a:off x="787256" y="3671691"/>
              <a:ext cx="205192" cy="154188"/>
            </a:xfrm>
            <a:custGeom>
              <a:rect b="b" l="l" r="r" t="t"/>
              <a:pathLst>
                <a:path extrusionOk="0" h="659" w="877">
                  <a:moveTo>
                    <a:pt x="431" y="0"/>
                  </a:moveTo>
                  <a:cubicBezTo>
                    <a:pt x="404" y="0"/>
                    <a:pt x="372" y="13"/>
                    <a:pt x="334" y="40"/>
                  </a:cubicBezTo>
                  <a:cubicBezTo>
                    <a:pt x="296" y="100"/>
                    <a:pt x="318" y="171"/>
                    <a:pt x="313" y="237"/>
                  </a:cubicBezTo>
                  <a:cubicBezTo>
                    <a:pt x="313" y="259"/>
                    <a:pt x="316" y="285"/>
                    <a:pt x="291" y="285"/>
                  </a:cubicBezTo>
                  <a:cubicBezTo>
                    <a:pt x="285" y="285"/>
                    <a:pt x="278" y="283"/>
                    <a:pt x="269" y="280"/>
                  </a:cubicBezTo>
                  <a:lnTo>
                    <a:pt x="159" y="176"/>
                  </a:lnTo>
                  <a:cubicBezTo>
                    <a:pt x="142" y="159"/>
                    <a:pt x="118" y="148"/>
                    <a:pt x="94" y="148"/>
                  </a:cubicBezTo>
                  <a:cubicBezTo>
                    <a:pt x="81" y="148"/>
                    <a:pt x="67" y="152"/>
                    <a:pt x="55" y="160"/>
                  </a:cubicBezTo>
                  <a:cubicBezTo>
                    <a:pt x="17" y="182"/>
                    <a:pt x="1" y="220"/>
                    <a:pt x="6" y="258"/>
                  </a:cubicBezTo>
                  <a:cubicBezTo>
                    <a:pt x="11" y="302"/>
                    <a:pt x="28" y="346"/>
                    <a:pt x="50" y="384"/>
                  </a:cubicBezTo>
                  <a:cubicBezTo>
                    <a:pt x="115" y="488"/>
                    <a:pt x="198" y="581"/>
                    <a:pt x="291" y="658"/>
                  </a:cubicBezTo>
                  <a:cubicBezTo>
                    <a:pt x="371" y="605"/>
                    <a:pt x="464" y="575"/>
                    <a:pt x="560" y="575"/>
                  </a:cubicBezTo>
                  <a:cubicBezTo>
                    <a:pt x="601" y="575"/>
                    <a:pt x="643" y="581"/>
                    <a:pt x="685" y="592"/>
                  </a:cubicBezTo>
                  <a:cubicBezTo>
                    <a:pt x="712" y="549"/>
                    <a:pt x="739" y="505"/>
                    <a:pt x="767" y="461"/>
                  </a:cubicBezTo>
                  <a:cubicBezTo>
                    <a:pt x="816" y="373"/>
                    <a:pt x="876" y="286"/>
                    <a:pt x="871" y="176"/>
                  </a:cubicBezTo>
                  <a:cubicBezTo>
                    <a:pt x="865" y="133"/>
                    <a:pt x="860" y="78"/>
                    <a:pt x="811" y="61"/>
                  </a:cubicBezTo>
                  <a:cubicBezTo>
                    <a:pt x="799" y="56"/>
                    <a:pt x="789" y="53"/>
                    <a:pt x="778" y="53"/>
                  </a:cubicBezTo>
                  <a:cubicBezTo>
                    <a:pt x="748" y="53"/>
                    <a:pt x="720" y="74"/>
                    <a:pt x="696" y="94"/>
                  </a:cubicBezTo>
                  <a:cubicBezTo>
                    <a:pt x="657" y="133"/>
                    <a:pt x="619" y="176"/>
                    <a:pt x="575" y="226"/>
                  </a:cubicBezTo>
                  <a:cubicBezTo>
                    <a:pt x="559" y="176"/>
                    <a:pt x="542" y="133"/>
                    <a:pt x="526" y="89"/>
                  </a:cubicBezTo>
                  <a:cubicBezTo>
                    <a:pt x="503" y="30"/>
                    <a:pt x="472" y="0"/>
                    <a:pt x="431"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37"/>
            <p:cNvSpPr/>
            <p:nvPr/>
          </p:nvSpPr>
          <p:spPr>
            <a:xfrm>
              <a:off x="814162" y="3858868"/>
              <a:ext cx="54047" cy="270472"/>
            </a:xfrm>
            <a:custGeom>
              <a:rect b="b" l="l" r="r" t="t"/>
              <a:pathLst>
                <a:path extrusionOk="0" h="1156" w="231">
                  <a:moveTo>
                    <a:pt x="176" y="0"/>
                  </a:moveTo>
                  <a:lnTo>
                    <a:pt x="176" y="0"/>
                  </a:lnTo>
                  <a:cubicBezTo>
                    <a:pt x="0" y="203"/>
                    <a:pt x="39" y="1018"/>
                    <a:pt x="230" y="1155"/>
                  </a:cubicBezTo>
                  <a:cubicBezTo>
                    <a:pt x="159" y="772"/>
                    <a:pt x="50" y="394"/>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37"/>
            <p:cNvSpPr/>
            <p:nvPr/>
          </p:nvSpPr>
          <p:spPr>
            <a:xfrm>
              <a:off x="940973" y="3827984"/>
              <a:ext cx="103883" cy="247543"/>
            </a:xfrm>
            <a:custGeom>
              <a:rect b="b" l="l" r="r" t="t"/>
              <a:pathLst>
                <a:path extrusionOk="0" h="1058" w="444">
                  <a:moveTo>
                    <a:pt x="52" y="0"/>
                  </a:moveTo>
                  <a:cubicBezTo>
                    <a:pt x="47" y="0"/>
                    <a:pt x="41" y="2"/>
                    <a:pt x="33" y="6"/>
                  </a:cubicBezTo>
                  <a:cubicBezTo>
                    <a:pt x="0" y="28"/>
                    <a:pt x="39" y="50"/>
                    <a:pt x="50" y="72"/>
                  </a:cubicBezTo>
                  <a:cubicBezTo>
                    <a:pt x="186" y="335"/>
                    <a:pt x="307" y="598"/>
                    <a:pt x="340" y="893"/>
                  </a:cubicBezTo>
                  <a:cubicBezTo>
                    <a:pt x="345" y="959"/>
                    <a:pt x="373" y="1014"/>
                    <a:pt x="416" y="1057"/>
                  </a:cubicBezTo>
                  <a:cubicBezTo>
                    <a:pt x="438" y="1030"/>
                    <a:pt x="444" y="992"/>
                    <a:pt x="433" y="953"/>
                  </a:cubicBezTo>
                  <a:cubicBezTo>
                    <a:pt x="405" y="795"/>
                    <a:pt x="367" y="636"/>
                    <a:pt x="312" y="483"/>
                  </a:cubicBezTo>
                  <a:cubicBezTo>
                    <a:pt x="258" y="329"/>
                    <a:pt x="208" y="165"/>
                    <a:pt x="88" y="45"/>
                  </a:cubicBezTo>
                  <a:cubicBezTo>
                    <a:pt x="75" y="32"/>
                    <a:pt x="72" y="0"/>
                    <a:pt x="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37"/>
            <p:cNvSpPr/>
            <p:nvPr/>
          </p:nvSpPr>
          <p:spPr>
            <a:xfrm>
              <a:off x="901198" y="3885774"/>
              <a:ext cx="37435" cy="138512"/>
            </a:xfrm>
            <a:custGeom>
              <a:rect b="b" l="l" r="r" t="t"/>
              <a:pathLst>
                <a:path extrusionOk="0" h="592" w="160">
                  <a:moveTo>
                    <a:pt x="34" y="0"/>
                  </a:moveTo>
                  <a:lnTo>
                    <a:pt x="34" y="0"/>
                  </a:lnTo>
                  <a:cubicBezTo>
                    <a:pt x="1" y="148"/>
                    <a:pt x="77" y="526"/>
                    <a:pt x="159" y="591"/>
                  </a:cubicBezTo>
                  <a:cubicBezTo>
                    <a:pt x="127" y="389"/>
                    <a:pt x="127" y="192"/>
                    <a:pt x="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37"/>
            <p:cNvSpPr/>
            <p:nvPr/>
          </p:nvSpPr>
          <p:spPr>
            <a:xfrm>
              <a:off x="718002" y="4061487"/>
              <a:ext cx="769995" cy="1000466"/>
            </a:xfrm>
            <a:custGeom>
              <a:rect b="b" l="l" r="r" t="t"/>
              <a:pathLst>
                <a:path extrusionOk="0" h="4276" w="3291">
                  <a:moveTo>
                    <a:pt x="1021" y="1"/>
                  </a:moveTo>
                  <a:cubicBezTo>
                    <a:pt x="997" y="1"/>
                    <a:pt x="980" y="26"/>
                    <a:pt x="964" y="76"/>
                  </a:cubicBezTo>
                  <a:cubicBezTo>
                    <a:pt x="915" y="213"/>
                    <a:pt x="926" y="711"/>
                    <a:pt x="882" y="755"/>
                  </a:cubicBezTo>
                  <a:cubicBezTo>
                    <a:pt x="871" y="686"/>
                    <a:pt x="466" y="652"/>
                    <a:pt x="214" y="652"/>
                  </a:cubicBezTo>
                  <a:cubicBezTo>
                    <a:pt x="102" y="652"/>
                    <a:pt x="21" y="659"/>
                    <a:pt x="17" y="672"/>
                  </a:cubicBezTo>
                  <a:cubicBezTo>
                    <a:pt x="1" y="716"/>
                    <a:pt x="50" y="727"/>
                    <a:pt x="78" y="749"/>
                  </a:cubicBezTo>
                  <a:cubicBezTo>
                    <a:pt x="203" y="837"/>
                    <a:pt x="313" y="941"/>
                    <a:pt x="411" y="1061"/>
                  </a:cubicBezTo>
                  <a:cubicBezTo>
                    <a:pt x="476" y="1185"/>
                    <a:pt x="916" y="1340"/>
                    <a:pt x="1035" y="1340"/>
                  </a:cubicBezTo>
                  <a:cubicBezTo>
                    <a:pt x="1037" y="1340"/>
                    <a:pt x="1039" y="1340"/>
                    <a:pt x="1041" y="1340"/>
                  </a:cubicBezTo>
                  <a:cubicBezTo>
                    <a:pt x="1046" y="1340"/>
                    <a:pt x="1051" y="1339"/>
                    <a:pt x="1056" y="1339"/>
                  </a:cubicBezTo>
                  <a:cubicBezTo>
                    <a:pt x="1089" y="1339"/>
                    <a:pt x="1122" y="1355"/>
                    <a:pt x="1150" y="1379"/>
                  </a:cubicBezTo>
                  <a:cubicBezTo>
                    <a:pt x="1150" y="1379"/>
                    <a:pt x="1233" y="1931"/>
                    <a:pt x="1293" y="2139"/>
                  </a:cubicBezTo>
                  <a:cubicBezTo>
                    <a:pt x="1249" y="2134"/>
                    <a:pt x="1238" y="2107"/>
                    <a:pt x="1227" y="2085"/>
                  </a:cubicBezTo>
                  <a:cubicBezTo>
                    <a:pt x="1085" y="1882"/>
                    <a:pt x="937" y="1674"/>
                    <a:pt x="718" y="1537"/>
                  </a:cubicBezTo>
                  <a:cubicBezTo>
                    <a:pt x="668" y="1505"/>
                    <a:pt x="613" y="1490"/>
                    <a:pt x="558" y="1490"/>
                  </a:cubicBezTo>
                  <a:cubicBezTo>
                    <a:pt x="473" y="1490"/>
                    <a:pt x="389" y="1526"/>
                    <a:pt x="329" y="1592"/>
                  </a:cubicBezTo>
                  <a:cubicBezTo>
                    <a:pt x="275" y="1658"/>
                    <a:pt x="269" y="1751"/>
                    <a:pt x="307" y="1822"/>
                  </a:cubicBezTo>
                  <a:cubicBezTo>
                    <a:pt x="368" y="1953"/>
                    <a:pt x="483" y="2052"/>
                    <a:pt x="625" y="2085"/>
                  </a:cubicBezTo>
                  <a:cubicBezTo>
                    <a:pt x="866" y="2156"/>
                    <a:pt x="1112" y="2205"/>
                    <a:pt x="1331" y="2347"/>
                  </a:cubicBezTo>
                  <a:cubicBezTo>
                    <a:pt x="1408" y="2419"/>
                    <a:pt x="1473" y="2506"/>
                    <a:pt x="1523" y="2599"/>
                  </a:cubicBezTo>
                  <a:cubicBezTo>
                    <a:pt x="1566" y="2692"/>
                    <a:pt x="1616" y="2780"/>
                    <a:pt x="1676" y="2862"/>
                  </a:cubicBezTo>
                  <a:cubicBezTo>
                    <a:pt x="1742" y="2955"/>
                    <a:pt x="1807" y="3043"/>
                    <a:pt x="1878" y="3147"/>
                  </a:cubicBezTo>
                  <a:lnTo>
                    <a:pt x="1824" y="3147"/>
                  </a:lnTo>
                  <a:cubicBezTo>
                    <a:pt x="1713" y="3108"/>
                    <a:pt x="1595" y="3086"/>
                    <a:pt x="1476" y="3086"/>
                  </a:cubicBezTo>
                  <a:cubicBezTo>
                    <a:pt x="1443" y="3086"/>
                    <a:pt x="1409" y="3088"/>
                    <a:pt x="1375" y="3092"/>
                  </a:cubicBezTo>
                  <a:cubicBezTo>
                    <a:pt x="1370" y="3092"/>
                    <a:pt x="1365" y="3092"/>
                    <a:pt x="1360" y="3092"/>
                  </a:cubicBezTo>
                  <a:cubicBezTo>
                    <a:pt x="1213" y="3092"/>
                    <a:pt x="1077" y="3173"/>
                    <a:pt x="1003" y="3300"/>
                  </a:cubicBezTo>
                  <a:cubicBezTo>
                    <a:pt x="953" y="3354"/>
                    <a:pt x="959" y="3437"/>
                    <a:pt x="1014" y="3491"/>
                  </a:cubicBezTo>
                  <a:cubicBezTo>
                    <a:pt x="1075" y="3568"/>
                    <a:pt x="1152" y="3586"/>
                    <a:pt x="1236" y="3586"/>
                  </a:cubicBezTo>
                  <a:cubicBezTo>
                    <a:pt x="1272" y="3586"/>
                    <a:pt x="1310" y="3582"/>
                    <a:pt x="1347" y="3579"/>
                  </a:cubicBezTo>
                  <a:cubicBezTo>
                    <a:pt x="1495" y="3557"/>
                    <a:pt x="1621" y="3475"/>
                    <a:pt x="1763" y="3426"/>
                  </a:cubicBezTo>
                  <a:cubicBezTo>
                    <a:pt x="1820" y="3410"/>
                    <a:pt x="1874" y="3401"/>
                    <a:pt x="1925" y="3401"/>
                  </a:cubicBezTo>
                  <a:cubicBezTo>
                    <a:pt x="2049" y="3401"/>
                    <a:pt x="2159" y="3450"/>
                    <a:pt x="2256" y="3562"/>
                  </a:cubicBezTo>
                  <a:cubicBezTo>
                    <a:pt x="2464" y="3820"/>
                    <a:pt x="2721" y="4028"/>
                    <a:pt x="3011" y="4176"/>
                  </a:cubicBezTo>
                  <a:cubicBezTo>
                    <a:pt x="3088" y="4211"/>
                    <a:pt x="3155" y="4275"/>
                    <a:pt x="3265" y="4275"/>
                  </a:cubicBezTo>
                  <a:cubicBezTo>
                    <a:pt x="3273" y="4275"/>
                    <a:pt x="3282" y="4275"/>
                    <a:pt x="3291" y="4274"/>
                  </a:cubicBezTo>
                  <a:cubicBezTo>
                    <a:pt x="3154" y="4176"/>
                    <a:pt x="3028" y="4093"/>
                    <a:pt x="2913" y="4006"/>
                  </a:cubicBezTo>
                  <a:cubicBezTo>
                    <a:pt x="2743" y="3885"/>
                    <a:pt x="2552" y="3776"/>
                    <a:pt x="2552" y="3557"/>
                  </a:cubicBezTo>
                  <a:cubicBezTo>
                    <a:pt x="2557" y="3541"/>
                    <a:pt x="2705" y="3294"/>
                    <a:pt x="2754" y="3179"/>
                  </a:cubicBezTo>
                  <a:cubicBezTo>
                    <a:pt x="2803" y="3059"/>
                    <a:pt x="2886" y="2939"/>
                    <a:pt x="2760" y="2813"/>
                  </a:cubicBezTo>
                  <a:cubicBezTo>
                    <a:pt x="2732" y="2806"/>
                    <a:pt x="2644" y="2772"/>
                    <a:pt x="2564" y="2772"/>
                  </a:cubicBezTo>
                  <a:cubicBezTo>
                    <a:pt x="2515" y="2772"/>
                    <a:pt x="2469" y="2784"/>
                    <a:pt x="2442" y="2824"/>
                  </a:cubicBezTo>
                  <a:cubicBezTo>
                    <a:pt x="2316" y="3010"/>
                    <a:pt x="2311" y="3207"/>
                    <a:pt x="2360" y="3415"/>
                  </a:cubicBezTo>
                  <a:cubicBezTo>
                    <a:pt x="2371" y="3448"/>
                    <a:pt x="2387" y="3475"/>
                    <a:pt x="2360" y="3519"/>
                  </a:cubicBezTo>
                  <a:cubicBezTo>
                    <a:pt x="2234" y="3371"/>
                    <a:pt x="2125" y="3223"/>
                    <a:pt x="1999" y="3086"/>
                  </a:cubicBezTo>
                  <a:cubicBezTo>
                    <a:pt x="1895" y="2966"/>
                    <a:pt x="1835" y="2840"/>
                    <a:pt x="1862" y="2681"/>
                  </a:cubicBezTo>
                  <a:cubicBezTo>
                    <a:pt x="1867" y="2627"/>
                    <a:pt x="1884" y="2577"/>
                    <a:pt x="1906" y="2528"/>
                  </a:cubicBezTo>
                  <a:cubicBezTo>
                    <a:pt x="1977" y="2419"/>
                    <a:pt x="2037" y="2304"/>
                    <a:pt x="2092" y="2189"/>
                  </a:cubicBezTo>
                  <a:cubicBezTo>
                    <a:pt x="2141" y="2074"/>
                    <a:pt x="2223" y="1948"/>
                    <a:pt x="2103" y="1827"/>
                  </a:cubicBezTo>
                  <a:cubicBezTo>
                    <a:pt x="2058" y="1792"/>
                    <a:pt x="2014" y="1773"/>
                    <a:pt x="1973" y="1773"/>
                  </a:cubicBezTo>
                  <a:cubicBezTo>
                    <a:pt x="1920" y="1773"/>
                    <a:pt x="1870" y="1804"/>
                    <a:pt x="1824" y="1866"/>
                  </a:cubicBezTo>
                  <a:cubicBezTo>
                    <a:pt x="1698" y="2046"/>
                    <a:pt x="1709" y="2550"/>
                    <a:pt x="1692" y="2627"/>
                  </a:cubicBezTo>
                  <a:cubicBezTo>
                    <a:pt x="1468" y="2232"/>
                    <a:pt x="1315" y="1805"/>
                    <a:pt x="1227" y="1357"/>
                  </a:cubicBezTo>
                  <a:lnTo>
                    <a:pt x="1227" y="1318"/>
                  </a:lnTo>
                  <a:cubicBezTo>
                    <a:pt x="1233" y="1313"/>
                    <a:pt x="1233" y="1313"/>
                    <a:pt x="1238" y="1307"/>
                  </a:cubicBezTo>
                  <a:lnTo>
                    <a:pt x="1238" y="1307"/>
                  </a:lnTo>
                  <a:cubicBezTo>
                    <a:pt x="1238" y="1313"/>
                    <a:pt x="1233" y="1318"/>
                    <a:pt x="1227" y="1318"/>
                  </a:cubicBezTo>
                  <a:cubicBezTo>
                    <a:pt x="1287" y="1318"/>
                    <a:pt x="1714" y="1034"/>
                    <a:pt x="1813" y="837"/>
                  </a:cubicBezTo>
                  <a:cubicBezTo>
                    <a:pt x="1884" y="694"/>
                    <a:pt x="1911" y="530"/>
                    <a:pt x="2043" y="415"/>
                  </a:cubicBezTo>
                  <a:cubicBezTo>
                    <a:pt x="2046" y="413"/>
                    <a:pt x="2045" y="411"/>
                    <a:pt x="2040" y="411"/>
                  </a:cubicBezTo>
                  <a:cubicBezTo>
                    <a:pt x="1990" y="411"/>
                    <a:pt x="1468" y="580"/>
                    <a:pt x="1408" y="656"/>
                  </a:cubicBezTo>
                  <a:cubicBezTo>
                    <a:pt x="1407" y="657"/>
                    <a:pt x="1406" y="657"/>
                    <a:pt x="1405" y="657"/>
                  </a:cubicBezTo>
                  <a:cubicBezTo>
                    <a:pt x="1371" y="657"/>
                    <a:pt x="1181" y="134"/>
                    <a:pt x="1085" y="43"/>
                  </a:cubicBezTo>
                  <a:cubicBezTo>
                    <a:pt x="1059" y="15"/>
                    <a:pt x="1038" y="1"/>
                    <a:pt x="10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77" name="Google Shape;11577;p37"/>
          <p:cNvSpPr/>
          <p:nvPr/>
        </p:nvSpPr>
        <p:spPr>
          <a:xfrm flipH="1">
            <a:off x="-1455360" y="4515475"/>
            <a:ext cx="8201371" cy="64058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37"/>
          <p:cNvSpPr/>
          <p:nvPr/>
        </p:nvSpPr>
        <p:spPr>
          <a:xfrm flipH="1">
            <a:off x="4979540" y="4515475"/>
            <a:ext cx="8201371" cy="64058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37"/>
          <p:cNvSpPr/>
          <p:nvPr/>
        </p:nvSpPr>
        <p:spPr>
          <a:xfrm rot="7474213">
            <a:off x="1929773" y="1138445"/>
            <a:ext cx="402709" cy="1203751"/>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37"/>
          <p:cNvSpPr txBox="1"/>
          <p:nvPr/>
        </p:nvSpPr>
        <p:spPr>
          <a:xfrm>
            <a:off x="2777700" y="3010875"/>
            <a:ext cx="3588600" cy="700200"/>
          </a:xfrm>
          <a:prstGeom prst="rect">
            <a:avLst/>
          </a:prstGeom>
          <a:noFill/>
          <a:ln>
            <a:noFill/>
          </a:ln>
        </p:spPr>
        <p:txBody>
          <a:bodyPr anchorCtr="0" anchor="ctr" bIns="91425" lIns="91425" spcFirstLastPara="1" rIns="91425" wrap="square" tIns="91425">
            <a:noAutofit/>
          </a:bodyPr>
          <a:lstStyle/>
          <a:p>
            <a:pPr indent="0" lvl="0" marL="0" marR="0" rtl="0" algn="ctr">
              <a:lnSpc>
                <a:spcPct val="100000"/>
              </a:lnSpc>
              <a:spcBef>
                <a:spcPts val="0"/>
              </a:spcBef>
              <a:spcAft>
                <a:spcPts val="0"/>
              </a:spcAft>
              <a:buNone/>
            </a:pPr>
            <a:r>
              <a:rPr lang="en" sz="1200">
                <a:solidFill>
                  <a:schemeClr val="dk1"/>
                </a:solidFill>
                <a:latin typeface="Nanum Gothic"/>
                <a:ea typeface="Nanum Gothic"/>
                <a:cs typeface="Nanum Gothic"/>
                <a:sym typeface="Nanum Gothic"/>
              </a:rPr>
              <a:t>CREDITS: This presentation template was created by </a:t>
            </a:r>
            <a:r>
              <a:rPr lang="en" sz="1200">
                <a:solidFill>
                  <a:schemeClr val="dk1"/>
                </a:solidFill>
                <a:uFill>
                  <a:noFill/>
                </a:uFill>
                <a:latin typeface="NanumGothic ExtraBold"/>
                <a:ea typeface="NanumGothic ExtraBold"/>
                <a:cs typeface="NanumGothic ExtraBold"/>
                <a:sym typeface="NanumGothic ExtraBold"/>
                <a:hlinkClick r:id="rId2">
                  <a:extLst>
                    <a:ext uri="{A12FA001-AC4F-418D-AE19-62706E023703}">
                      <ahyp:hlinkClr val="tx"/>
                    </a:ext>
                  </a:extLst>
                </a:hlinkClick>
              </a:rPr>
              <a:t>Slidesgo</a:t>
            </a:r>
            <a:r>
              <a:rPr lang="en" sz="1200">
                <a:solidFill>
                  <a:schemeClr val="dk1"/>
                </a:solidFill>
                <a:latin typeface="Nanum Gothic"/>
                <a:ea typeface="Nanum Gothic"/>
                <a:cs typeface="Nanum Gothic"/>
                <a:sym typeface="Nanum Gothic"/>
              </a:rPr>
              <a:t>, including icons by </a:t>
            </a:r>
            <a:r>
              <a:rPr lang="en" sz="1200">
                <a:solidFill>
                  <a:schemeClr val="dk1"/>
                </a:solidFill>
                <a:uFill>
                  <a:noFill/>
                </a:uFill>
                <a:latin typeface="NanumGothic ExtraBold"/>
                <a:ea typeface="NanumGothic ExtraBold"/>
                <a:cs typeface="NanumGothic ExtraBold"/>
                <a:sym typeface="NanumGothic ExtraBold"/>
                <a:hlinkClick r:id="rId3">
                  <a:extLst>
                    <a:ext uri="{A12FA001-AC4F-418D-AE19-62706E023703}">
                      <ahyp:hlinkClr val="tx"/>
                    </a:ext>
                  </a:extLst>
                </a:hlinkClick>
              </a:rPr>
              <a:t>Flaticon</a:t>
            </a:r>
            <a:r>
              <a:rPr lang="en" sz="1200">
                <a:solidFill>
                  <a:schemeClr val="dk1"/>
                </a:solidFill>
                <a:latin typeface="Nanum Gothic"/>
                <a:ea typeface="Nanum Gothic"/>
                <a:cs typeface="Nanum Gothic"/>
                <a:sym typeface="Nanum Gothic"/>
              </a:rPr>
              <a:t>, and infographics &amp; images by </a:t>
            </a:r>
            <a:r>
              <a:rPr lang="en" sz="1200">
                <a:solidFill>
                  <a:schemeClr val="dk1"/>
                </a:solidFill>
                <a:uFill>
                  <a:noFill/>
                </a:uFill>
                <a:latin typeface="NanumGothic ExtraBold"/>
                <a:ea typeface="NanumGothic ExtraBold"/>
                <a:cs typeface="NanumGothic ExtraBold"/>
                <a:sym typeface="NanumGothic ExtraBold"/>
                <a:hlinkClick r:id="rId4">
                  <a:extLst>
                    <a:ext uri="{A12FA001-AC4F-418D-AE19-62706E023703}">
                      <ahyp:hlinkClr val="tx"/>
                    </a:ext>
                  </a:extLst>
                </a:hlinkClick>
              </a:rPr>
              <a:t>Freepik</a:t>
            </a:r>
            <a:endParaRPr sz="1200" u="sng">
              <a:solidFill>
                <a:schemeClr val="dk1"/>
              </a:solidFill>
              <a:latin typeface="Nanum Gothic"/>
              <a:ea typeface="Nanum Gothic"/>
              <a:cs typeface="Nanum Gothic"/>
              <a:sym typeface="Nanum Gothic"/>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
  <p:cSld name="CUSTOM_10">
    <p:spTree>
      <p:nvGrpSpPr>
        <p:cNvPr id="11581" name="Shape 11581"/>
        <p:cNvGrpSpPr/>
        <p:nvPr/>
      </p:nvGrpSpPr>
      <p:grpSpPr>
        <a:xfrm>
          <a:off x="0" y="0"/>
          <a:ext cx="0" cy="0"/>
          <a:chOff x="0" y="0"/>
          <a:chExt cx="0" cy="0"/>
        </a:xfrm>
      </p:grpSpPr>
      <p:sp>
        <p:nvSpPr>
          <p:cNvPr id="11582" name="Google Shape;11582;p38"/>
          <p:cNvSpPr/>
          <p:nvPr/>
        </p:nvSpPr>
        <p:spPr>
          <a:xfrm flipH="1">
            <a:off x="6319431" y="2571750"/>
            <a:ext cx="4145394" cy="2365371"/>
          </a:xfrm>
          <a:custGeom>
            <a:rect b="b" l="l" r="r" t="t"/>
            <a:pathLst>
              <a:path extrusionOk="0" h="24862" w="57935">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83" name="Google Shape;11583;p38"/>
          <p:cNvGrpSpPr/>
          <p:nvPr/>
        </p:nvGrpSpPr>
        <p:grpSpPr>
          <a:xfrm rot="10428974">
            <a:off x="-648806" y="807914"/>
            <a:ext cx="623977" cy="1046353"/>
            <a:chOff x="352625" y="2514275"/>
            <a:chExt cx="150500" cy="252375"/>
          </a:xfrm>
        </p:grpSpPr>
        <p:sp>
          <p:nvSpPr>
            <p:cNvPr id="11584" name="Google Shape;11584;p38"/>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38"/>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38"/>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38"/>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38"/>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38"/>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38"/>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38"/>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38"/>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38"/>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38"/>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38"/>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38"/>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7" name="Google Shape;11597;p38"/>
          <p:cNvGrpSpPr/>
          <p:nvPr/>
        </p:nvGrpSpPr>
        <p:grpSpPr>
          <a:xfrm flipH="1" rot="-9443905">
            <a:off x="-1788393" y="-245144"/>
            <a:ext cx="623975" cy="1046351"/>
            <a:chOff x="352625" y="2514275"/>
            <a:chExt cx="150500" cy="252375"/>
          </a:xfrm>
        </p:grpSpPr>
        <p:sp>
          <p:nvSpPr>
            <p:cNvPr id="11598" name="Google Shape;11598;p38"/>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38"/>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38"/>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38"/>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38"/>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38"/>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38"/>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38"/>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38"/>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38"/>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38"/>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38"/>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38"/>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38"/>
          <p:cNvGrpSpPr/>
          <p:nvPr/>
        </p:nvGrpSpPr>
        <p:grpSpPr>
          <a:xfrm>
            <a:off x="-1773584" y="-694630"/>
            <a:ext cx="2265428" cy="2271442"/>
            <a:chOff x="7756235" y="-630717"/>
            <a:chExt cx="2360312" cy="2366578"/>
          </a:xfrm>
        </p:grpSpPr>
        <p:grpSp>
          <p:nvGrpSpPr>
            <p:cNvPr id="11612" name="Google Shape;11612;p38"/>
            <p:cNvGrpSpPr/>
            <p:nvPr/>
          </p:nvGrpSpPr>
          <p:grpSpPr>
            <a:xfrm flipH="1">
              <a:off x="8910950" y="-156882"/>
              <a:ext cx="1205597" cy="1051927"/>
              <a:chOff x="-1033342" y="-651870"/>
              <a:chExt cx="1568154" cy="1368271"/>
            </a:xfrm>
          </p:grpSpPr>
          <p:sp>
            <p:nvSpPr>
              <p:cNvPr id="11613" name="Google Shape;11613;p38"/>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38"/>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38"/>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6" name="Google Shape;11616;p38"/>
            <p:cNvGrpSpPr/>
            <p:nvPr/>
          </p:nvGrpSpPr>
          <p:grpSpPr>
            <a:xfrm rot="10389824">
              <a:off x="8060650" y="-111269"/>
              <a:ext cx="1546564" cy="1761346"/>
              <a:chOff x="13841809" y="-1721004"/>
              <a:chExt cx="1300999" cy="1481677"/>
            </a:xfrm>
          </p:grpSpPr>
          <p:sp>
            <p:nvSpPr>
              <p:cNvPr id="11617" name="Google Shape;11617;p38"/>
              <p:cNvSpPr/>
              <p:nvPr/>
            </p:nvSpPr>
            <p:spPr>
              <a:xfrm>
                <a:off x="14048226" y="-1069723"/>
                <a:ext cx="398319" cy="830396"/>
              </a:xfrm>
              <a:custGeom>
                <a:rect b="b" l="l" r="r" t="t"/>
                <a:pathLst>
                  <a:path extrusionOk="0" h="5262" w="2524">
                    <a:moveTo>
                      <a:pt x="1681" y="1"/>
                    </a:moveTo>
                    <a:cubicBezTo>
                      <a:pt x="1653" y="56"/>
                      <a:pt x="1626" y="110"/>
                      <a:pt x="1593" y="165"/>
                    </a:cubicBezTo>
                    <a:lnTo>
                      <a:pt x="1960" y="368"/>
                    </a:lnTo>
                    <a:cubicBezTo>
                      <a:pt x="1155" y="1857"/>
                      <a:pt x="619" y="3482"/>
                      <a:pt x="383" y="5163"/>
                    </a:cubicBezTo>
                    <a:lnTo>
                      <a:pt x="0" y="5113"/>
                    </a:lnTo>
                    <a:lnTo>
                      <a:pt x="0" y="5124"/>
                    </a:lnTo>
                    <a:lnTo>
                      <a:pt x="942" y="5261"/>
                    </a:lnTo>
                    <a:cubicBezTo>
                      <a:pt x="1177" y="3575"/>
                      <a:pt x="1714" y="1950"/>
                      <a:pt x="2524" y="461"/>
                    </a:cubicBezTo>
                    <a:lnTo>
                      <a:pt x="1681" y="1"/>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38"/>
              <p:cNvSpPr/>
              <p:nvPr/>
            </p:nvSpPr>
            <p:spPr>
              <a:xfrm>
                <a:off x="14048226" y="-1043684"/>
                <a:ext cx="309313" cy="788734"/>
              </a:xfrm>
              <a:custGeom>
                <a:rect b="b" l="l" r="r" t="t"/>
                <a:pathLst>
                  <a:path extrusionOk="0" h="4998" w="1960">
                    <a:moveTo>
                      <a:pt x="1593" y="0"/>
                    </a:moveTo>
                    <a:cubicBezTo>
                      <a:pt x="783" y="1544"/>
                      <a:pt x="241" y="3219"/>
                      <a:pt x="0" y="4948"/>
                    </a:cubicBezTo>
                    <a:lnTo>
                      <a:pt x="383" y="4998"/>
                    </a:lnTo>
                    <a:cubicBezTo>
                      <a:pt x="619" y="3317"/>
                      <a:pt x="1155" y="1692"/>
                      <a:pt x="1960" y="203"/>
                    </a:cubicBezTo>
                    <a:lnTo>
                      <a:pt x="1593"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38"/>
              <p:cNvSpPr/>
              <p:nvPr/>
            </p:nvSpPr>
            <p:spPr>
              <a:xfrm>
                <a:off x="14051698" y="-1023011"/>
                <a:ext cx="413942" cy="316725"/>
              </a:xfrm>
              <a:custGeom>
                <a:rect b="b" l="l" r="r" t="t"/>
                <a:pathLst>
                  <a:path extrusionOk="0" h="2007" w="2623">
                    <a:moveTo>
                      <a:pt x="928" y="0"/>
                    </a:moveTo>
                    <a:cubicBezTo>
                      <a:pt x="845" y="0"/>
                      <a:pt x="761" y="11"/>
                      <a:pt x="679" y="33"/>
                    </a:cubicBezTo>
                    <a:cubicBezTo>
                      <a:pt x="460" y="94"/>
                      <a:pt x="247" y="219"/>
                      <a:pt x="175" y="433"/>
                    </a:cubicBezTo>
                    <a:cubicBezTo>
                      <a:pt x="0" y="969"/>
                      <a:pt x="849" y="1418"/>
                      <a:pt x="723" y="1966"/>
                    </a:cubicBezTo>
                    <a:cubicBezTo>
                      <a:pt x="879" y="1993"/>
                      <a:pt x="1037" y="2007"/>
                      <a:pt x="1196" y="2007"/>
                    </a:cubicBezTo>
                    <a:cubicBezTo>
                      <a:pt x="1355" y="2007"/>
                      <a:pt x="1514" y="1993"/>
                      <a:pt x="1670" y="1966"/>
                    </a:cubicBezTo>
                    <a:cubicBezTo>
                      <a:pt x="2036" y="1900"/>
                      <a:pt x="2425" y="1714"/>
                      <a:pt x="2529" y="1358"/>
                    </a:cubicBezTo>
                    <a:cubicBezTo>
                      <a:pt x="2622" y="1051"/>
                      <a:pt x="2458" y="712"/>
                      <a:pt x="2212" y="510"/>
                    </a:cubicBezTo>
                    <a:cubicBezTo>
                      <a:pt x="1965" y="302"/>
                      <a:pt x="1653" y="198"/>
                      <a:pt x="1352" y="99"/>
                    </a:cubicBezTo>
                    <a:lnTo>
                      <a:pt x="1347" y="99"/>
                    </a:lnTo>
                    <a:cubicBezTo>
                      <a:pt x="1215" y="33"/>
                      <a:pt x="1072" y="0"/>
                      <a:pt x="92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38"/>
              <p:cNvSpPr/>
              <p:nvPr/>
            </p:nvSpPr>
            <p:spPr>
              <a:xfrm>
                <a:off x="13841809" y="-1346205"/>
                <a:ext cx="407788" cy="285952"/>
              </a:xfrm>
              <a:custGeom>
                <a:rect b="b" l="l" r="r" t="t"/>
                <a:pathLst>
                  <a:path extrusionOk="0" h="1812" w="2584">
                    <a:moveTo>
                      <a:pt x="1129" y="0"/>
                    </a:moveTo>
                    <a:cubicBezTo>
                      <a:pt x="732" y="0"/>
                      <a:pt x="341" y="160"/>
                      <a:pt x="0" y="374"/>
                    </a:cubicBezTo>
                    <a:cubicBezTo>
                      <a:pt x="345" y="598"/>
                      <a:pt x="602" y="921"/>
                      <a:pt x="892" y="1206"/>
                    </a:cubicBezTo>
                    <a:cubicBezTo>
                      <a:pt x="1182" y="1490"/>
                      <a:pt x="1522" y="1753"/>
                      <a:pt x="1927" y="1802"/>
                    </a:cubicBezTo>
                    <a:cubicBezTo>
                      <a:pt x="1962" y="1808"/>
                      <a:pt x="1998" y="1811"/>
                      <a:pt x="2034" y="1811"/>
                    </a:cubicBezTo>
                    <a:cubicBezTo>
                      <a:pt x="2099" y="1811"/>
                      <a:pt x="2163" y="1801"/>
                      <a:pt x="2222" y="1780"/>
                    </a:cubicBezTo>
                    <a:cubicBezTo>
                      <a:pt x="2403" y="1720"/>
                      <a:pt x="2529" y="1561"/>
                      <a:pt x="2556" y="1375"/>
                    </a:cubicBezTo>
                    <a:cubicBezTo>
                      <a:pt x="2584" y="1129"/>
                      <a:pt x="2294" y="768"/>
                      <a:pt x="2162" y="554"/>
                    </a:cubicBezTo>
                    <a:cubicBezTo>
                      <a:pt x="1976" y="253"/>
                      <a:pt x="1664" y="56"/>
                      <a:pt x="1314" y="12"/>
                    </a:cubicBezTo>
                    <a:cubicBezTo>
                      <a:pt x="1252" y="4"/>
                      <a:pt x="1190" y="0"/>
                      <a:pt x="112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38"/>
              <p:cNvSpPr/>
              <p:nvPr/>
            </p:nvSpPr>
            <p:spPr>
              <a:xfrm>
                <a:off x="13935075" y="-1295548"/>
                <a:ext cx="223778" cy="158915"/>
              </a:xfrm>
              <a:custGeom>
                <a:rect b="b" l="l" r="r" t="t"/>
                <a:pathLst>
                  <a:path extrusionOk="0" h="1007" w="1418">
                    <a:moveTo>
                      <a:pt x="416" y="1"/>
                    </a:moveTo>
                    <a:cubicBezTo>
                      <a:pt x="267" y="1"/>
                      <a:pt x="123" y="24"/>
                      <a:pt x="0" y="85"/>
                    </a:cubicBezTo>
                    <a:cubicBezTo>
                      <a:pt x="274" y="228"/>
                      <a:pt x="531" y="315"/>
                      <a:pt x="712" y="589"/>
                    </a:cubicBezTo>
                    <a:cubicBezTo>
                      <a:pt x="783" y="699"/>
                      <a:pt x="838" y="819"/>
                      <a:pt x="931" y="907"/>
                    </a:cubicBezTo>
                    <a:cubicBezTo>
                      <a:pt x="993" y="965"/>
                      <a:pt x="1082" y="1006"/>
                      <a:pt x="1166" y="1006"/>
                    </a:cubicBezTo>
                    <a:cubicBezTo>
                      <a:pt x="1209" y="1006"/>
                      <a:pt x="1250" y="996"/>
                      <a:pt x="1287" y="972"/>
                    </a:cubicBezTo>
                    <a:cubicBezTo>
                      <a:pt x="1391" y="901"/>
                      <a:pt x="1407" y="759"/>
                      <a:pt x="1407" y="627"/>
                    </a:cubicBezTo>
                    <a:cubicBezTo>
                      <a:pt x="1418" y="518"/>
                      <a:pt x="1396" y="403"/>
                      <a:pt x="1341" y="299"/>
                    </a:cubicBezTo>
                    <a:cubicBezTo>
                      <a:pt x="1270" y="195"/>
                      <a:pt x="1144" y="140"/>
                      <a:pt x="1018" y="102"/>
                    </a:cubicBezTo>
                    <a:cubicBezTo>
                      <a:pt x="842" y="47"/>
                      <a:pt x="625" y="1"/>
                      <a:pt x="41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38"/>
              <p:cNvSpPr/>
              <p:nvPr/>
            </p:nvSpPr>
            <p:spPr>
              <a:xfrm>
                <a:off x="13917716" y="-1118012"/>
                <a:ext cx="242873" cy="215253"/>
              </a:xfrm>
              <a:custGeom>
                <a:rect b="b" l="l" r="r" t="t"/>
                <a:pathLst>
                  <a:path extrusionOk="0" h="1364" w="1539">
                    <a:moveTo>
                      <a:pt x="504" y="0"/>
                    </a:moveTo>
                    <a:cubicBezTo>
                      <a:pt x="351" y="126"/>
                      <a:pt x="236" y="285"/>
                      <a:pt x="160" y="471"/>
                    </a:cubicBezTo>
                    <a:cubicBezTo>
                      <a:pt x="45" y="750"/>
                      <a:pt x="23" y="1062"/>
                      <a:pt x="1" y="1363"/>
                    </a:cubicBezTo>
                    <a:cubicBezTo>
                      <a:pt x="114" y="1066"/>
                      <a:pt x="403" y="871"/>
                      <a:pt x="721" y="871"/>
                    </a:cubicBezTo>
                    <a:cubicBezTo>
                      <a:pt x="726" y="871"/>
                      <a:pt x="730" y="871"/>
                      <a:pt x="734" y="871"/>
                    </a:cubicBezTo>
                    <a:cubicBezTo>
                      <a:pt x="953" y="882"/>
                      <a:pt x="1156" y="986"/>
                      <a:pt x="1358" y="1079"/>
                    </a:cubicBezTo>
                    <a:cubicBezTo>
                      <a:pt x="1418" y="1106"/>
                      <a:pt x="1479" y="1128"/>
                      <a:pt x="1539" y="1150"/>
                    </a:cubicBezTo>
                    <a:cubicBezTo>
                      <a:pt x="1451" y="1046"/>
                      <a:pt x="1391" y="925"/>
                      <a:pt x="1353" y="794"/>
                    </a:cubicBezTo>
                    <a:cubicBezTo>
                      <a:pt x="1325" y="696"/>
                      <a:pt x="1314" y="592"/>
                      <a:pt x="1287" y="493"/>
                    </a:cubicBezTo>
                    <a:cubicBezTo>
                      <a:pt x="1221" y="291"/>
                      <a:pt x="1057" y="137"/>
                      <a:pt x="855" y="77"/>
                    </a:cubicBezTo>
                    <a:cubicBezTo>
                      <a:pt x="740" y="44"/>
                      <a:pt x="614" y="44"/>
                      <a:pt x="5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38"/>
              <p:cNvSpPr/>
              <p:nvPr/>
            </p:nvSpPr>
            <p:spPr>
              <a:xfrm>
                <a:off x="13997253" y="-1146418"/>
                <a:ext cx="298108" cy="219198"/>
              </a:xfrm>
              <a:custGeom>
                <a:rect b="b" l="l" r="r" t="t"/>
                <a:pathLst>
                  <a:path extrusionOk="0" h="1389" w="1889">
                    <a:moveTo>
                      <a:pt x="579" y="1"/>
                    </a:moveTo>
                    <a:cubicBezTo>
                      <a:pt x="481" y="1"/>
                      <a:pt x="382" y="15"/>
                      <a:pt x="290" y="38"/>
                    </a:cubicBezTo>
                    <a:cubicBezTo>
                      <a:pt x="186" y="65"/>
                      <a:pt x="88" y="115"/>
                      <a:pt x="0" y="180"/>
                    </a:cubicBezTo>
                    <a:cubicBezTo>
                      <a:pt x="110" y="224"/>
                      <a:pt x="236" y="224"/>
                      <a:pt x="351" y="257"/>
                    </a:cubicBezTo>
                    <a:cubicBezTo>
                      <a:pt x="553" y="317"/>
                      <a:pt x="717" y="471"/>
                      <a:pt x="783" y="673"/>
                    </a:cubicBezTo>
                    <a:cubicBezTo>
                      <a:pt x="816" y="772"/>
                      <a:pt x="821" y="876"/>
                      <a:pt x="849" y="969"/>
                    </a:cubicBezTo>
                    <a:cubicBezTo>
                      <a:pt x="887" y="1100"/>
                      <a:pt x="953" y="1226"/>
                      <a:pt x="1035" y="1330"/>
                    </a:cubicBezTo>
                    <a:cubicBezTo>
                      <a:pt x="1137" y="1369"/>
                      <a:pt x="1247" y="1389"/>
                      <a:pt x="1357" y="1389"/>
                    </a:cubicBezTo>
                    <a:cubicBezTo>
                      <a:pt x="1401" y="1389"/>
                      <a:pt x="1445" y="1385"/>
                      <a:pt x="1489" y="1379"/>
                    </a:cubicBezTo>
                    <a:cubicBezTo>
                      <a:pt x="1697" y="1330"/>
                      <a:pt x="1889" y="1111"/>
                      <a:pt x="1829" y="903"/>
                    </a:cubicBezTo>
                    <a:cubicBezTo>
                      <a:pt x="1796" y="783"/>
                      <a:pt x="1692" y="695"/>
                      <a:pt x="1593" y="618"/>
                    </a:cubicBezTo>
                    <a:lnTo>
                      <a:pt x="1133" y="252"/>
                    </a:lnTo>
                    <a:cubicBezTo>
                      <a:pt x="1016" y="70"/>
                      <a:pt x="799" y="1"/>
                      <a:pt x="57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38"/>
              <p:cNvSpPr/>
              <p:nvPr/>
            </p:nvSpPr>
            <p:spPr>
              <a:xfrm>
                <a:off x="14379944" y="-889977"/>
                <a:ext cx="291164" cy="362016"/>
              </a:xfrm>
              <a:custGeom>
                <a:rect b="b" l="l" r="r" t="t"/>
                <a:pathLst>
                  <a:path extrusionOk="0" h="2294" w="1845">
                    <a:moveTo>
                      <a:pt x="0" y="0"/>
                    </a:moveTo>
                    <a:cubicBezTo>
                      <a:pt x="38" y="192"/>
                      <a:pt x="115" y="373"/>
                      <a:pt x="230" y="531"/>
                    </a:cubicBezTo>
                    <a:cubicBezTo>
                      <a:pt x="427" y="778"/>
                      <a:pt x="695" y="958"/>
                      <a:pt x="898" y="1199"/>
                    </a:cubicBezTo>
                    <a:cubicBezTo>
                      <a:pt x="1150" y="1506"/>
                      <a:pt x="1276" y="1900"/>
                      <a:pt x="1254" y="2294"/>
                    </a:cubicBezTo>
                    <a:cubicBezTo>
                      <a:pt x="1352" y="2048"/>
                      <a:pt x="1527" y="1845"/>
                      <a:pt x="1653" y="1610"/>
                    </a:cubicBezTo>
                    <a:cubicBezTo>
                      <a:pt x="1774" y="1374"/>
                      <a:pt x="1839" y="1112"/>
                      <a:pt x="1845" y="843"/>
                    </a:cubicBezTo>
                    <a:lnTo>
                      <a:pt x="1845" y="756"/>
                    </a:lnTo>
                    <a:cubicBezTo>
                      <a:pt x="1745" y="707"/>
                      <a:pt x="1637" y="684"/>
                      <a:pt x="1529" y="684"/>
                    </a:cubicBezTo>
                    <a:cubicBezTo>
                      <a:pt x="1455" y="684"/>
                      <a:pt x="1380" y="695"/>
                      <a:pt x="1308" y="718"/>
                    </a:cubicBezTo>
                    <a:cubicBezTo>
                      <a:pt x="1221" y="400"/>
                      <a:pt x="942" y="176"/>
                      <a:pt x="619" y="148"/>
                    </a:cubicBezTo>
                    <a:cubicBezTo>
                      <a:pt x="389" y="132"/>
                      <a:pt x="164" y="176"/>
                      <a:pt x="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38"/>
              <p:cNvSpPr/>
              <p:nvPr/>
            </p:nvSpPr>
            <p:spPr>
              <a:xfrm>
                <a:off x="14375526" y="-960361"/>
                <a:ext cx="295583" cy="188899"/>
              </a:xfrm>
              <a:custGeom>
                <a:rect b="b" l="l" r="r" t="t"/>
                <a:pathLst>
                  <a:path extrusionOk="0" h="1197" w="1873">
                    <a:moveTo>
                      <a:pt x="311" y="1"/>
                    </a:moveTo>
                    <a:cubicBezTo>
                      <a:pt x="278" y="1"/>
                      <a:pt x="248" y="5"/>
                      <a:pt x="220" y="14"/>
                    </a:cubicBezTo>
                    <a:cubicBezTo>
                      <a:pt x="34" y="74"/>
                      <a:pt x="1" y="255"/>
                      <a:pt x="34" y="446"/>
                    </a:cubicBezTo>
                    <a:cubicBezTo>
                      <a:pt x="192" y="622"/>
                      <a:pt x="417" y="578"/>
                      <a:pt x="647" y="594"/>
                    </a:cubicBezTo>
                    <a:cubicBezTo>
                      <a:pt x="975" y="622"/>
                      <a:pt x="1249" y="846"/>
                      <a:pt x="1336" y="1164"/>
                    </a:cubicBezTo>
                    <a:cubicBezTo>
                      <a:pt x="1412" y="1141"/>
                      <a:pt x="1488" y="1129"/>
                      <a:pt x="1563" y="1129"/>
                    </a:cubicBezTo>
                    <a:cubicBezTo>
                      <a:pt x="1669" y="1129"/>
                      <a:pt x="1774" y="1152"/>
                      <a:pt x="1873" y="1196"/>
                    </a:cubicBezTo>
                    <a:cubicBezTo>
                      <a:pt x="1867" y="1109"/>
                      <a:pt x="1845" y="1021"/>
                      <a:pt x="1807" y="939"/>
                    </a:cubicBezTo>
                    <a:cubicBezTo>
                      <a:pt x="1736" y="835"/>
                      <a:pt x="1643" y="742"/>
                      <a:pt x="1539" y="676"/>
                    </a:cubicBezTo>
                    <a:cubicBezTo>
                      <a:pt x="1303" y="511"/>
                      <a:pt x="672" y="1"/>
                      <a:pt x="31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38"/>
              <p:cNvSpPr/>
              <p:nvPr/>
            </p:nvSpPr>
            <p:spPr>
              <a:xfrm>
                <a:off x="14458534" y="-991607"/>
                <a:ext cx="600477" cy="247762"/>
              </a:xfrm>
              <a:custGeom>
                <a:rect b="b" l="l" r="r" t="t"/>
                <a:pathLst>
                  <a:path extrusionOk="0" h="1570" w="3805">
                    <a:moveTo>
                      <a:pt x="1588" y="1"/>
                    </a:moveTo>
                    <a:cubicBezTo>
                      <a:pt x="1395" y="1"/>
                      <a:pt x="1207" y="37"/>
                      <a:pt x="1035" y="119"/>
                    </a:cubicBezTo>
                    <a:cubicBezTo>
                      <a:pt x="0" y="617"/>
                      <a:pt x="1522" y="1356"/>
                      <a:pt x="1998" y="1471"/>
                    </a:cubicBezTo>
                    <a:cubicBezTo>
                      <a:pt x="2301" y="1541"/>
                      <a:pt x="2611" y="1570"/>
                      <a:pt x="2922" y="1570"/>
                    </a:cubicBezTo>
                    <a:cubicBezTo>
                      <a:pt x="3218" y="1570"/>
                      <a:pt x="3514" y="1544"/>
                      <a:pt x="3804" y="1504"/>
                    </a:cubicBezTo>
                    <a:cubicBezTo>
                      <a:pt x="3465" y="1389"/>
                      <a:pt x="3301" y="1017"/>
                      <a:pt x="3082" y="732"/>
                    </a:cubicBezTo>
                    <a:cubicBezTo>
                      <a:pt x="2763" y="319"/>
                      <a:pt x="2157" y="1"/>
                      <a:pt x="158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38"/>
              <p:cNvSpPr/>
              <p:nvPr/>
            </p:nvSpPr>
            <p:spPr>
              <a:xfrm>
                <a:off x="14588886" y="-1047945"/>
                <a:ext cx="553922" cy="165700"/>
              </a:xfrm>
              <a:custGeom>
                <a:rect b="b" l="l" r="r" t="t"/>
                <a:pathLst>
                  <a:path extrusionOk="0" h="1050" w="3510">
                    <a:moveTo>
                      <a:pt x="1397" y="0"/>
                    </a:moveTo>
                    <a:cubicBezTo>
                      <a:pt x="1316" y="0"/>
                      <a:pt x="1236" y="4"/>
                      <a:pt x="1156" y="11"/>
                    </a:cubicBezTo>
                    <a:cubicBezTo>
                      <a:pt x="953" y="27"/>
                      <a:pt x="307" y="60"/>
                      <a:pt x="198" y="268"/>
                    </a:cubicBezTo>
                    <a:cubicBezTo>
                      <a:pt x="1" y="624"/>
                      <a:pt x="1473" y="996"/>
                      <a:pt x="1741" y="1029"/>
                    </a:cubicBezTo>
                    <a:cubicBezTo>
                      <a:pt x="1851" y="1042"/>
                      <a:pt x="1961" y="1049"/>
                      <a:pt x="2072" y="1049"/>
                    </a:cubicBezTo>
                    <a:cubicBezTo>
                      <a:pt x="2588" y="1049"/>
                      <a:pt x="3108" y="900"/>
                      <a:pt x="3509" y="580"/>
                    </a:cubicBezTo>
                    <a:lnTo>
                      <a:pt x="2677" y="279"/>
                    </a:lnTo>
                    <a:cubicBezTo>
                      <a:pt x="2491" y="202"/>
                      <a:pt x="2294" y="142"/>
                      <a:pt x="2103" y="87"/>
                    </a:cubicBezTo>
                    <a:cubicBezTo>
                      <a:pt x="1870" y="30"/>
                      <a:pt x="1634" y="0"/>
                      <a:pt x="13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38"/>
              <p:cNvSpPr/>
              <p:nvPr/>
            </p:nvSpPr>
            <p:spPr>
              <a:xfrm>
                <a:off x="14666687" y="-1173562"/>
                <a:ext cx="468388" cy="131771"/>
              </a:xfrm>
              <a:custGeom>
                <a:rect b="b" l="l" r="r" t="t"/>
                <a:pathLst>
                  <a:path extrusionOk="0" h="835" w="2968">
                    <a:moveTo>
                      <a:pt x="1688" y="1"/>
                    </a:moveTo>
                    <a:cubicBezTo>
                      <a:pt x="1587" y="1"/>
                      <a:pt x="1486" y="5"/>
                      <a:pt x="1385" y="13"/>
                    </a:cubicBezTo>
                    <a:cubicBezTo>
                      <a:pt x="1123" y="30"/>
                      <a:pt x="269" y="128"/>
                      <a:pt x="143" y="424"/>
                    </a:cubicBezTo>
                    <a:cubicBezTo>
                      <a:pt x="0" y="757"/>
                      <a:pt x="685" y="818"/>
                      <a:pt x="980" y="834"/>
                    </a:cubicBezTo>
                    <a:cubicBezTo>
                      <a:pt x="996" y="835"/>
                      <a:pt x="1011" y="835"/>
                      <a:pt x="1027" y="835"/>
                    </a:cubicBezTo>
                    <a:cubicBezTo>
                      <a:pt x="1225" y="835"/>
                      <a:pt x="1422" y="803"/>
                      <a:pt x="1615" y="752"/>
                    </a:cubicBezTo>
                    <a:cubicBezTo>
                      <a:pt x="2097" y="626"/>
                      <a:pt x="2557" y="418"/>
                      <a:pt x="2967" y="139"/>
                    </a:cubicBezTo>
                    <a:cubicBezTo>
                      <a:pt x="2542" y="68"/>
                      <a:pt x="2114" y="1"/>
                      <a:pt x="1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38"/>
              <p:cNvSpPr/>
              <p:nvPr/>
            </p:nvSpPr>
            <p:spPr>
              <a:xfrm>
                <a:off x="14468476" y="-1721004"/>
                <a:ext cx="190638" cy="500573"/>
              </a:xfrm>
              <a:custGeom>
                <a:rect b="b" l="l" r="r" t="t"/>
                <a:pathLst>
                  <a:path extrusionOk="0" h="3172" w="1208">
                    <a:moveTo>
                      <a:pt x="545" y="1"/>
                    </a:moveTo>
                    <a:lnTo>
                      <a:pt x="430" y="45"/>
                    </a:lnTo>
                    <a:cubicBezTo>
                      <a:pt x="233" y="663"/>
                      <a:pt x="112" y="1304"/>
                      <a:pt x="74" y="1955"/>
                    </a:cubicBezTo>
                    <a:cubicBezTo>
                      <a:pt x="65" y="2130"/>
                      <a:pt x="1" y="3172"/>
                      <a:pt x="227" y="3172"/>
                    </a:cubicBezTo>
                    <a:cubicBezTo>
                      <a:pt x="276" y="3172"/>
                      <a:pt x="339" y="3123"/>
                      <a:pt x="419" y="3006"/>
                    </a:cubicBezTo>
                    <a:cubicBezTo>
                      <a:pt x="660" y="2650"/>
                      <a:pt x="906" y="2294"/>
                      <a:pt x="1059" y="1900"/>
                    </a:cubicBezTo>
                    <a:cubicBezTo>
                      <a:pt x="1169" y="1648"/>
                      <a:pt x="1207" y="1375"/>
                      <a:pt x="1180" y="1101"/>
                    </a:cubicBezTo>
                    <a:cubicBezTo>
                      <a:pt x="1120" y="674"/>
                      <a:pt x="829" y="329"/>
                      <a:pt x="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38"/>
              <p:cNvSpPr/>
              <p:nvPr/>
            </p:nvSpPr>
            <p:spPr>
              <a:xfrm>
                <a:off x="14501617" y="-1616849"/>
                <a:ext cx="102105" cy="327614"/>
              </a:xfrm>
              <a:custGeom>
                <a:rect b="b" l="l" r="r" t="t"/>
                <a:pathLst>
                  <a:path extrusionOk="0" h="2076" w="647">
                    <a:moveTo>
                      <a:pt x="275" y="0"/>
                    </a:moveTo>
                    <a:cubicBezTo>
                      <a:pt x="268" y="0"/>
                      <a:pt x="260" y="3"/>
                      <a:pt x="253" y="9"/>
                    </a:cubicBezTo>
                    <a:cubicBezTo>
                      <a:pt x="242" y="20"/>
                      <a:pt x="231" y="36"/>
                      <a:pt x="236" y="58"/>
                    </a:cubicBezTo>
                    <a:cubicBezTo>
                      <a:pt x="198" y="364"/>
                      <a:pt x="165" y="676"/>
                      <a:pt x="143" y="983"/>
                    </a:cubicBezTo>
                    <a:cubicBezTo>
                      <a:pt x="116" y="1240"/>
                      <a:pt x="1" y="1667"/>
                      <a:pt x="72" y="1908"/>
                    </a:cubicBezTo>
                    <a:cubicBezTo>
                      <a:pt x="110" y="2026"/>
                      <a:pt x="155" y="2075"/>
                      <a:pt x="202" y="2075"/>
                    </a:cubicBezTo>
                    <a:cubicBezTo>
                      <a:pt x="396" y="2075"/>
                      <a:pt x="637" y="1263"/>
                      <a:pt x="641" y="1065"/>
                    </a:cubicBezTo>
                    <a:cubicBezTo>
                      <a:pt x="647" y="715"/>
                      <a:pt x="494" y="381"/>
                      <a:pt x="346" y="63"/>
                    </a:cubicBezTo>
                    <a:cubicBezTo>
                      <a:pt x="333" y="33"/>
                      <a:pt x="303" y="0"/>
                      <a:pt x="27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38"/>
              <p:cNvSpPr/>
              <p:nvPr/>
            </p:nvSpPr>
            <p:spPr>
              <a:xfrm>
                <a:off x="14274527" y="-1701120"/>
                <a:ext cx="174698" cy="383320"/>
              </a:xfrm>
              <a:custGeom>
                <a:rect b="b" l="l" r="r" t="t"/>
                <a:pathLst>
                  <a:path extrusionOk="0" h="2429" w="1107">
                    <a:moveTo>
                      <a:pt x="515" y="1"/>
                    </a:moveTo>
                    <a:cubicBezTo>
                      <a:pt x="542" y="187"/>
                      <a:pt x="531" y="373"/>
                      <a:pt x="471" y="554"/>
                    </a:cubicBezTo>
                    <a:cubicBezTo>
                      <a:pt x="340" y="942"/>
                      <a:pt x="0" y="1271"/>
                      <a:pt x="17" y="1681"/>
                    </a:cubicBezTo>
                    <a:cubicBezTo>
                      <a:pt x="22" y="1796"/>
                      <a:pt x="50" y="1911"/>
                      <a:pt x="99" y="2021"/>
                    </a:cubicBezTo>
                    <a:cubicBezTo>
                      <a:pt x="154" y="2146"/>
                      <a:pt x="252" y="2371"/>
                      <a:pt x="405" y="2420"/>
                    </a:cubicBezTo>
                    <a:cubicBezTo>
                      <a:pt x="425" y="2426"/>
                      <a:pt x="444" y="2428"/>
                      <a:pt x="463" y="2428"/>
                    </a:cubicBezTo>
                    <a:cubicBezTo>
                      <a:pt x="624" y="2428"/>
                      <a:pt x="736" y="2231"/>
                      <a:pt x="805" y="2108"/>
                    </a:cubicBezTo>
                    <a:cubicBezTo>
                      <a:pt x="936" y="1873"/>
                      <a:pt x="1068" y="1632"/>
                      <a:pt x="1095" y="1364"/>
                    </a:cubicBezTo>
                    <a:cubicBezTo>
                      <a:pt x="1106" y="1199"/>
                      <a:pt x="1090" y="1041"/>
                      <a:pt x="1051" y="882"/>
                    </a:cubicBezTo>
                    <a:cubicBezTo>
                      <a:pt x="1024" y="707"/>
                      <a:pt x="969" y="532"/>
                      <a:pt x="893" y="373"/>
                    </a:cubicBezTo>
                    <a:cubicBezTo>
                      <a:pt x="810" y="209"/>
                      <a:pt x="679" y="77"/>
                      <a:pt x="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38"/>
              <p:cNvSpPr/>
              <p:nvPr/>
            </p:nvSpPr>
            <p:spPr>
              <a:xfrm>
                <a:off x="14309087" y="-1625055"/>
                <a:ext cx="96897" cy="293842"/>
              </a:xfrm>
              <a:custGeom>
                <a:rect b="b" l="l" r="r" t="t"/>
                <a:pathLst>
                  <a:path extrusionOk="0" h="1862" w="614">
                    <a:moveTo>
                      <a:pt x="553" y="0"/>
                    </a:moveTo>
                    <a:cubicBezTo>
                      <a:pt x="559" y="351"/>
                      <a:pt x="252" y="613"/>
                      <a:pt x="121" y="942"/>
                    </a:cubicBezTo>
                    <a:cubicBezTo>
                      <a:pt x="0" y="1227"/>
                      <a:pt x="11" y="1604"/>
                      <a:pt x="197" y="1861"/>
                    </a:cubicBezTo>
                    <a:cubicBezTo>
                      <a:pt x="312" y="1626"/>
                      <a:pt x="318" y="1248"/>
                      <a:pt x="400" y="975"/>
                    </a:cubicBezTo>
                    <a:cubicBezTo>
                      <a:pt x="498" y="657"/>
                      <a:pt x="613" y="334"/>
                      <a:pt x="55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38"/>
              <p:cNvSpPr/>
              <p:nvPr/>
            </p:nvSpPr>
            <p:spPr>
              <a:xfrm>
                <a:off x="14641595" y="-1433159"/>
                <a:ext cx="302527" cy="322721"/>
              </a:xfrm>
              <a:custGeom>
                <a:rect b="b" l="l" r="r" t="t"/>
                <a:pathLst>
                  <a:path extrusionOk="0" h="2045" w="1917">
                    <a:moveTo>
                      <a:pt x="1869" y="1"/>
                    </a:moveTo>
                    <a:cubicBezTo>
                      <a:pt x="1785" y="1"/>
                      <a:pt x="1147" y="325"/>
                      <a:pt x="1101" y="361"/>
                    </a:cubicBezTo>
                    <a:cubicBezTo>
                      <a:pt x="745" y="618"/>
                      <a:pt x="44" y="1330"/>
                      <a:pt x="12" y="1789"/>
                    </a:cubicBezTo>
                    <a:cubicBezTo>
                      <a:pt x="0" y="1974"/>
                      <a:pt x="63" y="2044"/>
                      <a:pt x="166" y="2044"/>
                    </a:cubicBezTo>
                    <a:cubicBezTo>
                      <a:pt x="464" y="2044"/>
                      <a:pt x="1094" y="1458"/>
                      <a:pt x="1232" y="1341"/>
                    </a:cubicBezTo>
                    <a:cubicBezTo>
                      <a:pt x="1418" y="1193"/>
                      <a:pt x="1583" y="1012"/>
                      <a:pt x="1714" y="810"/>
                    </a:cubicBezTo>
                    <a:cubicBezTo>
                      <a:pt x="1856" y="569"/>
                      <a:pt x="1916" y="284"/>
                      <a:pt x="1878" y="5"/>
                    </a:cubicBezTo>
                    <a:cubicBezTo>
                      <a:pt x="1878" y="2"/>
                      <a:pt x="1875" y="1"/>
                      <a:pt x="18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38"/>
              <p:cNvSpPr/>
              <p:nvPr/>
            </p:nvSpPr>
            <p:spPr>
              <a:xfrm>
                <a:off x="14566477" y="-1536997"/>
                <a:ext cx="299055" cy="361543"/>
              </a:xfrm>
              <a:custGeom>
                <a:rect b="b" l="l" r="r" t="t"/>
                <a:pathLst>
                  <a:path extrusionOk="0" h="2291" w="1895">
                    <a:moveTo>
                      <a:pt x="1894" y="1"/>
                    </a:moveTo>
                    <a:lnTo>
                      <a:pt x="1894" y="1"/>
                    </a:lnTo>
                    <a:cubicBezTo>
                      <a:pt x="1670" y="285"/>
                      <a:pt x="1314" y="428"/>
                      <a:pt x="1019" y="636"/>
                    </a:cubicBezTo>
                    <a:cubicBezTo>
                      <a:pt x="674" y="871"/>
                      <a:pt x="395" y="1194"/>
                      <a:pt x="219" y="1566"/>
                    </a:cubicBezTo>
                    <a:cubicBezTo>
                      <a:pt x="148" y="1714"/>
                      <a:pt x="0" y="1988"/>
                      <a:pt x="44" y="2152"/>
                    </a:cubicBezTo>
                    <a:cubicBezTo>
                      <a:pt x="75" y="2252"/>
                      <a:pt x="140" y="2291"/>
                      <a:pt x="212" y="2291"/>
                    </a:cubicBezTo>
                    <a:cubicBezTo>
                      <a:pt x="309" y="2291"/>
                      <a:pt x="420" y="2220"/>
                      <a:pt x="477" y="2135"/>
                    </a:cubicBezTo>
                    <a:cubicBezTo>
                      <a:pt x="603" y="1949"/>
                      <a:pt x="652" y="1730"/>
                      <a:pt x="794" y="1555"/>
                    </a:cubicBezTo>
                    <a:cubicBezTo>
                      <a:pt x="936" y="1375"/>
                      <a:pt x="1155" y="1271"/>
                      <a:pt x="1336" y="1128"/>
                    </a:cubicBezTo>
                    <a:cubicBezTo>
                      <a:pt x="1681" y="855"/>
                      <a:pt x="1883" y="439"/>
                      <a:pt x="18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38"/>
              <p:cNvSpPr/>
              <p:nvPr/>
            </p:nvSpPr>
            <p:spPr>
              <a:xfrm>
                <a:off x="14067163" y="-1354727"/>
                <a:ext cx="687747" cy="447391"/>
              </a:xfrm>
              <a:custGeom>
                <a:rect b="b" l="l" r="r" t="t"/>
                <a:pathLst>
                  <a:path extrusionOk="0" h="2835" w="4358">
                    <a:moveTo>
                      <a:pt x="1148" y="1"/>
                    </a:moveTo>
                    <a:cubicBezTo>
                      <a:pt x="1066" y="1"/>
                      <a:pt x="985" y="8"/>
                      <a:pt x="904" y="23"/>
                    </a:cubicBezTo>
                    <a:cubicBezTo>
                      <a:pt x="510" y="88"/>
                      <a:pt x="110" y="422"/>
                      <a:pt x="55" y="838"/>
                    </a:cubicBezTo>
                    <a:cubicBezTo>
                      <a:pt x="1" y="1260"/>
                      <a:pt x="346" y="1495"/>
                      <a:pt x="663" y="1736"/>
                    </a:cubicBezTo>
                    <a:cubicBezTo>
                      <a:pt x="1375" y="2278"/>
                      <a:pt x="2234" y="2612"/>
                      <a:pt x="3104" y="2781"/>
                    </a:cubicBezTo>
                    <a:cubicBezTo>
                      <a:pt x="3252" y="2809"/>
                      <a:pt x="3405" y="2834"/>
                      <a:pt x="3556" y="2834"/>
                    </a:cubicBezTo>
                    <a:cubicBezTo>
                      <a:pt x="3645" y="2834"/>
                      <a:pt x="3734" y="2825"/>
                      <a:pt x="3821" y="2803"/>
                    </a:cubicBezTo>
                    <a:cubicBezTo>
                      <a:pt x="4051" y="2743"/>
                      <a:pt x="4270" y="2568"/>
                      <a:pt x="4314" y="2332"/>
                    </a:cubicBezTo>
                    <a:cubicBezTo>
                      <a:pt x="4358" y="2108"/>
                      <a:pt x="4243" y="1889"/>
                      <a:pt x="4106" y="1708"/>
                    </a:cubicBezTo>
                    <a:cubicBezTo>
                      <a:pt x="3657" y="1090"/>
                      <a:pt x="2989" y="674"/>
                      <a:pt x="2305" y="340"/>
                    </a:cubicBezTo>
                    <a:cubicBezTo>
                      <a:pt x="1942" y="163"/>
                      <a:pt x="1544" y="1"/>
                      <a:pt x="114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38"/>
              <p:cNvSpPr/>
              <p:nvPr/>
            </p:nvSpPr>
            <p:spPr>
              <a:xfrm>
                <a:off x="14096516" y="-1706327"/>
                <a:ext cx="143609" cy="408412"/>
              </a:xfrm>
              <a:custGeom>
                <a:rect b="b" l="l" r="r" t="t"/>
                <a:pathLst>
                  <a:path extrusionOk="0" h="2588" w="910">
                    <a:moveTo>
                      <a:pt x="203" y="1"/>
                    </a:moveTo>
                    <a:cubicBezTo>
                      <a:pt x="28" y="45"/>
                      <a:pt x="1" y="280"/>
                      <a:pt x="12" y="466"/>
                    </a:cubicBezTo>
                    <a:cubicBezTo>
                      <a:pt x="39" y="871"/>
                      <a:pt x="67" y="1276"/>
                      <a:pt x="94" y="1681"/>
                    </a:cubicBezTo>
                    <a:cubicBezTo>
                      <a:pt x="105" y="1873"/>
                      <a:pt x="110" y="2497"/>
                      <a:pt x="340" y="2574"/>
                    </a:cubicBezTo>
                    <a:cubicBezTo>
                      <a:pt x="367" y="2583"/>
                      <a:pt x="393" y="2587"/>
                      <a:pt x="419" y="2587"/>
                    </a:cubicBezTo>
                    <a:cubicBezTo>
                      <a:pt x="647" y="2587"/>
                      <a:pt x="811" y="2241"/>
                      <a:pt x="860" y="2059"/>
                    </a:cubicBezTo>
                    <a:cubicBezTo>
                      <a:pt x="909" y="1824"/>
                      <a:pt x="904" y="1583"/>
                      <a:pt x="849" y="1347"/>
                    </a:cubicBezTo>
                    <a:cubicBezTo>
                      <a:pt x="751" y="849"/>
                      <a:pt x="532" y="390"/>
                      <a:pt x="20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38"/>
              <p:cNvSpPr/>
              <p:nvPr/>
            </p:nvSpPr>
            <p:spPr>
              <a:xfrm>
                <a:off x="14048226" y="-1500701"/>
                <a:ext cx="203894" cy="411411"/>
              </a:xfrm>
              <a:custGeom>
                <a:rect b="b" l="l" r="r" t="t"/>
                <a:pathLst>
                  <a:path extrusionOk="0" h="2607" w="1292">
                    <a:moveTo>
                      <a:pt x="17" y="1"/>
                    </a:moveTo>
                    <a:lnTo>
                      <a:pt x="17" y="1"/>
                    </a:lnTo>
                    <a:cubicBezTo>
                      <a:pt x="203" y="428"/>
                      <a:pt x="88" y="909"/>
                      <a:pt x="44" y="1369"/>
                    </a:cubicBezTo>
                    <a:cubicBezTo>
                      <a:pt x="0" y="1829"/>
                      <a:pt x="61" y="2529"/>
                      <a:pt x="641" y="2601"/>
                    </a:cubicBezTo>
                    <a:cubicBezTo>
                      <a:pt x="673" y="2604"/>
                      <a:pt x="703" y="2606"/>
                      <a:pt x="731" y="2606"/>
                    </a:cubicBezTo>
                    <a:cubicBezTo>
                      <a:pt x="1292" y="2606"/>
                      <a:pt x="1076" y="1902"/>
                      <a:pt x="1029" y="1506"/>
                    </a:cubicBezTo>
                    <a:cubicBezTo>
                      <a:pt x="986" y="1150"/>
                      <a:pt x="931" y="772"/>
                      <a:pt x="712" y="488"/>
                    </a:cubicBezTo>
                    <a:cubicBezTo>
                      <a:pt x="531" y="263"/>
                      <a:pt x="269" y="132"/>
                      <a:pt x="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38"/>
              <p:cNvSpPr/>
              <p:nvPr/>
            </p:nvSpPr>
            <p:spPr>
              <a:xfrm>
                <a:off x="14143660" y="-1377928"/>
                <a:ext cx="244925" cy="402258"/>
              </a:xfrm>
              <a:custGeom>
                <a:rect b="b" l="l" r="r" t="t"/>
                <a:pathLst>
                  <a:path extrusionOk="0" h="2549" w="1552">
                    <a:moveTo>
                      <a:pt x="633" y="1"/>
                    </a:moveTo>
                    <a:cubicBezTo>
                      <a:pt x="463" y="1"/>
                      <a:pt x="1" y="1245"/>
                      <a:pt x="6" y="1430"/>
                    </a:cubicBezTo>
                    <a:cubicBezTo>
                      <a:pt x="28" y="1791"/>
                      <a:pt x="252" y="2240"/>
                      <a:pt x="570" y="2443"/>
                    </a:cubicBezTo>
                    <a:cubicBezTo>
                      <a:pt x="687" y="2516"/>
                      <a:pt x="791" y="2549"/>
                      <a:pt x="882" y="2549"/>
                    </a:cubicBezTo>
                    <a:cubicBezTo>
                      <a:pt x="1551" y="2549"/>
                      <a:pt x="1535" y="783"/>
                      <a:pt x="1188" y="374"/>
                    </a:cubicBezTo>
                    <a:lnTo>
                      <a:pt x="1188" y="374"/>
                    </a:lnTo>
                    <a:cubicBezTo>
                      <a:pt x="1040" y="494"/>
                      <a:pt x="931" y="658"/>
                      <a:pt x="882" y="844"/>
                    </a:cubicBezTo>
                    <a:cubicBezTo>
                      <a:pt x="914" y="549"/>
                      <a:pt x="832" y="259"/>
                      <a:pt x="663" y="18"/>
                    </a:cubicBezTo>
                    <a:cubicBezTo>
                      <a:pt x="654" y="6"/>
                      <a:pt x="644" y="1"/>
                      <a:pt x="63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38"/>
              <p:cNvSpPr/>
              <p:nvPr/>
            </p:nvSpPr>
            <p:spPr>
              <a:xfrm>
                <a:off x="14398882" y="-1234318"/>
                <a:ext cx="313731" cy="248393"/>
              </a:xfrm>
              <a:custGeom>
                <a:rect b="b" l="l" r="r" t="t"/>
                <a:pathLst>
                  <a:path extrusionOk="0" h="1574" w="1988">
                    <a:moveTo>
                      <a:pt x="449" y="1"/>
                    </a:moveTo>
                    <a:cubicBezTo>
                      <a:pt x="402" y="1"/>
                      <a:pt x="356" y="7"/>
                      <a:pt x="313" y="20"/>
                    </a:cubicBezTo>
                    <a:cubicBezTo>
                      <a:pt x="1" y="124"/>
                      <a:pt x="263" y="502"/>
                      <a:pt x="417" y="672"/>
                    </a:cubicBezTo>
                    <a:cubicBezTo>
                      <a:pt x="619" y="907"/>
                      <a:pt x="827" y="1142"/>
                      <a:pt x="1079" y="1318"/>
                    </a:cubicBezTo>
                    <a:cubicBezTo>
                      <a:pt x="1290" y="1468"/>
                      <a:pt x="1540" y="1573"/>
                      <a:pt x="1787" y="1573"/>
                    </a:cubicBezTo>
                    <a:cubicBezTo>
                      <a:pt x="1828" y="1573"/>
                      <a:pt x="1870" y="1570"/>
                      <a:pt x="1911" y="1564"/>
                    </a:cubicBezTo>
                    <a:cubicBezTo>
                      <a:pt x="1988" y="1378"/>
                      <a:pt x="1862" y="1164"/>
                      <a:pt x="1741" y="1000"/>
                    </a:cubicBezTo>
                    <a:cubicBezTo>
                      <a:pt x="1550" y="726"/>
                      <a:pt x="1347" y="453"/>
                      <a:pt x="1095" y="261"/>
                    </a:cubicBezTo>
                    <a:cubicBezTo>
                      <a:pt x="928" y="135"/>
                      <a:pt x="672" y="1"/>
                      <a:pt x="44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38"/>
              <p:cNvSpPr/>
              <p:nvPr/>
            </p:nvSpPr>
            <p:spPr>
              <a:xfrm>
                <a:off x="14507771" y="-1023642"/>
                <a:ext cx="288639" cy="170119"/>
              </a:xfrm>
              <a:custGeom>
                <a:rect b="b" l="l" r="r" t="t"/>
                <a:pathLst>
                  <a:path extrusionOk="0" h="1078" w="1829">
                    <a:moveTo>
                      <a:pt x="1539" y="0"/>
                    </a:moveTo>
                    <a:cubicBezTo>
                      <a:pt x="1494" y="0"/>
                      <a:pt x="1448" y="7"/>
                      <a:pt x="1407" y="15"/>
                    </a:cubicBezTo>
                    <a:cubicBezTo>
                      <a:pt x="1079" y="92"/>
                      <a:pt x="0" y="371"/>
                      <a:pt x="121" y="858"/>
                    </a:cubicBezTo>
                    <a:cubicBezTo>
                      <a:pt x="159" y="1017"/>
                      <a:pt x="255" y="1077"/>
                      <a:pt x="381" y="1077"/>
                    </a:cubicBezTo>
                    <a:cubicBezTo>
                      <a:pt x="743" y="1077"/>
                      <a:pt x="1353" y="577"/>
                      <a:pt x="1544" y="459"/>
                    </a:cubicBezTo>
                    <a:cubicBezTo>
                      <a:pt x="1675" y="377"/>
                      <a:pt x="1828" y="240"/>
                      <a:pt x="1757" y="103"/>
                    </a:cubicBezTo>
                    <a:cubicBezTo>
                      <a:pt x="1721" y="26"/>
                      <a:pt x="1632" y="0"/>
                      <a:pt x="15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38"/>
              <p:cNvSpPr/>
              <p:nvPr/>
            </p:nvSpPr>
            <p:spPr>
              <a:xfrm>
                <a:off x="14348224" y="-1221378"/>
                <a:ext cx="252973" cy="313253"/>
              </a:xfrm>
              <a:custGeom>
                <a:rect b="b" l="l" r="r" t="t"/>
                <a:pathLst>
                  <a:path extrusionOk="0" h="1985" w="1603">
                    <a:moveTo>
                      <a:pt x="1473" y="0"/>
                    </a:moveTo>
                    <a:cubicBezTo>
                      <a:pt x="1078" y="0"/>
                      <a:pt x="0" y="1286"/>
                      <a:pt x="42" y="1663"/>
                    </a:cubicBezTo>
                    <a:cubicBezTo>
                      <a:pt x="69" y="1894"/>
                      <a:pt x="165" y="1984"/>
                      <a:pt x="293" y="1984"/>
                    </a:cubicBezTo>
                    <a:cubicBezTo>
                      <a:pt x="635" y="1984"/>
                      <a:pt x="1206" y="1332"/>
                      <a:pt x="1274" y="1017"/>
                    </a:cubicBezTo>
                    <a:cubicBezTo>
                      <a:pt x="1318" y="798"/>
                      <a:pt x="1307" y="551"/>
                      <a:pt x="1444" y="371"/>
                    </a:cubicBezTo>
                    <a:cubicBezTo>
                      <a:pt x="1498" y="316"/>
                      <a:pt x="1542" y="256"/>
                      <a:pt x="1581" y="190"/>
                    </a:cubicBezTo>
                    <a:cubicBezTo>
                      <a:pt x="1602" y="125"/>
                      <a:pt x="1581" y="21"/>
                      <a:pt x="1509" y="4"/>
                    </a:cubicBezTo>
                    <a:cubicBezTo>
                      <a:pt x="1498" y="1"/>
                      <a:pt x="1486" y="0"/>
                      <a:pt x="1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38"/>
              <p:cNvSpPr/>
              <p:nvPr/>
            </p:nvSpPr>
            <p:spPr>
              <a:xfrm>
                <a:off x="14369529" y="-960676"/>
                <a:ext cx="562444" cy="197105"/>
              </a:xfrm>
              <a:custGeom>
                <a:rect b="b" l="l" r="r" t="t"/>
                <a:pathLst>
                  <a:path extrusionOk="0" h="1249" w="3564">
                    <a:moveTo>
                      <a:pt x="3564" y="1045"/>
                    </a:moveTo>
                    <a:lnTo>
                      <a:pt x="3563" y="1045"/>
                    </a:lnTo>
                    <a:lnTo>
                      <a:pt x="3563" y="1045"/>
                    </a:lnTo>
                    <a:cubicBezTo>
                      <a:pt x="3563" y="1045"/>
                      <a:pt x="3564" y="1045"/>
                      <a:pt x="3564" y="1045"/>
                    </a:cubicBezTo>
                    <a:close/>
                    <a:moveTo>
                      <a:pt x="1014" y="0"/>
                    </a:moveTo>
                    <a:cubicBezTo>
                      <a:pt x="965" y="0"/>
                      <a:pt x="919" y="5"/>
                      <a:pt x="876" y="16"/>
                    </a:cubicBezTo>
                    <a:cubicBezTo>
                      <a:pt x="0" y="246"/>
                      <a:pt x="1511" y="1231"/>
                      <a:pt x="1933" y="1248"/>
                    </a:cubicBezTo>
                    <a:cubicBezTo>
                      <a:pt x="1956" y="1248"/>
                      <a:pt x="1980" y="1249"/>
                      <a:pt x="2003" y="1249"/>
                    </a:cubicBezTo>
                    <a:cubicBezTo>
                      <a:pt x="2165" y="1249"/>
                      <a:pt x="2322" y="1232"/>
                      <a:pt x="2480" y="1204"/>
                    </a:cubicBezTo>
                    <a:lnTo>
                      <a:pt x="3563" y="1045"/>
                    </a:lnTo>
                    <a:lnTo>
                      <a:pt x="3563" y="1045"/>
                    </a:lnTo>
                    <a:cubicBezTo>
                      <a:pt x="3547" y="1047"/>
                      <a:pt x="3531" y="1049"/>
                      <a:pt x="3514" y="1049"/>
                    </a:cubicBezTo>
                    <a:cubicBezTo>
                      <a:pt x="3167" y="1049"/>
                      <a:pt x="2548" y="600"/>
                      <a:pt x="2267" y="465"/>
                    </a:cubicBezTo>
                    <a:cubicBezTo>
                      <a:pt x="1965" y="324"/>
                      <a:pt x="1407" y="0"/>
                      <a:pt x="10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3" name="Google Shape;11643;p38"/>
            <p:cNvGrpSpPr/>
            <p:nvPr/>
          </p:nvGrpSpPr>
          <p:grpSpPr>
            <a:xfrm flipH="1" rot="-9000000">
              <a:off x="8122874" y="-497679"/>
              <a:ext cx="996707" cy="1733525"/>
              <a:chOff x="272217" y="3453993"/>
              <a:chExt cx="912735" cy="1587279"/>
            </a:xfrm>
          </p:grpSpPr>
          <p:sp>
            <p:nvSpPr>
              <p:cNvPr id="11644" name="Google Shape;11644;p38"/>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38"/>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38"/>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38"/>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38"/>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38"/>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38"/>
              <p:cNvSpPr/>
              <p:nvPr/>
            </p:nvSpPr>
            <p:spPr>
              <a:xfrm>
                <a:off x="740724" y="4110603"/>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651" name="Google Shape;11651;p38"/>
          <p:cNvGrpSpPr/>
          <p:nvPr/>
        </p:nvGrpSpPr>
        <p:grpSpPr>
          <a:xfrm rot="10279855">
            <a:off x="-396487" y="-416803"/>
            <a:ext cx="3050942" cy="1924956"/>
            <a:chOff x="238125" y="2514275"/>
            <a:chExt cx="854125" cy="538900"/>
          </a:xfrm>
        </p:grpSpPr>
        <p:sp>
          <p:nvSpPr>
            <p:cNvPr id="11652" name="Google Shape;11652;p38"/>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38"/>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38"/>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38"/>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38"/>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38"/>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38"/>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38"/>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38"/>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38"/>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38"/>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38"/>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38"/>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38"/>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38"/>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38"/>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38"/>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38"/>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38"/>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38"/>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38"/>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38"/>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38"/>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38"/>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38"/>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38"/>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38"/>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38"/>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38"/>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38"/>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38"/>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38"/>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38"/>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38"/>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38"/>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38"/>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38"/>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38"/>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38"/>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38"/>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38"/>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38"/>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38"/>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38"/>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38"/>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38"/>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38"/>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38"/>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38"/>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38"/>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38"/>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38"/>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38"/>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38"/>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38"/>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38"/>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38"/>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38"/>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38"/>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38"/>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38"/>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38"/>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38"/>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38"/>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38"/>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38"/>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38"/>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38"/>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38"/>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38"/>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38"/>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38"/>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38"/>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38"/>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38"/>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38"/>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38"/>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38"/>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38"/>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38"/>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38"/>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38"/>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38"/>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38"/>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38"/>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38"/>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38"/>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38"/>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38"/>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38"/>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38"/>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38"/>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38"/>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38"/>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38"/>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38"/>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38"/>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38"/>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38"/>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38"/>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38"/>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38"/>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38"/>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38"/>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38"/>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38"/>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38"/>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38"/>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38"/>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38"/>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38"/>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38"/>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38"/>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38"/>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38"/>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38"/>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38"/>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38"/>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38"/>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38"/>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38"/>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38"/>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38"/>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38"/>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38"/>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38"/>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38"/>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38"/>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38"/>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38"/>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38"/>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38"/>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38"/>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38"/>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38"/>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38"/>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38"/>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38"/>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38"/>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38"/>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38"/>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38"/>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38"/>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38"/>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38"/>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38"/>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38"/>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38"/>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38"/>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38"/>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38"/>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38"/>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38"/>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38"/>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38"/>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38"/>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38"/>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38"/>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38"/>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38"/>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38"/>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38"/>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38"/>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38"/>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38"/>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38"/>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38"/>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38"/>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38"/>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38"/>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38"/>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38"/>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38"/>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38"/>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38"/>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38"/>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38"/>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38"/>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38"/>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38"/>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38"/>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38"/>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38"/>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38"/>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38"/>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38"/>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38"/>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38"/>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38"/>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38"/>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38"/>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38"/>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38"/>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38"/>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38"/>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38"/>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38"/>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38"/>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38"/>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38"/>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38"/>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38"/>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38"/>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38"/>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38"/>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38"/>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38"/>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38"/>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38"/>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38"/>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38"/>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38"/>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38"/>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38"/>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38"/>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38"/>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38"/>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38"/>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38"/>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38"/>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38"/>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38"/>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38"/>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38"/>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38"/>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38"/>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38"/>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38"/>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38"/>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38"/>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38"/>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38"/>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38"/>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38"/>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38"/>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38"/>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38"/>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38"/>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38"/>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38"/>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38"/>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38"/>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38"/>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38"/>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38"/>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38"/>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38"/>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38"/>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38"/>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38"/>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38"/>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38"/>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38"/>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38"/>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38"/>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38"/>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38"/>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38"/>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38"/>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38"/>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38"/>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38"/>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38"/>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38"/>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38"/>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38"/>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38"/>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38"/>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38"/>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38"/>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38"/>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38"/>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38"/>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38"/>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38"/>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38"/>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38"/>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38"/>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38"/>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38"/>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38"/>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38"/>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38"/>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38"/>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38"/>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38"/>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38"/>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38"/>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38"/>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38"/>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38"/>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38"/>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38"/>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38"/>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6" name="Google Shape;11946;p38"/>
          <p:cNvSpPr/>
          <p:nvPr/>
        </p:nvSpPr>
        <p:spPr>
          <a:xfrm>
            <a:off x="2832925" y="2571750"/>
            <a:ext cx="4145394" cy="2365371"/>
          </a:xfrm>
          <a:custGeom>
            <a:rect b="b" l="l" r="r" t="t"/>
            <a:pathLst>
              <a:path extrusionOk="0" h="24862" w="57935">
                <a:moveTo>
                  <a:pt x="57934" y="2799"/>
                </a:moveTo>
                <a:cubicBezTo>
                  <a:pt x="57611" y="2379"/>
                  <a:pt x="57267" y="1981"/>
                  <a:pt x="56901" y="1604"/>
                </a:cubicBezTo>
                <a:cubicBezTo>
                  <a:pt x="56331" y="1034"/>
                  <a:pt x="55050" y="1292"/>
                  <a:pt x="54619" y="1045"/>
                </a:cubicBezTo>
                <a:cubicBezTo>
                  <a:pt x="53565" y="431"/>
                  <a:pt x="53414" y="1"/>
                  <a:pt x="52176" y="248"/>
                </a:cubicBezTo>
                <a:cubicBezTo>
                  <a:pt x="51326" y="410"/>
                  <a:pt x="49271" y="2035"/>
                  <a:pt x="47785" y="3531"/>
                </a:cubicBezTo>
                <a:cubicBezTo>
                  <a:pt x="46160" y="5167"/>
                  <a:pt x="45235" y="5414"/>
                  <a:pt x="43868" y="6447"/>
                </a:cubicBezTo>
                <a:cubicBezTo>
                  <a:pt x="43437" y="6770"/>
                  <a:pt x="42630" y="6942"/>
                  <a:pt x="42275" y="6619"/>
                </a:cubicBezTo>
                <a:cubicBezTo>
                  <a:pt x="41220" y="5629"/>
                  <a:pt x="40058" y="5188"/>
                  <a:pt x="38261" y="6598"/>
                </a:cubicBezTo>
                <a:cubicBezTo>
                  <a:pt x="35452" y="8783"/>
                  <a:pt x="31115" y="10548"/>
                  <a:pt x="28058" y="14314"/>
                </a:cubicBezTo>
                <a:cubicBezTo>
                  <a:pt x="26272" y="16510"/>
                  <a:pt x="20998" y="15950"/>
                  <a:pt x="18716" y="16887"/>
                </a:cubicBezTo>
                <a:cubicBezTo>
                  <a:pt x="15724" y="18092"/>
                  <a:pt x="12883" y="20245"/>
                  <a:pt x="9924" y="21547"/>
                </a:cubicBezTo>
                <a:cubicBezTo>
                  <a:pt x="7233" y="22731"/>
                  <a:pt x="2993" y="22871"/>
                  <a:pt x="1" y="24862"/>
                </a:cubicBezTo>
                <a:lnTo>
                  <a:pt x="57934" y="24862"/>
                </a:ln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7" name="Google Shape;11947;p38"/>
          <p:cNvGrpSpPr/>
          <p:nvPr/>
        </p:nvGrpSpPr>
        <p:grpSpPr>
          <a:xfrm flipH="1">
            <a:off x="7184441" y="2894171"/>
            <a:ext cx="1275730" cy="2218539"/>
            <a:chOff x="272217" y="3453993"/>
            <a:chExt cx="912735" cy="1587279"/>
          </a:xfrm>
        </p:grpSpPr>
        <p:sp>
          <p:nvSpPr>
            <p:cNvPr id="11948" name="Google Shape;11948;p38"/>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38"/>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38"/>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38"/>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38"/>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38"/>
            <p:cNvSpPr/>
            <p:nvPr/>
          </p:nvSpPr>
          <p:spPr>
            <a:xfrm>
              <a:off x="735561" y="4103160"/>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38"/>
          <p:cNvGrpSpPr/>
          <p:nvPr/>
        </p:nvGrpSpPr>
        <p:grpSpPr>
          <a:xfrm flipH="1" rot="-1703012">
            <a:off x="6672076" y="3739660"/>
            <a:ext cx="920834" cy="1517401"/>
            <a:chOff x="10360252" y="-2712448"/>
            <a:chExt cx="236654" cy="389949"/>
          </a:xfrm>
        </p:grpSpPr>
        <p:sp>
          <p:nvSpPr>
            <p:cNvPr id="11955" name="Google Shape;11955;p38"/>
            <p:cNvSpPr/>
            <p:nvPr/>
          </p:nvSpPr>
          <p:spPr>
            <a:xfrm>
              <a:off x="10442022" y="-2522139"/>
              <a:ext cx="130858" cy="199640"/>
            </a:xfrm>
            <a:custGeom>
              <a:rect b="b" l="l" r="r" t="t"/>
              <a:pathLst>
                <a:path extrusionOk="0" h="3274" w="2146">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38"/>
            <p:cNvSpPr/>
            <p:nvPr/>
          </p:nvSpPr>
          <p:spPr>
            <a:xfrm>
              <a:off x="10360252" y="-2712448"/>
              <a:ext cx="236654" cy="228483"/>
            </a:xfrm>
            <a:custGeom>
              <a:rect b="b" l="l" r="r" t="t"/>
              <a:pathLst>
                <a:path extrusionOk="0" h="3747" w="3881">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38"/>
            <p:cNvSpPr/>
            <p:nvPr/>
          </p:nvSpPr>
          <p:spPr>
            <a:xfrm>
              <a:off x="10435680" y="-2640190"/>
              <a:ext cx="86161" cy="80246"/>
            </a:xfrm>
            <a:custGeom>
              <a:rect b="b" l="l" r="r" t="t"/>
              <a:pathLst>
                <a:path extrusionOk="0" h="1316" w="1413">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38"/>
            <p:cNvSpPr/>
            <p:nvPr/>
          </p:nvSpPr>
          <p:spPr>
            <a:xfrm>
              <a:off x="10453668" y="-2691715"/>
              <a:ext cx="19452" cy="47136"/>
            </a:xfrm>
            <a:custGeom>
              <a:rect b="b" l="l" r="r" t="t"/>
              <a:pathLst>
                <a:path extrusionOk="0" h="773" w="319">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38"/>
            <p:cNvSpPr/>
            <p:nvPr/>
          </p:nvSpPr>
          <p:spPr>
            <a:xfrm>
              <a:off x="10435680" y="-2562567"/>
              <a:ext cx="26098" cy="47501"/>
            </a:xfrm>
            <a:custGeom>
              <a:rect b="b" l="l" r="r" t="t"/>
              <a:pathLst>
                <a:path extrusionOk="0" h="779" w="428">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38"/>
            <p:cNvSpPr/>
            <p:nvPr/>
          </p:nvSpPr>
          <p:spPr>
            <a:xfrm>
              <a:off x="10398972" y="-2642446"/>
              <a:ext cx="50124" cy="31891"/>
            </a:xfrm>
            <a:custGeom>
              <a:rect b="b" l="l" r="r" t="t"/>
              <a:pathLst>
                <a:path extrusionOk="0" h="523" w="822">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38"/>
            <p:cNvSpPr/>
            <p:nvPr/>
          </p:nvSpPr>
          <p:spPr>
            <a:xfrm>
              <a:off x="10520133" y="-2659337"/>
              <a:ext cx="33721" cy="53294"/>
            </a:xfrm>
            <a:custGeom>
              <a:rect b="b" l="l" r="r" t="t"/>
              <a:pathLst>
                <a:path extrusionOk="0" h="874" w="553">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38"/>
            <p:cNvSpPr/>
            <p:nvPr/>
          </p:nvSpPr>
          <p:spPr>
            <a:xfrm>
              <a:off x="10410314" y="-2594092"/>
              <a:ext cx="40428" cy="16952"/>
            </a:xfrm>
            <a:custGeom>
              <a:rect b="b" l="l" r="r" t="t"/>
              <a:pathLst>
                <a:path extrusionOk="0" h="278" w="663">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38"/>
            <p:cNvSpPr/>
            <p:nvPr/>
          </p:nvSpPr>
          <p:spPr>
            <a:xfrm>
              <a:off x="10518792" y="-2587933"/>
              <a:ext cx="37745" cy="14269"/>
            </a:xfrm>
            <a:custGeom>
              <a:rect b="b" l="l" r="r" t="t"/>
              <a:pathLst>
                <a:path extrusionOk="0" h="234" w="619">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38"/>
            <p:cNvSpPr/>
            <p:nvPr/>
          </p:nvSpPr>
          <p:spPr>
            <a:xfrm>
              <a:off x="10383240" y="-2600616"/>
              <a:ext cx="50124" cy="7927"/>
            </a:xfrm>
            <a:custGeom>
              <a:rect b="b" l="l" r="r" t="t"/>
              <a:pathLst>
                <a:path extrusionOk="0" h="130" w="822">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38"/>
            <p:cNvSpPr/>
            <p:nvPr/>
          </p:nvSpPr>
          <p:spPr>
            <a:xfrm>
              <a:off x="10422997" y="-2651654"/>
              <a:ext cx="15061" cy="18781"/>
            </a:xfrm>
            <a:custGeom>
              <a:rect b="b" l="l" r="r" t="t"/>
              <a:pathLst>
                <a:path extrusionOk="0" h="308" w="247">
                  <a:moveTo>
                    <a:pt x="28" y="0"/>
                  </a:moveTo>
                  <a:lnTo>
                    <a:pt x="0" y="28"/>
                  </a:lnTo>
                  <a:lnTo>
                    <a:pt x="197" y="307"/>
                  </a:lnTo>
                  <a:lnTo>
                    <a:pt x="247" y="263"/>
                  </a:lnTo>
                  <a:lnTo>
                    <a:pt x="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38"/>
            <p:cNvSpPr/>
            <p:nvPr/>
          </p:nvSpPr>
          <p:spPr>
            <a:xfrm>
              <a:off x="10493730" y="-2679703"/>
              <a:ext cx="21403" cy="33477"/>
            </a:xfrm>
            <a:custGeom>
              <a:rect b="b" l="l" r="r" t="t"/>
              <a:pathLst>
                <a:path extrusionOk="0" h="549" w="351">
                  <a:moveTo>
                    <a:pt x="351" y="1"/>
                  </a:moveTo>
                  <a:cubicBezTo>
                    <a:pt x="258" y="198"/>
                    <a:pt x="116" y="367"/>
                    <a:pt x="1" y="548"/>
                  </a:cubicBezTo>
                  <a:cubicBezTo>
                    <a:pt x="198" y="433"/>
                    <a:pt x="329" y="225"/>
                    <a:pt x="3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38"/>
            <p:cNvSpPr/>
            <p:nvPr/>
          </p:nvSpPr>
          <p:spPr>
            <a:xfrm>
              <a:off x="10446351" y="-2677691"/>
              <a:ext cx="9086" cy="17744"/>
            </a:xfrm>
            <a:custGeom>
              <a:rect b="b" l="l" r="r" t="t"/>
              <a:pathLst>
                <a:path extrusionOk="0" h="291" w="149">
                  <a:moveTo>
                    <a:pt x="55" y="1"/>
                  </a:moveTo>
                  <a:lnTo>
                    <a:pt x="0" y="11"/>
                  </a:lnTo>
                  <a:lnTo>
                    <a:pt x="104" y="291"/>
                  </a:lnTo>
                  <a:lnTo>
                    <a:pt x="148" y="274"/>
                  </a:lnTo>
                  <a:lnTo>
                    <a:pt x="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38"/>
            <p:cNvSpPr/>
            <p:nvPr/>
          </p:nvSpPr>
          <p:spPr>
            <a:xfrm>
              <a:off x="10507084" y="-2572262"/>
              <a:ext cx="54453" cy="25123"/>
            </a:xfrm>
            <a:custGeom>
              <a:rect b="b" l="l" r="r" t="t"/>
              <a:pathLst>
                <a:path extrusionOk="0" h="412" w="893">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38"/>
            <p:cNvSpPr/>
            <p:nvPr/>
          </p:nvSpPr>
          <p:spPr>
            <a:xfrm>
              <a:off x="10492755" y="-2559091"/>
              <a:ext cx="8415" cy="42989"/>
            </a:xfrm>
            <a:custGeom>
              <a:rect b="b" l="l" r="r" t="t"/>
              <a:pathLst>
                <a:path extrusionOk="0" h="705" w="138">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38"/>
            <p:cNvSpPr/>
            <p:nvPr/>
          </p:nvSpPr>
          <p:spPr>
            <a:xfrm>
              <a:off x="10406655" y="-2574213"/>
              <a:ext cx="37074" cy="19391"/>
            </a:xfrm>
            <a:custGeom>
              <a:rect b="b" l="l" r="r" t="t"/>
              <a:pathLst>
                <a:path extrusionOk="0" h="318" w="608">
                  <a:moveTo>
                    <a:pt x="608" y="0"/>
                  </a:moveTo>
                  <a:cubicBezTo>
                    <a:pt x="361" y="28"/>
                    <a:pt x="148" y="115"/>
                    <a:pt x="0" y="318"/>
                  </a:cubicBezTo>
                  <a:cubicBezTo>
                    <a:pt x="192" y="197"/>
                    <a:pt x="394" y="88"/>
                    <a:pt x="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38"/>
            <p:cNvSpPr/>
            <p:nvPr/>
          </p:nvSpPr>
          <p:spPr>
            <a:xfrm>
              <a:off x="10522084" y="-2601897"/>
              <a:ext cx="46465" cy="13842"/>
            </a:xfrm>
            <a:custGeom>
              <a:rect b="b" l="l" r="r" t="t"/>
              <a:pathLst>
                <a:path extrusionOk="0" h="227" w="762">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38"/>
            <p:cNvSpPr/>
            <p:nvPr/>
          </p:nvSpPr>
          <p:spPr>
            <a:xfrm>
              <a:off x="10511779" y="-2652324"/>
              <a:ext cx="29757" cy="30794"/>
            </a:xfrm>
            <a:custGeom>
              <a:rect b="b" l="l" r="r" t="t"/>
              <a:pathLst>
                <a:path extrusionOk="0" h="505" w="488">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38"/>
            <p:cNvSpPr/>
            <p:nvPr/>
          </p:nvSpPr>
          <p:spPr>
            <a:xfrm>
              <a:off x="10468999" y="-2610636"/>
              <a:ext cx="26170" cy="23576"/>
            </a:xfrm>
            <a:custGeom>
              <a:rect b="b" l="l" r="r" t="t"/>
              <a:pathLst>
                <a:path extrusionOk="0" h="218" w="242">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38"/>
            <p:cNvSpPr/>
            <p:nvPr/>
          </p:nvSpPr>
          <p:spPr>
            <a:xfrm>
              <a:off x="10506413" y="-2568969"/>
              <a:ext cx="36465" cy="52563"/>
            </a:xfrm>
            <a:custGeom>
              <a:rect b="b" l="l" r="r" t="t"/>
              <a:pathLst>
                <a:path extrusionOk="0" h="862" w="598">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38"/>
            <p:cNvSpPr/>
            <p:nvPr/>
          </p:nvSpPr>
          <p:spPr>
            <a:xfrm>
              <a:off x="10480376" y="-2689032"/>
              <a:ext cx="26769" cy="47501"/>
            </a:xfrm>
            <a:custGeom>
              <a:rect b="b" l="l" r="r" t="t"/>
              <a:pathLst>
                <a:path extrusionOk="0" h="779" w="439">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6" name="Google Shape;11976;p38"/>
          <p:cNvSpPr/>
          <p:nvPr/>
        </p:nvSpPr>
        <p:spPr>
          <a:xfrm flipH="1">
            <a:off x="-5165801"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38"/>
          <p:cNvSpPr/>
          <p:nvPr/>
        </p:nvSpPr>
        <p:spPr>
          <a:xfrm flipH="1">
            <a:off x="329999"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38"/>
          <p:cNvSpPr/>
          <p:nvPr/>
        </p:nvSpPr>
        <p:spPr>
          <a:xfrm flipH="1">
            <a:off x="4079599" y="4512425"/>
            <a:ext cx="5791214"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0_1">
    <p:spTree>
      <p:nvGrpSpPr>
        <p:cNvPr id="11979" name="Shape 11979"/>
        <p:cNvGrpSpPr/>
        <p:nvPr/>
      </p:nvGrpSpPr>
      <p:grpSpPr>
        <a:xfrm>
          <a:off x="0" y="0"/>
          <a:ext cx="0" cy="0"/>
          <a:chOff x="0" y="0"/>
          <a:chExt cx="0" cy="0"/>
        </a:xfrm>
      </p:grpSpPr>
      <p:sp>
        <p:nvSpPr>
          <p:cNvPr id="11980" name="Google Shape;11980;p39"/>
          <p:cNvSpPr/>
          <p:nvPr/>
        </p:nvSpPr>
        <p:spPr>
          <a:xfrm>
            <a:off x="-88363" y="1938701"/>
            <a:ext cx="8367739" cy="3640652"/>
          </a:xfrm>
          <a:custGeom>
            <a:rect b="b" l="l" r="r" t="t"/>
            <a:pathLst>
              <a:path extrusionOk="0" h="27280" w="62702">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39"/>
          <p:cNvSpPr/>
          <p:nvPr/>
        </p:nvSpPr>
        <p:spPr>
          <a:xfrm flipH="1">
            <a:off x="-428487" y="3166476"/>
            <a:ext cx="7332685" cy="2017272"/>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2" name="Google Shape;11982;p39"/>
          <p:cNvGrpSpPr/>
          <p:nvPr/>
        </p:nvGrpSpPr>
        <p:grpSpPr>
          <a:xfrm rot="1702839">
            <a:off x="1408345" y="3512247"/>
            <a:ext cx="935657" cy="1541793"/>
            <a:chOff x="10360252" y="-2712448"/>
            <a:chExt cx="236654" cy="389949"/>
          </a:xfrm>
        </p:grpSpPr>
        <p:sp>
          <p:nvSpPr>
            <p:cNvPr id="11983" name="Google Shape;11983;p39"/>
            <p:cNvSpPr/>
            <p:nvPr/>
          </p:nvSpPr>
          <p:spPr>
            <a:xfrm>
              <a:off x="10442022" y="-2522139"/>
              <a:ext cx="130858" cy="199640"/>
            </a:xfrm>
            <a:custGeom>
              <a:rect b="b" l="l" r="r" t="t"/>
              <a:pathLst>
                <a:path extrusionOk="0" h="3274" w="2146">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39"/>
            <p:cNvSpPr/>
            <p:nvPr/>
          </p:nvSpPr>
          <p:spPr>
            <a:xfrm>
              <a:off x="10360252" y="-2712448"/>
              <a:ext cx="236654" cy="228483"/>
            </a:xfrm>
            <a:custGeom>
              <a:rect b="b" l="l" r="r" t="t"/>
              <a:pathLst>
                <a:path extrusionOk="0" h="3747" w="3881">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39"/>
            <p:cNvSpPr/>
            <p:nvPr/>
          </p:nvSpPr>
          <p:spPr>
            <a:xfrm>
              <a:off x="10435680" y="-2640190"/>
              <a:ext cx="86161" cy="80246"/>
            </a:xfrm>
            <a:custGeom>
              <a:rect b="b" l="l" r="r" t="t"/>
              <a:pathLst>
                <a:path extrusionOk="0" h="1316" w="1413">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39"/>
            <p:cNvSpPr/>
            <p:nvPr/>
          </p:nvSpPr>
          <p:spPr>
            <a:xfrm>
              <a:off x="10453668" y="-2691715"/>
              <a:ext cx="19452" cy="47136"/>
            </a:xfrm>
            <a:custGeom>
              <a:rect b="b" l="l" r="r" t="t"/>
              <a:pathLst>
                <a:path extrusionOk="0" h="773" w="319">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39"/>
            <p:cNvSpPr/>
            <p:nvPr/>
          </p:nvSpPr>
          <p:spPr>
            <a:xfrm>
              <a:off x="10435680" y="-2562567"/>
              <a:ext cx="26098" cy="47501"/>
            </a:xfrm>
            <a:custGeom>
              <a:rect b="b" l="l" r="r" t="t"/>
              <a:pathLst>
                <a:path extrusionOk="0" h="779" w="428">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39"/>
            <p:cNvSpPr/>
            <p:nvPr/>
          </p:nvSpPr>
          <p:spPr>
            <a:xfrm>
              <a:off x="10398972" y="-2642446"/>
              <a:ext cx="50124" cy="31891"/>
            </a:xfrm>
            <a:custGeom>
              <a:rect b="b" l="l" r="r" t="t"/>
              <a:pathLst>
                <a:path extrusionOk="0" h="523" w="822">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39"/>
            <p:cNvSpPr/>
            <p:nvPr/>
          </p:nvSpPr>
          <p:spPr>
            <a:xfrm>
              <a:off x="10520133" y="-2659337"/>
              <a:ext cx="33721" cy="53294"/>
            </a:xfrm>
            <a:custGeom>
              <a:rect b="b" l="l" r="r" t="t"/>
              <a:pathLst>
                <a:path extrusionOk="0" h="874" w="553">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39"/>
            <p:cNvSpPr/>
            <p:nvPr/>
          </p:nvSpPr>
          <p:spPr>
            <a:xfrm>
              <a:off x="10410314" y="-2594092"/>
              <a:ext cx="40428" cy="16952"/>
            </a:xfrm>
            <a:custGeom>
              <a:rect b="b" l="l" r="r" t="t"/>
              <a:pathLst>
                <a:path extrusionOk="0" h="278" w="663">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39"/>
            <p:cNvSpPr/>
            <p:nvPr/>
          </p:nvSpPr>
          <p:spPr>
            <a:xfrm>
              <a:off x="10518792" y="-2587933"/>
              <a:ext cx="37745" cy="14269"/>
            </a:xfrm>
            <a:custGeom>
              <a:rect b="b" l="l" r="r" t="t"/>
              <a:pathLst>
                <a:path extrusionOk="0" h="234" w="619">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39"/>
            <p:cNvSpPr/>
            <p:nvPr/>
          </p:nvSpPr>
          <p:spPr>
            <a:xfrm>
              <a:off x="10383240" y="-2600616"/>
              <a:ext cx="50124" cy="7927"/>
            </a:xfrm>
            <a:custGeom>
              <a:rect b="b" l="l" r="r" t="t"/>
              <a:pathLst>
                <a:path extrusionOk="0" h="130" w="822">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39"/>
            <p:cNvSpPr/>
            <p:nvPr/>
          </p:nvSpPr>
          <p:spPr>
            <a:xfrm>
              <a:off x="10422997" y="-2651654"/>
              <a:ext cx="15061" cy="18781"/>
            </a:xfrm>
            <a:custGeom>
              <a:rect b="b" l="l" r="r" t="t"/>
              <a:pathLst>
                <a:path extrusionOk="0" h="308" w="247">
                  <a:moveTo>
                    <a:pt x="28" y="0"/>
                  </a:moveTo>
                  <a:lnTo>
                    <a:pt x="0" y="28"/>
                  </a:lnTo>
                  <a:lnTo>
                    <a:pt x="197" y="307"/>
                  </a:lnTo>
                  <a:lnTo>
                    <a:pt x="247" y="263"/>
                  </a:lnTo>
                  <a:lnTo>
                    <a:pt x="2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39"/>
            <p:cNvSpPr/>
            <p:nvPr/>
          </p:nvSpPr>
          <p:spPr>
            <a:xfrm>
              <a:off x="10493730" y="-2679703"/>
              <a:ext cx="21403" cy="33477"/>
            </a:xfrm>
            <a:custGeom>
              <a:rect b="b" l="l" r="r" t="t"/>
              <a:pathLst>
                <a:path extrusionOk="0" h="549" w="351">
                  <a:moveTo>
                    <a:pt x="351" y="1"/>
                  </a:moveTo>
                  <a:cubicBezTo>
                    <a:pt x="258" y="198"/>
                    <a:pt x="116" y="367"/>
                    <a:pt x="1" y="548"/>
                  </a:cubicBezTo>
                  <a:cubicBezTo>
                    <a:pt x="198" y="433"/>
                    <a:pt x="329" y="225"/>
                    <a:pt x="3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39"/>
            <p:cNvSpPr/>
            <p:nvPr/>
          </p:nvSpPr>
          <p:spPr>
            <a:xfrm>
              <a:off x="10446351" y="-2677691"/>
              <a:ext cx="9086" cy="17744"/>
            </a:xfrm>
            <a:custGeom>
              <a:rect b="b" l="l" r="r" t="t"/>
              <a:pathLst>
                <a:path extrusionOk="0" h="291" w="149">
                  <a:moveTo>
                    <a:pt x="55" y="1"/>
                  </a:moveTo>
                  <a:lnTo>
                    <a:pt x="0" y="11"/>
                  </a:lnTo>
                  <a:lnTo>
                    <a:pt x="104" y="291"/>
                  </a:lnTo>
                  <a:lnTo>
                    <a:pt x="148" y="274"/>
                  </a:lnTo>
                  <a:lnTo>
                    <a:pt x="5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39"/>
            <p:cNvSpPr/>
            <p:nvPr/>
          </p:nvSpPr>
          <p:spPr>
            <a:xfrm>
              <a:off x="10507084" y="-2572262"/>
              <a:ext cx="54453" cy="25123"/>
            </a:xfrm>
            <a:custGeom>
              <a:rect b="b" l="l" r="r" t="t"/>
              <a:pathLst>
                <a:path extrusionOk="0" h="412" w="893">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39"/>
            <p:cNvSpPr/>
            <p:nvPr/>
          </p:nvSpPr>
          <p:spPr>
            <a:xfrm>
              <a:off x="10492755" y="-2559091"/>
              <a:ext cx="8415" cy="42989"/>
            </a:xfrm>
            <a:custGeom>
              <a:rect b="b" l="l" r="r" t="t"/>
              <a:pathLst>
                <a:path extrusionOk="0" h="705" w="138">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39"/>
            <p:cNvSpPr/>
            <p:nvPr/>
          </p:nvSpPr>
          <p:spPr>
            <a:xfrm>
              <a:off x="10406655" y="-2574213"/>
              <a:ext cx="37074" cy="19391"/>
            </a:xfrm>
            <a:custGeom>
              <a:rect b="b" l="l" r="r" t="t"/>
              <a:pathLst>
                <a:path extrusionOk="0" h="318" w="608">
                  <a:moveTo>
                    <a:pt x="608" y="0"/>
                  </a:moveTo>
                  <a:cubicBezTo>
                    <a:pt x="361" y="28"/>
                    <a:pt x="148" y="115"/>
                    <a:pt x="0" y="318"/>
                  </a:cubicBezTo>
                  <a:cubicBezTo>
                    <a:pt x="192" y="197"/>
                    <a:pt x="394" y="88"/>
                    <a:pt x="60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39"/>
            <p:cNvSpPr/>
            <p:nvPr/>
          </p:nvSpPr>
          <p:spPr>
            <a:xfrm>
              <a:off x="10522084" y="-2601897"/>
              <a:ext cx="46465" cy="13842"/>
            </a:xfrm>
            <a:custGeom>
              <a:rect b="b" l="l" r="r" t="t"/>
              <a:pathLst>
                <a:path extrusionOk="0" h="227" w="762">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39"/>
            <p:cNvSpPr/>
            <p:nvPr/>
          </p:nvSpPr>
          <p:spPr>
            <a:xfrm>
              <a:off x="10511779" y="-2652324"/>
              <a:ext cx="29757" cy="30794"/>
            </a:xfrm>
            <a:custGeom>
              <a:rect b="b" l="l" r="r" t="t"/>
              <a:pathLst>
                <a:path extrusionOk="0" h="505" w="488">
                  <a:moveTo>
                    <a:pt x="487" y="1"/>
                  </a:moveTo>
                  <a:cubicBezTo>
                    <a:pt x="257" y="72"/>
                    <a:pt x="159" y="269"/>
                    <a:pt x="6" y="422"/>
                  </a:cubicBezTo>
                  <a:cubicBezTo>
                    <a:pt x="6" y="449"/>
                    <a:pt x="0" y="477"/>
                    <a:pt x="0" y="504"/>
                  </a:cubicBezTo>
                  <a:cubicBezTo>
                    <a:pt x="181" y="351"/>
                    <a:pt x="296" y="143"/>
                    <a:pt x="48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39"/>
            <p:cNvSpPr/>
            <p:nvPr/>
          </p:nvSpPr>
          <p:spPr>
            <a:xfrm>
              <a:off x="10468999" y="-2610636"/>
              <a:ext cx="26170" cy="23576"/>
            </a:xfrm>
            <a:custGeom>
              <a:rect b="b" l="l" r="r" t="t"/>
              <a:pathLst>
                <a:path extrusionOk="0" h="218" w="242">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39"/>
            <p:cNvSpPr/>
            <p:nvPr/>
          </p:nvSpPr>
          <p:spPr>
            <a:xfrm>
              <a:off x="10506413" y="-2568969"/>
              <a:ext cx="36465" cy="52563"/>
            </a:xfrm>
            <a:custGeom>
              <a:rect b="b" l="l" r="r" t="t"/>
              <a:pathLst>
                <a:path extrusionOk="0" h="862" w="598">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39"/>
            <p:cNvSpPr/>
            <p:nvPr/>
          </p:nvSpPr>
          <p:spPr>
            <a:xfrm>
              <a:off x="10480376" y="-2689032"/>
              <a:ext cx="26769" cy="47501"/>
            </a:xfrm>
            <a:custGeom>
              <a:rect b="b" l="l" r="r" t="t"/>
              <a:pathLst>
                <a:path extrusionOk="0" h="779" w="439">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39"/>
          <p:cNvGrpSpPr/>
          <p:nvPr/>
        </p:nvGrpSpPr>
        <p:grpSpPr>
          <a:xfrm>
            <a:off x="-42389" y="2966333"/>
            <a:ext cx="1290591" cy="2216570"/>
            <a:chOff x="14253922" y="-1754319"/>
            <a:chExt cx="417938" cy="717824"/>
          </a:xfrm>
        </p:grpSpPr>
        <p:sp>
          <p:nvSpPr>
            <p:cNvPr id="12005" name="Google Shape;12005;p39"/>
            <p:cNvSpPr/>
            <p:nvPr/>
          </p:nvSpPr>
          <p:spPr>
            <a:xfrm>
              <a:off x="14417096" y="-1754319"/>
              <a:ext cx="241044" cy="219336"/>
            </a:xfrm>
            <a:custGeom>
              <a:rect b="b" l="l" r="r" t="t"/>
              <a:pathLst>
                <a:path extrusionOk="0" h="3597" w="3953">
                  <a:moveTo>
                    <a:pt x="415" y="0"/>
                  </a:moveTo>
                  <a:cubicBezTo>
                    <a:pt x="403" y="0"/>
                    <a:pt x="390" y="1"/>
                    <a:pt x="379" y="3"/>
                  </a:cubicBezTo>
                  <a:cubicBezTo>
                    <a:pt x="1" y="69"/>
                    <a:pt x="56" y="764"/>
                    <a:pt x="127" y="1032"/>
                  </a:cubicBezTo>
                  <a:cubicBezTo>
                    <a:pt x="236" y="1453"/>
                    <a:pt x="603" y="1776"/>
                    <a:pt x="751" y="2192"/>
                  </a:cubicBezTo>
                  <a:cubicBezTo>
                    <a:pt x="888" y="2587"/>
                    <a:pt x="828" y="3041"/>
                    <a:pt x="1041" y="3408"/>
                  </a:cubicBezTo>
                  <a:cubicBezTo>
                    <a:pt x="1068" y="3451"/>
                    <a:pt x="1096" y="3490"/>
                    <a:pt x="1134" y="3517"/>
                  </a:cubicBezTo>
                  <a:cubicBezTo>
                    <a:pt x="1202" y="3574"/>
                    <a:pt x="1273" y="3597"/>
                    <a:pt x="1344" y="3597"/>
                  </a:cubicBezTo>
                  <a:cubicBezTo>
                    <a:pt x="1513" y="3597"/>
                    <a:pt x="1683" y="3467"/>
                    <a:pt x="1818" y="3347"/>
                  </a:cubicBezTo>
                  <a:cubicBezTo>
                    <a:pt x="2409" y="2811"/>
                    <a:pt x="3225" y="2253"/>
                    <a:pt x="3871" y="1705"/>
                  </a:cubicBezTo>
                  <a:cubicBezTo>
                    <a:pt x="3953" y="1640"/>
                    <a:pt x="3920" y="1508"/>
                    <a:pt x="3816" y="1481"/>
                  </a:cubicBezTo>
                  <a:cubicBezTo>
                    <a:pt x="3466" y="1388"/>
                    <a:pt x="3225" y="999"/>
                    <a:pt x="3006" y="819"/>
                  </a:cubicBezTo>
                  <a:cubicBezTo>
                    <a:pt x="2858" y="676"/>
                    <a:pt x="2689" y="561"/>
                    <a:pt x="2508" y="474"/>
                  </a:cubicBezTo>
                  <a:cubicBezTo>
                    <a:pt x="2201" y="342"/>
                    <a:pt x="1857" y="364"/>
                    <a:pt x="1528" y="331"/>
                  </a:cubicBezTo>
                  <a:cubicBezTo>
                    <a:pt x="1320" y="310"/>
                    <a:pt x="1118" y="266"/>
                    <a:pt x="926" y="195"/>
                  </a:cubicBezTo>
                  <a:cubicBezTo>
                    <a:pt x="784" y="149"/>
                    <a:pt x="572" y="0"/>
                    <a:pt x="41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39"/>
            <p:cNvSpPr/>
            <p:nvPr/>
          </p:nvSpPr>
          <p:spPr>
            <a:xfrm>
              <a:off x="14404413" y="-1697488"/>
              <a:ext cx="260069" cy="170615"/>
            </a:xfrm>
            <a:custGeom>
              <a:rect b="b" l="l" r="r" t="t"/>
              <a:pathLst>
                <a:path extrusionOk="0" h="2798" w="4265">
                  <a:moveTo>
                    <a:pt x="884" y="0"/>
                  </a:moveTo>
                  <a:cubicBezTo>
                    <a:pt x="779" y="0"/>
                    <a:pt x="683" y="60"/>
                    <a:pt x="587" y="105"/>
                  </a:cubicBezTo>
                  <a:cubicBezTo>
                    <a:pt x="477" y="160"/>
                    <a:pt x="362" y="204"/>
                    <a:pt x="242" y="226"/>
                  </a:cubicBezTo>
                  <a:cubicBezTo>
                    <a:pt x="78" y="264"/>
                    <a:pt x="1" y="456"/>
                    <a:pt x="105" y="587"/>
                  </a:cubicBezTo>
                  <a:cubicBezTo>
                    <a:pt x="313" y="866"/>
                    <a:pt x="548" y="1113"/>
                    <a:pt x="641" y="1501"/>
                  </a:cubicBezTo>
                  <a:cubicBezTo>
                    <a:pt x="696" y="1731"/>
                    <a:pt x="707" y="1977"/>
                    <a:pt x="784" y="2207"/>
                  </a:cubicBezTo>
                  <a:cubicBezTo>
                    <a:pt x="855" y="2437"/>
                    <a:pt x="992" y="2662"/>
                    <a:pt x="1216" y="2755"/>
                  </a:cubicBezTo>
                  <a:cubicBezTo>
                    <a:pt x="1291" y="2785"/>
                    <a:pt x="1369" y="2798"/>
                    <a:pt x="1448" y="2798"/>
                  </a:cubicBezTo>
                  <a:cubicBezTo>
                    <a:pt x="1630" y="2798"/>
                    <a:pt x="1817" y="2728"/>
                    <a:pt x="1977" y="2629"/>
                  </a:cubicBezTo>
                  <a:cubicBezTo>
                    <a:pt x="2201" y="2492"/>
                    <a:pt x="2398" y="2306"/>
                    <a:pt x="2634" y="2185"/>
                  </a:cubicBezTo>
                  <a:cubicBezTo>
                    <a:pt x="2880" y="2054"/>
                    <a:pt x="3170" y="1988"/>
                    <a:pt x="3378" y="1802"/>
                  </a:cubicBezTo>
                  <a:cubicBezTo>
                    <a:pt x="3515" y="1682"/>
                    <a:pt x="3586" y="1507"/>
                    <a:pt x="3690" y="1359"/>
                  </a:cubicBezTo>
                  <a:cubicBezTo>
                    <a:pt x="3816" y="1189"/>
                    <a:pt x="4041" y="965"/>
                    <a:pt x="4205" y="751"/>
                  </a:cubicBezTo>
                  <a:cubicBezTo>
                    <a:pt x="4265" y="669"/>
                    <a:pt x="4227" y="554"/>
                    <a:pt x="4128" y="538"/>
                  </a:cubicBezTo>
                  <a:cubicBezTo>
                    <a:pt x="4041" y="521"/>
                    <a:pt x="3958" y="494"/>
                    <a:pt x="3876" y="450"/>
                  </a:cubicBezTo>
                  <a:cubicBezTo>
                    <a:pt x="3564" y="245"/>
                    <a:pt x="3186" y="98"/>
                    <a:pt x="2814" y="98"/>
                  </a:cubicBezTo>
                  <a:cubicBezTo>
                    <a:pt x="2690" y="98"/>
                    <a:pt x="2567" y="114"/>
                    <a:pt x="2448" y="149"/>
                  </a:cubicBezTo>
                  <a:cubicBezTo>
                    <a:pt x="2256" y="204"/>
                    <a:pt x="2081" y="303"/>
                    <a:pt x="1895" y="357"/>
                  </a:cubicBezTo>
                  <a:cubicBezTo>
                    <a:pt x="1808" y="384"/>
                    <a:pt x="1716" y="402"/>
                    <a:pt x="1626" y="402"/>
                  </a:cubicBezTo>
                  <a:cubicBezTo>
                    <a:pt x="1516" y="402"/>
                    <a:pt x="1410" y="376"/>
                    <a:pt x="1320" y="313"/>
                  </a:cubicBezTo>
                  <a:cubicBezTo>
                    <a:pt x="1178" y="215"/>
                    <a:pt x="1085" y="23"/>
                    <a:pt x="910" y="1"/>
                  </a:cubicBezTo>
                  <a:cubicBezTo>
                    <a:pt x="901" y="1"/>
                    <a:pt x="892" y="0"/>
                    <a:pt x="8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39"/>
            <p:cNvSpPr/>
            <p:nvPr/>
          </p:nvSpPr>
          <p:spPr>
            <a:xfrm>
              <a:off x="14447828" y="-1557913"/>
              <a:ext cx="84515" cy="60673"/>
            </a:xfrm>
            <a:custGeom>
              <a:rect b="b" l="l" r="r" t="t"/>
              <a:pathLst>
                <a:path extrusionOk="0" h="995" w="1386">
                  <a:moveTo>
                    <a:pt x="257" y="1"/>
                  </a:moveTo>
                  <a:cubicBezTo>
                    <a:pt x="190" y="1"/>
                    <a:pt x="133" y="31"/>
                    <a:pt x="94" y="115"/>
                  </a:cubicBezTo>
                  <a:cubicBezTo>
                    <a:pt x="1" y="307"/>
                    <a:pt x="176" y="739"/>
                    <a:pt x="247" y="909"/>
                  </a:cubicBezTo>
                  <a:cubicBezTo>
                    <a:pt x="257" y="964"/>
                    <a:pt x="303" y="995"/>
                    <a:pt x="350" y="995"/>
                  </a:cubicBezTo>
                  <a:cubicBezTo>
                    <a:pt x="378" y="995"/>
                    <a:pt x="407" y="983"/>
                    <a:pt x="427" y="958"/>
                  </a:cubicBezTo>
                  <a:cubicBezTo>
                    <a:pt x="767" y="750"/>
                    <a:pt x="1090" y="515"/>
                    <a:pt x="1385" y="241"/>
                  </a:cubicBezTo>
                  <a:lnTo>
                    <a:pt x="1385" y="241"/>
                  </a:lnTo>
                  <a:cubicBezTo>
                    <a:pt x="1312" y="255"/>
                    <a:pt x="1238" y="262"/>
                    <a:pt x="1164" y="262"/>
                  </a:cubicBezTo>
                  <a:cubicBezTo>
                    <a:pt x="1007" y="262"/>
                    <a:pt x="852" y="231"/>
                    <a:pt x="707" y="176"/>
                  </a:cubicBezTo>
                  <a:cubicBezTo>
                    <a:pt x="567" y="128"/>
                    <a:pt x="392" y="1"/>
                    <a:pt x="25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39"/>
            <p:cNvSpPr/>
            <p:nvPr/>
          </p:nvSpPr>
          <p:spPr>
            <a:xfrm>
              <a:off x="14447523" y="-1655292"/>
              <a:ext cx="29757" cy="83173"/>
            </a:xfrm>
            <a:custGeom>
              <a:rect b="b" l="l" r="r" t="t"/>
              <a:pathLst>
                <a:path extrusionOk="0" h="1364" w="488">
                  <a:moveTo>
                    <a:pt x="171" y="1"/>
                  </a:moveTo>
                  <a:cubicBezTo>
                    <a:pt x="161" y="1"/>
                    <a:pt x="152" y="2"/>
                    <a:pt x="142" y="5"/>
                  </a:cubicBezTo>
                  <a:cubicBezTo>
                    <a:pt x="0" y="92"/>
                    <a:pt x="110" y="530"/>
                    <a:pt x="181" y="787"/>
                  </a:cubicBezTo>
                  <a:cubicBezTo>
                    <a:pt x="219" y="924"/>
                    <a:pt x="246" y="1181"/>
                    <a:pt x="334" y="1335"/>
                  </a:cubicBezTo>
                  <a:cubicBezTo>
                    <a:pt x="347" y="1355"/>
                    <a:pt x="367" y="1364"/>
                    <a:pt x="387" y="1364"/>
                  </a:cubicBezTo>
                  <a:cubicBezTo>
                    <a:pt x="417" y="1364"/>
                    <a:pt x="446" y="1343"/>
                    <a:pt x="449" y="1307"/>
                  </a:cubicBezTo>
                  <a:cubicBezTo>
                    <a:pt x="487" y="935"/>
                    <a:pt x="449" y="552"/>
                    <a:pt x="339" y="196"/>
                  </a:cubicBezTo>
                  <a:cubicBezTo>
                    <a:pt x="315" y="107"/>
                    <a:pt x="254" y="1"/>
                    <a:pt x="17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39"/>
            <p:cNvSpPr/>
            <p:nvPr/>
          </p:nvSpPr>
          <p:spPr>
            <a:xfrm>
              <a:off x="14488195" y="-1643219"/>
              <a:ext cx="55490" cy="79881"/>
            </a:xfrm>
            <a:custGeom>
              <a:rect b="b" l="l" r="r" t="t"/>
              <a:pathLst>
                <a:path extrusionOk="0" h="1310" w="910">
                  <a:moveTo>
                    <a:pt x="790" y="0"/>
                  </a:moveTo>
                  <a:cubicBezTo>
                    <a:pt x="779" y="0"/>
                    <a:pt x="768" y="1"/>
                    <a:pt x="756" y="4"/>
                  </a:cubicBezTo>
                  <a:cubicBezTo>
                    <a:pt x="630" y="20"/>
                    <a:pt x="532" y="113"/>
                    <a:pt x="450" y="217"/>
                  </a:cubicBezTo>
                  <a:cubicBezTo>
                    <a:pt x="285" y="420"/>
                    <a:pt x="165" y="655"/>
                    <a:pt x="99" y="907"/>
                  </a:cubicBezTo>
                  <a:cubicBezTo>
                    <a:pt x="74" y="993"/>
                    <a:pt x="0" y="1310"/>
                    <a:pt x="96" y="1310"/>
                  </a:cubicBezTo>
                  <a:cubicBezTo>
                    <a:pt x="121" y="1310"/>
                    <a:pt x="160" y="1287"/>
                    <a:pt x="214" y="1230"/>
                  </a:cubicBezTo>
                  <a:cubicBezTo>
                    <a:pt x="450" y="983"/>
                    <a:pt x="652" y="704"/>
                    <a:pt x="816" y="409"/>
                  </a:cubicBezTo>
                  <a:cubicBezTo>
                    <a:pt x="871" y="327"/>
                    <a:pt x="899" y="234"/>
                    <a:pt x="904" y="141"/>
                  </a:cubicBezTo>
                  <a:cubicBezTo>
                    <a:pt x="909" y="86"/>
                    <a:pt x="882" y="37"/>
                    <a:pt x="838" y="9"/>
                  </a:cubicBezTo>
                  <a:cubicBezTo>
                    <a:pt x="822" y="3"/>
                    <a:pt x="806" y="0"/>
                    <a:pt x="79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39"/>
            <p:cNvSpPr/>
            <p:nvPr/>
          </p:nvSpPr>
          <p:spPr>
            <a:xfrm>
              <a:off x="14519659" y="-1636146"/>
              <a:ext cx="102137" cy="67258"/>
            </a:xfrm>
            <a:custGeom>
              <a:rect b="b" l="l" r="r" t="t"/>
              <a:pathLst>
                <a:path extrusionOk="0" h="1103" w="1675">
                  <a:moveTo>
                    <a:pt x="1569" y="0"/>
                  </a:moveTo>
                  <a:cubicBezTo>
                    <a:pt x="1563" y="0"/>
                    <a:pt x="1556" y="1"/>
                    <a:pt x="1548" y="3"/>
                  </a:cubicBezTo>
                  <a:cubicBezTo>
                    <a:pt x="1539" y="2"/>
                    <a:pt x="1530" y="2"/>
                    <a:pt x="1520" y="2"/>
                  </a:cubicBezTo>
                  <a:cubicBezTo>
                    <a:pt x="1356" y="2"/>
                    <a:pt x="1201" y="90"/>
                    <a:pt x="1067" y="189"/>
                  </a:cubicBezTo>
                  <a:cubicBezTo>
                    <a:pt x="859" y="337"/>
                    <a:pt x="662" y="506"/>
                    <a:pt x="476" y="692"/>
                  </a:cubicBezTo>
                  <a:cubicBezTo>
                    <a:pt x="427" y="747"/>
                    <a:pt x="0" y="1103"/>
                    <a:pt x="213" y="1103"/>
                  </a:cubicBezTo>
                  <a:cubicBezTo>
                    <a:pt x="215" y="1103"/>
                    <a:pt x="217" y="1103"/>
                    <a:pt x="218" y="1103"/>
                  </a:cubicBezTo>
                  <a:cubicBezTo>
                    <a:pt x="279" y="1092"/>
                    <a:pt x="333" y="1075"/>
                    <a:pt x="383" y="1043"/>
                  </a:cubicBezTo>
                  <a:cubicBezTo>
                    <a:pt x="788" y="807"/>
                    <a:pt x="1171" y="550"/>
                    <a:pt x="1543" y="271"/>
                  </a:cubicBezTo>
                  <a:cubicBezTo>
                    <a:pt x="1587" y="243"/>
                    <a:pt x="1625" y="205"/>
                    <a:pt x="1652" y="156"/>
                  </a:cubicBezTo>
                  <a:cubicBezTo>
                    <a:pt x="1674" y="107"/>
                    <a:pt x="1663" y="46"/>
                    <a:pt x="1620" y="14"/>
                  </a:cubicBezTo>
                  <a:cubicBezTo>
                    <a:pt x="1604" y="6"/>
                    <a:pt x="1588" y="0"/>
                    <a:pt x="156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39"/>
            <p:cNvSpPr/>
            <p:nvPr/>
          </p:nvSpPr>
          <p:spPr>
            <a:xfrm>
              <a:off x="14374412" y="-1517851"/>
              <a:ext cx="105186" cy="481356"/>
            </a:xfrm>
            <a:custGeom>
              <a:rect b="b" l="l" r="r" t="t"/>
              <a:pathLst>
                <a:path extrusionOk="0" h="7894" w="1725">
                  <a:moveTo>
                    <a:pt x="1528" y="0"/>
                  </a:moveTo>
                  <a:cubicBezTo>
                    <a:pt x="624" y="2540"/>
                    <a:pt x="115" y="5195"/>
                    <a:pt x="0" y="7882"/>
                  </a:cubicBezTo>
                  <a:lnTo>
                    <a:pt x="208" y="7893"/>
                  </a:lnTo>
                  <a:cubicBezTo>
                    <a:pt x="323" y="5222"/>
                    <a:pt x="832" y="2589"/>
                    <a:pt x="1725" y="66"/>
                  </a:cubicBezTo>
                  <a:lnTo>
                    <a:pt x="1528"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39"/>
            <p:cNvSpPr/>
            <p:nvPr/>
          </p:nvSpPr>
          <p:spPr>
            <a:xfrm>
              <a:off x="14253922" y="-1398702"/>
              <a:ext cx="186652" cy="232080"/>
            </a:xfrm>
            <a:custGeom>
              <a:rect b="b" l="l" r="r" t="t"/>
              <a:pathLst>
                <a:path extrusionOk="0" h="3806" w="3061">
                  <a:moveTo>
                    <a:pt x="579" y="0"/>
                  </a:moveTo>
                  <a:cubicBezTo>
                    <a:pt x="402" y="0"/>
                    <a:pt x="236" y="125"/>
                    <a:pt x="208" y="318"/>
                  </a:cubicBezTo>
                  <a:lnTo>
                    <a:pt x="0" y="1610"/>
                  </a:lnTo>
                  <a:cubicBezTo>
                    <a:pt x="0" y="3389"/>
                    <a:pt x="706" y="3684"/>
                    <a:pt x="1336" y="3788"/>
                  </a:cubicBezTo>
                  <a:cubicBezTo>
                    <a:pt x="1413" y="3801"/>
                    <a:pt x="1540" y="3805"/>
                    <a:pt x="1675" y="3805"/>
                  </a:cubicBezTo>
                  <a:cubicBezTo>
                    <a:pt x="1946" y="3805"/>
                    <a:pt x="2250" y="3788"/>
                    <a:pt x="2250" y="3788"/>
                  </a:cubicBezTo>
                  <a:lnTo>
                    <a:pt x="2639" y="3170"/>
                  </a:lnTo>
                  <a:cubicBezTo>
                    <a:pt x="3060" y="2502"/>
                    <a:pt x="2732" y="1309"/>
                    <a:pt x="1982" y="827"/>
                  </a:cubicBezTo>
                  <a:lnTo>
                    <a:pt x="783" y="61"/>
                  </a:lnTo>
                  <a:cubicBezTo>
                    <a:pt x="719" y="19"/>
                    <a:pt x="648" y="0"/>
                    <a:pt x="57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39"/>
            <p:cNvSpPr/>
            <p:nvPr/>
          </p:nvSpPr>
          <p:spPr>
            <a:xfrm>
              <a:off x="14292764" y="-1370470"/>
              <a:ext cx="101406" cy="207811"/>
            </a:xfrm>
            <a:custGeom>
              <a:rect b="b" l="l" r="r" t="t"/>
              <a:pathLst>
                <a:path extrusionOk="0" h="3408" w="1663">
                  <a:moveTo>
                    <a:pt x="46" y="0"/>
                  </a:moveTo>
                  <a:cubicBezTo>
                    <a:pt x="23" y="0"/>
                    <a:pt x="1" y="18"/>
                    <a:pt x="4" y="46"/>
                  </a:cubicBezTo>
                  <a:cubicBezTo>
                    <a:pt x="146" y="703"/>
                    <a:pt x="491" y="1289"/>
                    <a:pt x="830" y="1858"/>
                  </a:cubicBezTo>
                  <a:cubicBezTo>
                    <a:pt x="1120" y="2340"/>
                    <a:pt x="1416" y="2843"/>
                    <a:pt x="1580" y="3380"/>
                  </a:cubicBezTo>
                  <a:cubicBezTo>
                    <a:pt x="1586" y="3396"/>
                    <a:pt x="1602" y="3407"/>
                    <a:pt x="1619" y="3407"/>
                  </a:cubicBezTo>
                  <a:lnTo>
                    <a:pt x="1629" y="3407"/>
                  </a:lnTo>
                  <a:cubicBezTo>
                    <a:pt x="1651" y="3402"/>
                    <a:pt x="1662" y="3374"/>
                    <a:pt x="1657" y="3358"/>
                  </a:cubicBezTo>
                  <a:cubicBezTo>
                    <a:pt x="1487" y="2811"/>
                    <a:pt x="1186" y="2302"/>
                    <a:pt x="901" y="1814"/>
                  </a:cubicBezTo>
                  <a:cubicBezTo>
                    <a:pt x="568" y="1251"/>
                    <a:pt x="223" y="670"/>
                    <a:pt x="86" y="30"/>
                  </a:cubicBezTo>
                  <a:cubicBezTo>
                    <a:pt x="79" y="9"/>
                    <a:pt x="63" y="0"/>
                    <a:pt x="4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39"/>
            <p:cNvSpPr/>
            <p:nvPr/>
          </p:nvSpPr>
          <p:spPr>
            <a:xfrm>
              <a:off x="14330021" y="-1352421"/>
              <a:ext cx="13720" cy="74941"/>
            </a:xfrm>
            <a:custGeom>
              <a:rect b="b" l="l" r="r" t="t"/>
              <a:pathLst>
                <a:path extrusionOk="0" h="1229" w="225">
                  <a:moveTo>
                    <a:pt x="88" y="1"/>
                  </a:moveTo>
                  <a:cubicBezTo>
                    <a:pt x="85" y="1"/>
                    <a:pt x="81" y="1"/>
                    <a:pt x="77" y="2"/>
                  </a:cubicBezTo>
                  <a:cubicBezTo>
                    <a:pt x="55" y="2"/>
                    <a:pt x="44" y="24"/>
                    <a:pt x="50" y="51"/>
                  </a:cubicBezTo>
                  <a:cubicBezTo>
                    <a:pt x="99" y="232"/>
                    <a:pt x="126" y="424"/>
                    <a:pt x="132" y="615"/>
                  </a:cubicBezTo>
                  <a:cubicBezTo>
                    <a:pt x="143" y="807"/>
                    <a:pt x="104" y="993"/>
                    <a:pt x="17" y="1163"/>
                  </a:cubicBezTo>
                  <a:cubicBezTo>
                    <a:pt x="0" y="1190"/>
                    <a:pt x="22" y="1223"/>
                    <a:pt x="50" y="1228"/>
                  </a:cubicBezTo>
                  <a:cubicBezTo>
                    <a:pt x="66" y="1223"/>
                    <a:pt x="82" y="1217"/>
                    <a:pt x="88" y="1201"/>
                  </a:cubicBezTo>
                  <a:cubicBezTo>
                    <a:pt x="181" y="1020"/>
                    <a:pt x="225" y="818"/>
                    <a:pt x="214" y="615"/>
                  </a:cubicBezTo>
                  <a:cubicBezTo>
                    <a:pt x="208" y="418"/>
                    <a:pt x="176" y="221"/>
                    <a:pt x="126" y="30"/>
                  </a:cubicBezTo>
                  <a:cubicBezTo>
                    <a:pt x="122" y="11"/>
                    <a:pt x="106" y="1"/>
                    <a:pt x="8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39"/>
            <p:cNvSpPr/>
            <p:nvPr/>
          </p:nvSpPr>
          <p:spPr>
            <a:xfrm>
              <a:off x="14274593" y="-1273151"/>
              <a:ext cx="74515" cy="19025"/>
            </a:xfrm>
            <a:custGeom>
              <a:rect b="b" l="l" r="r" t="t"/>
              <a:pathLst>
                <a:path extrusionOk="0" h="312" w="1222">
                  <a:moveTo>
                    <a:pt x="49" y="1"/>
                  </a:moveTo>
                  <a:cubicBezTo>
                    <a:pt x="34" y="1"/>
                    <a:pt x="20" y="11"/>
                    <a:pt x="12" y="27"/>
                  </a:cubicBezTo>
                  <a:cubicBezTo>
                    <a:pt x="1" y="43"/>
                    <a:pt x="12" y="71"/>
                    <a:pt x="34" y="82"/>
                  </a:cubicBezTo>
                  <a:cubicBezTo>
                    <a:pt x="214" y="164"/>
                    <a:pt x="400" y="229"/>
                    <a:pt x="592" y="279"/>
                  </a:cubicBezTo>
                  <a:cubicBezTo>
                    <a:pt x="685" y="300"/>
                    <a:pt x="789" y="311"/>
                    <a:pt x="887" y="311"/>
                  </a:cubicBezTo>
                  <a:cubicBezTo>
                    <a:pt x="991" y="311"/>
                    <a:pt x="1090" y="295"/>
                    <a:pt x="1189" y="268"/>
                  </a:cubicBezTo>
                  <a:cubicBezTo>
                    <a:pt x="1210" y="257"/>
                    <a:pt x="1221" y="235"/>
                    <a:pt x="1216" y="213"/>
                  </a:cubicBezTo>
                  <a:cubicBezTo>
                    <a:pt x="1208" y="197"/>
                    <a:pt x="1194" y="187"/>
                    <a:pt x="1179" y="187"/>
                  </a:cubicBezTo>
                  <a:cubicBezTo>
                    <a:pt x="1173" y="187"/>
                    <a:pt x="1167" y="188"/>
                    <a:pt x="1161" y="191"/>
                  </a:cubicBezTo>
                  <a:cubicBezTo>
                    <a:pt x="1068" y="216"/>
                    <a:pt x="972" y="229"/>
                    <a:pt x="877" y="229"/>
                  </a:cubicBezTo>
                  <a:cubicBezTo>
                    <a:pt x="786" y="229"/>
                    <a:pt x="696" y="218"/>
                    <a:pt x="608" y="196"/>
                  </a:cubicBezTo>
                  <a:cubicBezTo>
                    <a:pt x="422" y="147"/>
                    <a:pt x="242" y="87"/>
                    <a:pt x="66" y="5"/>
                  </a:cubicBezTo>
                  <a:cubicBezTo>
                    <a:pt x="61" y="2"/>
                    <a:pt x="55" y="1"/>
                    <a:pt x="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39"/>
            <p:cNvSpPr/>
            <p:nvPr/>
          </p:nvSpPr>
          <p:spPr>
            <a:xfrm>
              <a:off x="14361363" y="-1308700"/>
              <a:ext cx="12439" cy="85917"/>
            </a:xfrm>
            <a:custGeom>
              <a:rect b="b" l="l" r="r" t="t"/>
              <a:pathLst>
                <a:path extrusionOk="0" h="1409" w="204">
                  <a:moveTo>
                    <a:pt x="98" y="1"/>
                  </a:moveTo>
                  <a:cubicBezTo>
                    <a:pt x="71" y="1"/>
                    <a:pt x="42" y="24"/>
                    <a:pt x="56" y="57"/>
                  </a:cubicBezTo>
                  <a:cubicBezTo>
                    <a:pt x="116" y="281"/>
                    <a:pt x="121" y="511"/>
                    <a:pt x="116" y="790"/>
                  </a:cubicBezTo>
                  <a:cubicBezTo>
                    <a:pt x="110" y="1004"/>
                    <a:pt x="99" y="1195"/>
                    <a:pt x="12" y="1349"/>
                  </a:cubicBezTo>
                  <a:cubicBezTo>
                    <a:pt x="1" y="1371"/>
                    <a:pt x="6" y="1393"/>
                    <a:pt x="23" y="1403"/>
                  </a:cubicBezTo>
                  <a:cubicBezTo>
                    <a:pt x="34" y="1409"/>
                    <a:pt x="39" y="1409"/>
                    <a:pt x="45" y="1409"/>
                  </a:cubicBezTo>
                  <a:cubicBezTo>
                    <a:pt x="61" y="1409"/>
                    <a:pt x="72" y="1403"/>
                    <a:pt x="83" y="1393"/>
                  </a:cubicBezTo>
                  <a:lnTo>
                    <a:pt x="99" y="1360"/>
                  </a:lnTo>
                  <a:cubicBezTo>
                    <a:pt x="99" y="1354"/>
                    <a:pt x="105" y="1354"/>
                    <a:pt x="105" y="1349"/>
                  </a:cubicBezTo>
                  <a:cubicBezTo>
                    <a:pt x="187" y="1185"/>
                    <a:pt x="198" y="998"/>
                    <a:pt x="198" y="790"/>
                  </a:cubicBezTo>
                  <a:cubicBezTo>
                    <a:pt x="203" y="566"/>
                    <a:pt x="203" y="292"/>
                    <a:pt x="138" y="35"/>
                  </a:cubicBezTo>
                  <a:cubicBezTo>
                    <a:pt x="133" y="11"/>
                    <a:pt x="116" y="1"/>
                    <a:pt x="9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39"/>
            <p:cNvSpPr/>
            <p:nvPr/>
          </p:nvSpPr>
          <p:spPr>
            <a:xfrm>
              <a:off x="14428133" y="-1476082"/>
              <a:ext cx="243727" cy="168664"/>
            </a:xfrm>
            <a:custGeom>
              <a:rect b="b" l="l" r="r" t="t"/>
              <a:pathLst>
                <a:path extrusionOk="0" h="2766" w="3997">
                  <a:moveTo>
                    <a:pt x="1865" y="0"/>
                  </a:moveTo>
                  <a:cubicBezTo>
                    <a:pt x="539" y="0"/>
                    <a:pt x="235" y="601"/>
                    <a:pt x="88" y="1149"/>
                  </a:cubicBezTo>
                  <a:cubicBezTo>
                    <a:pt x="28" y="1368"/>
                    <a:pt x="1" y="2058"/>
                    <a:pt x="1" y="2058"/>
                  </a:cubicBezTo>
                  <a:lnTo>
                    <a:pt x="586" y="2506"/>
                  </a:lnTo>
                  <a:cubicBezTo>
                    <a:pt x="813" y="2683"/>
                    <a:pt x="1120" y="2766"/>
                    <a:pt x="1445" y="2766"/>
                  </a:cubicBezTo>
                  <a:cubicBezTo>
                    <a:pt x="2008" y="2766"/>
                    <a:pt x="2626" y="2516"/>
                    <a:pt x="2973" y="2068"/>
                  </a:cubicBezTo>
                  <a:lnTo>
                    <a:pt x="3810" y="1001"/>
                  </a:lnTo>
                  <a:cubicBezTo>
                    <a:pt x="3996" y="760"/>
                    <a:pt x="3876" y="410"/>
                    <a:pt x="3586" y="333"/>
                  </a:cubicBezTo>
                  <a:lnTo>
                    <a:pt x="2382" y="27"/>
                  </a:lnTo>
                  <a:cubicBezTo>
                    <a:pt x="2194" y="9"/>
                    <a:pt x="2022" y="0"/>
                    <a:pt x="186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39"/>
            <p:cNvSpPr/>
            <p:nvPr/>
          </p:nvSpPr>
          <p:spPr>
            <a:xfrm>
              <a:off x="14422828" y="-1429129"/>
              <a:ext cx="217446" cy="81222"/>
            </a:xfrm>
            <a:custGeom>
              <a:rect b="b" l="l" r="r" t="t"/>
              <a:pathLst>
                <a:path extrusionOk="0" h="1332" w="3566">
                  <a:moveTo>
                    <a:pt x="3513" y="0"/>
                  </a:moveTo>
                  <a:cubicBezTo>
                    <a:pt x="3510" y="0"/>
                    <a:pt x="3507" y="1"/>
                    <a:pt x="3503" y="1"/>
                  </a:cubicBezTo>
                  <a:cubicBezTo>
                    <a:pt x="2841" y="78"/>
                    <a:pt x="2222" y="368"/>
                    <a:pt x="1626" y="647"/>
                  </a:cubicBezTo>
                  <a:cubicBezTo>
                    <a:pt x="1117" y="888"/>
                    <a:pt x="591" y="1134"/>
                    <a:pt x="38" y="1249"/>
                  </a:cubicBezTo>
                  <a:cubicBezTo>
                    <a:pt x="16" y="1255"/>
                    <a:pt x="0" y="1277"/>
                    <a:pt x="6" y="1298"/>
                  </a:cubicBezTo>
                  <a:cubicBezTo>
                    <a:pt x="11" y="1320"/>
                    <a:pt x="27" y="1331"/>
                    <a:pt x="44" y="1331"/>
                  </a:cubicBezTo>
                  <a:lnTo>
                    <a:pt x="55" y="1331"/>
                  </a:lnTo>
                  <a:cubicBezTo>
                    <a:pt x="613" y="1216"/>
                    <a:pt x="1144" y="965"/>
                    <a:pt x="1659" y="724"/>
                  </a:cubicBezTo>
                  <a:cubicBezTo>
                    <a:pt x="2250" y="445"/>
                    <a:pt x="2863" y="160"/>
                    <a:pt x="3514" y="78"/>
                  </a:cubicBezTo>
                  <a:cubicBezTo>
                    <a:pt x="3565" y="73"/>
                    <a:pt x="3559" y="0"/>
                    <a:pt x="351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39"/>
            <p:cNvSpPr/>
            <p:nvPr/>
          </p:nvSpPr>
          <p:spPr>
            <a:xfrm>
              <a:off x="14541854" y="-1400226"/>
              <a:ext cx="75612" cy="16281"/>
            </a:xfrm>
            <a:custGeom>
              <a:rect b="b" l="l" r="r" t="t"/>
              <a:pathLst>
                <a:path extrusionOk="0" h="267" w="1240">
                  <a:moveTo>
                    <a:pt x="60" y="0"/>
                  </a:moveTo>
                  <a:cubicBezTo>
                    <a:pt x="26" y="0"/>
                    <a:pt x="0" y="52"/>
                    <a:pt x="40" y="75"/>
                  </a:cubicBezTo>
                  <a:cubicBezTo>
                    <a:pt x="210" y="184"/>
                    <a:pt x="407" y="250"/>
                    <a:pt x="610" y="261"/>
                  </a:cubicBezTo>
                  <a:cubicBezTo>
                    <a:pt x="653" y="266"/>
                    <a:pt x="703" y="266"/>
                    <a:pt x="747" y="266"/>
                  </a:cubicBezTo>
                  <a:cubicBezTo>
                    <a:pt x="900" y="261"/>
                    <a:pt x="1053" y="250"/>
                    <a:pt x="1201" y="228"/>
                  </a:cubicBezTo>
                  <a:cubicBezTo>
                    <a:pt x="1223" y="222"/>
                    <a:pt x="1239" y="201"/>
                    <a:pt x="1234" y="179"/>
                  </a:cubicBezTo>
                  <a:cubicBezTo>
                    <a:pt x="1234" y="160"/>
                    <a:pt x="1217" y="145"/>
                    <a:pt x="1198" y="145"/>
                  </a:cubicBezTo>
                  <a:cubicBezTo>
                    <a:pt x="1196" y="145"/>
                    <a:pt x="1193" y="145"/>
                    <a:pt x="1190" y="146"/>
                  </a:cubicBezTo>
                  <a:cubicBezTo>
                    <a:pt x="1040" y="172"/>
                    <a:pt x="889" y="180"/>
                    <a:pt x="739" y="180"/>
                  </a:cubicBezTo>
                  <a:cubicBezTo>
                    <a:pt x="698" y="180"/>
                    <a:pt x="656" y="180"/>
                    <a:pt x="615" y="179"/>
                  </a:cubicBezTo>
                  <a:cubicBezTo>
                    <a:pt x="429" y="168"/>
                    <a:pt x="243" y="107"/>
                    <a:pt x="84" y="9"/>
                  </a:cubicBezTo>
                  <a:cubicBezTo>
                    <a:pt x="76" y="3"/>
                    <a:pt x="68" y="0"/>
                    <a:pt x="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39"/>
            <p:cNvSpPr/>
            <p:nvPr/>
          </p:nvSpPr>
          <p:spPr>
            <a:xfrm>
              <a:off x="14518927" y="-1456325"/>
              <a:ext cx="26098" cy="72014"/>
            </a:xfrm>
            <a:custGeom>
              <a:rect b="b" l="l" r="r" t="t"/>
              <a:pathLst>
                <a:path extrusionOk="0" h="1181" w="428">
                  <a:moveTo>
                    <a:pt x="359" y="1"/>
                  </a:moveTo>
                  <a:cubicBezTo>
                    <a:pt x="347" y="1"/>
                    <a:pt x="337" y="6"/>
                    <a:pt x="334" y="20"/>
                  </a:cubicBezTo>
                  <a:cubicBezTo>
                    <a:pt x="230" y="190"/>
                    <a:pt x="148" y="371"/>
                    <a:pt x="83" y="557"/>
                  </a:cubicBezTo>
                  <a:cubicBezTo>
                    <a:pt x="17" y="743"/>
                    <a:pt x="0" y="951"/>
                    <a:pt x="39" y="1148"/>
                  </a:cubicBezTo>
                  <a:cubicBezTo>
                    <a:pt x="39" y="1170"/>
                    <a:pt x="55" y="1181"/>
                    <a:pt x="77" y="1181"/>
                  </a:cubicBezTo>
                  <a:lnTo>
                    <a:pt x="83" y="1181"/>
                  </a:lnTo>
                  <a:cubicBezTo>
                    <a:pt x="104" y="1175"/>
                    <a:pt x="121" y="1153"/>
                    <a:pt x="115" y="1131"/>
                  </a:cubicBezTo>
                  <a:cubicBezTo>
                    <a:pt x="77" y="945"/>
                    <a:pt x="93" y="754"/>
                    <a:pt x="159" y="579"/>
                  </a:cubicBezTo>
                  <a:cubicBezTo>
                    <a:pt x="225" y="398"/>
                    <a:pt x="301" y="223"/>
                    <a:pt x="400" y="59"/>
                  </a:cubicBezTo>
                  <a:cubicBezTo>
                    <a:pt x="427" y="35"/>
                    <a:pt x="388" y="1"/>
                    <a:pt x="35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39"/>
            <p:cNvSpPr/>
            <p:nvPr/>
          </p:nvSpPr>
          <p:spPr>
            <a:xfrm>
              <a:off x="14463865" y="-1441325"/>
              <a:ext cx="32440" cy="82076"/>
            </a:xfrm>
            <a:custGeom>
              <a:rect b="b" l="l" r="r" t="t"/>
              <a:pathLst>
                <a:path extrusionOk="0" h="1346" w="532">
                  <a:moveTo>
                    <a:pt x="484" y="0"/>
                  </a:moveTo>
                  <a:cubicBezTo>
                    <a:pt x="471" y="0"/>
                    <a:pt x="459" y="7"/>
                    <a:pt x="449" y="21"/>
                  </a:cubicBezTo>
                  <a:cubicBezTo>
                    <a:pt x="241" y="327"/>
                    <a:pt x="0" y="798"/>
                    <a:pt x="55" y="1307"/>
                  </a:cubicBezTo>
                  <a:cubicBezTo>
                    <a:pt x="55" y="1329"/>
                    <a:pt x="77" y="1345"/>
                    <a:pt x="99" y="1345"/>
                  </a:cubicBezTo>
                  <a:cubicBezTo>
                    <a:pt x="121" y="1345"/>
                    <a:pt x="137" y="1323"/>
                    <a:pt x="137" y="1301"/>
                  </a:cubicBezTo>
                  <a:cubicBezTo>
                    <a:pt x="82" y="820"/>
                    <a:pt x="312" y="360"/>
                    <a:pt x="520" y="64"/>
                  </a:cubicBezTo>
                  <a:cubicBezTo>
                    <a:pt x="531" y="48"/>
                    <a:pt x="526" y="21"/>
                    <a:pt x="509" y="10"/>
                  </a:cubicBezTo>
                  <a:cubicBezTo>
                    <a:pt x="501" y="3"/>
                    <a:pt x="492" y="0"/>
                    <a:pt x="48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39"/>
            <p:cNvSpPr/>
            <p:nvPr/>
          </p:nvSpPr>
          <p:spPr>
            <a:xfrm>
              <a:off x="14484048" y="-1374555"/>
              <a:ext cx="87442" cy="17318"/>
            </a:xfrm>
            <a:custGeom>
              <a:rect b="b" l="l" r="r" t="t"/>
              <a:pathLst>
                <a:path extrusionOk="0" h="284" w="1434">
                  <a:moveTo>
                    <a:pt x="60" y="0"/>
                  </a:moveTo>
                  <a:cubicBezTo>
                    <a:pt x="26" y="0"/>
                    <a:pt x="1" y="49"/>
                    <a:pt x="36" y="75"/>
                  </a:cubicBezTo>
                  <a:lnTo>
                    <a:pt x="69" y="97"/>
                  </a:lnTo>
                  <a:cubicBezTo>
                    <a:pt x="69" y="97"/>
                    <a:pt x="74" y="102"/>
                    <a:pt x="80" y="102"/>
                  </a:cubicBezTo>
                  <a:cubicBezTo>
                    <a:pt x="233" y="196"/>
                    <a:pt x="419" y="223"/>
                    <a:pt x="627" y="250"/>
                  </a:cubicBezTo>
                  <a:cubicBezTo>
                    <a:pt x="780" y="267"/>
                    <a:pt x="934" y="278"/>
                    <a:pt x="1087" y="283"/>
                  </a:cubicBezTo>
                  <a:cubicBezTo>
                    <a:pt x="1185" y="283"/>
                    <a:pt x="1284" y="272"/>
                    <a:pt x="1383" y="256"/>
                  </a:cubicBezTo>
                  <a:cubicBezTo>
                    <a:pt x="1434" y="245"/>
                    <a:pt x="1423" y="173"/>
                    <a:pt x="1376" y="173"/>
                  </a:cubicBezTo>
                  <a:cubicBezTo>
                    <a:pt x="1373" y="173"/>
                    <a:pt x="1370" y="173"/>
                    <a:pt x="1366" y="174"/>
                  </a:cubicBezTo>
                  <a:cubicBezTo>
                    <a:pt x="1272" y="192"/>
                    <a:pt x="1177" y="198"/>
                    <a:pt x="1080" y="198"/>
                  </a:cubicBezTo>
                  <a:cubicBezTo>
                    <a:pt x="940" y="198"/>
                    <a:pt x="794" y="184"/>
                    <a:pt x="633" y="168"/>
                  </a:cubicBezTo>
                  <a:cubicBezTo>
                    <a:pt x="419" y="146"/>
                    <a:pt x="233" y="113"/>
                    <a:pt x="85" y="9"/>
                  </a:cubicBezTo>
                  <a:cubicBezTo>
                    <a:pt x="77" y="3"/>
                    <a:pt x="68" y="0"/>
                    <a:pt x="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39"/>
          <p:cNvGrpSpPr/>
          <p:nvPr/>
        </p:nvGrpSpPr>
        <p:grpSpPr>
          <a:xfrm>
            <a:off x="818842" y="3595618"/>
            <a:ext cx="912735" cy="1587279"/>
            <a:chOff x="272217" y="3453993"/>
            <a:chExt cx="912735" cy="1587279"/>
          </a:xfrm>
        </p:grpSpPr>
        <p:sp>
          <p:nvSpPr>
            <p:cNvPr id="12024" name="Google Shape;12024;p39"/>
            <p:cNvSpPr/>
            <p:nvPr/>
          </p:nvSpPr>
          <p:spPr>
            <a:xfrm>
              <a:off x="453247" y="3939044"/>
              <a:ext cx="368782" cy="1102228"/>
            </a:xfrm>
            <a:custGeom>
              <a:rect b="b" l="l" r="r" t="t"/>
              <a:pathLst>
                <a:path extrusionOk="0" h="6399" w="2141">
                  <a:moveTo>
                    <a:pt x="1188" y="0"/>
                  </a:moveTo>
                  <a:lnTo>
                    <a:pt x="1188" y="0"/>
                  </a:lnTo>
                  <a:cubicBezTo>
                    <a:pt x="860" y="16"/>
                    <a:pt x="1139" y="914"/>
                    <a:pt x="1177" y="1078"/>
                  </a:cubicBezTo>
                  <a:cubicBezTo>
                    <a:pt x="1281" y="1489"/>
                    <a:pt x="1177" y="1812"/>
                    <a:pt x="1090" y="2217"/>
                  </a:cubicBezTo>
                  <a:cubicBezTo>
                    <a:pt x="1054" y="2136"/>
                    <a:pt x="752" y="1464"/>
                    <a:pt x="572" y="1464"/>
                  </a:cubicBezTo>
                  <a:cubicBezTo>
                    <a:pt x="558" y="1464"/>
                    <a:pt x="544" y="1469"/>
                    <a:pt x="531" y="1478"/>
                  </a:cubicBezTo>
                  <a:cubicBezTo>
                    <a:pt x="499" y="1505"/>
                    <a:pt x="756" y="2096"/>
                    <a:pt x="789" y="2157"/>
                  </a:cubicBezTo>
                  <a:cubicBezTo>
                    <a:pt x="1013" y="2600"/>
                    <a:pt x="991" y="2688"/>
                    <a:pt x="915" y="3219"/>
                  </a:cubicBezTo>
                  <a:cubicBezTo>
                    <a:pt x="866" y="3073"/>
                    <a:pt x="601" y="2118"/>
                    <a:pt x="467" y="2118"/>
                  </a:cubicBezTo>
                  <a:cubicBezTo>
                    <a:pt x="465" y="2118"/>
                    <a:pt x="462" y="2118"/>
                    <a:pt x="460" y="2118"/>
                  </a:cubicBezTo>
                  <a:cubicBezTo>
                    <a:pt x="323" y="2151"/>
                    <a:pt x="526" y="2945"/>
                    <a:pt x="559" y="3032"/>
                  </a:cubicBezTo>
                  <a:cubicBezTo>
                    <a:pt x="630" y="3197"/>
                    <a:pt x="761" y="3295"/>
                    <a:pt x="832" y="3427"/>
                  </a:cubicBezTo>
                  <a:cubicBezTo>
                    <a:pt x="931" y="3607"/>
                    <a:pt x="942" y="3755"/>
                    <a:pt x="958" y="4007"/>
                  </a:cubicBezTo>
                  <a:cubicBezTo>
                    <a:pt x="905" y="3930"/>
                    <a:pt x="279" y="3453"/>
                    <a:pt x="89" y="3453"/>
                  </a:cubicBezTo>
                  <a:cubicBezTo>
                    <a:pt x="64" y="3453"/>
                    <a:pt x="46" y="3462"/>
                    <a:pt x="39" y="3481"/>
                  </a:cubicBezTo>
                  <a:cubicBezTo>
                    <a:pt x="0" y="3602"/>
                    <a:pt x="794" y="4176"/>
                    <a:pt x="860" y="4248"/>
                  </a:cubicBezTo>
                  <a:cubicBezTo>
                    <a:pt x="980" y="4379"/>
                    <a:pt x="986" y="4352"/>
                    <a:pt x="1073" y="4532"/>
                  </a:cubicBezTo>
                  <a:cubicBezTo>
                    <a:pt x="1188" y="4768"/>
                    <a:pt x="1243" y="5063"/>
                    <a:pt x="1342" y="5309"/>
                  </a:cubicBezTo>
                  <a:cubicBezTo>
                    <a:pt x="1134" y="5173"/>
                    <a:pt x="898" y="5085"/>
                    <a:pt x="652" y="5058"/>
                  </a:cubicBezTo>
                  <a:lnTo>
                    <a:pt x="652" y="5058"/>
                  </a:lnTo>
                  <a:cubicBezTo>
                    <a:pt x="887" y="5309"/>
                    <a:pt x="1194" y="5468"/>
                    <a:pt x="1429" y="5682"/>
                  </a:cubicBezTo>
                  <a:cubicBezTo>
                    <a:pt x="1637" y="5879"/>
                    <a:pt x="1703" y="6207"/>
                    <a:pt x="1933" y="6399"/>
                  </a:cubicBezTo>
                  <a:cubicBezTo>
                    <a:pt x="1867" y="6185"/>
                    <a:pt x="1779" y="5983"/>
                    <a:pt x="1670" y="5786"/>
                  </a:cubicBezTo>
                  <a:cubicBezTo>
                    <a:pt x="1703" y="5621"/>
                    <a:pt x="2141" y="4631"/>
                    <a:pt x="1867" y="4554"/>
                  </a:cubicBezTo>
                  <a:cubicBezTo>
                    <a:pt x="1864" y="4553"/>
                    <a:pt x="1860" y="4553"/>
                    <a:pt x="1857" y="4553"/>
                  </a:cubicBezTo>
                  <a:cubicBezTo>
                    <a:pt x="1725" y="4553"/>
                    <a:pt x="1527" y="5258"/>
                    <a:pt x="1484" y="5403"/>
                  </a:cubicBezTo>
                  <a:cubicBezTo>
                    <a:pt x="1363" y="5047"/>
                    <a:pt x="1396" y="4981"/>
                    <a:pt x="1484" y="4592"/>
                  </a:cubicBezTo>
                  <a:cubicBezTo>
                    <a:pt x="1500" y="4505"/>
                    <a:pt x="1686" y="3739"/>
                    <a:pt x="1681" y="3728"/>
                  </a:cubicBezTo>
                  <a:cubicBezTo>
                    <a:pt x="1667" y="3711"/>
                    <a:pt x="1652" y="3703"/>
                    <a:pt x="1636" y="3703"/>
                  </a:cubicBezTo>
                  <a:cubicBezTo>
                    <a:pt x="1473" y="3703"/>
                    <a:pt x="1188" y="4477"/>
                    <a:pt x="1183" y="4527"/>
                  </a:cubicBezTo>
                  <a:cubicBezTo>
                    <a:pt x="745" y="3985"/>
                    <a:pt x="1407" y="3005"/>
                    <a:pt x="1675" y="2540"/>
                  </a:cubicBezTo>
                  <a:lnTo>
                    <a:pt x="1675" y="2540"/>
                  </a:lnTo>
                  <a:cubicBezTo>
                    <a:pt x="1374" y="2693"/>
                    <a:pt x="1112" y="2917"/>
                    <a:pt x="1030" y="3257"/>
                  </a:cubicBezTo>
                  <a:cubicBezTo>
                    <a:pt x="1013" y="2939"/>
                    <a:pt x="1046" y="2518"/>
                    <a:pt x="1221" y="2250"/>
                  </a:cubicBezTo>
                  <a:cubicBezTo>
                    <a:pt x="1380" y="2003"/>
                    <a:pt x="1790" y="1899"/>
                    <a:pt x="1922" y="1686"/>
                  </a:cubicBezTo>
                  <a:cubicBezTo>
                    <a:pt x="1860" y="1666"/>
                    <a:pt x="1796" y="1657"/>
                    <a:pt x="1733" y="1657"/>
                  </a:cubicBezTo>
                  <a:cubicBezTo>
                    <a:pt x="1568" y="1657"/>
                    <a:pt x="1406" y="1723"/>
                    <a:pt x="1287" y="1850"/>
                  </a:cubicBezTo>
                  <a:cubicBezTo>
                    <a:pt x="1265" y="1516"/>
                    <a:pt x="1407" y="1204"/>
                    <a:pt x="1369" y="859"/>
                  </a:cubicBezTo>
                  <a:cubicBezTo>
                    <a:pt x="1336" y="569"/>
                    <a:pt x="1183" y="296"/>
                    <a:pt x="118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39"/>
            <p:cNvSpPr/>
            <p:nvPr/>
          </p:nvSpPr>
          <p:spPr>
            <a:xfrm>
              <a:off x="272217" y="3453993"/>
              <a:ext cx="705354" cy="750838"/>
            </a:xfrm>
            <a:custGeom>
              <a:rect b="b" l="l" r="r" t="t"/>
              <a:pathLst>
                <a:path extrusionOk="0" h="4359" w="4095">
                  <a:moveTo>
                    <a:pt x="1960" y="2296"/>
                  </a:moveTo>
                  <a:cubicBezTo>
                    <a:pt x="1966" y="2296"/>
                    <a:pt x="1966" y="2302"/>
                    <a:pt x="1971" y="2302"/>
                  </a:cubicBezTo>
                  <a:lnTo>
                    <a:pt x="1960" y="2307"/>
                  </a:lnTo>
                  <a:lnTo>
                    <a:pt x="1960" y="2296"/>
                  </a:lnTo>
                  <a:close/>
                  <a:moveTo>
                    <a:pt x="1793" y="0"/>
                  </a:moveTo>
                  <a:cubicBezTo>
                    <a:pt x="1779" y="0"/>
                    <a:pt x="1769" y="18"/>
                    <a:pt x="1763" y="46"/>
                  </a:cubicBezTo>
                  <a:cubicBezTo>
                    <a:pt x="1714" y="233"/>
                    <a:pt x="1665" y="413"/>
                    <a:pt x="1615" y="594"/>
                  </a:cubicBezTo>
                  <a:cubicBezTo>
                    <a:pt x="1555" y="851"/>
                    <a:pt x="1522" y="1108"/>
                    <a:pt x="1528" y="1371"/>
                  </a:cubicBezTo>
                  <a:cubicBezTo>
                    <a:pt x="1528" y="1387"/>
                    <a:pt x="1533" y="1407"/>
                    <a:pt x="1542" y="1423"/>
                  </a:cubicBezTo>
                  <a:lnTo>
                    <a:pt x="1542" y="1423"/>
                  </a:lnTo>
                  <a:cubicBezTo>
                    <a:pt x="1485" y="1338"/>
                    <a:pt x="1006" y="1070"/>
                    <a:pt x="833" y="1026"/>
                  </a:cubicBezTo>
                  <a:cubicBezTo>
                    <a:pt x="697" y="996"/>
                    <a:pt x="559" y="979"/>
                    <a:pt x="423" y="979"/>
                  </a:cubicBezTo>
                  <a:cubicBezTo>
                    <a:pt x="388" y="979"/>
                    <a:pt x="353" y="980"/>
                    <a:pt x="318" y="982"/>
                  </a:cubicBezTo>
                  <a:cubicBezTo>
                    <a:pt x="263" y="982"/>
                    <a:pt x="258" y="1010"/>
                    <a:pt x="285" y="1054"/>
                  </a:cubicBezTo>
                  <a:cubicBezTo>
                    <a:pt x="389" y="1212"/>
                    <a:pt x="482" y="1371"/>
                    <a:pt x="586" y="1524"/>
                  </a:cubicBezTo>
                  <a:cubicBezTo>
                    <a:pt x="723" y="1738"/>
                    <a:pt x="887" y="1929"/>
                    <a:pt x="1079" y="2099"/>
                  </a:cubicBezTo>
                  <a:cubicBezTo>
                    <a:pt x="1079" y="2099"/>
                    <a:pt x="1084" y="2104"/>
                    <a:pt x="1095" y="2110"/>
                  </a:cubicBezTo>
                  <a:cubicBezTo>
                    <a:pt x="920" y="2148"/>
                    <a:pt x="542" y="2291"/>
                    <a:pt x="417" y="2378"/>
                  </a:cubicBezTo>
                  <a:cubicBezTo>
                    <a:pt x="274" y="2488"/>
                    <a:pt x="143" y="2614"/>
                    <a:pt x="33" y="2750"/>
                  </a:cubicBezTo>
                  <a:cubicBezTo>
                    <a:pt x="1" y="2800"/>
                    <a:pt x="11" y="2816"/>
                    <a:pt x="61" y="2822"/>
                  </a:cubicBezTo>
                  <a:cubicBezTo>
                    <a:pt x="236" y="2849"/>
                    <a:pt x="411" y="2887"/>
                    <a:pt x="586" y="2915"/>
                  </a:cubicBezTo>
                  <a:cubicBezTo>
                    <a:pt x="720" y="2936"/>
                    <a:pt x="855" y="2947"/>
                    <a:pt x="990" y="2947"/>
                  </a:cubicBezTo>
                  <a:cubicBezTo>
                    <a:pt x="1097" y="2947"/>
                    <a:pt x="1205" y="2940"/>
                    <a:pt x="1314" y="2926"/>
                  </a:cubicBezTo>
                  <a:cubicBezTo>
                    <a:pt x="1363" y="2904"/>
                    <a:pt x="1418" y="2876"/>
                    <a:pt x="1462" y="2843"/>
                  </a:cubicBezTo>
                  <a:lnTo>
                    <a:pt x="1462" y="2843"/>
                  </a:lnTo>
                  <a:cubicBezTo>
                    <a:pt x="1440" y="2871"/>
                    <a:pt x="1413" y="2898"/>
                    <a:pt x="1385" y="2926"/>
                  </a:cubicBezTo>
                  <a:cubicBezTo>
                    <a:pt x="1325" y="2997"/>
                    <a:pt x="1221" y="3582"/>
                    <a:pt x="1232" y="3768"/>
                  </a:cubicBezTo>
                  <a:cubicBezTo>
                    <a:pt x="1249" y="3955"/>
                    <a:pt x="1281" y="4141"/>
                    <a:pt x="1342" y="4316"/>
                  </a:cubicBezTo>
                  <a:cubicBezTo>
                    <a:pt x="1353" y="4345"/>
                    <a:pt x="1363" y="4358"/>
                    <a:pt x="1375" y="4358"/>
                  </a:cubicBezTo>
                  <a:cubicBezTo>
                    <a:pt x="1385" y="4358"/>
                    <a:pt x="1397" y="4347"/>
                    <a:pt x="1413" y="4327"/>
                  </a:cubicBezTo>
                  <a:cubicBezTo>
                    <a:pt x="1522" y="4179"/>
                    <a:pt x="1637" y="4031"/>
                    <a:pt x="1747" y="3883"/>
                  </a:cubicBezTo>
                  <a:cubicBezTo>
                    <a:pt x="1900" y="3675"/>
                    <a:pt x="2026" y="3451"/>
                    <a:pt x="2119" y="3216"/>
                  </a:cubicBezTo>
                  <a:cubicBezTo>
                    <a:pt x="2124" y="3194"/>
                    <a:pt x="2124" y="3172"/>
                    <a:pt x="2124" y="3150"/>
                  </a:cubicBezTo>
                  <a:lnTo>
                    <a:pt x="2157" y="3292"/>
                  </a:lnTo>
                  <a:cubicBezTo>
                    <a:pt x="2185" y="3385"/>
                    <a:pt x="2584" y="3790"/>
                    <a:pt x="2743" y="3883"/>
                  </a:cubicBezTo>
                  <a:cubicBezTo>
                    <a:pt x="2891" y="3966"/>
                    <a:pt x="3055" y="4031"/>
                    <a:pt x="3225" y="4070"/>
                  </a:cubicBezTo>
                  <a:cubicBezTo>
                    <a:pt x="3236" y="4073"/>
                    <a:pt x="3246" y="4075"/>
                    <a:pt x="3254" y="4075"/>
                  </a:cubicBezTo>
                  <a:cubicBezTo>
                    <a:pt x="3283" y="4075"/>
                    <a:pt x="3287" y="4052"/>
                    <a:pt x="3274" y="4009"/>
                  </a:cubicBezTo>
                  <a:cubicBezTo>
                    <a:pt x="3219" y="3834"/>
                    <a:pt x="3164" y="3648"/>
                    <a:pt x="3104" y="3473"/>
                  </a:cubicBezTo>
                  <a:cubicBezTo>
                    <a:pt x="3022" y="3227"/>
                    <a:pt x="2913" y="2991"/>
                    <a:pt x="2776" y="2778"/>
                  </a:cubicBezTo>
                  <a:cubicBezTo>
                    <a:pt x="2776" y="2772"/>
                    <a:pt x="2754" y="2756"/>
                    <a:pt x="2715" y="2728"/>
                  </a:cubicBezTo>
                  <a:lnTo>
                    <a:pt x="2715" y="2728"/>
                  </a:lnTo>
                  <a:lnTo>
                    <a:pt x="2819" y="2783"/>
                  </a:lnTo>
                  <a:cubicBezTo>
                    <a:pt x="2832" y="2788"/>
                    <a:pt x="2856" y="2791"/>
                    <a:pt x="2888" y="2791"/>
                  </a:cubicBezTo>
                  <a:cubicBezTo>
                    <a:pt x="3063" y="2791"/>
                    <a:pt x="3474" y="2722"/>
                    <a:pt x="3613" y="2657"/>
                  </a:cubicBezTo>
                  <a:cubicBezTo>
                    <a:pt x="3772" y="2581"/>
                    <a:pt x="3920" y="2482"/>
                    <a:pt x="4051" y="2367"/>
                  </a:cubicBezTo>
                  <a:cubicBezTo>
                    <a:pt x="4095" y="2340"/>
                    <a:pt x="4084" y="2318"/>
                    <a:pt x="4040" y="2302"/>
                  </a:cubicBezTo>
                  <a:cubicBezTo>
                    <a:pt x="3870" y="2236"/>
                    <a:pt x="3706" y="2165"/>
                    <a:pt x="3542" y="2104"/>
                  </a:cubicBezTo>
                  <a:cubicBezTo>
                    <a:pt x="3318" y="2022"/>
                    <a:pt x="3082" y="1973"/>
                    <a:pt x="2847" y="1951"/>
                  </a:cubicBezTo>
                  <a:lnTo>
                    <a:pt x="2858" y="1946"/>
                  </a:lnTo>
                  <a:cubicBezTo>
                    <a:pt x="2940" y="1902"/>
                    <a:pt x="3252" y="1409"/>
                    <a:pt x="3307" y="1234"/>
                  </a:cubicBezTo>
                  <a:cubicBezTo>
                    <a:pt x="3361" y="1054"/>
                    <a:pt x="3394" y="873"/>
                    <a:pt x="3405" y="687"/>
                  </a:cubicBezTo>
                  <a:cubicBezTo>
                    <a:pt x="3409" y="647"/>
                    <a:pt x="3400" y="631"/>
                    <a:pt x="3382" y="631"/>
                  </a:cubicBezTo>
                  <a:cubicBezTo>
                    <a:pt x="3372" y="631"/>
                    <a:pt x="3360" y="636"/>
                    <a:pt x="3345" y="643"/>
                  </a:cubicBezTo>
                  <a:cubicBezTo>
                    <a:pt x="3186" y="736"/>
                    <a:pt x="3027" y="818"/>
                    <a:pt x="2874" y="911"/>
                  </a:cubicBezTo>
                  <a:cubicBezTo>
                    <a:pt x="2661" y="1037"/>
                    <a:pt x="2464" y="1196"/>
                    <a:pt x="2289" y="1371"/>
                  </a:cubicBezTo>
                  <a:lnTo>
                    <a:pt x="2305" y="1322"/>
                  </a:lnTo>
                  <a:cubicBezTo>
                    <a:pt x="2332" y="1229"/>
                    <a:pt x="2217" y="649"/>
                    <a:pt x="2135" y="479"/>
                  </a:cubicBezTo>
                  <a:cubicBezTo>
                    <a:pt x="2053" y="315"/>
                    <a:pt x="1949" y="167"/>
                    <a:pt x="1829" y="30"/>
                  </a:cubicBezTo>
                  <a:cubicBezTo>
                    <a:pt x="1815" y="9"/>
                    <a:pt x="1803" y="0"/>
                    <a:pt x="17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39"/>
            <p:cNvSpPr/>
            <p:nvPr/>
          </p:nvSpPr>
          <p:spPr>
            <a:xfrm>
              <a:off x="393650" y="3615217"/>
              <a:ext cx="447327" cy="454568"/>
            </a:xfrm>
            <a:custGeom>
              <a:rect b="b" l="l" r="r" t="t"/>
              <a:pathLst>
                <a:path extrusionOk="0" h="2639" w="2597">
                  <a:moveTo>
                    <a:pt x="1708" y="1"/>
                  </a:moveTo>
                  <a:cubicBezTo>
                    <a:pt x="1647" y="1"/>
                    <a:pt x="1561" y="366"/>
                    <a:pt x="1545" y="413"/>
                  </a:cubicBezTo>
                  <a:cubicBezTo>
                    <a:pt x="1485" y="621"/>
                    <a:pt x="1408" y="829"/>
                    <a:pt x="1321" y="1032"/>
                  </a:cubicBezTo>
                  <a:cubicBezTo>
                    <a:pt x="1321" y="933"/>
                    <a:pt x="1337" y="835"/>
                    <a:pt x="1359" y="736"/>
                  </a:cubicBezTo>
                  <a:cubicBezTo>
                    <a:pt x="1358" y="736"/>
                    <a:pt x="1357" y="735"/>
                    <a:pt x="1355" y="735"/>
                  </a:cubicBezTo>
                  <a:cubicBezTo>
                    <a:pt x="1307" y="735"/>
                    <a:pt x="1260" y="1137"/>
                    <a:pt x="1250" y="1174"/>
                  </a:cubicBezTo>
                  <a:cubicBezTo>
                    <a:pt x="1250" y="835"/>
                    <a:pt x="1135" y="506"/>
                    <a:pt x="1146" y="172"/>
                  </a:cubicBezTo>
                  <a:lnTo>
                    <a:pt x="1146" y="172"/>
                  </a:lnTo>
                  <a:cubicBezTo>
                    <a:pt x="1058" y="200"/>
                    <a:pt x="1146" y="528"/>
                    <a:pt x="1157" y="588"/>
                  </a:cubicBezTo>
                  <a:cubicBezTo>
                    <a:pt x="1189" y="791"/>
                    <a:pt x="1206" y="999"/>
                    <a:pt x="1211" y="1207"/>
                  </a:cubicBezTo>
                  <a:cubicBezTo>
                    <a:pt x="1157" y="1147"/>
                    <a:pt x="1140" y="1010"/>
                    <a:pt x="1118" y="933"/>
                  </a:cubicBezTo>
                  <a:cubicBezTo>
                    <a:pt x="1096" y="829"/>
                    <a:pt x="1064" y="731"/>
                    <a:pt x="1020" y="638"/>
                  </a:cubicBezTo>
                  <a:cubicBezTo>
                    <a:pt x="1002" y="609"/>
                    <a:pt x="992" y="598"/>
                    <a:pt x="987" y="598"/>
                  </a:cubicBezTo>
                  <a:cubicBezTo>
                    <a:pt x="973" y="598"/>
                    <a:pt x="1017" y="715"/>
                    <a:pt x="1025" y="753"/>
                  </a:cubicBezTo>
                  <a:cubicBezTo>
                    <a:pt x="1058" y="857"/>
                    <a:pt x="1080" y="961"/>
                    <a:pt x="1102" y="1064"/>
                  </a:cubicBezTo>
                  <a:lnTo>
                    <a:pt x="648" y="227"/>
                  </a:lnTo>
                  <a:lnTo>
                    <a:pt x="648" y="227"/>
                  </a:lnTo>
                  <a:cubicBezTo>
                    <a:pt x="593" y="260"/>
                    <a:pt x="992" y="971"/>
                    <a:pt x="1036" y="1048"/>
                  </a:cubicBezTo>
                  <a:cubicBezTo>
                    <a:pt x="970" y="961"/>
                    <a:pt x="894" y="873"/>
                    <a:pt x="812" y="796"/>
                  </a:cubicBezTo>
                  <a:cubicBezTo>
                    <a:pt x="789" y="777"/>
                    <a:pt x="683" y="678"/>
                    <a:pt x="645" y="678"/>
                  </a:cubicBezTo>
                  <a:cubicBezTo>
                    <a:pt x="629" y="678"/>
                    <a:pt x="624" y="695"/>
                    <a:pt x="642" y="742"/>
                  </a:cubicBezTo>
                  <a:cubicBezTo>
                    <a:pt x="675" y="818"/>
                    <a:pt x="806" y="895"/>
                    <a:pt x="861" y="955"/>
                  </a:cubicBezTo>
                  <a:cubicBezTo>
                    <a:pt x="943" y="1032"/>
                    <a:pt x="1009" y="1114"/>
                    <a:pt x="1069" y="1207"/>
                  </a:cubicBezTo>
                  <a:cubicBezTo>
                    <a:pt x="938" y="1114"/>
                    <a:pt x="762" y="1064"/>
                    <a:pt x="626" y="988"/>
                  </a:cubicBezTo>
                  <a:cubicBezTo>
                    <a:pt x="597" y="969"/>
                    <a:pt x="376" y="809"/>
                    <a:pt x="313" y="809"/>
                  </a:cubicBezTo>
                  <a:cubicBezTo>
                    <a:pt x="305" y="809"/>
                    <a:pt x="299" y="812"/>
                    <a:pt x="297" y="818"/>
                  </a:cubicBezTo>
                  <a:cubicBezTo>
                    <a:pt x="319" y="862"/>
                    <a:pt x="385" y="878"/>
                    <a:pt x="423" y="900"/>
                  </a:cubicBezTo>
                  <a:cubicBezTo>
                    <a:pt x="489" y="944"/>
                    <a:pt x="560" y="988"/>
                    <a:pt x="637" y="1037"/>
                  </a:cubicBezTo>
                  <a:cubicBezTo>
                    <a:pt x="768" y="1114"/>
                    <a:pt x="910" y="1185"/>
                    <a:pt x="1058" y="1245"/>
                  </a:cubicBezTo>
                  <a:cubicBezTo>
                    <a:pt x="1049" y="1252"/>
                    <a:pt x="1037" y="1254"/>
                    <a:pt x="1024" y="1254"/>
                  </a:cubicBezTo>
                  <a:cubicBezTo>
                    <a:pt x="981" y="1254"/>
                    <a:pt x="923" y="1227"/>
                    <a:pt x="894" y="1223"/>
                  </a:cubicBezTo>
                  <a:cubicBezTo>
                    <a:pt x="861" y="1215"/>
                    <a:pt x="828" y="1211"/>
                    <a:pt x="795" y="1211"/>
                  </a:cubicBezTo>
                  <a:cubicBezTo>
                    <a:pt x="762" y="1211"/>
                    <a:pt x="730" y="1215"/>
                    <a:pt x="697" y="1223"/>
                  </a:cubicBezTo>
                  <a:cubicBezTo>
                    <a:pt x="549" y="1283"/>
                    <a:pt x="801" y="1300"/>
                    <a:pt x="856" y="1300"/>
                  </a:cubicBezTo>
                  <a:cubicBezTo>
                    <a:pt x="806" y="1304"/>
                    <a:pt x="757" y="1304"/>
                    <a:pt x="708" y="1304"/>
                  </a:cubicBezTo>
                  <a:cubicBezTo>
                    <a:pt x="683" y="1304"/>
                    <a:pt x="658" y="1304"/>
                    <a:pt x="634" y="1304"/>
                  </a:cubicBezTo>
                  <a:cubicBezTo>
                    <a:pt x="560" y="1304"/>
                    <a:pt x="486" y="1305"/>
                    <a:pt x="412" y="1316"/>
                  </a:cubicBezTo>
                  <a:cubicBezTo>
                    <a:pt x="336" y="1327"/>
                    <a:pt x="253" y="1333"/>
                    <a:pt x="177" y="1333"/>
                  </a:cubicBezTo>
                  <a:cubicBezTo>
                    <a:pt x="166" y="1333"/>
                    <a:pt x="145" y="1332"/>
                    <a:pt x="122" y="1332"/>
                  </a:cubicBezTo>
                  <a:cubicBezTo>
                    <a:pt x="66" y="1332"/>
                    <a:pt x="1" y="1337"/>
                    <a:pt x="67" y="1376"/>
                  </a:cubicBezTo>
                  <a:cubicBezTo>
                    <a:pt x="122" y="1387"/>
                    <a:pt x="182" y="1393"/>
                    <a:pt x="242" y="1393"/>
                  </a:cubicBezTo>
                  <a:cubicBezTo>
                    <a:pt x="281" y="1396"/>
                    <a:pt x="318" y="1397"/>
                    <a:pt x="355" y="1397"/>
                  </a:cubicBezTo>
                  <a:cubicBezTo>
                    <a:pt x="392" y="1397"/>
                    <a:pt x="429" y="1396"/>
                    <a:pt x="467" y="1393"/>
                  </a:cubicBezTo>
                  <a:cubicBezTo>
                    <a:pt x="637" y="1387"/>
                    <a:pt x="806" y="1376"/>
                    <a:pt x="976" y="1355"/>
                  </a:cubicBezTo>
                  <a:lnTo>
                    <a:pt x="976" y="1355"/>
                  </a:lnTo>
                  <a:cubicBezTo>
                    <a:pt x="921" y="1371"/>
                    <a:pt x="866" y="1393"/>
                    <a:pt x="812" y="1415"/>
                  </a:cubicBezTo>
                  <a:cubicBezTo>
                    <a:pt x="773" y="1426"/>
                    <a:pt x="680" y="1442"/>
                    <a:pt x="653" y="1475"/>
                  </a:cubicBezTo>
                  <a:cubicBezTo>
                    <a:pt x="623" y="1515"/>
                    <a:pt x="633" y="1529"/>
                    <a:pt x="661" y="1529"/>
                  </a:cubicBezTo>
                  <a:cubicBezTo>
                    <a:pt x="722" y="1529"/>
                    <a:pt x="864" y="1466"/>
                    <a:pt x="883" y="1459"/>
                  </a:cubicBezTo>
                  <a:lnTo>
                    <a:pt x="883" y="1459"/>
                  </a:lnTo>
                  <a:cubicBezTo>
                    <a:pt x="795" y="1497"/>
                    <a:pt x="708" y="1541"/>
                    <a:pt x="626" y="1584"/>
                  </a:cubicBezTo>
                  <a:cubicBezTo>
                    <a:pt x="587" y="1606"/>
                    <a:pt x="461" y="1672"/>
                    <a:pt x="544" y="1710"/>
                  </a:cubicBezTo>
                  <a:cubicBezTo>
                    <a:pt x="546" y="1711"/>
                    <a:pt x="549" y="1712"/>
                    <a:pt x="552" y="1712"/>
                  </a:cubicBezTo>
                  <a:cubicBezTo>
                    <a:pt x="602" y="1712"/>
                    <a:pt x="754" y="1600"/>
                    <a:pt x="790" y="1584"/>
                  </a:cubicBezTo>
                  <a:cubicBezTo>
                    <a:pt x="883" y="1535"/>
                    <a:pt x="970" y="1480"/>
                    <a:pt x="1069" y="1442"/>
                  </a:cubicBezTo>
                  <a:lnTo>
                    <a:pt x="1069" y="1442"/>
                  </a:lnTo>
                  <a:cubicBezTo>
                    <a:pt x="981" y="1519"/>
                    <a:pt x="888" y="1601"/>
                    <a:pt x="806" y="1688"/>
                  </a:cubicBezTo>
                  <a:cubicBezTo>
                    <a:pt x="757" y="1727"/>
                    <a:pt x="598" y="1842"/>
                    <a:pt x="593" y="1913"/>
                  </a:cubicBezTo>
                  <a:cubicBezTo>
                    <a:pt x="590" y="1943"/>
                    <a:pt x="598" y="1955"/>
                    <a:pt x="611" y="1955"/>
                  </a:cubicBezTo>
                  <a:cubicBezTo>
                    <a:pt x="654" y="1955"/>
                    <a:pt x="754" y="1839"/>
                    <a:pt x="779" y="1814"/>
                  </a:cubicBezTo>
                  <a:cubicBezTo>
                    <a:pt x="877" y="1721"/>
                    <a:pt x="965" y="1628"/>
                    <a:pt x="1069" y="1541"/>
                  </a:cubicBezTo>
                  <a:lnTo>
                    <a:pt x="1069" y="1541"/>
                  </a:lnTo>
                  <a:cubicBezTo>
                    <a:pt x="1003" y="1645"/>
                    <a:pt x="943" y="1754"/>
                    <a:pt x="872" y="1853"/>
                  </a:cubicBezTo>
                  <a:cubicBezTo>
                    <a:pt x="806" y="1929"/>
                    <a:pt x="752" y="2011"/>
                    <a:pt x="713" y="2104"/>
                  </a:cubicBezTo>
                  <a:cubicBezTo>
                    <a:pt x="699" y="2147"/>
                    <a:pt x="700" y="2163"/>
                    <a:pt x="709" y="2163"/>
                  </a:cubicBezTo>
                  <a:cubicBezTo>
                    <a:pt x="731" y="2163"/>
                    <a:pt x="805" y="2065"/>
                    <a:pt x="828" y="2033"/>
                  </a:cubicBezTo>
                  <a:cubicBezTo>
                    <a:pt x="910" y="1935"/>
                    <a:pt x="981" y="1825"/>
                    <a:pt x="1047" y="1716"/>
                  </a:cubicBezTo>
                  <a:lnTo>
                    <a:pt x="1047" y="1716"/>
                  </a:lnTo>
                  <a:cubicBezTo>
                    <a:pt x="1003" y="1803"/>
                    <a:pt x="981" y="1902"/>
                    <a:pt x="981" y="2000"/>
                  </a:cubicBezTo>
                  <a:cubicBezTo>
                    <a:pt x="981" y="2028"/>
                    <a:pt x="981" y="2206"/>
                    <a:pt x="1013" y="2206"/>
                  </a:cubicBezTo>
                  <a:cubicBezTo>
                    <a:pt x="1019" y="2206"/>
                    <a:pt x="1027" y="2199"/>
                    <a:pt x="1036" y="2181"/>
                  </a:cubicBezTo>
                  <a:cubicBezTo>
                    <a:pt x="1058" y="2137"/>
                    <a:pt x="1036" y="1995"/>
                    <a:pt x="1047" y="1940"/>
                  </a:cubicBezTo>
                  <a:cubicBezTo>
                    <a:pt x="1069" y="1847"/>
                    <a:pt x="1124" y="1760"/>
                    <a:pt x="1140" y="1667"/>
                  </a:cubicBezTo>
                  <a:lnTo>
                    <a:pt x="1140" y="1667"/>
                  </a:lnTo>
                  <a:cubicBezTo>
                    <a:pt x="1118" y="1803"/>
                    <a:pt x="1102" y="1946"/>
                    <a:pt x="1091" y="2083"/>
                  </a:cubicBezTo>
                  <a:cubicBezTo>
                    <a:pt x="1091" y="2128"/>
                    <a:pt x="1076" y="2276"/>
                    <a:pt x="1113" y="2276"/>
                  </a:cubicBezTo>
                  <a:cubicBezTo>
                    <a:pt x="1121" y="2276"/>
                    <a:pt x="1132" y="2269"/>
                    <a:pt x="1146" y="2252"/>
                  </a:cubicBezTo>
                  <a:cubicBezTo>
                    <a:pt x="1195" y="2198"/>
                    <a:pt x="1178" y="1990"/>
                    <a:pt x="1189" y="1918"/>
                  </a:cubicBezTo>
                  <a:cubicBezTo>
                    <a:pt x="1200" y="1771"/>
                    <a:pt x="1211" y="1623"/>
                    <a:pt x="1233" y="1475"/>
                  </a:cubicBezTo>
                  <a:cubicBezTo>
                    <a:pt x="1282" y="1541"/>
                    <a:pt x="1282" y="1683"/>
                    <a:pt x="1299" y="1760"/>
                  </a:cubicBezTo>
                  <a:cubicBezTo>
                    <a:pt x="1321" y="1869"/>
                    <a:pt x="1354" y="1973"/>
                    <a:pt x="1392" y="2072"/>
                  </a:cubicBezTo>
                  <a:cubicBezTo>
                    <a:pt x="1441" y="2159"/>
                    <a:pt x="1474" y="2252"/>
                    <a:pt x="1507" y="2345"/>
                  </a:cubicBezTo>
                  <a:cubicBezTo>
                    <a:pt x="1517" y="2376"/>
                    <a:pt x="1596" y="2638"/>
                    <a:pt x="1637" y="2638"/>
                  </a:cubicBezTo>
                  <a:cubicBezTo>
                    <a:pt x="1639" y="2638"/>
                    <a:pt x="1642" y="2637"/>
                    <a:pt x="1644" y="2635"/>
                  </a:cubicBezTo>
                  <a:cubicBezTo>
                    <a:pt x="1518" y="2274"/>
                    <a:pt x="1359" y="1902"/>
                    <a:pt x="1315" y="1519"/>
                  </a:cubicBezTo>
                  <a:lnTo>
                    <a:pt x="1315" y="1519"/>
                  </a:lnTo>
                  <a:cubicBezTo>
                    <a:pt x="1386" y="1623"/>
                    <a:pt x="1452" y="1727"/>
                    <a:pt x="1523" y="1836"/>
                  </a:cubicBezTo>
                  <a:cubicBezTo>
                    <a:pt x="1556" y="1886"/>
                    <a:pt x="1589" y="1940"/>
                    <a:pt x="1616" y="1995"/>
                  </a:cubicBezTo>
                  <a:cubicBezTo>
                    <a:pt x="1630" y="2014"/>
                    <a:pt x="1668" y="2108"/>
                    <a:pt x="1693" y="2108"/>
                  </a:cubicBezTo>
                  <a:cubicBezTo>
                    <a:pt x="1697" y="2108"/>
                    <a:pt x="1701" y="2105"/>
                    <a:pt x="1704" y="2099"/>
                  </a:cubicBezTo>
                  <a:cubicBezTo>
                    <a:pt x="1726" y="2061"/>
                    <a:pt x="1551" y="1825"/>
                    <a:pt x="1534" y="1787"/>
                  </a:cubicBezTo>
                  <a:lnTo>
                    <a:pt x="1332" y="1453"/>
                  </a:lnTo>
                  <a:lnTo>
                    <a:pt x="1332" y="1453"/>
                  </a:lnTo>
                  <a:cubicBezTo>
                    <a:pt x="1474" y="1535"/>
                    <a:pt x="1584" y="1678"/>
                    <a:pt x="1693" y="1792"/>
                  </a:cubicBezTo>
                  <a:lnTo>
                    <a:pt x="1857" y="1973"/>
                  </a:lnTo>
                  <a:cubicBezTo>
                    <a:pt x="1875" y="1991"/>
                    <a:pt x="1961" y="2111"/>
                    <a:pt x="2009" y="2111"/>
                  </a:cubicBezTo>
                  <a:cubicBezTo>
                    <a:pt x="2019" y="2111"/>
                    <a:pt x="2027" y="2106"/>
                    <a:pt x="2032" y="2094"/>
                  </a:cubicBezTo>
                  <a:cubicBezTo>
                    <a:pt x="1934" y="2033"/>
                    <a:pt x="1857" y="1918"/>
                    <a:pt x="1781" y="1831"/>
                  </a:cubicBezTo>
                  <a:cubicBezTo>
                    <a:pt x="1677" y="1721"/>
                    <a:pt x="1578" y="1606"/>
                    <a:pt x="1480" y="1497"/>
                  </a:cubicBezTo>
                  <a:lnTo>
                    <a:pt x="1480" y="1497"/>
                  </a:lnTo>
                  <a:cubicBezTo>
                    <a:pt x="1633" y="1568"/>
                    <a:pt x="1781" y="1650"/>
                    <a:pt x="1934" y="1732"/>
                  </a:cubicBezTo>
                  <a:cubicBezTo>
                    <a:pt x="1981" y="1753"/>
                    <a:pt x="2215" y="1930"/>
                    <a:pt x="2267" y="1930"/>
                  </a:cubicBezTo>
                  <a:cubicBezTo>
                    <a:pt x="2270" y="1930"/>
                    <a:pt x="2272" y="1930"/>
                    <a:pt x="2273" y="1929"/>
                  </a:cubicBezTo>
                  <a:cubicBezTo>
                    <a:pt x="2317" y="1907"/>
                    <a:pt x="2164" y="1820"/>
                    <a:pt x="2147" y="1809"/>
                  </a:cubicBezTo>
                  <a:cubicBezTo>
                    <a:pt x="2082" y="1765"/>
                    <a:pt x="2016" y="1721"/>
                    <a:pt x="1950" y="1672"/>
                  </a:cubicBezTo>
                  <a:cubicBezTo>
                    <a:pt x="1797" y="1579"/>
                    <a:pt x="1638" y="1502"/>
                    <a:pt x="1474" y="1431"/>
                  </a:cubicBezTo>
                  <a:lnTo>
                    <a:pt x="1474" y="1431"/>
                  </a:lnTo>
                  <a:cubicBezTo>
                    <a:pt x="1540" y="1442"/>
                    <a:pt x="1600" y="1464"/>
                    <a:pt x="1666" y="1480"/>
                  </a:cubicBezTo>
                  <a:cubicBezTo>
                    <a:pt x="1704" y="1493"/>
                    <a:pt x="1765" y="1529"/>
                    <a:pt x="1814" y="1529"/>
                  </a:cubicBezTo>
                  <a:cubicBezTo>
                    <a:pt x="1828" y="1529"/>
                    <a:pt x="1841" y="1526"/>
                    <a:pt x="1852" y="1519"/>
                  </a:cubicBezTo>
                  <a:cubicBezTo>
                    <a:pt x="1923" y="1480"/>
                    <a:pt x="1863" y="1453"/>
                    <a:pt x="1813" y="1442"/>
                  </a:cubicBezTo>
                  <a:cubicBezTo>
                    <a:pt x="1726" y="1420"/>
                    <a:pt x="1644" y="1393"/>
                    <a:pt x="1556" y="1376"/>
                  </a:cubicBezTo>
                  <a:lnTo>
                    <a:pt x="1556" y="1376"/>
                  </a:lnTo>
                  <a:cubicBezTo>
                    <a:pt x="1698" y="1391"/>
                    <a:pt x="1841" y="1398"/>
                    <a:pt x="1981" y="1398"/>
                  </a:cubicBezTo>
                  <a:cubicBezTo>
                    <a:pt x="2052" y="1398"/>
                    <a:pt x="2122" y="1397"/>
                    <a:pt x="2191" y="1393"/>
                  </a:cubicBezTo>
                  <a:cubicBezTo>
                    <a:pt x="2295" y="1393"/>
                    <a:pt x="2399" y="1387"/>
                    <a:pt x="2498" y="1371"/>
                  </a:cubicBezTo>
                  <a:cubicBezTo>
                    <a:pt x="2552" y="1360"/>
                    <a:pt x="2547" y="1382"/>
                    <a:pt x="2563" y="1322"/>
                  </a:cubicBezTo>
                  <a:cubicBezTo>
                    <a:pt x="2569" y="1300"/>
                    <a:pt x="2596" y="1300"/>
                    <a:pt x="2563" y="1283"/>
                  </a:cubicBezTo>
                  <a:cubicBezTo>
                    <a:pt x="2537" y="1282"/>
                    <a:pt x="2510" y="1281"/>
                    <a:pt x="2483" y="1281"/>
                  </a:cubicBezTo>
                  <a:cubicBezTo>
                    <a:pt x="2348" y="1281"/>
                    <a:pt x="2208" y="1300"/>
                    <a:pt x="2071" y="1300"/>
                  </a:cubicBezTo>
                  <a:lnTo>
                    <a:pt x="1578" y="1300"/>
                  </a:lnTo>
                  <a:cubicBezTo>
                    <a:pt x="1638" y="1294"/>
                    <a:pt x="1934" y="1300"/>
                    <a:pt x="1917" y="1185"/>
                  </a:cubicBezTo>
                  <a:lnTo>
                    <a:pt x="1917" y="1185"/>
                  </a:lnTo>
                  <a:cubicBezTo>
                    <a:pt x="1813" y="1196"/>
                    <a:pt x="1709" y="1207"/>
                    <a:pt x="1605" y="1229"/>
                  </a:cubicBezTo>
                  <a:cubicBezTo>
                    <a:pt x="1605" y="1229"/>
                    <a:pt x="1835" y="1125"/>
                    <a:pt x="1868" y="1114"/>
                  </a:cubicBezTo>
                  <a:cubicBezTo>
                    <a:pt x="1950" y="1075"/>
                    <a:pt x="2032" y="1037"/>
                    <a:pt x="2120" y="999"/>
                  </a:cubicBezTo>
                  <a:cubicBezTo>
                    <a:pt x="2147" y="988"/>
                    <a:pt x="2262" y="955"/>
                    <a:pt x="2202" y="917"/>
                  </a:cubicBezTo>
                  <a:cubicBezTo>
                    <a:pt x="2196" y="913"/>
                    <a:pt x="2188" y="911"/>
                    <a:pt x="2178" y="911"/>
                  </a:cubicBezTo>
                  <a:cubicBezTo>
                    <a:pt x="2089" y="911"/>
                    <a:pt x="1862" y="1051"/>
                    <a:pt x="1802" y="1075"/>
                  </a:cubicBezTo>
                  <a:cubicBezTo>
                    <a:pt x="1695" y="1124"/>
                    <a:pt x="1541" y="1240"/>
                    <a:pt x="1427" y="1240"/>
                  </a:cubicBezTo>
                  <a:cubicBezTo>
                    <a:pt x="1424" y="1240"/>
                    <a:pt x="1422" y="1240"/>
                    <a:pt x="1419" y="1240"/>
                  </a:cubicBezTo>
                  <a:cubicBezTo>
                    <a:pt x="1480" y="1196"/>
                    <a:pt x="2060" y="796"/>
                    <a:pt x="2016" y="742"/>
                  </a:cubicBezTo>
                  <a:lnTo>
                    <a:pt x="2016" y="742"/>
                  </a:lnTo>
                  <a:cubicBezTo>
                    <a:pt x="1786" y="933"/>
                    <a:pt x="1540" y="1114"/>
                    <a:pt x="1293" y="1278"/>
                  </a:cubicBezTo>
                  <a:cubicBezTo>
                    <a:pt x="1293" y="1201"/>
                    <a:pt x="1370" y="1130"/>
                    <a:pt x="1414" y="1070"/>
                  </a:cubicBezTo>
                  <a:cubicBezTo>
                    <a:pt x="1474" y="988"/>
                    <a:pt x="1529" y="911"/>
                    <a:pt x="1589" y="835"/>
                  </a:cubicBezTo>
                  <a:cubicBezTo>
                    <a:pt x="1627" y="785"/>
                    <a:pt x="1934" y="424"/>
                    <a:pt x="1874" y="391"/>
                  </a:cubicBezTo>
                  <a:lnTo>
                    <a:pt x="1874" y="391"/>
                  </a:lnTo>
                  <a:cubicBezTo>
                    <a:pt x="1720" y="627"/>
                    <a:pt x="1534" y="840"/>
                    <a:pt x="1359" y="1064"/>
                  </a:cubicBezTo>
                  <a:cubicBezTo>
                    <a:pt x="1425" y="873"/>
                    <a:pt x="1507" y="692"/>
                    <a:pt x="1562" y="501"/>
                  </a:cubicBezTo>
                  <a:cubicBezTo>
                    <a:pt x="1611" y="331"/>
                    <a:pt x="1677" y="178"/>
                    <a:pt x="1715" y="3"/>
                  </a:cubicBezTo>
                  <a:cubicBezTo>
                    <a:pt x="1712" y="1"/>
                    <a:pt x="1710" y="1"/>
                    <a:pt x="17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39"/>
            <p:cNvSpPr/>
            <p:nvPr/>
          </p:nvSpPr>
          <p:spPr>
            <a:xfrm>
              <a:off x="443256" y="3633475"/>
              <a:ext cx="395825" cy="453707"/>
            </a:xfrm>
            <a:custGeom>
              <a:rect b="b" l="l" r="r" t="t"/>
              <a:pathLst>
                <a:path extrusionOk="0" h="2634" w="2298">
                  <a:moveTo>
                    <a:pt x="1016" y="1"/>
                  </a:moveTo>
                  <a:cubicBezTo>
                    <a:pt x="945" y="1"/>
                    <a:pt x="1011" y="833"/>
                    <a:pt x="1016" y="920"/>
                  </a:cubicBezTo>
                  <a:cubicBezTo>
                    <a:pt x="994" y="805"/>
                    <a:pt x="962" y="696"/>
                    <a:pt x="918" y="586"/>
                  </a:cubicBezTo>
                  <a:cubicBezTo>
                    <a:pt x="905" y="557"/>
                    <a:pt x="845" y="398"/>
                    <a:pt x="813" y="398"/>
                  </a:cubicBezTo>
                  <a:cubicBezTo>
                    <a:pt x="802" y="398"/>
                    <a:pt x="795" y="414"/>
                    <a:pt x="792" y="455"/>
                  </a:cubicBezTo>
                  <a:cubicBezTo>
                    <a:pt x="792" y="537"/>
                    <a:pt x="880" y="674"/>
                    <a:pt x="901" y="751"/>
                  </a:cubicBezTo>
                  <a:cubicBezTo>
                    <a:pt x="940" y="860"/>
                    <a:pt x="967" y="969"/>
                    <a:pt x="978" y="1079"/>
                  </a:cubicBezTo>
                  <a:cubicBezTo>
                    <a:pt x="907" y="931"/>
                    <a:pt x="765" y="805"/>
                    <a:pt x="677" y="668"/>
                  </a:cubicBezTo>
                  <a:cubicBezTo>
                    <a:pt x="657" y="638"/>
                    <a:pt x="511" y="358"/>
                    <a:pt x="461" y="358"/>
                  </a:cubicBezTo>
                  <a:cubicBezTo>
                    <a:pt x="458" y="358"/>
                    <a:pt x="455" y="359"/>
                    <a:pt x="453" y="362"/>
                  </a:cubicBezTo>
                  <a:cubicBezTo>
                    <a:pt x="458" y="411"/>
                    <a:pt x="507" y="455"/>
                    <a:pt x="529" y="493"/>
                  </a:cubicBezTo>
                  <a:cubicBezTo>
                    <a:pt x="578" y="570"/>
                    <a:pt x="617" y="641"/>
                    <a:pt x="666" y="718"/>
                  </a:cubicBezTo>
                  <a:cubicBezTo>
                    <a:pt x="759" y="855"/>
                    <a:pt x="852" y="986"/>
                    <a:pt x="956" y="1106"/>
                  </a:cubicBezTo>
                  <a:cubicBezTo>
                    <a:pt x="955" y="1106"/>
                    <a:pt x="954" y="1107"/>
                    <a:pt x="952" y="1107"/>
                  </a:cubicBezTo>
                  <a:cubicBezTo>
                    <a:pt x="914" y="1107"/>
                    <a:pt x="851" y="1029"/>
                    <a:pt x="819" y="1008"/>
                  </a:cubicBezTo>
                  <a:cubicBezTo>
                    <a:pt x="770" y="964"/>
                    <a:pt x="710" y="931"/>
                    <a:pt x="644" y="909"/>
                  </a:cubicBezTo>
                  <a:cubicBezTo>
                    <a:pt x="635" y="908"/>
                    <a:pt x="628" y="908"/>
                    <a:pt x="621" y="908"/>
                  </a:cubicBezTo>
                  <a:cubicBezTo>
                    <a:pt x="510" y="908"/>
                    <a:pt x="713" y="1031"/>
                    <a:pt x="759" y="1057"/>
                  </a:cubicBezTo>
                  <a:cubicBezTo>
                    <a:pt x="622" y="997"/>
                    <a:pt x="491" y="909"/>
                    <a:pt x="354" y="855"/>
                  </a:cubicBezTo>
                  <a:cubicBezTo>
                    <a:pt x="277" y="827"/>
                    <a:pt x="206" y="794"/>
                    <a:pt x="135" y="761"/>
                  </a:cubicBezTo>
                  <a:cubicBezTo>
                    <a:pt x="113" y="747"/>
                    <a:pt x="40" y="701"/>
                    <a:pt x="14" y="701"/>
                  </a:cubicBezTo>
                  <a:cubicBezTo>
                    <a:pt x="2" y="701"/>
                    <a:pt x="1" y="711"/>
                    <a:pt x="20" y="740"/>
                  </a:cubicBezTo>
                  <a:cubicBezTo>
                    <a:pt x="64" y="783"/>
                    <a:pt x="113" y="816"/>
                    <a:pt x="168" y="849"/>
                  </a:cubicBezTo>
                  <a:cubicBezTo>
                    <a:pt x="234" y="887"/>
                    <a:pt x="299" y="926"/>
                    <a:pt x="365" y="953"/>
                  </a:cubicBezTo>
                  <a:cubicBezTo>
                    <a:pt x="524" y="1035"/>
                    <a:pt x="682" y="1101"/>
                    <a:pt x="841" y="1166"/>
                  </a:cubicBezTo>
                  <a:cubicBezTo>
                    <a:pt x="781" y="1150"/>
                    <a:pt x="726" y="1145"/>
                    <a:pt x="666" y="1139"/>
                  </a:cubicBezTo>
                  <a:cubicBezTo>
                    <a:pt x="636" y="1135"/>
                    <a:pt x="573" y="1111"/>
                    <a:pt x="531" y="1111"/>
                  </a:cubicBezTo>
                  <a:cubicBezTo>
                    <a:pt x="519" y="1111"/>
                    <a:pt x="509" y="1112"/>
                    <a:pt x="502" y="1117"/>
                  </a:cubicBezTo>
                  <a:cubicBezTo>
                    <a:pt x="365" y="1183"/>
                    <a:pt x="682" y="1210"/>
                    <a:pt x="715" y="1216"/>
                  </a:cubicBezTo>
                  <a:cubicBezTo>
                    <a:pt x="636" y="1211"/>
                    <a:pt x="559" y="1203"/>
                    <a:pt x="484" y="1203"/>
                  </a:cubicBezTo>
                  <a:cubicBezTo>
                    <a:pt x="466" y="1203"/>
                    <a:pt x="448" y="1204"/>
                    <a:pt x="431" y="1205"/>
                  </a:cubicBezTo>
                  <a:cubicBezTo>
                    <a:pt x="387" y="1205"/>
                    <a:pt x="245" y="1205"/>
                    <a:pt x="305" y="1270"/>
                  </a:cubicBezTo>
                  <a:cubicBezTo>
                    <a:pt x="315" y="1283"/>
                    <a:pt x="350" y="1287"/>
                    <a:pt x="392" y="1287"/>
                  </a:cubicBezTo>
                  <a:cubicBezTo>
                    <a:pt x="462" y="1287"/>
                    <a:pt x="551" y="1276"/>
                    <a:pt x="578" y="1276"/>
                  </a:cubicBezTo>
                  <a:cubicBezTo>
                    <a:pt x="682" y="1276"/>
                    <a:pt x="781" y="1276"/>
                    <a:pt x="885" y="1287"/>
                  </a:cubicBezTo>
                  <a:cubicBezTo>
                    <a:pt x="776" y="1314"/>
                    <a:pt x="661" y="1347"/>
                    <a:pt x="546" y="1380"/>
                  </a:cubicBezTo>
                  <a:cubicBezTo>
                    <a:pt x="491" y="1396"/>
                    <a:pt x="299" y="1413"/>
                    <a:pt x="266" y="1473"/>
                  </a:cubicBezTo>
                  <a:cubicBezTo>
                    <a:pt x="242" y="1516"/>
                    <a:pt x="258" y="1530"/>
                    <a:pt x="290" y="1530"/>
                  </a:cubicBezTo>
                  <a:cubicBezTo>
                    <a:pt x="345" y="1530"/>
                    <a:pt x="445" y="1489"/>
                    <a:pt x="469" y="1478"/>
                  </a:cubicBezTo>
                  <a:cubicBezTo>
                    <a:pt x="595" y="1446"/>
                    <a:pt x="715" y="1402"/>
                    <a:pt x="841" y="1374"/>
                  </a:cubicBezTo>
                  <a:lnTo>
                    <a:pt x="841" y="1374"/>
                  </a:lnTo>
                  <a:cubicBezTo>
                    <a:pt x="743" y="1435"/>
                    <a:pt x="639" y="1500"/>
                    <a:pt x="535" y="1555"/>
                  </a:cubicBezTo>
                  <a:cubicBezTo>
                    <a:pt x="447" y="1588"/>
                    <a:pt x="365" y="1643"/>
                    <a:pt x="288" y="1703"/>
                  </a:cubicBezTo>
                  <a:cubicBezTo>
                    <a:pt x="251" y="1744"/>
                    <a:pt x="252" y="1758"/>
                    <a:pt x="269" y="1758"/>
                  </a:cubicBezTo>
                  <a:cubicBezTo>
                    <a:pt x="302" y="1758"/>
                    <a:pt x="391" y="1712"/>
                    <a:pt x="420" y="1697"/>
                  </a:cubicBezTo>
                  <a:cubicBezTo>
                    <a:pt x="535" y="1643"/>
                    <a:pt x="644" y="1588"/>
                    <a:pt x="754" y="1522"/>
                  </a:cubicBezTo>
                  <a:lnTo>
                    <a:pt x="754" y="1522"/>
                  </a:lnTo>
                  <a:cubicBezTo>
                    <a:pt x="672" y="1577"/>
                    <a:pt x="611" y="1654"/>
                    <a:pt x="573" y="1741"/>
                  </a:cubicBezTo>
                  <a:cubicBezTo>
                    <a:pt x="559" y="1765"/>
                    <a:pt x="473" y="1939"/>
                    <a:pt x="518" y="1939"/>
                  </a:cubicBezTo>
                  <a:cubicBezTo>
                    <a:pt x="524" y="1939"/>
                    <a:pt x="533" y="1936"/>
                    <a:pt x="546" y="1927"/>
                  </a:cubicBezTo>
                  <a:cubicBezTo>
                    <a:pt x="584" y="1900"/>
                    <a:pt x="622" y="1763"/>
                    <a:pt x="661" y="1719"/>
                  </a:cubicBezTo>
                  <a:cubicBezTo>
                    <a:pt x="713" y="1651"/>
                    <a:pt x="795" y="1603"/>
                    <a:pt x="850" y="1532"/>
                  </a:cubicBezTo>
                  <a:lnTo>
                    <a:pt x="850" y="1532"/>
                  </a:lnTo>
                  <a:cubicBezTo>
                    <a:pt x="771" y="1639"/>
                    <a:pt x="702" y="1756"/>
                    <a:pt x="639" y="1873"/>
                  </a:cubicBezTo>
                  <a:cubicBezTo>
                    <a:pt x="615" y="1911"/>
                    <a:pt x="527" y="2056"/>
                    <a:pt x="585" y="2056"/>
                  </a:cubicBezTo>
                  <a:cubicBezTo>
                    <a:pt x="593" y="2056"/>
                    <a:pt x="603" y="2054"/>
                    <a:pt x="617" y="2048"/>
                  </a:cubicBezTo>
                  <a:cubicBezTo>
                    <a:pt x="677" y="2026"/>
                    <a:pt x="754" y="1829"/>
                    <a:pt x="792" y="1769"/>
                  </a:cubicBezTo>
                  <a:cubicBezTo>
                    <a:pt x="863" y="1643"/>
                    <a:pt x="934" y="1517"/>
                    <a:pt x="1016" y="1396"/>
                  </a:cubicBezTo>
                  <a:lnTo>
                    <a:pt x="1016" y="1396"/>
                  </a:lnTo>
                  <a:cubicBezTo>
                    <a:pt x="1033" y="1478"/>
                    <a:pt x="973" y="1604"/>
                    <a:pt x="956" y="1686"/>
                  </a:cubicBezTo>
                  <a:cubicBezTo>
                    <a:pt x="929" y="1790"/>
                    <a:pt x="912" y="1900"/>
                    <a:pt x="907" y="2009"/>
                  </a:cubicBezTo>
                  <a:cubicBezTo>
                    <a:pt x="912" y="2108"/>
                    <a:pt x="907" y="2206"/>
                    <a:pt x="896" y="2310"/>
                  </a:cubicBezTo>
                  <a:cubicBezTo>
                    <a:pt x="891" y="2337"/>
                    <a:pt x="848" y="2634"/>
                    <a:pt x="893" y="2634"/>
                  </a:cubicBezTo>
                  <a:cubicBezTo>
                    <a:pt x="894" y="2634"/>
                    <a:pt x="895" y="2634"/>
                    <a:pt x="896" y="2633"/>
                  </a:cubicBezTo>
                  <a:cubicBezTo>
                    <a:pt x="934" y="2250"/>
                    <a:pt x="945" y="1840"/>
                    <a:pt x="1071" y="1478"/>
                  </a:cubicBezTo>
                  <a:cubicBezTo>
                    <a:pt x="1088" y="1604"/>
                    <a:pt x="1104" y="1730"/>
                    <a:pt x="1120" y="1856"/>
                  </a:cubicBezTo>
                  <a:cubicBezTo>
                    <a:pt x="1126" y="1922"/>
                    <a:pt x="1131" y="1988"/>
                    <a:pt x="1137" y="2048"/>
                  </a:cubicBezTo>
                  <a:cubicBezTo>
                    <a:pt x="1137" y="2073"/>
                    <a:pt x="1132" y="2188"/>
                    <a:pt x="1160" y="2188"/>
                  </a:cubicBezTo>
                  <a:cubicBezTo>
                    <a:pt x="1163" y="2188"/>
                    <a:pt x="1166" y="2187"/>
                    <a:pt x="1170" y="2185"/>
                  </a:cubicBezTo>
                  <a:cubicBezTo>
                    <a:pt x="1208" y="2163"/>
                    <a:pt x="1153" y="1867"/>
                    <a:pt x="1148" y="1823"/>
                  </a:cubicBezTo>
                  <a:lnTo>
                    <a:pt x="1109" y="1424"/>
                  </a:lnTo>
                  <a:lnTo>
                    <a:pt x="1109" y="1424"/>
                  </a:lnTo>
                  <a:cubicBezTo>
                    <a:pt x="1202" y="1566"/>
                    <a:pt x="1241" y="1747"/>
                    <a:pt x="1290" y="1905"/>
                  </a:cubicBezTo>
                  <a:lnTo>
                    <a:pt x="1361" y="2146"/>
                  </a:lnTo>
                  <a:cubicBezTo>
                    <a:pt x="1371" y="2171"/>
                    <a:pt x="1402" y="2341"/>
                    <a:pt x="1451" y="2341"/>
                  </a:cubicBezTo>
                  <a:cubicBezTo>
                    <a:pt x="1457" y="2341"/>
                    <a:pt x="1464" y="2339"/>
                    <a:pt x="1471" y="2332"/>
                  </a:cubicBezTo>
                  <a:cubicBezTo>
                    <a:pt x="1405" y="2234"/>
                    <a:pt x="1389" y="2092"/>
                    <a:pt x="1350" y="1982"/>
                  </a:cubicBezTo>
                  <a:cubicBezTo>
                    <a:pt x="1306" y="1834"/>
                    <a:pt x="1268" y="1686"/>
                    <a:pt x="1224" y="1539"/>
                  </a:cubicBezTo>
                  <a:lnTo>
                    <a:pt x="1224" y="1539"/>
                  </a:lnTo>
                  <a:cubicBezTo>
                    <a:pt x="1328" y="1676"/>
                    <a:pt x="1427" y="1823"/>
                    <a:pt x="1531" y="1966"/>
                  </a:cubicBezTo>
                  <a:cubicBezTo>
                    <a:pt x="1564" y="2009"/>
                    <a:pt x="1712" y="2305"/>
                    <a:pt x="1750" y="2305"/>
                  </a:cubicBezTo>
                  <a:cubicBezTo>
                    <a:pt x="1751" y="2305"/>
                    <a:pt x="1751" y="2305"/>
                    <a:pt x="1752" y="2305"/>
                  </a:cubicBezTo>
                  <a:cubicBezTo>
                    <a:pt x="1790" y="2305"/>
                    <a:pt x="1700" y="2157"/>
                    <a:pt x="1690" y="2141"/>
                  </a:cubicBezTo>
                  <a:cubicBezTo>
                    <a:pt x="1646" y="2075"/>
                    <a:pt x="1608" y="1998"/>
                    <a:pt x="1569" y="1927"/>
                  </a:cubicBezTo>
                  <a:cubicBezTo>
                    <a:pt x="1471" y="1769"/>
                    <a:pt x="1361" y="1621"/>
                    <a:pt x="1246" y="1478"/>
                  </a:cubicBezTo>
                  <a:lnTo>
                    <a:pt x="1246" y="1478"/>
                  </a:lnTo>
                  <a:cubicBezTo>
                    <a:pt x="1296" y="1522"/>
                    <a:pt x="1345" y="1566"/>
                    <a:pt x="1394" y="1615"/>
                  </a:cubicBezTo>
                  <a:cubicBezTo>
                    <a:pt x="1432" y="1648"/>
                    <a:pt x="1493" y="1741"/>
                    <a:pt x="1547" y="1741"/>
                  </a:cubicBezTo>
                  <a:cubicBezTo>
                    <a:pt x="1629" y="1741"/>
                    <a:pt x="1586" y="1686"/>
                    <a:pt x="1547" y="1648"/>
                  </a:cubicBezTo>
                  <a:cubicBezTo>
                    <a:pt x="1476" y="1588"/>
                    <a:pt x="1416" y="1522"/>
                    <a:pt x="1339" y="1468"/>
                  </a:cubicBezTo>
                  <a:lnTo>
                    <a:pt x="1339" y="1468"/>
                  </a:lnTo>
                  <a:cubicBezTo>
                    <a:pt x="1520" y="1588"/>
                    <a:pt x="1706" y="1697"/>
                    <a:pt x="1903" y="1785"/>
                  </a:cubicBezTo>
                  <a:cubicBezTo>
                    <a:pt x="1991" y="1840"/>
                    <a:pt x="2084" y="1884"/>
                    <a:pt x="2182" y="1916"/>
                  </a:cubicBezTo>
                  <a:cubicBezTo>
                    <a:pt x="2211" y="1925"/>
                    <a:pt x="2221" y="1934"/>
                    <a:pt x="2230" y="1934"/>
                  </a:cubicBezTo>
                  <a:cubicBezTo>
                    <a:pt x="2237" y="1934"/>
                    <a:pt x="2243" y="1926"/>
                    <a:pt x="2259" y="1905"/>
                  </a:cubicBezTo>
                  <a:cubicBezTo>
                    <a:pt x="2270" y="1884"/>
                    <a:pt x="2297" y="1894"/>
                    <a:pt x="2275" y="1862"/>
                  </a:cubicBezTo>
                  <a:cubicBezTo>
                    <a:pt x="2138" y="1774"/>
                    <a:pt x="1974" y="1719"/>
                    <a:pt x="1826" y="1643"/>
                  </a:cubicBezTo>
                  <a:cubicBezTo>
                    <a:pt x="1679" y="1561"/>
                    <a:pt x="1531" y="1478"/>
                    <a:pt x="1383" y="1402"/>
                  </a:cubicBezTo>
                  <a:lnTo>
                    <a:pt x="1383" y="1402"/>
                  </a:lnTo>
                  <a:cubicBezTo>
                    <a:pt x="1428" y="1422"/>
                    <a:pt x="1583" y="1505"/>
                    <a:pt x="1676" y="1505"/>
                  </a:cubicBezTo>
                  <a:cubicBezTo>
                    <a:pt x="1709" y="1505"/>
                    <a:pt x="1734" y="1495"/>
                    <a:pt x="1744" y="1468"/>
                  </a:cubicBezTo>
                  <a:cubicBezTo>
                    <a:pt x="1646" y="1429"/>
                    <a:pt x="1547" y="1391"/>
                    <a:pt x="1443" y="1358"/>
                  </a:cubicBezTo>
                  <a:cubicBezTo>
                    <a:pt x="1443" y="1357"/>
                    <a:pt x="1446" y="1357"/>
                    <a:pt x="1452" y="1357"/>
                  </a:cubicBezTo>
                  <a:cubicBezTo>
                    <a:pt x="1496" y="1357"/>
                    <a:pt x="1699" y="1375"/>
                    <a:pt x="1728" y="1380"/>
                  </a:cubicBezTo>
                  <a:cubicBezTo>
                    <a:pt x="1816" y="1385"/>
                    <a:pt x="1903" y="1396"/>
                    <a:pt x="2002" y="1396"/>
                  </a:cubicBezTo>
                  <a:cubicBezTo>
                    <a:pt x="2015" y="1396"/>
                    <a:pt x="2051" y="1405"/>
                    <a:pt x="2079" y="1405"/>
                  </a:cubicBezTo>
                  <a:cubicBezTo>
                    <a:pt x="2107" y="1405"/>
                    <a:pt x="2128" y="1396"/>
                    <a:pt x="2111" y="1364"/>
                  </a:cubicBezTo>
                  <a:cubicBezTo>
                    <a:pt x="2073" y="1303"/>
                    <a:pt x="1761" y="1320"/>
                    <a:pt x="1690" y="1314"/>
                  </a:cubicBezTo>
                  <a:cubicBezTo>
                    <a:pt x="1669" y="1312"/>
                    <a:pt x="1647" y="1312"/>
                    <a:pt x="1623" y="1312"/>
                  </a:cubicBezTo>
                  <a:cubicBezTo>
                    <a:pt x="1581" y="1312"/>
                    <a:pt x="1535" y="1314"/>
                    <a:pt x="1490" y="1314"/>
                  </a:cubicBezTo>
                  <a:cubicBezTo>
                    <a:pt x="1410" y="1314"/>
                    <a:pt x="1331" y="1308"/>
                    <a:pt x="1279" y="1276"/>
                  </a:cubicBezTo>
                  <a:cubicBezTo>
                    <a:pt x="1345" y="1265"/>
                    <a:pt x="2040" y="1188"/>
                    <a:pt x="2018" y="1117"/>
                  </a:cubicBezTo>
                  <a:lnTo>
                    <a:pt x="2018" y="1117"/>
                  </a:lnTo>
                  <a:cubicBezTo>
                    <a:pt x="1733" y="1177"/>
                    <a:pt x="1438" y="1221"/>
                    <a:pt x="1148" y="1249"/>
                  </a:cubicBezTo>
                  <a:cubicBezTo>
                    <a:pt x="1181" y="1183"/>
                    <a:pt x="1285" y="1156"/>
                    <a:pt x="1345" y="1123"/>
                  </a:cubicBezTo>
                  <a:cubicBezTo>
                    <a:pt x="1427" y="1079"/>
                    <a:pt x="1514" y="1035"/>
                    <a:pt x="1597" y="997"/>
                  </a:cubicBezTo>
                  <a:cubicBezTo>
                    <a:pt x="1651" y="969"/>
                    <a:pt x="2078" y="794"/>
                    <a:pt x="2040" y="734"/>
                  </a:cubicBezTo>
                  <a:lnTo>
                    <a:pt x="2040" y="734"/>
                  </a:lnTo>
                  <a:cubicBezTo>
                    <a:pt x="1799" y="871"/>
                    <a:pt x="1547" y="975"/>
                    <a:pt x="1301" y="1090"/>
                  </a:cubicBezTo>
                  <a:cubicBezTo>
                    <a:pt x="1438" y="953"/>
                    <a:pt x="1586" y="827"/>
                    <a:pt x="1717" y="685"/>
                  </a:cubicBezTo>
                  <a:cubicBezTo>
                    <a:pt x="1826" y="559"/>
                    <a:pt x="1947" y="455"/>
                    <a:pt x="2062" y="313"/>
                  </a:cubicBezTo>
                  <a:cubicBezTo>
                    <a:pt x="2058" y="308"/>
                    <a:pt x="2053" y="306"/>
                    <a:pt x="2047" y="306"/>
                  </a:cubicBezTo>
                  <a:cubicBezTo>
                    <a:pt x="1979" y="306"/>
                    <a:pt x="1769" y="568"/>
                    <a:pt x="1739" y="603"/>
                  </a:cubicBezTo>
                  <a:cubicBezTo>
                    <a:pt x="1591" y="761"/>
                    <a:pt x="1438" y="909"/>
                    <a:pt x="1274" y="1041"/>
                  </a:cubicBezTo>
                  <a:cubicBezTo>
                    <a:pt x="1317" y="958"/>
                    <a:pt x="1372" y="876"/>
                    <a:pt x="1432" y="800"/>
                  </a:cubicBezTo>
                  <a:cubicBezTo>
                    <a:pt x="1430" y="797"/>
                    <a:pt x="1428" y="796"/>
                    <a:pt x="1425" y="796"/>
                  </a:cubicBezTo>
                  <a:cubicBezTo>
                    <a:pt x="1374" y="796"/>
                    <a:pt x="1174" y="1108"/>
                    <a:pt x="1153" y="1134"/>
                  </a:cubicBezTo>
                  <a:cubicBezTo>
                    <a:pt x="1290" y="833"/>
                    <a:pt x="1328" y="482"/>
                    <a:pt x="1476" y="192"/>
                  </a:cubicBezTo>
                  <a:cubicBezTo>
                    <a:pt x="1474" y="192"/>
                    <a:pt x="1472" y="192"/>
                    <a:pt x="1470" y="192"/>
                  </a:cubicBezTo>
                  <a:cubicBezTo>
                    <a:pt x="1386" y="192"/>
                    <a:pt x="1333" y="511"/>
                    <a:pt x="1312" y="570"/>
                  </a:cubicBezTo>
                  <a:cubicBezTo>
                    <a:pt x="1257" y="767"/>
                    <a:pt x="1186" y="958"/>
                    <a:pt x="1109" y="1145"/>
                  </a:cubicBezTo>
                  <a:cubicBezTo>
                    <a:pt x="1082" y="1062"/>
                    <a:pt x="1126" y="942"/>
                    <a:pt x="1137" y="855"/>
                  </a:cubicBezTo>
                  <a:cubicBezTo>
                    <a:pt x="1164" y="756"/>
                    <a:pt x="1175" y="652"/>
                    <a:pt x="1175" y="543"/>
                  </a:cubicBezTo>
                  <a:cubicBezTo>
                    <a:pt x="1171" y="507"/>
                    <a:pt x="1166" y="493"/>
                    <a:pt x="1162" y="493"/>
                  </a:cubicBezTo>
                  <a:cubicBezTo>
                    <a:pt x="1149" y="493"/>
                    <a:pt x="1135" y="615"/>
                    <a:pt x="1131" y="652"/>
                  </a:cubicBezTo>
                  <a:cubicBezTo>
                    <a:pt x="1115" y="761"/>
                    <a:pt x="1093" y="865"/>
                    <a:pt x="1066" y="969"/>
                  </a:cubicBezTo>
                  <a:lnTo>
                    <a:pt x="101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39"/>
            <p:cNvSpPr/>
            <p:nvPr/>
          </p:nvSpPr>
          <p:spPr>
            <a:xfrm>
              <a:off x="611712" y="4014833"/>
              <a:ext cx="573240" cy="530013"/>
            </a:xfrm>
            <a:custGeom>
              <a:rect b="b" l="l" r="r" t="t"/>
              <a:pathLst>
                <a:path extrusionOk="0" h="3077" w="3328">
                  <a:moveTo>
                    <a:pt x="1615" y="1662"/>
                  </a:moveTo>
                  <a:lnTo>
                    <a:pt x="1615" y="1667"/>
                  </a:lnTo>
                  <a:lnTo>
                    <a:pt x="1609" y="1662"/>
                  </a:lnTo>
                  <a:close/>
                  <a:moveTo>
                    <a:pt x="1320" y="0"/>
                  </a:moveTo>
                  <a:cubicBezTo>
                    <a:pt x="1308" y="0"/>
                    <a:pt x="1301" y="14"/>
                    <a:pt x="1297" y="36"/>
                  </a:cubicBezTo>
                  <a:cubicBezTo>
                    <a:pt x="1275" y="173"/>
                    <a:pt x="1248" y="310"/>
                    <a:pt x="1226" y="447"/>
                  </a:cubicBezTo>
                  <a:cubicBezTo>
                    <a:pt x="1199" y="638"/>
                    <a:pt x="1193" y="830"/>
                    <a:pt x="1215" y="1022"/>
                  </a:cubicBezTo>
                  <a:cubicBezTo>
                    <a:pt x="1210" y="1005"/>
                    <a:pt x="1204" y="994"/>
                    <a:pt x="1193" y="983"/>
                  </a:cubicBezTo>
                  <a:cubicBezTo>
                    <a:pt x="1155" y="923"/>
                    <a:pt x="750" y="710"/>
                    <a:pt x="608" y="677"/>
                  </a:cubicBezTo>
                  <a:cubicBezTo>
                    <a:pt x="493" y="649"/>
                    <a:pt x="375" y="637"/>
                    <a:pt x="259" y="637"/>
                  </a:cubicBezTo>
                  <a:cubicBezTo>
                    <a:pt x="236" y="637"/>
                    <a:pt x="214" y="637"/>
                    <a:pt x="192" y="638"/>
                  </a:cubicBezTo>
                  <a:cubicBezTo>
                    <a:pt x="148" y="638"/>
                    <a:pt x="142" y="655"/>
                    <a:pt x="170" y="688"/>
                  </a:cubicBezTo>
                  <a:cubicBezTo>
                    <a:pt x="257" y="808"/>
                    <a:pt x="339" y="928"/>
                    <a:pt x="427" y="1043"/>
                  </a:cubicBezTo>
                  <a:cubicBezTo>
                    <a:pt x="547" y="1202"/>
                    <a:pt x="690" y="1350"/>
                    <a:pt x="843" y="1476"/>
                  </a:cubicBezTo>
                  <a:cubicBezTo>
                    <a:pt x="854" y="1481"/>
                    <a:pt x="870" y="1487"/>
                    <a:pt x="887" y="1492"/>
                  </a:cubicBezTo>
                  <a:cubicBezTo>
                    <a:pt x="884" y="1492"/>
                    <a:pt x="882" y="1492"/>
                    <a:pt x="879" y="1492"/>
                  </a:cubicBezTo>
                  <a:cubicBezTo>
                    <a:pt x="789" y="1492"/>
                    <a:pt x="402" y="1643"/>
                    <a:pt x="301" y="1722"/>
                  </a:cubicBezTo>
                  <a:cubicBezTo>
                    <a:pt x="197" y="1804"/>
                    <a:pt x="104" y="1903"/>
                    <a:pt x="22" y="2012"/>
                  </a:cubicBezTo>
                  <a:cubicBezTo>
                    <a:pt x="0" y="2045"/>
                    <a:pt x="11" y="2056"/>
                    <a:pt x="49" y="2061"/>
                  </a:cubicBezTo>
                  <a:cubicBezTo>
                    <a:pt x="192" y="2078"/>
                    <a:pt x="334" y="2100"/>
                    <a:pt x="476" y="2116"/>
                  </a:cubicBezTo>
                  <a:cubicBezTo>
                    <a:pt x="558" y="2123"/>
                    <a:pt x="639" y="2127"/>
                    <a:pt x="721" y="2127"/>
                  </a:cubicBezTo>
                  <a:cubicBezTo>
                    <a:pt x="836" y="2127"/>
                    <a:pt x="950" y="2119"/>
                    <a:pt x="1062" y="2100"/>
                  </a:cubicBezTo>
                  <a:cubicBezTo>
                    <a:pt x="1062" y="2100"/>
                    <a:pt x="1067" y="2100"/>
                    <a:pt x="1078" y="2094"/>
                  </a:cubicBezTo>
                  <a:lnTo>
                    <a:pt x="1078" y="2094"/>
                  </a:lnTo>
                  <a:cubicBezTo>
                    <a:pt x="996" y="2264"/>
                    <a:pt x="942" y="2445"/>
                    <a:pt x="909" y="2631"/>
                  </a:cubicBezTo>
                  <a:cubicBezTo>
                    <a:pt x="903" y="2768"/>
                    <a:pt x="914" y="2904"/>
                    <a:pt x="942" y="3041"/>
                  </a:cubicBezTo>
                  <a:cubicBezTo>
                    <a:pt x="948" y="3066"/>
                    <a:pt x="955" y="3077"/>
                    <a:pt x="967" y="3077"/>
                  </a:cubicBezTo>
                  <a:cubicBezTo>
                    <a:pt x="976" y="3077"/>
                    <a:pt x="987" y="3070"/>
                    <a:pt x="1002" y="3058"/>
                  </a:cubicBezTo>
                  <a:cubicBezTo>
                    <a:pt x="1100" y="2970"/>
                    <a:pt x="1210" y="2883"/>
                    <a:pt x="1314" y="2789"/>
                  </a:cubicBezTo>
                  <a:cubicBezTo>
                    <a:pt x="1451" y="2669"/>
                    <a:pt x="1571" y="2521"/>
                    <a:pt x="1675" y="2363"/>
                  </a:cubicBezTo>
                  <a:cubicBezTo>
                    <a:pt x="1686" y="2319"/>
                    <a:pt x="1691" y="2275"/>
                    <a:pt x="1697" y="2231"/>
                  </a:cubicBezTo>
                  <a:lnTo>
                    <a:pt x="1708" y="2319"/>
                  </a:lnTo>
                  <a:cubicBezTo>
                    <a:pt x="1724" y="2390"/>
                    <a:pt x="2020" y="2740"/>
                    <a:pt x="2140" y="2822"/>
                  </a:cubicBezTo>
                  <a:cubicBezTo>
                    <a:pt x="2255" y="2904"/>
                    <a:pt x="2381" y="2970"/>
                    <a:pt x="2518" y="3025"/>
                  </a:cubicBezTo>
                  <a:cubicBezTo>
                    <a:pt x="2529" y="3029"/>
                    <a:pt x="2538" y="3031"/>
                    <a:pt x="2545" y="3031"/>
                  </a:cubicBezTo>
                  <a:cubicBezTo>
                    <a:pt x="2563" y="3031"/>
                    <a:pt x="2564" y="3015"/>
                    <a:pt x="2556" y="2987"/>
                  </a:cubicBezTo>
                  <a:cubicBezTo>
                    <a:pt x="2523" y="2850"/>
                    <a:pt x="2496" y="2707"/>
                    <a:pt x="2458" y="2571"/>
                  </a:cubicBezTo>
                  <a:cubicBezTo>
                    <a:pt x="2408" y="2379"/>
                    <a:pt x="2332" y="2193"/>
                    <a:pt x="2239" y="2023"/>
                  </a:cubicBezTo>
                  <a:cubicBezTo>
                    <a:pt x="2239" y="2023"/>
                    <a:pt x="2228" y="2007"/>
                    <a:pt x="2206" y="1985"/>
                  </a:cubicBezTo>
                  <a:lnTo>
                    <a:pt x="2206" y="1985"/>
                  </a:lnTo>
                  <a:lnTo>
                    <a:pt x="2304" y="2040"/>
                  </a:lnTo>
                  <a:cubicBezTo>
                    <a:pt x="2318" y="2045"/>
                    <a:pt x="2350" y="2048"/>
                    <a:pt x="2391" y="2048"/>
                  </a:cubicBezTo>
                  <a:cubicBezTo>
                    <a:pt x="2545" y="2048"/>
                    <a:pt x="2840" y="2013"/>
                    <a:pt x="2939" y="1974"/>
                  </a:cubicBezTo>
                  <a:cubicBezTo>
                    <a:pt x="3065" y="1925"/>
                    <a:pt x="3186" y="1859"/>
                    <a:pt x="3290" y="1777"/>
                  </a:cubicBezTo>
                  <a:cubicBezTo>
                    <a:pt x="3328" y="1750"/>
                    <a:pt x="3317" y="1739"/>
                    <a:pt x="3279" y="1722"/>
                  </a:cubicBezTo>
                  <a:cubicBezTo>
                    <a:pt x="3142" y="1667"/>
                    <a:pt x="3011" y="1607"/>
                    <a:pt x="2874" y="1558"/>
                  </a:cubicBezTo>
                  <a:cubicBezTo>
                    <a:pt x="2688" y="1487"/>
                    <a:pt x="2496" y="1438"/>
                    <a:pt x="2299" y="1416"/>
                  </a:cubicBezTo>
                  <a:cubicBezTo>
                    <a:pt x="2277" y="1416"/>
                    <a:pt x="2261" y="1421"/>
                    <a:pt x="2239" y="1427"/>
                  </a:cubicBezTo>
                  <a:lnTo>
                    <a:pt x="2321" y="1394"/>
                  </a:lnTo>
                  <a:cubicBezTo>
                    <a:pt x="2381" y="1361"/>
                    <a:pt x="2600" y="994"/>
                    <a:pt x="2633" y="857"/>
                  </a:cubicBezTo>
                  <a:cubicBezTo>
                    <a:pt x="2666" y="726"/>
                    <a:pt x="2682" y="589"/>
                    <a:pt x="2677" y="452"/>
                  </a:cubicBezTo>
                  <a:cubicBezTo>
                    <a:pt x="2677" y="425"/>
                    <a:pt x="2670" y="412"/>
                    <a:pt x="2657" y="412"/>
                  </a:cubicBezTo>
                  <a:cubicBezTo>
                    <a:pt x="2650" y="412"/>
                    <a:pt x="2640" y="417"/>
                    <a:pt x="2627" y="425"/>
                  </a:cubicBezTo>
                  <a:cubicBezTo>
                    <a:pt x="2507" y="496"/>
                    <a:pt x="2381" y="556"/>
                    <a:pt x="2266" y="633"/>
                  </a:cubicBezTo>
                  <a:cubicBezTo>
                    <a:pt x="2107" y="720"/>
                    <a:pt x="1960" y="835"/>
                    <a:pt x="1834" y="967"/>
                  </a:cubicBezTo>
                  <a:lnTo>
                    <a:pt x="1834" y="956"/>
                  </a:lnTo>
                  <a:cubicBezTo>
                    <a:pt x="1850" y="890"/>
                    <a:pt x="1708" y="463"/>
                    <a:pt x="1631" y="343"/>
                  </a:cubicBezTo>
                  <a:cubicBezTo>
                    <a:pt x="1549" y="222"/>
                    <a:pt x="1456" y="113"/>
                    <a:pt x="1352" y="20"/>
                  </a:cubicBezTo>
                  <a:cubicBezTo>
                    <a:pt x="1339" y="7"/>
                    <a:pt x="1328" y="0"/>
                    <a:pt x="132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39"/>
            <p:cNvSpPr/>
            <p:nvPr/>
          </p:nvSpPr>
          <p:spPr>
            <a:xfrm>
              <a:off x="719193" y="4138852"/>
              <a:ext cx="333988" cy="284213"/>
            </a:xfrm>
            <a:custGeom>
              <a:rect b="b" l="l" r="r" t="t"/>
              <a:pathLst>
                <a:path extrusionOk="0" h="1650" w="1939">
                  <a:moveTo>
                    <a:pt x="394" y="0"/>
                  </a:moveTo>
                  <a:lnTo>
                    <a:pt x="394" y="0"/>
                  </a:lnTo>
                  <a:cubicBezTo>
                    <a:pt x="345" y="22"/>
                    <a:pt x="536" y="269"/>
                    <a:pt x="558" y="302"/>
                  </a:cubicBezTo>
                  <a:cubicBezTo>
                    <a:pt x="657" y="444"/>
                    <a:pt x="744" y="586"/>
                    <a:pt x="821" y="739"/>
                  </a:cubicBezTo>
                  <a:cubicBezTo>
                    <a:pt x="761" y="690"/>
                    <a:pt x="712" y="635"/>
                    <a:pt x="662" y="575"/>
                  </a:cubicBezTo>
                  <a:lnTo>
                    <a:pt x="662" y="575"/>
                  </a:lnTo>
                  <a:cubicBezTo>
                    <a:pt x="624" y="592"/>
                    <a:pt x="848" y="827"/>
                    <a:pt x="865" y="849"/>
                  </a:cubicBezTo>
                  <a:cubicBezTo>
                    <a:pt x="668" y="685"/>
                    <a:pt x="416" y="592"/>
                    <a:pt x="219" y="422"/>
                  </a:cubicBezTo>
                  <a:lnTo>
                    <a:pt x="219" y="422"/>
                  </a:lnTo>
                  <a:cubicBezTo>
                    <a:pt x="192" y="488"/>
                    <a:pt x="432" y="592"/>
                    <a:pt x="476" y="619"/>
                  </a:cubicBezTo>
                  <a:cubicBezTo>
                    <a:pt x="613" y="701"/>
                    <a:pt x="744" y="789"/>
                    <a:pt x="870" y="882"/>
                  </a:cubicBezTo>
                  <a:cubicBezTo>
                    <a:pt x="867" y="882"/>
                    <a:pt x="864" y="882"/>
                    <a:pt x="861" y="882"/>
                  </a:cubicBezTo>
                  <a:cubicBezTo>
                    <a:pt x="796" y="882"/>
                    <a:pt x="714" y="831"/>
                    <a:pt x="657" y="805"/>
                  </a:cubicBezTo>
                  <a:cubicBezTo>
                    <a:pt x="586" y="767"/>
                    <a:pt x="515" y="739"/>
                    <a:pt x="432" y="723"/>
                  </a:cubicBezTo>
                  <a:cubicBezTo>
                    <a:pt x="418" y="721"/>
                    <a:pt x="409" y="720"/>
                    <a:pt x="402" y="720"/>
                  </a:cubicBezTo>
                  <a:cubicBezTo>
                    <a:pt x="359" y="720"/>
                    <a:pt x="476" y="763"/>
                    <a:pt x="509" y="778"/>
                  </a:cubicBezTo>
                  <a:cubicBezTo>
                    <a:pt x="586" y="805"/>
                    <a:pt x="657" y="843"/>
                    <a:pt x="734" y="882"/>
                  </a:cubicBezTo>
                  <a:lnTo>
                    <a:pt x="11" y="745"/>
                  </a:lnTo>
                  <a:lnTo>
                    <a:pt x="11" y="745"/>
                  </a:lnTo>
                  <a:cubicBezTo>
                    <a:pt x="0" y="794"/>
                    <a:pt x="619" y="904"/>
                    <a:pt x="690" y="915"/>
                  </a:cubicBezTo>
                  <a:cubicBezTo>
                    <a:pt x="666" y="913"/>
                    <a:pt x="643" y="912"/>
                    <a:pt x="619" y="912"/>
                  </a:cubicBezTo>
                  <a:cubicBezTo>
                    <a:pt x="555" y="912"/>
                    <a:pt x="491" y="917"/>
                    <a:pt x="427" y="926"/>
                  </a:cubicBezTo>
                  <a:cubicBezTo>
                    <a:pt x="394" y="926"/>
                    <a:pt x="186" y="958"/>
                    <a:pt x="312" y="997"/>
                  </a:cubicBezTo>
                  <a:cubicBezTo>
                    <a:pt x="322" y="999"/>
                    <a:pt x="332" y="1000"/>
                    <a:pt x="344" y="1000"/>
                  </a:cubicBezTo>
                  <a:cubicBezTo>
                    <a:pt x="406" y="1000"/>
                    <a:pt x="492" y="969"/>
                    <a:pt x="547" y="969"/>
                  </a:cubicBezTo>
                  <a:cubicBezTo>
                    <a:pt x="588" y="964"/>
                    <a:pt x="631" y="961"/>
                    <a:pt x="673" y="961"/>
                  </a:cubicBezTo>
                  <a:cubicBezTo>
                    <a:pt x="716" y="961"/>
                    <a:pt x="758" y="964"/>
                    <a:pt x="799" y="969"/>
                  </a:cubicBezTo>
                  <a:cubicBezTo>
                    <a:pt x="679" y="997"/>
                    <a:pt x="569" y="1079"/>
                    <a:pt x="449" y="1123"/>
                  </a:cubicBezTo>
                  <a:cubicBezTo>
                    <a:pt x="422" y="1133"/>
                    <a:pt x="164" y="1199"/>
                    <a:pt x="192" y="1237"/>
                  </a:cubicBezTo>
                  <a:cubicBezTo>
                    <a:pt x="195" y="1238"/>
                    <a:pt x="198" y="1238"/>
                    <a:pt x="202" y="1238"/>
                  </a:cubicBezTo>
                  <a:cubicBezTo>
                    <a:pt x="237" y="1238"/>
                    <a:pt x="271" y="1215"/>
                    <a:pt x="301" y="1205"/>
                  </a:cubicBezTo>
                  <a:cubicBezTo>
                    <a:pt x="361" y="1183"/>
                    <a:pt x="422" y="1166"/>
                    <a:pt x="482" y="1144"/>
                  </a:cubicBezTo>
                  <a:cubicBezTo>
                    <a:pt x="597" y="1101"/>
                    <a:pt x="706" y="1051"/>
                    <a:pt x="816" y="991"/>
                  </a:cubicBezTo>
                  <a:lnTo>
                    <a:pt x="816" y="991"/>
                  </a:lnTo>
                  <a:cubicBezTo>
                    <a:pt x="816" y="1024"/>
                    <a:pt x="744" y="1062"/>
                    <a:pt x="723" y="1079"/>
                  </a:cubicBezTo>
                  <a:cubicBezTo>
                    <a:pt x="679" y="1112"/>
                    <a:pt x="646" y="1150"/>
                    <a:pt x="624" y="1194"/>
                  </a:cubicBezTo>
                  <a:cubicBezTo>
                    <a:pt x="615" y="1228"/>
                    <a:pt x="619" y="1241"/>
                    <a:pt x="630" y="1241"/>
                  </a:cubicBezTo>
                  <a:cubicBezTo>
                    <a:pt x="658" y="1241"/>
                    <a:pt x="730" y="1161"/>
                    <a:pt x="750" y="1133"/>
                  </a:cubicBezTo>
                  <a:lnTo>
                    <a:pt x="750" y="1133"/>
                  </a:lnTo>
                  <a:cubicBezTo>
                    <a:pt x="684" y="1232"/>
                    <a:pt x="602" y="1314"/>
                    <a:pt x="542" y="1407"/>
                  </a:cubicBezTo>
                  <a:cubicBezTo>
                    <a:pt x="509" y="1462"/>
                    <a:pt x="476" y="1511"/>
                    <a:pt x="438" y="1555"/>
                  </a:cubicBezTo>
                  <a:cubicBezTo>
                    <a:pt x="424" y="1578"/>
                    <a:pt x="358" y="1649"/>
                    <a:pt x="387" y="1649"/>
                  </a:cubicBezTo>
                  <a:cubicBezTo>
                    <a:pt x="392" y="1649"/>
                    <a:pt x="399" y="1647"/>
                    <a:pt x="411" y="1643"/>
                  </a:cubicBezTo>
                  <a:cubicBezTo>
                    <a:pt x="438" y="1632"/>
                    <a:pt x="487" y="1571"/>
                    <a:pt x="509" y="1549"/>
                  </a:cubicBezTo>
                  <a:cubicBezTo>
                    <a:pt x="547" y="1506"/>
                    <a:pt x="586" y="1462"/>
                    <a:pt x="619" y="1418"/>
                  </a:cubicBezTo>
                  <a:cubicBezTo>
                    <a:pt x="695" y="1314"/>
                    <a:pt x="772" y="1205"/>
                    <a:pt x="843" y="1090"/>
                  </a:cubicBezTo>
                  <a:lnTo>
                    <a:pt x="843" y="1090"/>
                  </a:lnTo>
                  <a:cubicBezTo>
                    <a:pt x="821" y="1133"/>
                    <a:pt x="810" y="1177"/>
                    <a:pt x="794" y="1221"/>
                  </a:cubicBezTo>
                  <a:cubicBezTo>
                    <a:pt x="788" y="1248"/>
                    <a:pt x="750" y="1314"/>
                    <a:pt x="755" y="1341"/>
                  </a:cubicBezTo>
                  <a:cubicBezTo>
                    <a:pt x="762" y="1365"/>
                    <a:pt x="770" y="1375"/>
                    <a:pt x="778" y="1375"/>
                  </a:cubicBezTo>
                  <a:cubicBezTo>
                    <a:pt x="812" y="1375"/>
                    <a:pt x="855" y="1217"/>
                    <a:pt x="859" y="1199"/>
                  </a:cubicBezTo>
                  <a:lnTo>
                    <a:pt x="859" y="1199"/>
                  </a:lnTo>
                  <a:cubicBezTo>
                    <a:pt x="843" y="1265"/>
                    <a:pt x="821" y="1342"/>
                    <a:pt x="810" y="1413"/>
                  </a:cubicBezTo>
                  <a:cubicBezTo>
                    <a:pt x="805" y="1446"/>
                    <a:pt x="788" y="1528"/>
                    <a:pt x="823" y="1528"/>
                  </a:cubicBezTo>
                  <a:cubicBezTo>
                    <a:pt x="828" y="1528"/>
                    <a:pt x="835" y="1526"/>
                    <a:pt x="843" y="1522"/>
                  </a:cubicBezTo>
                  <a:cubicBezTo>
                    <a:pt x="870" y="1506"/>
                    <a:pt x="881" y="1347"/>
                    <a:pt x="887" y="1320"/>
                  </a:cubicBezTo>
                  <a:cubicBezTo>
                    <a:pt x="903" y="1237"/>
                    <a:pt x="914" y="1161"/>
                    <a:pt x="936" y="1084"/>
                  </a:cubicBezTo>
                  <a:cubicBezTo>
                    <a:pt x="941" y="1172"/>
                    <a:pt x="947" y="1265"/>
                    <a:pt x="958" y="1358"/>
                  </a:cubicBezTo>
                  <a:cubicBezTo>
                    <a:pt x="958" y="1407"/>
                    <a:pt x="947" y="1560"/>
                    <a:pt x="985" y="1593"/>
                  </a:cubicBezTo>
                  <a:cubicBezTo>
                    <a:pt x="997" y="1604"/>
                    <a:pt x="1006" y="1609"/>
                    <a:pt x="1013" y="1609"/>
                  </a:cubicBezTo>
                  <a:cubicBezTo>
                    <a:pt x="1051" y="1609"/>
                    <a:pt x="1024" y="1467"/>
                    <a:pt x="1024" y="1435"/>
                  </a:cubicBezTo>
                  <a:cubicBezTo>
                    <a:pt x="1013" y="1336"/>
                    <a:pt x="1002" y="1232"/>
                    <a:pt x="996" y="1128"/>
                  </a:cubicBezTo>
                  <a:lnTo>
                    <a:pt x="996" y="1128"/>
                  </a:lnTo>
                  <a:cubicBezTo>
                    <a:pt x="1029" y="1221"/>
                    <a:pt x="1062" y="1309"/>
                    <a:pt x="1089" y="1396"/>
                  </a:cubicBezTo>
                  <a:cubicBezTo>
                    <a:pt x="1100" y="1473"/>
                    <a:pt x="1128" y="1549"/>
                    <a:pt x="1160" y="1615"/>
                  </a:cubicBezTo>
                  <a:cubicBezTo>
                    <a:pt x="1176" y="1639"/>
                    <a:pt x="1185" y="1649"/>
                    <a:pt x="1191" y="1649"/>
                  </a:cubicBezTo>
                  <a:cubicBezTo>
                    <a:pt x="1210" y="1649"/>
                    <a:pt x="1185" y="1545"/>
                    <a:pt x="1177" y="1511"/>
                  </a:cubicBezTo>
                  <a:cubicBezTo>
                    <a:pt x="1155" y="1418"/>
                    <a:pt x="1128" y="1320"/>
                    <a:pt x="1095" y="1227"/>
                  </a:cubicBezTo>
                  <a:lnTo>
                    <a:pt x="1095" y="1227"/>
                  </a:lnTo>
                  <a:cubicBezTo>
                    <a:pt x="1122" y="1298"/>
                    <a:pt x="1171" y="1358"/>
                    <a:pt x="1232" y="1407"/>
                  </a:cubicBezTo>
                  <a:cubicBezTo>
                    <a:pt x="1244" y="1419"/>
                    <a:pt x="1332" y="1493"/>
                    <a:pt x="1363" y="1493"/>
                  </a:cubicBezTo>
                  <a:cubicBezTo>
                    <a:pt x="1373" y="1493"/>
                    <a:pt x="1377" y="1484"/>
                    <a:pt x="1368" y="1462"/>
                  </a:cubicBezTo>
                  <a:cubicBezTo>
                    <a:pt x="1352" y="1424"/>
                    <a:pt x="1259" y="1369"/>
                    <a:pt x="1232" y="1336"/>
                  </a:cubicBezTo>
                  <a:cubicBezTo>
                    <a:pt x="1188" y="1276"/>
                    <a:pt x="1160" y="1205"/>
                    <a:pt x="1111" y="1144"/>
                  </a:cubicBezTo>
                  <a:lnTo>
                    <a:pt x="1111" y="1144"/>
                  </a:lnTo>
                  <a:cubicBezTo>
                    <a:pt x="1182" y="1227"/>
                    <a:pt x="1259" y="1303"/>
                    <a:pt x="1336" y="1380"/>
                  </a:cubicBezTo>
                  <a:cubicBezTo>
                    <a:pt x="1359" y="1400"/>
                    <a:pt x="1426" y="1465"/>
                    <a:pt x="1455" y="1465"/>
                  </a:cubicBezTo>
                  <a:cubicBezTo>
                    <a:pt x="1466" y="1465"/>
                    <a:pt x="1472" y="1455"/>
                    <a:pt x="1467" y="1429"/>
                  </a:cubicBezTo>
                  <a:cubicBezTo>
                    <a:pt x="1456" y="1374"/>
                    <a:pt x="1325" y="1281"/>
                    <a:pt x="1286" y="1243"/>
                  </a:cubicBezTo>
                  <a:cubicBezTo>
                    <a:pt x="1204" y="1166"/>
                    <a:pt x="1117" y="1084"/>
                    <a:pt x="1045" y="1002"/>
                  </a:cubicBezTo>
                  <a:cubicBezTo>
                    <a:pt x="1106" y="1002"/>
                    <a:pt x="1188" y="1068"/>
                    <a:pt x="1248" y="1101"/>
                  </a:cubicBezTo>
                  <a:cubicBezTo>
                    <a:pt x="1325" y="1139"/>
                    <a:pt x="1401" y="1172"/>
                    <a:pt x="1483" y="1194"/>
                  </a:cubicBezTo>
                  <a:cubicBezTo>
                    <a:pt x="1555" y="1210"/>
                    <a:pt x="1631" y="1232"/>
                    <a:pt x="1702" y="1265"/>
                  </a:cubicBezTo>
                  <a:cubicBezTo>
                    <a:pt x="1720" y="1269"/>
                    <a:pt x="1871" y="1329"/>
                    <a:pt x="1922" y="1329"/>
                  </a:cubicBezTo>
                  <a:cubicBezTo>
                    <a:pt x="1933" y="1329"/>
                    <a:pt x="1939" y="1326"/>
                    <a:pt x="1938" y="1320"/>
                  </a:cubicBezTo>
                  <a:cubicBezTo>
                    <a:pt x="1664" y="1221"/>
                    <a:pt x="1363" y="1133"/>
                    <a:pt x="1111" y="975"/>
                  </a:cubicBezTo>
                  <a:lnTo>
                    <a:pt x="1111" y="975"/>
                  </a:lnTo>
                  <a:cubicBezTo>
                    <a:pt x="1210" y="980"/>
                    <a:pt x="1308" y="991"/>
                    <a:pt x="1401" y="1002"/>
                  </a:cubicBezTo>
                  <a:cubicBezTo>
                    <a:pt x="1451" y="1008"/>
                    <a:pt x="1500" y="1019"/>
                    <a:pt x="1544" y="1024"/>
                  </a:cubicBezTo>
                  <a:cubicBezTo>
                    <a:pt x="1558" y="1024"/>
                    <a:pt x="1607" y="1039"/>
                    <a:pt x="1633" y="1039"/>
                  </a:cubicBezTo>
                  <a:cubicBezTo>
                    <a:pt x="1646" y="1039"/>
                    <a:pt x="1653" y="1035"/>
                    <a:pt x="1648" y="1024"/>
                  </a:cubicBezTo>
                  <a:cubicBezTo>
                    <a:pt x="1637" y="991"/>
                    <a:pt x="1412" y="980"/>
                    <a:pt x="1379" y="975"/>
                  </a:cubicBezTo>
                  <a:lnTo>
                    <a:pt x="1078" y="931"/>
                  </a:lnTo>
                  <a:cubicBezTo>
                    <a:pt x="1204" y="898"/>
                    <a:pt x="1336" y="882"/>
                    <a:pt x="1461" y="882"/>
                  </a:cubicBezTo>
                  <a:lnTo>
                    <a:pt x="1653" y="871"/>
                  </a:lnTo>
                  <a:cubicBezTo>
                    <a:pt x="1657" y="871"/>
                    <a:pt x="1664" y="871"/>
                    <a:pt x="1674" y="871"/>
                  </a:cubicBezTo>
                  <a:cubicBezTo>
                    <a:pt x="1723" y="871"/>
                    <a:pt x="1829" y="867"/>
                    <a:pt x="1806" y="822"/>
                  </a:cubicBezTo>
                  <a:lnTo>
                    <a:pt x="1806" y="822"/>
                  </a:lnTo>
                  <a:cubicBezTo>
                    <a:pt x="1729" y="840"/>
                    <a:pt x="1652" y="850"/>
                    <a:pt x="1575" y="850"/>
                  </a:cubicBezTo>
                  <a:cubicBezTo>
                    <a:pt x="1559" y="850"/>
                    <a:pt x="1543" y="850"/>
                    <a:pt x="1527" y="849"/>
                  </a:cubicBezTo>
                  <a:cubicBezTo>
                    <a:pt x="1412" y="854"/>
                    <a:pt x="1297" y="860"/>
                    <a:pt x="1182" y="865"/>
                  </a:cubicBezTo>
                  <a:cubicBezTo>
                    <a:pt x="1303" y="805"/>
                    <a:pt x="1423" y="756"/>
                    <a:pt x="1544" y="707"/>
                  </a:cubicBezTo>
                  <a:cubicBezTo>
                    <a:pt x="1587" y="690"/>
                    <a:pt x="1817" y="630"/>
                    <a:pt x="1828" y="597"/>
                  </a:cubicBezTo>
                  <a:cubicBezTo>
                    <a:pt x="1831" y="589"/>
                    <a:pt x="1825" y="586"/>
                    <a:pt x="1815" y="586"/>
                  </a:cubicBezTo>
                  <a:cubicBezTo>
                    <a:pt x="1784" y="586"/>
                    <a:pt x="1709" y="615"/>
                    <a:pt x="1697" y="619"/>
                  </a:cubicBezTo>
                  <a:cubicBezTo>
                    <a:pt x="1637" y="635"/>
                    <a:pt x="1576" y="652"/>
                    <a:pt x="1522" y="668"/>
                  </a:cubicBezTo>
                  <a:cubicBezTo>
                    <a:pt x="1390" y="718"/>
                    <a:pt x="1264" y="772"/>
                    <a:pt x="1144" y="838"/>
                  </a:cubicBezTo>
                  <a:cubicBezTo>
                    <a:pt x="1182" y="805"/>
                    <a:pt x="1221" y="772"/>
                    <a:pt x="1264" y="745"/>
                  </a:cubicBezTo>
                  <a:cubicBezTo>
                    <a:pt x="1297" y="723"/>
                    <a:pt x="1374" y="696"/>
                    <a:pt x="1379" y="652"/>
                  </a:cubicBezTo>
                  <a:cubicBezTo>
                    <a:pt x="1385" y="624"/>
                    <a:pt x="1378" y="613"/>
                    <a:pt x="1365" y="613"/>
                  </a:cubicBezTo>
                  <a:cubicBezTo>
                    <a:pt x="1352" y="613"/>
                    <a:pt x="1331" y="626"/>
                    <a:pt x="1314" y="641"/>
                  </a:cubicBezTo>
                  <a:cubicBezTo>
                    <a:pt x="1259" y="679"/>
                    <a:pt x="1199" y="718"/>
                    <a:pt x="1149" y="761"/>
                  </a:cubicBezTo>
                  <a:cubicBezTo>
                    <a:pt x="1264" y="646"/>
                    <a:pt x="1374" y="520"/>
                    <a:pt x="1467" y="384"/>
                  </a:cubicBezTo>
                  <a:cubicBezTo>
                    <a:pt x="1516" y="323"/>
                    <a:pt x="1565" y="263"/>
                    <a:pt x="1604" y="198"/>
                  </a:cubicBezTo>
                  <a:cubicBezTo>
                    <a:pt x="1626" y="159"/>
                    <a:pt x="1637" y="170"/>
                    <a:pt x="1604" y="132"/>
                  </a:cubicBezTo>
                  <a:cubicBezTo>
                    <a:pt x="1591" y="132"/>
                    <a:pt x="1599" y="118"/>
                    <a:pt x="1588" y="118"/>
                  </a:cubicBezTo>
                  <a:cubicBezTo>
                    <a:pt x="1586" y="118"/>
                    <a:pt x="1582" y="119"/>
                    <a:pt x="1576" y="121"/>
                  </a:cubicBezTo>
                  <a:cubicBezTo>
                    <a:pt x="1489" y="214"/>
                    <a:pt x="1423" y="329"/>
                    <a:pt x="1347" y="427"/>
                  </a:cubicBezTo>
                  <a:cubicBezTo>
                    <a:pt x="1264" y="526"/>
                    <a:pt x="1182" y="624"/>
                    <a:pt x="1106" y="723"/>
                  </a:cubicBezTo>
                  <a:cubicBezTo>
                    <a:pt x="1133" y="679"/>
                    <a:pt x="1275" y="504"/>
                    <a:pt x="1204" y="460"/>
                  </a:cubicBezTo>
                  <a:lnTo>
                    <a:pt x="1204" y="460"/>
                  </a:lnTo>
                  <a:cubicBezTo>
                    <a:pt x="1160" y="526"/>
                    <a:pt x="1117" y="592"/>
                    <a:pt x="1078" y="663"/>
                  </a:cubicBezTo>
                  <a:cubicBezTo>
                    <a:pt x="1078" y="663"/>
                    <a:pt x="1128" y="477"/>
                    <a:pt x="1133" y="449"/>
                  </a:cubicBezTo>
                  <a:cubicBezTo>
                    <a:pt x="1155" y="384"/>
                    <a:pt x="1171" y="312"/>
                    <a:pt x="1188" y="247"/>
                  </a:cubicBezTo>
                  <a:cubicBezTo>
                    <a:pt x="1198" y="222"/>
                    <a:pt x="1226" y="152"/>
                    <a:pt x="1194" y="152"/>
                  </a:cubicBezTo>
                  <a:cubicBezTo>
                    <a:pt x="1191" y="152"/>
                    <a:pt x="1187" y="152"/>
                    <a:pt x="1182" y="154"/>
                  </a:cubicBezTo>
                  <a:cubicBezTo>
                    <a:pt x="1128" y="170"/>
                    <a:pt x="1100" y="416"/>
                    <a:pt x="1084" y="471"/>
                  </a:cubicBezTo>
                  <a:cubicBezTo>
                    <a:pt x="1056" y="559"/>
                    <a:pt x="1051" y="712"/>
                    <a:pt x="991" y="778"/>
                  </a:cubicBezTo>
                  <a:cubicBezTo>
                    <a:pt x="996" y="723"/>
                    <a:pt x="1040" y="181"/>
                    <a:pt x="985" y="181"/>
                  </a:cubicBezTo>
                  <a:cubicBezTo>
                    <a:pt x="985" y="411"/>
                    <a:pt x="974" y="646"/>
                    <a:pt x="958" y="876"/>
                  </a:cubicBezTo>
                  <a:cubicBezTo>
                    <a:pt x="909" y="838"/>
                    <a:pt x="903" y="756"/>
                    <a:pt x="887" y="701"/>
                  </a:cubicBezTo>
                  <a:cubicBezTo>
                    <a:pt x="865" y="624"/>
                    <a:pt x="848" y="553"/>
                    <a:pt x="832" y="482"/>
                  </a:cubicBezTo>
                  <a:cubicBezTo>
                    <a:pt x="821" y="434"/>
                    <a:pt x="758" y="93"/>
                    <a:pt x="709" y="93"/>
                  </a:cubicBezTo>
                  <a:cubicBezTo>
                    <a:pt x="708" y="93"/>
                    <a:pt x="707" y="93"/>
                    <a:pt x="706" y="94"/>
                  </a:cubicBezTo>
                  <a:cubicBezTo>
                    <a:pt x="772" y="302"/>
                    <a:pt x="810" y="515"/>
                    <a:pt x="859" y="728"/>
                  </a:cubicBezTo>
                  <a:cubicBezTo>
                    <a:pt x="772" y="597"/>
                    <a:pt x="706" y="460"/>
                    <a:pt x="619" y="334"/>
                  </a:cubicBezTo>
                  <a:cubicBezTo>
                    <a:pt x="542" y="225"/>
                    <a:pt x="482" y="110"/>
                    <a:pt x="39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39"/>
            <p:cNvSpPr/>
            <p:nvPr/>
          </p:nvSpPr>
          <p:spPr>
            <a:xfrm>
              <a:off x="735561" y="4103160"/>
              <a:ext cx="325548" cy="315734"/>
            </a:xfrm>
            <a:custGeom>
              <a:rect b="b" l="l" r="r" t="t"/>
              <a:pathLst>
                <a:path extrusionOk="0" h="1833" w="1890">
                  <a:moveTo>
                    <a:pt x="826" y="0"/>
                  </a:moveTo>
                  <a:cubicBezTo>
                    <a:pt x="774" y="0"/>
                    <a:pt x="838" y="291"/>
                    <a:pt x="844" y="334"/>
                  </a:cubicBezTo>
                  <a:cubicBezTo>
                    <a:pt x="866" y="493"/>
                    <a:pt x="882" y="657"/>
                    <a:pt x="882" y="821"/>
                  </a:cubicBezTo>
                  <a:cubicBezTo>
                    <a:pt x="849" y="756"/>
                    <a:pt x="827" y="684"/>
                    <a:pt x="811" y="613"/>
                  </a:cubicBezTo>
                  <a:cubicBezTo>
                    <a:pt x="773" y="613"/>
                    <a:pt x="871" y="914"/>
                    <a:pt x="877" y="942"/>
                  </a:cubicBezTo>
                  <a:cubicBezTo>
                    <a:pt x="767" y="712"/>
                    <a:pt x="576" y="520"/>
                    <a:pt x="472" y="285"/>
                  </a:cubicBezTo>
                  <a:lnTo>
                    <a:pt x="472" y="285"/>
                  </a:lnTo>
                  <a:cubicBezTo>
                    <a:pt x="422" y="334"/>
                    <a:pt x="592" y="531"/>
                    <a:pt x="619" y="570"/>
                  </a:cubicBezTo>
                  <a:cubicBezTo>
                    <a:pt x="707" y="701"/>
                    <a:pt x="789" y="832"/>
                    <a:pt x="860" y="975"/>
                  </a:cubicBezTo>
                  <a:cubicBezTo>
                    <a:pt x="800" y="953"/>
                    <a:pt x="745" y="860"/>
                    <a:pt x="702" y="816"/>
                  </a:cubicBezTo>
                  <a:cubicBezTo>
                    <a:pt x="652" y="750"/>
                    <a:pt x="598" y="690"/>
                    <a:pt x="532" y="641"/>
                  </a:cubicBezTo>
                  <a:cubicBezTo>
                    <a:pt x="512" y="628"/>
                    <a:pt x="502" y="623"/>
                    <a:pt x="498" y="623"/>
                  </a:cubicBezTo>
                  <a:cubicBezTo>
                    <a:pt x="483" y="623"/>
                    <a:pt x="558" y="696"/>
                    <a:pt x="576" y="717"/>
                  </a:cubicBezTo>
                  <a:cubicBezTo>
                    <a:pt x="636" y="778"/>
                    <a:pt x="685" y="843"/>
                    <a:pt x="734" y="909"/>
                  </a:cubicBezTo>
                  <a:lnTo>
                    <a:pt x="127" y="476"/>
                  </a:lnTo>
                  <a:lnTo>
                    <a:pt x="127" y="476"/>
                  </a:lnTo>
                  <a:cubicBezTo>
                    <a:pt x="99" y="515"/>
                    <a:pt x="619" y="882"/>
                    <a:pt x="674" y="920"/>
                  </a:cubicBezTo>
                  <a:cubicBezTo>
                    <a:pt x="598" y="882"/>
                    <a:pt x="515" y="843"/>
                    <a:pt x="428" y="816"/>
                  </a:cubicBezTo>
                  <a:cubicBezTo>
                    <a:pt x="408" y="809"/>
                    <a:pt x="324" y="782"/>
                    <a:pt x="285" y="782"/>
                  </a:cubicBezTo>
                  <a:cubicBezTo>
                    <a:pt x="260" y="782"/>
                    <a:pt x="253" y="793"/>
                    <a:pt x="291" y="827"/>
                  </a:cubicBezTo>
                  <a:cubicBezTo>
                    <a:pt x="340" y="871"/>
                    <a:pt x="461" y="882"/>
                    <a:pt x="521" y="909"/>
                  </a:cubicBezTo>
                  <a:cubicBezTo>
                    <a:pt x="603" y="936"/>
                    <a:pt x="680" y="975"/>
                    <a:pt x="756" y="1018"/>
                  </a:cubicBezTo>
                  <a:cubicBezTo>
                    <a:pt x="693" y="1005"/>
                    <a:pt x="626" y="1003"/>
                    <a:pt x="559" y="1003"/>
                  </a:cubicBezTo>
                  <a:cubicBezTo>
                    <a:pt x="542" y="1003"/>
                    <a:pt x="526" y="1003"/>
                    <a:pt x="509" y="1003"/>
                  </a:cubicBezTo>
                  <a:cubicBezTo>
                    <a:pt x="459" y="1003"/>
                    <a:pt x="409" y="1003"/>
                    <a:pt x="362" y="996"/>
                  </a:cubicBezTo>
                  <a:cubicBezTo>
                    <a:pt x="338" y="996"/>
                    <a:pt x="187" y="964"/>
                    <a:pt x="113" y="964"/>
                  </a:cubicBezTo>
                  <a:cubicBezTo>
                    <a:pt x="86" y="964"/>
                    <a:pt x="69" y="968"/>
                    <a:pt x="72" y="980"/>
                  </a:cubicBezTo>
                  <a:cubicBezTo>
                    <a:pt x="99" y="1002"/>
                    <a:pt x="149" y="996"/>
                    <a:pt x="187" y="1002"/>
                  </a:cubicBezTo>
                  <a:cubicBezTo>
                    <a:pt x="253" y="1007"/>
                    <a:pt x="318" y="1018"/>
                    <a:pt x="384" y="1029"/>
                  </a:cubicBezTo>
                  <a:cubicBezTo>
                    <a:pt x="505" y="1040"/>
                    <a:pt x="630" y="1046"/>
                    <a:pt x="756" y="1046"/>
                  </a:cubicBezTo>
                  <a:cubicBezTo>
                    <a:pt x="740" y="1073"/>
                    <a:pt x="663" y="1073"/>
                    <a:pt x="630" y="1079"/>
                  </a:cubicBezTo>
                  <a:cubicBezTo>
                    <a:pt x="581" y="1084"/>
                    <a:pt x="532" y="1106"/>
                    <a:pt x="488" y="1133"/>
                  </a:cubicBezTo>
                  <a:cubicBezTo>
                    <a:pt x="455" y="1169"/>
                    <a:pt x="462" y="1180"/>
                    <a:pt x="485" y="1180"/>
                  </a:cubicBezTo>
                  <a:cubicBezTo>
                    <a:pt x="524" y="1180"/>
                    <a:pt x="607" y="1149"/>
                    <a:pt x="630" y="1139"/>
                  </a:cubicBezTo>
                  <a:lnTo>
                    <a:pt x="630" y="1139"/>
                  </a:lnTo>
                  <a:cubicBezTo>
                    <a:pt x="526" y="1194"/>
                    <a:pt x="411" y="1226"/>
                    <a:pt x="313" y="1287"/>
                  </a:cubicBezTo>
                  <a:cubicBezTo>
                    <a:pt x="258" y="1314"/>
                    <a:pt x="203" y="1341"/>
                    <a:pt x="149" y="1369"/>
                  </a:cubicBezTo>
                  <a:cubicBezTo>
                    <a:pt x="121" y="1380"/>
                    <a:pt x="1" y="1418"/>
                    <a:pt x="83" y="1429"/>
                  </a:cubicBezTo>
                  <a:cubicBezTo>
                    <a:pt x="127" y="1423"/>
                    <a:pt x="176" y="1407"/>
                    <a:pt x="220" y="1391"/>
                  </a:cubicBezTo>
                  <a:cubicBezTo>
                    <a:pt x="275" y="1369"/>
                    <a:pt x="324" y="1352"/>
                    <a:pt x="379" y="1325"/>
                  </a:cubicBezTo>
                  <a:cubicBezTo>
                    <a:pt x="499" y="1270"/>
                    <a:pt x="619" y="1210"/>
                    <a:pt x="734" y="1144"/>
                  </a:cubicBezTo>
                  <a:lnTo>
                    <a:pt x="734" y="1144"/>
                  </a:lnTo>
                  <a:cubicBezTo>
                    <a:pt x="696" y="1172"/>
                    <a:pt x="663" y="1204"/>
                    <a:pt x="630" y="1232"/>
                  </a:cubicBezTo>
                  <a:cubicBezTo>
                    <a:pt x="609" y="1254"/>
                    <a:pt x="548" y="1292"/>
                    <a:pt x="537" y="1325"/>
                  </a:cubicBezTo>
                  <a:cubicBezTo>
                    <a:pt x="532" y="1352"/>
                    <a:pt x="538" y="1363"/>
                    <a:pt x="550" y="1363"/>
                  </a:cubicBezTo>
                  <a:cubicBezTo>
                    <a:pt x="588" y="1363"/>
                    <a:pt x="689" y="1255"/>
                    <a:pt x="702" y="1243"/>
                  </a:cubicBezTo>
                  <a:lnTo>
                    <a:pt x="702" y="1243"/>
                  </a:lnTo>
                  <a:cubicBezTo>
                    <a:pt x="652" y="1297"/>
                    <a:pt x="603" y="1352"/>
                    <a:pt x="554" y="1407"/>
                  </a:cubicBezTo>
                  <a:cubicBezTo>
                    <a:pt x="537" y="1434"/>
                    <a:pt x="466" y="1516"/>
                    <a:pt x="537" y="1516"/>
                  </a:cubicBezTo>
                  <a:cubicBezTo>
                    <a:pt x="570" y="1516"/>
                    <a:pt x="652" y="1380"/>
                    <a:pt x="674" y="1358"/>
                  </a:cubicBezTo>
                  <a:cubicBezTo>
                    <a:pt x="723" y="1292"/>
                    <a:pt x="773" y="1232"/>
                    <a:pt x="827" y="1177"/>
                  </a:cubicBezTo>
                  <a:lnTo>
                    <a:pt x="827" y="1177"/>
                  </a:lnTo>
                  <a:cubicBezTo>
                    <a:pt x="789" y="1259"/>
                    <a:pt x="756" y="1341"/>
                    <a:pt x="718" y="1423"/>
                  </a:cubicBezTo>
                  <a:cubicBezTo>
                    <a:pt x="702" y="1467"/>
                    <a:pt x="619" y="1593"/>
                    <a:pt x="636" y="1642"/>
                  </a:cubicBezTo>
                  <a:cubicBezTo>
                    <a:pt x="643" y="1661"/>
                    <a:pt x="652" y="1668"/>
                    <a:pt x="660" y="1668"/>
                  </a:cubicBezTo>
                  <a:cubicBezTo>
                    <a:pt x="694" y="1668"/>
                    <a:pt x="732" y="1544"/>
                    <a:pt x="745" y="1522"/>
                  </a:cubicBezTo>
                  <a:cubicBezTo>
                    <a:pt x="784" y="1429"/>
                    <a:pt x="816" y="1336"/>
                    <a:pt x="860" y="1248"/>
                  </a:cubicBezTo>
                  <a:lnTo>
                    <a:pt x="860" y="1248"/>
                  </a:lnTo>
                  <a:cubicBezTo>
                    <a:pt x="849" y="1336"/>
                    <a:pt x="838" y="1429"/>
                    <a:pt x="822" y="1522"/>
                  </a:cubicBezTo>
                  <a:cubicBezTo>
                    <a:pt x="800" y="1588"/>
                    <a:pt x="789" y="1664"/>
                    <a:pt x="789" y="1741"/>
                  </a:cubicBezTo>
                  <a:cubicBezTo>
                    <a:pt x="793" y="1771"/>
                    <a:pt x="799" y="1782"/>
                    <a:pt x="805" y="1782"/>
                  </a:cubicBezTo>
                  <a:cubicBezTo>
                    <a:pt x="823" y="1782"/>
                    <a:pt x="845" y="1687"/>
                    <a:pt x="849" y="1659"/>
                  </a:cubicBezTo>
                  <a:cubicBezTo>
                    <a:pt x="877" y="1566"/>
                    <a:pt x="893" y="1467"/>
                    <a:pt x="904" y="1374"/>
                  </a:cubicBezTo>
                  <a:cubicBezTo>
                    <a:pt x="904" y="1445"/>
                    <a:pt x="915" y="1522"/>
                    <a:pt x="948" y="1588"/>
                  </a:cubicBezTo>
                  <a:cubicBezTo>
                    <a:pt x="957" y="1605"/>
                    <a:pt x="1011" y="1721"/>
                    <a:pt x="1035" y="1721"/>
                  </a:cubicBezTo>
                  <a:cubicBezTo>
                    <a:pt x="1041" y="1721"/>
                    <a:pt x="1045" y="1714"/>
                    <a:pt x="1046" y="1697"/>
                  </a:cubicBezTo>
                  <a:cubicBezTo>
                    <a:pt x="1046" y="1659"/>
                    <a:pt x="986" y="1571"/>
                    <a:pt x="981" y="1527"/>
                  </a:cubicBezTo>
                  <a:cubicBezTo>
                    <a:pt x="964" y="1456"/>
                    <a:pt x="975" y="1380"/>
                    <a:pt x="953" y="1314"/>
                  </a:cubicBezTo>
                  <a:lnTo>
                    <a:pt x="953" y="1314"/>
                  </a:lnTo>
                  <a:cubicBezTo>
                    <a:pt x="986" y="1412"/>
                    <a:pt x="1025" y="1516"/>
                    <a:pt x="1057" y="1615"/>
                  </a:cubicBezTo>
                  <a:cubicBezTo>
                    <a:pt x="1070" y="1641"/>
                    <a:pt x="1107" y="1740"/>
                    <a:pt x="1135" y="1740"/>
                  </a:cubicBezTo>
                  <a:cubicBezTo>
                    <a:pt x="1143" y="1740"/>
                    <a:pt x="1150" y="1733"/>
                    <a:pt x="1156" y="1713"/>
                  </a:cubicBezTo>
                  <a:cubicBezTo>
                    <a:pt x="1167" y="1664"/>
                    <a:pt x="1090" y="1522"/>
                    <a:pt x="1074" y="1473"/>
                  </a:cubicBezTo>
                  <a:cubicBezTo>
                    <a:pt x="1030" y="1369"/>
                    <a:pt x="992" y="1265"/>
                    <a:pt x="959" y="1155"/>
                  </a:cubicBezTo>
                  <a:lnTo>
                    <a:pt x="959" y="1155"/>
                  </a:lnTo>
                  <a:cubicBezTo>
                    <a:pt x="1019" y="1183"/>
                    <a:pt x="1063" y="1281"/>
                    <a:pt x="1101" y="1330"/>
                  </a:cubicBezTo>
                  <a:cubicBezTo>
                    <a:pt x="1150" y="1396"/>
                    <a:pt x="1211" y="1462"/>
                    <a:pt x="1271" y="1516"/>
                  </a:cubicBezTo>
                  <a:cubicBezTo>
                    <a:pt x="1336" y="1566"/>
                    <a:pt x="1391" y="1615"/>
                    <a:pt x="1446" y="1675"/>
                  </a:cubicBezTo>
                  <a:cubicBezTo>
                    <a:pt x="1461" y="1690"/>
                    <a:pt x="1599" y="1833"/>
                    <a:pt x="1631" y="1833"/>
                  </a:cubicBezTo>
                  <a:cubicBezTo>
                    <a:pt x="1634" y="1833"/>
                    <a:pt x="1637" y="1831"/>
                    <a:pt x="1638" y="1828"/>
                  </a:cubicBezTo>
                  <a:cubicBezTo>
                    <a:pt x="1435" y="1620"/>
                    <a:pt x="1189" y="1412"/>
                    <a:pt x="1035" y="1161"/>
                  </a:cubicBezTo>
                  <a:lnTo>
                    <a:pt x="1035" y="1161"/>
                  </a:lnTo>
                  <a:cubicBezTo>
                    <a:pt x="1118" y="1210"/>
                    <a:pt x="1205" y="1265"/>
                    <a:pt x="1287" y="1314"/>
                  </a:cubicBezTo>
                  <a:cubicBezTo>
                    <a:pt x="1331" y="1341"/>
                    <a:pt x="1369" y="1369"/>
                    <a:pt x="1408" y="1396"/>
                  </a:cubicBezTo>
                  <a:cubicBezTo>
                    <a:pt x="1421" y="1405"/>
                    <a:pt x="1478" y="1454"/>
                    <a:pt x="1499" y="1454"/>
                  </a:cubicBezTo>
                  <a:cubicBezTo>
                    <a:pt x="1503" y="1454"/>
                    <a:pt x="1506" y="1451"/>
                    <a:pt x="1506" y="1445"/>
                  </a:cubicBezTo>
                  <a:cubicBezTo>
                    <a:pt x="1506" y="1412"/>
                    <a:pt x="1304" y="1303"/>
                    <a:pt x="1276" y="1281"/>
                  </a:cubicBezTo>
                  <a:lnTo>
                    <a:pt x="1024" y="1111"/>
                  </a:lnTo>
                  <a:lnTo>
                    <a:pt x="1024" y="1111"/>
                  </a:lnTo>
                  <a:cubicBezTo>
                    <a:pt x="1156" y="1139"/>
                    <a:pt x="1282" y="1177"/>
                    <a:pt x="1397" y="1237"/>
                  </a:cubicBezTo>
                  <a:lnTo>
                    <a:pt x="1577" y="1314"/>
                  </a:lnTo>
                  <a:cubicBezTo>
                    <a:pt x="1593" y="1318"/>
                    <a:pt x="1674" y="1363"/>
                    <a:pt x="1716" y="1363"/>
                  </a:cubicBezTo>
                  <a:cubicBezTo>
                    <a:pt x="1731" y="1363"/>
                    <a:pt x="1742" y="1357"/>
                    <a:pt x="1742" y="1341"/>
                  </a:cubicBezTo>
                  <a:cubicBezTo>
                    <a:pt x="1648" y="1319"/>
                    <a:pt x="1555" y="1281"/>
                    <a:pt x="1473" y="1237"/>
                  </a:cubicBezTo>
                  <a:cubicBezTo>
                    <a:pt x="1364" y="1194"/>
                    <a:pt x="1254" y="1144"/>
                    <a:pt x="1145" y="1100"/>
                  </a:cubicBezTo>
                  <a:lnTo>
                    <a:pt x="1145" y="1100"/>
                  </a:lnTo>
                  <a:cubicBezTo>
                    <a:pt x="1282" y="1106"/>
                    <a:pt x="1419" y="1117"/>
                    <a:pt x="1550" y="1128"/>
                  </a:cubicBezTo>
                  <a:cubicBezTo>
                    <a:pt x="1586" y="1128"/>
                    <a:pt x="1764" y="1166"/>
                    <a:pt x="1834" y="1166"/>
                  </a:cubicBezTo>
                  <a:cubicBezTo>
                    <a:pt x="1848" y="1166"/>
                    <a:pt x="1858" y="1164"/>
                    <a:pt x="1862" y="1161"/>
                  </a:cubicBezTo>
                  <a:cubicBezTo>
                    <a:pt x="1884" y="1133"/>
                    <a:pt x="1747" y="1117"/>
                    <a:pt x="1736" y="1117"/>
                  </a:cubicBezTo>
                  <a:cubicBezTo>
                    <a:pt x="1670" y="1106"/>
                    <a:pt x="1610" y="1095"/>
                    <a:pt x="1544" y="1084"/>
                  </a:cubicBezTo>
                  <a:cubicBezTo>
                    <a:pt x="1402" y="1062"/>
                    <a:pt x="1260" y="1057"/>
                    <a:pt x="1118" y="1057"/>
                  </a:cubicBezTo>
                  <a:cubicBezTo>
                    <a:pt x="1172" y="1046"/>
                    <a:pt x="1222" y="1040"/>
                    <a:pt x="1276" y="1035"/>
                  </a:cubicBezTo>
                  <a:cubicBezTo>
                    <a:pt x="1315" y="1029"/>
                    <a:pt x="1397" y="1040"/>
                    <a:pt x="1424" y="1007"/>
                  </a:cubicBezTo>
                  <a:cubicBezTo>
                    <a:pt x="1453" y="970"/>
                    <a:pt x="1429" y="961"/>
                    <a:pt x="1399" y="961"/>
                  </a:cubicBezTo>
                  <a:cubicBezTo>
                    <a:pt x="1390" y="961"/>
                    <a:pt x="1379" y="962"/>
                    <a:pt x="1369" y="964"/>
                  </a:cubicBezTo>
                  <a:cubicBezTo>
                    <a:pt x="1298" y="975"/>
                    <a:pt x="1232" y="980"/>
                    <a:pt x="1161" y="996"/>
                  </a:cubicBezTo>
                  <a:cubicBezTo>
                    <a:pt x="1320" y="947"/>
                    <a:pt x="1479" y="887"/>
                    <a:pt x="1627" y="816"/>
                  </a:cubicBezTo>
                  <a:cubicBezTo>
                    <a:pt x="1703" y="788"/>
                    <a:pt x="1774" y="750"/>
                    <a:pt x="1840" y="712"/>
                  </a:cubicBezTo>
                  <a:cubicBezTo>
                    <a:pt x="1878" y="690"/>
                    <a:pt x="1884" y="701"/>
                    <a:pt x="1873" y="657"/>
                  </a:cubicBezTo>
                  <a:cubicBezTo>
                    <a:pt x="1867" y="635"/>
                    <a:pt x="1889" y="624"/>
                    <a:pt x="1862" y="624"/>
                  </a:cubicBezTo>
                  <a:cubicBezTo>
                    <a:pt x="1742" y="663"/>
                    <a:pt x="1627" y="734"/>
                    <a:pt x="1506" y="783"/>
                  </a:cubicBezTo>
                  <a:lnTo>
                    <a:pt x="1150" y="931"/>
                  </a:lnTo>
                  <a:cubicBezTo>
                    <a:pt x="1194" y="909"/>
                    <a:pt x="1408" y="821"/>
                    <a:pt x="1364" y="750"/>
                  </a:cubicBezTo>
                  <a:lnTo>
                    <a:pt x="1364" y="750"/>
                  </a:lnTo>
                  <a:cubicBezTo>
                    <a:pt x="1293" y="783"/>
                    <a:pt x="1222" y="827"/>
                    <a:pt x="1150" y="871"/>
                  </a:cubicBezTo>
                  <a:cubicBezTo>
                    <a:pt x="1150" y="871"/>
                    <a:pt x="1282" y="728"/>
                    <a:pt x="1298" y="712"/>
                  </a:cubicBezTo>
                  <a:cubicBezTo>
                    <a:pt x="1347" y="663"/>
                    <a:pt x="1397" y="613"/>
                    <a:pt x="1446" y="564"/>
                  </a:cubicBezTo>
                  <a:cubicBezTo>
                    <a:pt x="1462" y="542"/>
                    <a:pt x="1534" y="487"/>
                    <a:pt x="1479" y="482"/>
                  </a:cubicBezTo>
                  <a:cubicBezTo>
                    <a:pt x="1477" y="482"/>
                    <a:pt x="1476" y="481"/>
                    <a:pt x="1474" y="481"/>
                  </a:cubicBezTo>
                  <a:cubicBezTo>
                    <a:pt x="1416" y="481"/>
                    <a:pt x="1281" y="669"/>
                    <a:pt x="1243" y="706"/>
                  </a:cubicBezTo>
                  <a:cubicBezTo>
                    <a:pt x="1178" y="772"/>
                    <a:pt x="1107" y="903"/>
                    <a:pt x="1019" y="936"/>
                  </a:cubicBezTo>
                  <a:cubicBezTo>
                    <a:pt x="1046" y="887"/>
                    <a:pt x="1336" y="438"/>
                    <a:pt x="1293" y="416"/>
                  </a:cubicBezTo>
                  <a:lnTo>
                    <a:pt x="1293" y="416"/>
                  </a:lnTo>
                  <a:cubicBezTo>
                    <a:pt x="1183" y="613"/>
                    <a:pt x="1068" y="810"/>
                    <a:pt x="942" y="1002"/>
                  </a:cubicBezTo>
                  <a:cubicBezTo>
                    <a:pt x="920" y="947"/>
                    <a:pt x="953" y="876"/>
                    <a:pt x="964" y="816"/>
                  </a:cubicBezTo>
                  <a:cubicBezTo>
                    <a:pt x="975" y="750"/>
                    <a:pt x="992" y="679"/>
                    <a:pt x="1014" y="608"/>
                  </a:cubicBezTo>
                  <a:cubicBezTo>
                    <a:pt x="1024" y="559"/>
                    <a:pt x="1123" y="225"/>
                    <a:pt x="1074" y="214"/>
                  </a:cubicBezTo>
                  <a:lnTo>
                    <a:pt x="1074" y="214"/>
                  </a:lnTo>
                  <a:cubicBezTo>
                    <a:pt x="1035" y="427"/>
                    <a:pt x="975" y="624"/>
                    <a:pt x="920" y="832"/>
                  </a:cubicBezTo>
                  <a:cubicBezTo>
                    <a:pt x="904" y="684"/>
                    <a:pt x="904" y="531"/>
                    <a:pt x="882" y="383"/>
                  </a:cubicBezTo>
                  <a:cubicBezTo>
                    <a:pt x="860" y="258"/>
                    <a:pt x="860" y="132"/>
                    <a:pt x="827" y="0"/>
                  </a:cubicBezTo>
                  <a:cubicBezTo>
                    <a:pt x="827" y="0"/>
                    <a:pt x="826" y="0"/>
                    <a:pt x="8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1" name="Google Shape;12031;p39"/>
          <p:cNvGrpSpPr/>
          <p:nvPr/>
        </p:nvGrpSpPr>
        <p:grpSpPr>
          <a:xfrm>
            <a:off x="7454819" y="3754713"/>
            <a:ext cx="1221255" cy="1269098"/>
            <a:chOff x="2785514" y="3607713"/>
            <a:chExt cx="1570544" cy="1632070"/>
          </a:xfrm>
        </p:grpSpPr>
        <p:sp>
          <p:nvSpPr>
            <p:cNvPr id="12032" name="Google Shape;12032;p39"/>
            <p:cNvSpPr/>
            <p:nvPr/>
          </p:nvSpPr>
          <p:spPr>
            <a:xfrm>
              <a:off x="3399872" y="4636001"/>
              <a:ext cx="954450" cy="602203"/>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39"/>
            <p:cNvSpPr/>
            <p:nvPr/>
          </p:nvSpPr>
          <p:spPr>
            <a:xfrm>
              <a:off x="3409183" y="4745679"/>
              <a:ext cx="946875" cy="49252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39"/>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39"/>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39"/>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39"/>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39"/>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39"/>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39"/>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39"/>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39"/>
            <p:cNvSpPr/>
            <p:nvPr/>
          </p:nvSpPr>
          <p:spPr>
            <a:xfrm>
              <a:off x="2785514"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39"/>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39"/>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39"/>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39"/>
            <p:cNvSpPr/>
            <p:nvPr/>
          </p:nvSpPr>
          <p:spPr>
            <a:xfrm>
              <a:off x="3203713"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39"/>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39"/>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39"/>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39"/>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39"/>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39"/>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39"/>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39"/>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39"/>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39"/>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39"/>
          <p:cNvGrpSpPr/>
          <p:nvPr/>
        </p:nvGrpSpPr>
        <p:grpSpPr>
          <a:xfrm rot="7029438">
            <a:off x="-671502" y="-1889856"/>
            <a:ext cx="3720311" cy="4823605"/>
            <a:chOff x="-681551" y="1515677"/>
            <a:chExt cx="3439497" cy="4459513"/>
          </a:xfrm>
        </p:grpSpPr>
        <p:sp>
          <p:nvSpPr>
            <p:cNvPr id="12058" name="Google Shape;12058;p39"/>
            <p:cNvSpPr/>
            <p:nvPr/>
          </p:nvSpPr>
          <p:spPr>
            <a:xfrm rot="-6541634">
              <a:off x="2159572" y="3552326"/>
              <a:ext cx="379993" cy="303348"/>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39"/>
            <p:cNvSpPr/>
            <p:nvPr/>
          </p:nvSpPr>
          <p:spPr>
            <a:xfrm rot="-6541634">
              <a:off x="2184570" y="3656069"/>
              <a:ext cx="270389" cy="221145"/>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39"/>
            <p:cNvSpPr/>
            <p:nvPr/>
          </p:nvSpPr>
          <p:spPr>
            <a:xfrm rot="-6541634">
              <a:off x="2252748" y="3561668"/>
              <a:ext cx="299858" cy="354401"/>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39"/>
            <p:cNvSpPr/>
            <p:nvPr/>
          </p:nvSpPr>
          <p:spPr>
            <a:xfrm rot="-6541634">
              <a:off x="2256650" y="3662311"/>
              <a:ext cx="209513" cy="274138"/>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39"/>
            <p:cNvSpPr/>
            <p:nvPr/>
          </p:nvSpPr>
          <p:spPr>
            <a:xfrm rot="-6541634">
              <a:off x="2337121" y="3650340"/>
              <a:ext cx="266641" cy="378183"/>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39"/>
            <p:cNvSpPr/>
            <p:nvPr/>
          </p:nvSpPr>
          <p:spPr>
            <a:xfrm rot="-6541634">
              <a:off x="2323007" y="3724515"/>
              <a:ext cx="181983" cy="293783"/>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39"/>
            <p:cNvSpPr/>
            <p:nvPr/>
          </p:nvSpPr>
          <p:spPr>
            <a:xfrm rot="-6541634">
              <a:off x="2185232" y="3786417"/>
              <a:ext cx="278144" cy="206411"/>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39"/>
            <p:cNvSpPr/>
            <p:nvPr/>
          </p:nvSpPr>
          <p:spPr>
            <a:xfrm rot="-6541634">
              <a:off x="2521591" y="4436433"/>
              <a:ext cx="132480" cy="314205"/>
            </a:xfrm>
            <a:custGeom>
              <a:rect b="b" l="l" r="r" t="t"/>
              <a:pathLst>
                <a:path extrusionOk="0" h="2431" w="1025">
                  <a:moveTo>
                    <a:pt x="827" y="0"/>
                  </a:moveTo>
                  <a:cubicBezTo>
                    <a:pt x="1" y="690"/>
                    <a:pt x="61" y="2431"/>
                    <a:pt x="61" y="2431"/>
                  </a:cubicBezTo>
                  <a:cubicBezTo>
                    <a:pt x="61" y="2431"/>
                    <a:pt x="548" y="1670"/>
                    <a:pt x="784" y="1177"/>
                  </a:cubicBezTo>
                  <a:cubicBezTo>
                    <a:pt x="1025" y="685"/>
                    <a:pt x="827" y="0"/>
                    <a:pt x="82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39"/>
            <p:cNvSpPr/>
            <p:nvPr/>
          </p:nvSpPr>
          <p:spPr>
            <a:xfrm rot="-6541634">
              <a:off x="2427036" y="4527523"/>
              <a:ext cx="153031" cy="298566"/>
            </a:xfrm>
            <a:custGeom>
              <a:rect b="b" l="l" r="r" t="t"/>
              <a:pathLst>
                <a:path extrusionOk="0" h="2310" w="1184">
                  <a:moveTo>
                    <a:pt x="1079" y="0"/>
                  </a:moveTo>
                  <a:cubicBezTo>
                    <a:pt x="170" y="575"/>
                    <a:pt x="1" y="2310"/>
                    <a:pt x="1" y="2310"/>
                  </a:cubicBezTo>
                  <a:cubicBezTo>
                    <a:pt x="1" y="2310"/>
                    <a:pt x="581" y="1620"/>
                    <a:pt x="882" y="1160"/>
                  </a:cubicBezTo>
                  <a:cubicBezTo>
                    <a:pt x="1183" y="701"/>
                    <a:pt x="1079" y="0"/>
                    <a:pt x="107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39"/>
            <p:cNvSpPr/>
            <p:nvPr/>
          </p:nvSpPr>
          <p:spPr>
            <a:xfrm rot="-6541634">
              <a:off x="2294917" y="4610387"/>
              <a:ext cx="153677" cy="299341"/>
            </a:xfrm>
            <a:custGeom>
              <a:rect b="b" l="l" r="r" t="t"/>
              <a:pathLst>
                <a:path extrusionOk="0" h="2316" w="1189">
                  <a:moveTo>
                    <a:pt x="1084" y="0"/>
                  </a:moveTo>
                  <a:lnTo>
                    <a:pt x="1084" y="0"/>
                  </a:lnTo>
                  <a:cubicBezTo>
                    <a:pt x="176" y="575"/>
                    <a:pt x="1" y="2316"/>
                    <a:pt x="1" y="2316"/>
                  </a:cubicBezTo>
                  <a:cubicBezTo>
                    <a:pt x="1" y="2316"/>
                    <a:pt x="581" y="1620"/>
                    <a:pt x="887" y="1161"/>
                  </a:cubicBezTo>
                  <a:cubicBezTo>
                    <a:pt x="1188" y="701"/>
                    <a:pt x="1084" y="0"/>
                    <a:pt x="108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39"/>
            <p:cNvSpPr/>
            <p:nvPr/>
          </p:nvSpPr>
          <p:spPr>
            <a:xfrm rot="-6541634">
              <a:off x="2159697" y="4689327"/>
              <a:ext cx="160786" cy="29365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39"/>
            <p:cNvSpPr/>
            <p:nvPr/>
          </p:nvSpPr>
          <p:spPr>
            <a:xfrm rot="-6541634">
              <a:off x="2475327" y="4243354"/>
              <a:ext cx="268968" cy="191935"/>
            </a:xfrm>
            <a:custGeom>
              <a:rect b="b" l="l" r="r" t="t"/>
              <a:pathLst>
                <a:path extrusionOk="0" h="1485" w="2081">
                  <a:moveTo>
                    <a:pt x="0" y="1"/>
                  </a:moveTo>
                  <a:cubicBezTo>
                    <a:pt x="0" y="1"/>
                    <a:pt x="258" y="663"/>
                    <a:pt x="745" y="915"/>
                  </a:cubicBezTo>
                  <a:cubicBezTo>
                    <a:pt x="1232" y="1167"/>
                    <a:pt x="2080" y="1484"/>
                    <a:pt x="2080" y="1484"/>
                  </a:cubicBezTo>
                  <a:cubicBezTo>
                    <a:pt x="2080" y="1484"/>
                    <a:pt x="1079" y="55"/>
                    <a:pt x="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39"/>
            <p:cNvSpPr/>
            <p:nvPr/>
          </p:nvSpPr>
          <p:spPr>
            <a:xfrm rot="-6541634">
              <a:off x="2365480" y="4330653"/>
              <a:ext cx="268968" cy="191806"/>
            </a:xfrm>
            <a:custGeom>
              <a:rect b="b" l="l" r="r" t="t"/>
              <a:pathLst>
                <a:path extrusionOk="0" h="1484" w="2081">
                  <a:moveTo>
                    <a:pt x="0" y="0"/>
                  </a:moveTo>
                  <a:cubicBezTo>
                    <a:pt x="0" y="0"/>
                    <a:pt x="257" y="668"/>
                    <a:pt x="744" y="920"/>
                  </a:cubicBezTo>
                  <a:cubicBezTo>
                    <a:pt x="1232" y="1171"/>
                    <a:pt x="2080" y="1483"/>
                    <a:pt x="2080" y="1483"/>
                  </a:cubicBezTo>
                  <a:cubicBezTo>
                    <a:pt x="2080" y="1483"/>
                    <a:pt x="1078" y="55"/>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39"/>
            <p:cNvSpPr/>
            <p:nvPr/>
          </p:nvSpPr>
          <p:spPr>
            <a:xfrm rot="-6541634">
              <a:off x="2231857" y="4417210"/>
              <a:ext cx="295205" cy="147603"/>
            </a:xfrm>
            <a:custGeom>
              <a:rect b="b" l="l" r="r" t="t"/>
              <a:pathLst>
                <a:path extrusionOk="0" h="1142" w="2284">
                  <a:moveTo>
                    <a:pt x="148" y="0"/>
                  </a:moveTo>
                  <a:cubicBezTo>
                    <a:pt x="99" y="0"/>
                    <a:pt x="50" y="3"/>
                    <a:pt x="1" y="8"/>
                  </a:cubicBezTo>
                  <a:cubicBezTo>
                    <a:pt x="1" y="8"/>
                    <a:pt x="357" y="627"/>
                    <a:pt x="882" y="797"/>
                  </a:cubicBezTo>
                  <a:cubicBezTo>
                    <a:pt x="1402" y="961"/>
                    <a:pt x="2283" y="1141"/>
                    <a:pt x="2283" y="1141"/>
                  </a:cubicBezTo>
                  <a:cubicBezTo>
                    <a:pt x="2283" y="1141"/>
                    <a:pt x="1177" y="0"/>
                    <a:pt x="14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2" name="Google Shape;12072;p39"/>
            <p:cNvGrpSpPr/>
            <p:nvPr/>
          </p:nvGrpSpPr>
          <p:grpSpPr>
            <a:xfrm>
              <a:off x="-681551" y="1515677"/>
              <a:ext cx="3373735" cy="4459513"/>
              <a:chOff x="-852776" y="1751165"/>
              <a:chExt cx="3373735" cy="4459513"/>
            </a:xfrm>
          </p:grpSpPr>
          <p:sp>
            <p:nvSpPr>
              <p:cNvPr id="12073" name="Google Shape;12073;p39"/>
              <p:cNvSpPr/>
              <p:nvPr/>
            </p:nvSpPr>
            <p:spPr>
              <a:xfrm rot="-6541634">
                <a:off x="1599601" y="3991948"/>
                <a:ext cx="297144" cy="915601"/>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39"/>
              <p:cNvSpPr/>
              <p:nvPr/>
            </p:nvSpPr>
            <p:spPr>
              <a:xfrm rot="-6541634">
                <a:off x="1909500" y="4116044"/>
                <a:ext cx="220111" cy="112188"/>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39"/>
              <p:cNvSpPr/>
              <p:nvPr/>
            </p:nvSpPr>
            <p:spPr>
              <a:xfrm rot="-6541634">
                <a:off x="1798821" y="4486231"/>
                <a:ext cx="329068" cy="1066177"/>
              </a:xfrm>
              <a:custGeom>
                <a:rect b="b" l="l" r="r" t="t"/>
                <a:pathLst>
                  <a:path extrusionOk="0" h="8249" w="2546">
                    <a:moveTo>
                      <a:pt x="66" y="0"/>
                    </a:moveTo>
                    <a:lnTo>
                      <a:pt x="0" y="6"/>
                    </a:lnTo>
                    <a:cubicBezTo>
                      <a:pt x="131" y="2053"/>
                      <a:pt x="591" y="4067"/>
                      <a:pt x="1357" y="5966"/>
                    </a:cubicBezTo>
                    <a:cubicBezTo>
                      <a:pt x="1938" y="7400"/>
                      <a:pt x="2491" y="8238"/>
                      <a:pt x="2496" y="8249"/>
                    </a:cubicBezTo>
                    <a:lnTo>
                      <a:pt x="2545" y="8210"/>
                    </a:lnTo>
                    <a:cubicBezTo>
                      <a:pt x="2540" y="8205"/>
                      <a:pt x="1998" y="7368"/>
                      <a:pt x="1418" y="5944"/>
                    </a:cubicBezTo>
                    <a:cubicBezTo>
                      <a:pt x="651" y="4045"/>
                      <a:pt x="197" y="2042"/>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39"/>
              <p:cNvSpPr/>
              <p:nvPr/>
            </p:nvSpPr>
            <p:spPr>
              <a:xfrm rot="-6541634">
                <a:off x="-898898" y="2331214"/>
                <a:ext cx="1022878" cy="195813"/>
              </a:xfrm>
              <a:custGeom>
                <a:rect b="b" l="l" r="r" t="t"/>
                <a:pathLst>
                  <a:path extrusionOk="0" h="1515" w="7914">
                    <a:moveTo>
                      <a:pt x="1423" y="1"/>
                    </a:moveTo>
                    <a:cubicBezTo>
                      <a:pt x="959" y="1"/>
                      <a:pt x="496" y="20"/>
                      <a:pt x="33" y="60"/>
                    </a:cubicBezTo>
                    <a:cubicBezTo>
                      <a:pt x="11" y="60"/>
                      <a:pt x="0" y="76"/>
                      <a:pt x="0" y="98"/>
                    </a:cubicBezTo>
                    <a:cubicBezTo>
                      <a:pt x="0" y="103"/>
                      <a:pt x="0" y="103"/>
                      <a:pt x="0" y="109"/>
                    </a:cubicBezTo>
                    <a:cubicBezTo>
                      <a:pt x="6" y="125"/>
                      <a:pt x="22" y="136"/>
                      <a:pt x="44" y="136"/>
                    </a:cubicBezTo>
                    <a:cubicBezTo>
                      <a:pt x="58" y="134"/>
                      <a:pt x="563" y="84"/>
                      <a:pt x="1350" y="84"/>
                    </a:cubicBezTo>
                    <a:cubicBezTo>
                      <a:pt x="2932" y="84"/>
                      <a:pt x="5657" y="289"/>
                      <a:pt x="7833" y="1510"/>
                    </a:cubicBezTo>
                    <a:cubicBezTo>
                      <a:pt x="7840" y="1513"/>
                      <a:pt x="7846" y="1514"/>
                      <a:pt x="7852" y="1514"/>
                    </a:cubicBezTo>
                    <a:cubicBezTo>
                      <a:pt x="7891" y="1514"/>
                      <a:pt x="7914" y="1462"/>
                      <a:pt x="7871" y="1439"/>
                    </a:cubicBezTo>
                    <a:cubicBezTo>
                      <a:pt x="6158" y="481"/>
                      <a:pt x="4116" y="153"/>
                      <a:pt x="2710" y="49"/>
                    </a:cubicBezTo>
                    <a:cubicBezTo>
                      <a:pt x="2281" y="17"/>
                      <a:pt x="1852" y="1"/>
                      <a:pt x="142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39"/>
              <p:cNvSpPr/>
              <p:nvPr/>
            </p:nvSpPr>
            <p:spPr>
              <a:xfrm rot="-6541634">
                <a:off x="-661042" y="2073725"/>
                <a:ext cx="242730" cy="51570"/>
              </a:xfrm>
              <a:custGeom>
                <a:rect b="b" l="l" r="r" t="t"/>
                <a:pathLst>
                  <a:path extrusionOk="0" h="399" w="1878">
                    <a:moveTo>
                      <a:pt x="1574" y="0"/>
                    </a:moveTo>
                    <a:cubicBezTo>
                      <a:pt x="941" y="0"/>
                      <a:pt x="70" y="311"/>
                      <a:pt x="27" y="325"/>
                    </a:cubicBezTo>
                    <a:cubicBezTo>
                      <a:pt x="11" y="331"/>
                      <a:pt x="0" y="353"/>
                      <a:pt x="6" y="375"/>
                    </a:cubicBezTo>
                    <a:lnTo>
                      <a:pt x="0" y="375"/>
                    </a:lnTo>
                    <a:cubicBezTo>
                      <a:pt x="8" y="391"/>
                      <a:pt x="23" y="399"/>
                      <a:pt x="37" y="399"/>
                    </a:cubicBezTo>
                    <a:cubicBezTo>
                      <a:pt x="41" y="399"/>
                      <a:pt x="45" y="398"/>
                      <a:pt x="49" y="397"/>
                    </a:cubicBezTo>
                    <a:cubicBezTo>
                      <a:pt x="64" y="392"/>
                      <a:pt x="952" y="79"/>
                      <a:pt x="1575" y="79"/>
                    </a:cubicBezTo>
                    <a:cubicBezTo>
                      <a:pt x="1666" y="79"/>
                      <a:pt x="1752" y="86"/>
                      <a:pt x="1828" y="101"/>
                    </a:cubicBezTo>
                    <a:cubicBezTo>
                      <a:pt x="1831" y="102"/>
                      <a:pt x="1834" y="102"/>
                      <a:pt x="1837" y="102"/>
                    </a:cubicBezTo>
                    <a:cubicBezTo>
                      <a:pt x="1856" y="102"/>
                      <a:pt x="1873" y="88"/>
                      <a:pt x="1878" y="74"/>
                    </a:cubicBezTo>
                    <a:cubicBezTo>
                      <a:pt x="1878" y="52"/>
                      <a:pt x="1867" y="30"/>
                      <a:pt x="1845" y="24"/>
                    </a:cubicBezTo>
                    <a:cubicBezTo>
                      <a:pt x="1763" y="8"/>
                      <a:pt x="1671" y="0"/>
                      <a:pt x="157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39"/>
              <p:cNvSpPr/>
              <p:nvPr/>
            </p:nvSpPr>
            <p:spPr>
              <a:xfrm rot="-6541634">
                <a:off x="-489985" y="2032058"/>
                <a:ext cx="202404" cy="259145"/>
              </a:xfrm>
              <a:custGeom>
                <a:rect b="b" l="l" r="r" t="t"/>
                <a:pathLst>
                  <a:path extrusionOk="0" h="2005" w="1566">
                    <a:moveTo>
                      <a:pt x="41" y="1"/>
                    </a:moveTo>
                    <a:cubicBezTo>
                      <a:pt x="35" y="1"/>
                      <a:pt x="28" y="2"/>
                      <a:pt x="22" y="6"/>
                    </a:cubicBezTo>
                    <a:cubicBezTo>
                      <a:pt x="6" y="12"/>
                      <a:pt x="0" y="34"/>
                      <a:pt x="6" y="50"/>
                    </a:cubicBezTo>
                    <a:cubicBezTo>
                      <a:pt x="6" y="50"/>
                      <a:pt x="6" y="55"/>
                      <a:pt x="6" y="55"/>
                    </a:cubicBezTo>
                    <a:cubicBezTo>
                      <a:pt x="44" y="121"/>
                      <a:pt x="964" y="1643"/>
                      <a:pt x="1500" y="1999"/>
                    </a:cubicBezTo>
                    <a:cubicBezTo>
                      <a:pt x="1506" y="2003"/>
                      <a:pt x="1512" y="2004"/>
                      <a:pt x="1519" y="2004"/>
                    </a:cubicBezTo>
                    <a:cubicBezTo>
                      <a:pt x="1531" y="2004"/>
                      <a:pt x="1544" y="1998"/>
                      <a:pt x="1555" y="1988"/>
                    </a:cubicBezTo>
                    <a:cubicBezTo>
                      <a:pt x="1566" y="1971"/>
                      <a:pt x="1560" y="1944"/>
                      <a:pt x="1544" y="1933"/>
                    </a:cubicBezTo>
                    <a:cubicBezTo>
                      <a:pt x="1018" y="1594"/>
                      <a:pt x="82" y="34"/>
                      <a:pt x="71" y="17"/>
                    </a:cubicBezTo>
                    <a:cubicBezTo>
                      <a:pt x="64" y="7"/>
                      <a:pt x="53"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39"/>
              <p:cNvSpPr/>
              <p:nvPr/>
            </p:nvSpPr>
            <p:spPr>
              <a:xfrm rot="-6541634">
                <a:off x="-685080" y="2262714"/>
                <a:ext cx="266124" cy="121365"/>
              </a:xfrm>
              <a:custGeom>
                <a:rect b="b" l="l" r="r" t="t"/>
                <a:pathLst>
                  <a:path extrusionOk="0" h="939" w="2059">
                    <a:moveTo>
                      <a:pt x="2007" y="0"/>
                    </a:moveTo>
                    <a:cubicBezTo>
                      <a:pt x="2002" y="0"/>
                      <a:pt x="1998" y="1"/>
                      <a:pt x="1993" y="2"/>
                    </a:cubicBezTo>
                    <a:cubicBezTo>
                      <a:pt x="925" y="232"/>
                      <a:pt x="33" y="862"/>
                      <a:pt x="22" y="867"/>
                    </a:cubicBezTo>
                    <a:cubicBezTo>
                      <a:pt x="11" y="878"/>
                      <a:pt x="0" y="895"/>
                      <a:pt x="6" y="911"/>
                    </a:cubicBezTo>
                    <a:cubicBezTo>
                      <a:pt x="6" y="911"/>
                      <a:pt x="11" y="917"/>
                      <a:pt x="11" y="922"/>
                    </a:cubicBezTo>
                    <a:cubicBezTo>
                      <a:pt x="22" y="933"/>
                      <a:pt x="35" y="939"/>
                      <a:pt x="47" y="939"/>
                    </a:cubicBezTo>
                    <a:cubicBezTo>
                      <a:pt x="54" y="939"/>
                      <a:pt x="60" y="937"/>
                      <a:pt x="66" y="933"/>
                    </a:cubicBezTo>
                    <a:cubicBezTo>
                      <a:pt x="77" y="927"/>
                      <a:pt x="953" y="303"/>
                      <a:pt x="2009" y="79"/>
                    </a:cubicBezTo>
                    <a:cubicBezTo>
                      <a:pt x="2059" y="69"/>
                      <a:pt x="2050" y="0"/>
                      <a:pt x="2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39"/>
              <p:cNvSpPr/>
              <p:nvPr/>
            </p:nvSpPr>
            <p:spPr>
              <a:xfrm rot="-6541634">
                <a:off x="-466481" y="2297245"/>
                <a:ext cx="208867" cy="224377"/>
              </a:xfrm>
              <a:custGeom>
                <a:rect b="b" l="l" r="r" t="t"/>
                <a:pathLst>
                  <a:path extrusionOk="0" h="1736" w="1616">
                    <a:moveTo>
                      <a:pt x="83" y="0"/>
                    </a:moveTo>
                    <a:cubicBezTo>
                      <a:pt x="67" y="12"/>
                      <a:pt x="48" y="21"/>
                      <a:pt x="31" y="21"/>
                    </a:cubicBezTo>
                    <a:cubicBezTo>
                      <a:pt x="24" y="21"/>
                      <a:pt x="18" y="20"/>
                      <a:pt x="11" y="17"/>
                    </a:cubicBezTo>
                    <a:lnTo>
                      <a:pt x="1" y="11"/>
                    </a:lnTo>
                    <a:lnTo>
                      <a:pt x="1" y="11"/>
                    </a:lnTo>
                    <a:cubicBezTo>
                      <a:pt x="148" y="246"/>
                      <a:pt x="854" y="1341"/>
                      <a:pt x="1555" y="1730"/>
                    </a:cubicBezTo>
                    <a:cubicBezTo>
                      <a:pt x="1561" y="1734"/>
                      <a:pt x="1567" y="1736"/>
                      <a:pt x="1574" y="1736"/>
                    </a:cubicBezTo>
                    <a:cubicBezTo>
                      <a:pt x="1586" y="1736"/>
                      <a:pt x="1597" y="1729"/>
                      <a:pt x="1604" y="1719"/>
                    </a:cubicBezTo>
                    <a:cubicBezTo>
                      <a:pt x="1615" y="1697"/>
                      <a:pt x="1610" y="1675"/>
                      <a:pt x="1593" y="1664"/>
                    </a:cubicBezTo>
                    <a:cubicBezTo>
                      <a:pt x="942" y="1303"/>
                      <a:pt x="258" y="279"/>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39"/>
              <p:cNvSpPr/>
              <p:nvPr/>
            </p:nvSpPr>
            <p:spPr>
              <a:xfrm rot="-6541634">
                <a:off x="-562321" y="2538255"/>
                <a:ext cx="165697" cy="111542"/>
              </a:xfrm>
              <a:custGeom>
                <a:rect b="b" l="l" r="r" t="t"/>
                <a:pathLst>
                  <a:path extrusionOk="0" h="863" w="1282">
                    <a:moveTo>
                      <a:pt x="1236" y="0"/>
                    </a:moveTo>
                    <a:cubicBezTo>
                      <a:pt x="1233" y="0"/>
                      <a:pt x="1230" y="0"/>
                      <a:pt x="1227" y="1"/>
                    </a:cubicBezTo>
                    <a:cubicBezTo>
                      <a:pt x="690" y="171"/>
                      <a:pt x="45" y="768"/>
                      <a:pt x="17" y="795"/>
                    </a:cubicBezTo>
                    <a:cubicBezTo>
                      <a:pt x="6" y="806"/>
                      <a:pt x="1" y="823"/>
                      <a:pt x="6" y="833"/>
                    </a:cubicBezTo>
                    <a:cubicBezTo>
                      <a:pt x="6" y="839"/>
                      <a:pt x="6" y="850"/>
                      <a:pt x="12" y="850"/>
                    </a:cubicBezTo>
                    <a:cubicBezTo>
                      <a:pt x="20" y="858"/>
                      <a:pt x="30" y="862"/>
                      <a:pt x="39" y="862"/>
                    </a:cubicBezTo>
                    <a:cubicBezTo>
                      <a:pt x="49" y="862"/>
                      <a:pt x="58" y="858"/>
                      <a:pt x="66" y="850"/>
                    </a:cubicBezTo>
                    <a:cubicBezTo>
                      <a:pt x="72" y="844"/>
                      <a:pt x="729" y="237"/>
                      <a:pt x="1249" y="73"/>
                    </a:cubicBezTo>
                    <a:cubicBezTo>
                      <a:pt x="1265" y="67"/>
                      <a:pt x="1282" y="45"/>
                      <a:pt x="1271" y="23"/>
                    </a:cubicBezTo>
                    <a:cubicBezTo>
                      <a:pt x="1266" y="10"/>
                      <a:pt x="1251" y="0"/>
                      <a:pt x="12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39"/>
              <p:cNvSpPr/>
              <p:nvPr/>
            </p:nvSpPr>
            <p:spPr>
              <a:xfrm rot="-6541634">
                <a:off x="-568947" y="1812157"/>
                <a:ext cx="249192" cy="168541"/>
              </a:xfrm>
              <a:custGeom>
                <a:rect b="b" l="l" r="r" t="t"/>
                <a:pathLst>
                  <a:path extrusionOk="0" h="1304" w="1928">
                    <a:moveTo>
                      <a:pt x="366" y="1"/>
                    </a:moveTo>
                    <a:cubicBezTo>
                      <a:pt x="152" y="1"/>
                      <a:pt x="1" y="39"/>
                      <a:pt x="1" y="39"/>
                    </a:cubicBezTo>
                    <a:cubicBezTo>
                      <a:pt x="1" y="39"/>
                      <a:pt x="110" y="756"/>
                      <a:pt x="740" y="1068"/>
                    </a:cubicBezTo>
                    <a:cubicBezTo>
                      <a:pt x="1205" y="1298"/>
                      <a:pt x="1927" y="1304"/>
                      <a:pt x="1927" y="1304"/>
                    </a:cubicBezTo>
                    <a:cubicBezTo>
                      <a:pt x="1927" y="1304"/>
                      <a:pt x="1719" y="663"/>
                      <a:pt x="1205" y="264"/>
                    </a:cubicBezTo>
                    <a:cubicBezTo>
                      <a:pt x="934" y="51"/>
                      <a:pt x="610"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39"/>
              <p:cNvSpPr/>
              <p:nvPr/>
            </p:nvSpPr>
            <p:spPr>
              <a:xfrm rot="-6541634">
                <a:off x="-743818" y="1925661"/>
                <a:ext cx="298049" cy="122399"/>
              </a:xfrm>
              <a:custGeom>
                <a:rect b="b" l="l" r="r" t="t"/>
                <a:pathLst>
                  <a:path extrusionOk="0" h="947" w="2306">
                    <a:moveTo>
                      <a:pt x="1073" y="1"/>
                    </a:moveTo>
                    <a:cubicBezTo>
                      <a:pt x="437" y="1"/>
                      <a:pt x="1" y="543"/>
                      <a:pt x="1" y="543"/>
                    </a:cubicBezTo>
                    <a:cubicBezTo>
                      <a:pt x="1" y="543"/>
                      <a:pt x="413" y="946"/>
                      <a:pt x="990" y="946"/>
                    </a:cubicBezTo>
                    <a:cubicBezTo>
                      <a:pt x="1061" y="946"/>
                      <a:pt x="1135" y="940"/>
                      <a:pt x="1211" y="926"/>
                    </a:cubicBezTo>
                    <a:cubicBezTo>
                      <a:pt x="1720" y="828"/>
                      <a:pt x="2305" y="401"/>
                      <a:pt x="2305" y="401"/>
                    </a:cubicBezTo>
                    <a:cubicBezTo>
                      <a:pt x="2305" y="401"/>
                      <a:pt x="1747" y="12"/>
                      <a:pt x="1101" y="1"/>
                    </a:cubicBezTo>
                    <a:cubicBezTo>
                      <a:pt x="1092" y="1"/>
                      <a:pt x="1082" y="1"/>
                      <a:pt x="107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39"/>
              <p:cNvSpPr/>
              <p:nvPr/>
            </p:nvSpPr>
            <p:spPr>
              <a:xfrm rot="-6541634">
                <a:off x="-783817" y="2133730"/>
                <a:ext cx="295851" cy="126018"/>
              </a:xfrm>
              <a:custGeom>
                <a:rect b="b" l="l" r="r" t="t"/>
                <a:pathLst>
                  <a:path extrusionOk="0" h="975" w="2289">
                    <a:moveTo>
                      <a:pt x="1187" y="1"/>
                    </a:moveTo>
                    <a:cubicBezTo>
                      <a:pt x="1133" y="1"/>
                      <a:pt x="1079" y="3"/>
                      <a:pt x="1024" y="8"/>
                    </a:cubicBezTo>
                    <a:cubicBezTo>
                      <a:pt x="373" y="68"/>
                      <a:pt x="1" y="676"/>
                      <a:pt x="1" y="676"/>
                    </a:cubicBezTo>
                    <a:cubicBezTo>
                      <a:pt x="1" y="676"/>
                      <a:pt x="394" y="974"/>
                      <a:pt x="905" y="974"/>
                    </a:cubicBezTo>
                    <a:cubicBezTo>
                      <a:pt x="1020" y="974"/>
                      <a:pt x="1141" y="959"/>
                      <a:pt x="1265" y="922"/>
                    </a:cubicBezTo>
                    <a:cubicBezTo>
                      <a:pt x="1763" y="769"/>
                      <a:pt x="2289" y="276"/>
                      <a:pt x="2289" y="276"/>
                    </a:cubicBezTo>
                    <a:cubicBezTo>
                      <a:pt x="2289" y="276"/>
                      <a:pt x="1774" y="1"/>
                      <a:pt x="118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39"/>
              <p:cNvSpPr/>
              <p:nvPr/>
            </p:nvSpPr>
            <p:spPr>
              <a:xfrm rot="-6541634">
                <a:off x="-748821" y="2379641"/>
                <a:ext cx="289518" cy="130800"/>
              </a:xfrm>
              <a:custGeom>
                <a:rect b="b" l="l" r="r" t="t"/>
                <a:pathLst>
                  <a:path extrusionOk="0" h="1012" w="2240">
                    <a:moveTo>
                      <a:pt x="1307" y="0"/>
                    </a:moveTo>
                    <a:cubicBezTo>
                      <a:pt x="1194" y="0"/>
                      <a:pt x="1076" y="9"/>
                      <a:pt x="959" y="31"/>
                    </a:cubicBezTo>
                    <a:cubicBezTo>
                      <a:pt x="318" y="157"/>
                      <a:pt x="1" y="792"/>
                      <a:pt x="1" y="792"/>
                    </a:cubicBezTo>
                    <a:cubicBezTo>
                      <a:pt x="1" y="792"/>
                      <a:pt x="354" y="1011"/>
                      <a:pt x="802" y="1011"/>
                    </a:cubicBezTo>
                    <a:cubicBezTo>
                      <a:pt x="954" y="1011"/>
                      <a:pt x="1118" y="986"/>
                      <a:pt x="1282" y="918"/>
                    </a:cubicBezTo>
                    <a:cubicBezTo>
                      <a:pt x="1769" y="721"/>
                      <a:pt x="2240" y="179"/>
                      <a:pt x="2240" y="179"/>
                    </a:cubicBezTo>
                    <a:cubicBezTo>
                      <a:pt x="2240" y="179"/>
                      <a:pt x="1812" y="0"/>
                      <a:pt x="13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39"/>
              <p:cNvSpPr/>
              <p:nvPr/>
            </p:nvSpPr>
            <p:spPr>
              <a:xfrm rot="-6541634">
                <a:off x="-438434" y="1996287"/>
                <a:ext cx="199561" cy="239240"/>
              </a:xfrm>
              <a:custGeom>
                <a:rect b="b" l="l" r="r" t="t"/>
                <a:pathLst>
                  <a:path extrusionOk="0" h="1851" w="1544">
                    <a:moveTo>
                      <a:pt x="143" y="0"/>
                    </a:moveTo>
                    <a:lnTo>
                      <a:pt x="143" y="0"/>
                    </a:lnTo>
                    <a:cubicBezTo>
                      <a:pt x="143" y="0"/>
                      <a:pt x="0" y="717"/>
                      <a:pt x="487" y="1221"/>
                    </a:cubicBezTo>
                    <a:cubicBezTo>
                      <a:pt x="849" y="1598"/>
                      <a:pt x="1527" y="1850"/>
                      <a:pt x="1527" y="1850"/>
                    </a:cubicBezTo>
                    <a:cubicBezTo>
                      <a:pt x="1527" y="1850"/>
                      <a:pt x="1544" y="1171"/>
                      <a:pt x="1199" y="624"/>
                    </a:cubicBezTo>
                    <a:cubicBezTo>
                      <a:pt x="854" y="77"/>
                      <a:pt x="143" y="0"/>
                      <a:pt x="1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39"/>
              <p:cNvSpPr/>
              <p:nvPr/>
            </p:nvSpPr>
            <p:spPr>
              <a:xfrm rot="-6541634">
                <a:off x="-388762" y="2195126"/>
                <a:ext cx="209513" cy="221533"/>
              </a:xfrm>
              <a:custGeom>
                <a:rect b="b" l="l" r="r" t="t"/>
                <a:pathLst>
                  <a:path extrusionOk="0" h="1714" w="1621">
                    <a:moveTo>
                      <a:pt x="77" y="0"/>
                    </a:moveTo>
                    <a:lnTo>
                      <a:pt x="77" y="0"/>
                    </a:lnTo>
                    <a:cubicBezTo>
                      <a:pt x="77" y="0"/>
                      <a:pt x="1" y="728"/>
                      <a:pt x="526" y="1182"/>
                    </a:cubicBezTo>
                    <a:cubicBezTo>
                      <a:pt x="926" y="1527"/>
                      <a:pt x="1621" y="1713"/>
                      <a:pt x="1621" y="1713"/>
                    </a:cubicBezTo>
                    <a:cubicBezTo>
                      <a:pt x="1621" y="1713"/>
                      <a:pt x="1577" y="1040"/>
                      <a:pt x="1183" y="526"/>
                    </a:cubicBezTo>
                    <a:cubicBezTo>
                      <a:pt x="789" y="11"/>
                      <a:pt x="78" y="0"/>
                      <a:pt x="7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39"/>
              <p:cNvSpPr/>
              <p:nvPr/>
            </p:nvSpPr>
            <p:spPr>
              <a:xfrm rot="-6541634">
                <a:off x="-409917" y="2499879"/>
                <a:ext cx="209513" cy="225152"/>
              </a:xfrm>
              <a:custGeom>
                <a:rect b="b" l="l" r="r" t="t"/>
                <a:pathLst>
                  <a:path extrusionOk="0" h="1742" w="1621">
                    <a:moveTo>
                      <a:pt x="82" y="1"/>
                    </a:moveTo>
                    <a:cubicBezTo>
                      <a:pt x="70" y="17"/>
                      <a:pt x="51" y="25"/>
                      <a:pt x="33" y="25"/>
                    </a:cubicBezTo>
                    <a:cubicBezTo>
                      <a:pt x="27" y="25"/>
                      <a:pt x="22" y="24"/>
                      <a:pt x="17" y="23"/>
                    </a:cubicBezTo>
                    <a:lnTo>
                      <a:pt x="0" y="12"/>
                    </a:lnTo>
                    <a:lnTo>
                      <a:pt x="0" y="12"/>
                    </a:lnTo>
                    <a:cubicBezTo>
                      <a:pt x="148" y="252"/>
                      <a:pt x="860" y="1347"/>
                      <a:pt x="1560" y="1736"/>
                    </a:cubicBezTo>
                    <a:cubicBezTo>
                      <a:pt x="1566" y="1740"/>
                      <a:pt x="1573" y="1741"/>
                      <a:pt x="1579" y="1741"/>
                    </a:cubicBezTo>
                    <a:cubicBezTo>
                      <a:pt x="1591" y="1741"/>
                      <a:pt x="1603" y="1735"/>
                      <a:pt x="1610" y="1725"/>
                    </a:cubicBezTo>
                    <a:cubicBezTo>
                      <a:pt x="1621" y="1703"/>
                      <a:pt x="1615" y="1681"/>
                      <a:pt x="1593" y="1670"/>
                    </a:cubicBezTo>
                    <a:cubicBezTo>
                      <a:pt x="942" y="1309"/>
                      <a:pt x="263" y="285"/>
                      <a:pt x="8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39"/>
              <p:cNvSpPr/>
              <p:nvPr/>
            </p:nvSpPr>
            <p:spPr>
              <a:xfrm rot="-6541634">
                <a:off x="-331917" y="2397960"/>
                <a:ext cx="210288" cy="221533"/>
              </a:xfrm>
              <a:custGeom>
                <a:rect b="b" l="l" r="r" t="t"/>
                <a:pathLst>
                  <a:path extrusionOk="0" h="1714" w="1627">
                    <a:moveTo>
                      <a:pt x="83" y="0"/>
                    </a:moveTo>
                    <a:cubicBezTo>
                      <a:pt x="83" y="0"/>
                      <a:pt x="1" y="723"/>
                      <a:pt x="532" y="1182"/>
                    </a:cubicBezTo>
                    <a:cubicBezTo>
                      <a:pt x="926" y="1527"/>
                      <a:pt x="1626" y="1713"/>
                      <a:pt x="1626" y="1713"/>
                    </a:cubicBezTo>
                    <a:cubicBezTo>
                      <a:pt x="1626" y="1713"/>
                      <a:pt x="1583" y="1040"/>
                      <a:pt x="1188" y="526"/>
                    </a:cubicBezTo>
                    <a:cubicBezTo>
                      <a:pt x="794" y="6"/>
                      <a:pt x="83" y="0"/>
                      <a:pt x="8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39"/>
              <p:cNvSpPr/>
              <p:nvPr/>
            </p:nvSpPr>
            <p:spPr>
              <a:xfrm rot="-6541634">
                <a:off x="-740969" y="4142946"/>
                <a:ext cx="1555902" cy="738659"/>
              </a:xfrm>
              <a:custGeom>
                <a:rect b="b" l="l" r="r" t="t"/>
                <a:pathLst>
                  <a:path extrusionOk="0" h="5715" w="12038">
                    <a:moveTo>
                      <a:pt x="6647" y="1"/>
                    </a:moveTo>
                    <a:cubicBezTo>
                      <a:pt x="6366" y="1"/>
                      <a:pt x="6026" y="117"/>
                      <a:pt x="5797" y="308"/>
                    </a:cubicBezTo>
                    <a:cubicBezTo>
                      <a:pt x="5362" y="664"/>
                      <a:pt x="4723" y="1492"/>
                      <a:pt x="4478" y="1492"/>
                    </a:cubicBezTo>
                    <a:cubicBezTo>
                      <a:pt x="4436" y="1492"/>
                      <a:pt x="4406" y="1468"/>
                      <a:pt x="4390" y="1414"/>
                    </a:cubicBezTo>
                    <a:cubicBezTo>
                      <a:pt x="4306" y="1132"/>
                      <a:pt x="4449" y="447"/>
                      <a:pt x="4059" y="447"/>
                    </a:cubicBezTo>
                    <a:cubicBezTo>
                      <a:pt x="3943" y="447"/>
                      <a:pt x="3779" y="508"/>
                      <a:pt x="3548" y="659"/>
                    </a:cubicBezTo>
                    <a:cubicBezTo>
                      <a:pt x="2535" y="1310"/>
                      <a:pt x="1" y="4961"/>
                      <a:pt x="1" y="4961"/>
                    </a:cubicBezTo>
                    <a:cubicBezTo>
                      <a:pt x="1269" y="5528"/>
                      <a:pt x="2438" y="5714"/>
                      <a:pt x="3371" y="5714"/>
                    </a:cubicBezTo>
                    <a:cubicBezTo>
                      <a:pt x="4769" y="5714"/>
                      <a:pt x="5638" y="5297"/>
                      <a:pt x="5524" y="5120"/>
                    </a:cubicBezTo>
                    <a:cubicBezTo>
                      <a:pt x="5333" y="4821"/>
                      <a:pt x="4565" y="4435"/>
                      <a:pt x="5359" y="4435"/>
                    </a:cubicBezTo>
                    <a:cubicBezTo>
                      <a:pt x="5364" y="4435"/>
                      <a:pt x="5370" y="4435"/>
                      <a:pt x="5376" y="4435"/>
                    </a:cubicBezTo>
                    <a:cubicBezTo>
                      <a:pt x="5996" y="4535"/>
                      <a:pt x="6799" y="4628"/>
                      <a:pt x="7426" y="4628"/>
                    </a:cubicBezTo>
                    <a:cubicBezTo>
                      <a:pt x="8039" y="4628"/>
                      <a:pt x="8484" y="4539"/>
                      <a:pt x="8425" y="4282"/>
                    </a:cubicBezTo>
                    <a:cubicBezTo>
                      <a:pt x="8299" y="3757"/>
                      <a:pt x="7100" y="3166"/>
                      <a:pt x="7614" y="3116"/>
                    </a:cubicBezTo>
                    <a:cubicBezTo>
                      <a:pt x="7631" y="3114"/>
                      <a:pt x="7649" y="3114"/>
                      <a:pt x="7669" y="3114"/>
                    </a:cubicBezTo>
                    <a:cubicBezTo>
                      <a:pt x="8105" y="3114"/>
                      <a:pt x="9274" y="3529"/>
                      <a:pt x="9954" y="3529"/>
                    </a:cubicBezTo>
                    <a:cubicBezTo>
                      <a:pt x="10195" y="3529"/>
                      <a:pt x="10375" y="3477"/>
                      <a:pt x="10439" y="3335"/>
                    </a:cubicBezTo>
                    <a:cubicBezTo>
                      <a:pt x="10691" y="2782"/>
                      <a:pt x="9590" y="2509"/>
                      <a:pt x="9738" y="2421"/>
                    </a:cubicBezTo>
                    <a:cubicBezTo>
                      <a:pt x="9762" y="2408"/>
                      <a:pt x="9806" y="2402"/>
                      <a:pt x="9866" y="2402"/>
                    </a:cubicBezTo>
                    <a:cubicBezTo>
                      <a:pt x="10034" y="2402"/>
                      <a:pt x="10325" y="2442"/>
                      <a:pt x="10629" y="2442"/>
                    </a:cubicBezTo>
                    <a:cubicBezTo>
                      <a:pt x="10914" y="2442"/>
                      <a:pt x="11211" y="2407"/>
                      <a:pt x="11430" y="2273"/>
                    </a:cubicBezTo>
                    <a:cubicBezTo>
                      <a:pt x="11960" y="1945"/>
                      <a:pt x="12037" y="1261"/>
                      <a:pt x="11265" y="894"/>
                    </a:cubicBezTo>
                    <a:cubicBezTo>
                      <a:pt x="11080" y="806"/>
                      <a:pt x="10883" y="775"/>
                      <a:pt x="10690" y="775"/>
                    </a:cubicBezTo>
                    <a:cubicBezTo>
                      <a:pt x="10228" y="775"/>
                      <a:pt x="9786" y="952"/>
                      <a:pt x="9577" y="952"/>
                    </a:cubicBezTo>
                    <a:cubicBezTo>
                      <a:pt x="9508" y="952"/>
                      <a:pt x="9465" y="933"/>
                      <a:pt x="9454" y="883"/>
                    </a:cubicBezTo>
                    <a:cubicBezTo>
                      <a:pt x="9394" y="641"/>
                      <a:pt x="9540" y="239"/>
                      <a:pt x="9059" y="239"/>
                    </a:cubicBezTo>
                    <a:cubicBezTo>
                      <a:pt x="9006" y="239"/>
                      <a:pt x="8947" y="243"/>
                      <a:pt x="8879" y="254"/>
                    </a:cubicBezTo>
                    <a:cubicBezTo>
                      <a:pt x="8201" y="361"/>
                      <a:pt x="7249" y="1251"/>
                      <a:pt x="7070" y="1251"/>
                    </a:cubicBezTo>
                    <a:cubicBezTo>
                      <a:pt x="7067" y="1251"/>
                      <a:pt x="7064" y="1250"/>
                      <a:pt x="7062" y="1250"/>
                    </a:cubicBezTo>
                    <a:cubicBezTo>
                      <a:pt x="6914" y="1217"/>
                      <a:pt x="6979" y="998"/>
                      <a:pt x="7111" y="571"/>
                    </a:cubicBezTo>
                    <a:cubicBezTo>
                      <a:pt x="7236" y="168"/>
                      <a:pt x="6984" y="1"/>
                      <a:pt x="664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39"/>
              <p:cNvSpPr/>
              <p:nvPr/>
            </p:nvSpPr>
            <p:spPr>
              <a:xfrm rot="-6541634">
                <a:off x="-499459" y="4286206"/>
                <a:ext cx="1176038" cy="435311"/>
              </a:xfrm>
              <a:custGeom>
                <a:rect b="b" l="l" r="r" t="t"/>
                <a:pathLst>
                  <a:path extrusionOk="0" h="3368" w="9099">
                    <a:moveTo>
                      <a:pt x="251" y="3060"/>
                    </a:moveTo>
                    <a:cubicBezTo>
                      <a:pt x="228" y="3060"/>
                      <a:pt x="6" y="3296"/>
                      <a:pt x="11" y="3296"/>
                    </a:cubicBezTo>
                    <a:cubicBezTo>
                      <a:pt x="11" y="3296"/>
                      <a:pt x="11" y="3296"/>
                      <a:pt x="12" y="3296"/>
                    </a:cubicBezTo>
                    <a:cubicBezTo>
                      <a:pt x="15" y="3293"/>
                      <a:pt x="43" y="3275"/>
                      <a:pt x="95" y="3242"/>
                    </a:cubicBezTo>
                    <a:lnTo>
                      <a:pt x="95" y="3242"/>
                    </a:lnTo>
                    <a:lnTo>
                      <a:pt x="253" y="3060"/>
                    </a:lnTo>
                    <a:cubicBezTo>
                      <a:pt x="252" y="3060"/>
                      <a:pt x="252" y="3060"/>
                      <a:pt x="251" y="3060"/>
                    </a:cubicBezTo>
                    <a:close/>
                    <a:moveTo>
                      <a:pt x="9060" y="1"/>
                    </a:moveTo>
                    <a:cubicBezTo>
                      <a:pt x="5374" y="16"/>
                      <a:pt x="767" y="2817"/>
                      <a:pt x="95" y="3242"/>
                    </a:cubicBezTo>
                    <a:lnTo>
                      <a:pt x="95" y="3242"/>
                    </a:lnTo>
                    <a:lnTo>
                      <a:pt x="1" y="3351"/>
                    </a:lnTo>
                    <a:cubicBezTo>
                      <a:pt x="8" y="3361"/>
                      <a:pt x="22" y="3367"/>
                      <a:pt x="35" y="3367"/>
                    </a:cubicBezTo>
                    <a:cubicBezTo>
                      <a:pt x="43" y="3367"/>
                      <a:pt x="50" y="3365"/>
                      <a:pt x="56" y="3361"/>
                    </a:cubicBezTo>
                    <a:cubicBezTo>
                      <a:pt x="99" y="3334"/>
                      <a:pt x="5119" y="94"/>
                      <a:pt x="9060" y="77"/>
                    </a:cubicBezTo>
                    <a:cubicBezTo>
                      <a:pt x="9082" y="77"/>
                      <a:pt x="9098" y="61"/>
                      <a:pt x="9098" y="39"/>
                    </a:cubicBezTo>
                    <a:cubicBezTo>
                      <a:pt x="9098" y="17"/>
                      <a:pt x="9082" y="1"/>
                      <a:pt x="9060"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39"/>
              <p:cNvSpPr/>
              <p:nvPr/>
            </p:nvSpPr>
            <p:spPr>
              <a:xfrm rot="-6541634">
                <a:off x="-343004" y="4098813"/>
                <a:ext cx="290164" cy="310198"/>
              </a:xfrm>
              <a:custGeom>
                <a:rect b="b" l="l" r="r" t="t"/>
                <a:pathLst>
                  <a:path extrusionOk="0" h="2400" w="2245">
                    <a:moveTo>
                      <a:pt x="1612" y="0"/>
                    </a:moveTo>
                    <a:cubicBezTo>
                      <a:pt x="1603" y="0"/>
                      <a:pt x="1594" y="3"/>
                      <a:pt x="1587" y="7"/>
                    </a:cubicBezTo>
                    <a:cubicBezTo>
                      <a:pt x="1582" y="13"/>
                      <a:pt x="701" y="675"/>
                      <a:pt x="44" y="1447"/>
                    </a:cubicBezTo>
                    <a:lnTo>
                      <a:pt x="0" y="1502"/>
                    </a:lnTo>
                    <a:lnTo>
                      <a:pt x="71" y="1513"/>
                    </a:lnTo>
                    <a:cubicBezTo>
                      <a:pt x="909" y="1617"/>
                      <a:pt x="2168" y="2388"/>
                      <a:pt x="2184" y="2394"/>
                    </a:cubicBezTo>
                    <a:cubicBezTo>
                      <a:pt x="2190" y="2398"/>
                      <a:pt x="2196" y="2400"/>
                      <a:pt x="2203" y="2400"/>
                    </a:cubicBezTo>
                    <a:cubicBezTo>
                      <a:pt x="2215" y="2400"/>
                      <a:pt x="2226" y="2394"/>
                      <a:pt x="2233" y="2383"/>
                    </a:cubicBezTo>
                    <a:cubicBezTo>
                      <a:pt x="2244" y="2367"/>
                      <a:pt x="2239" y="2339"/>
                      <a:pt x="2222" y="2328"/>
                    </a:cubicBezTo>
                    <a:cubicBezTo>
                      <a:pt x="2173" y="2301"/>
                      <a:pt x="996" y="1584"/>
                      <a:pt x="148" y="1447"/>
                    </a:cubicBezTo>
                    <a:cubicBezTo>
                      <a:pt x="602" y="943"/>
                      <a:pt x="1095" y="478"/>
                      <a:pt x="1637" y="68"/>
                    </a:cubicBezTo>
                    <a:cubicBezTo>
                      <a:pt x="1653" y="57"/>
                      <a:pt x="1653" y="35"/>
                      <a:pt x="1642" y="18"/>
                    </a:cubicBezTo>
                    <a:cubicBezTo>
                      <a:pt x="1636" y="6"/>
                      <a:pt x="1624" y="0"/>
                      <a:pt x="161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39"/>
              <p:cNvSpPr/>
              <p:nvPr/>
            </p:nvSpPr>
            <p:spPr>
              <a:xfrm rot="-6541634">
                <a:off x="-227590" y="4253392"/>
                <a:ext cx="373659" cy="476413"/>
              </a:xfrm>
              <a:custGeom>
                <a:rect b="b" l="l" r="r" t="t"/>
                <a:pathLst>
                  <a:path extrusionOk="0" h="3686" w="2891">
                    <a:moveTo>
                      <a:pt x="1760" y="0"/>
                    </a:moveTo>
                    <a:cubicBezTo>
                      <a:pt x="1752" y="0"/>
                      <a:pt x="1743" y="4"/>
                      <a:pt x="1736" y="13"/>
                    </a:cubicBezTo>
                    <a:cubicBezTo>
                      <a:pt x="1725" y="18"/>
                      <a:pt x="630" y="1036"/>
                      <a:pt x="22" y="2427"/>
                    </a:cubicBezTo>
                    <a:lnTo>
                      <a:pt x="0" y="2470"/>
                    </a:lnTo>
                    <a:lnTo>
                      <a:pt x="50" y="2476"/>
                    </a:lnTo>
                    <a:cubicBezTo>
                      <a:pt x="1418" y="2668"/>
                      <a:pt x="2814" y="3669"/>
                      <a:pt x="2825" y="3680"/>
                    </a:cubicBezTo>
                    <a:cubicBezTo>
                      <a:pt x="2831" y="3684"/>
                      <a:pt x="2838" y="3686"/>
                      <a:pt x="2845" y="3686"/>
                    </a:cubicBezTo>
                    <a:cubicBezTo>
                      <a:pt x="2859" y="3686"/>
                      <a:pt x="2872" y="3680"/>
                      <a:pt x="2880" y="3669"/>
                    </a:cubicBezTo>
                    <a:cubicBezTo>
                      <a:pt x="2890" y="3653"/>
                      <a:pt x="2885" y="3631"/>
                      <a:pt x="2869" y="3614"/>
                    </a:cubicBezTo>
                    <a:cubicBezTo>
                      <a:pt x="2858" y="3609"/>
                      <a:pt x="1484" y="2618"/>
                      <a:pt x="110" y="2410"/>
                    </a:cubicBezTo>
                    <a:cubicBezTo>
                      <a:pt x="717" y="1058"/>
                      <a:pt x="1774" y="79"/>
                      <a:pt x="1785" y="68"/>
                    </a:cubicBezTo>
                    <a:cubicBezTo>
                      <a:pt x="1814" y="42"/>
                      <a:pt x="1788" y="0"/>
                      <a:pt x="176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39"/>
              <p:cNvSpPr/>
              <p:nvPr/>
            </p:nvSpPr>
            <p:spPr>
              <a:xfrm rot="-6541634">
                <a:off x="17409" y="4532623"/>
                <a:ext cx="298436" cy="514541"/>
              </a:xfrm>
              <a:custGeom>
                <a:rect b="b" l="l" r="r" t="t"/>
                <a:pathLst>
                  <a:path extrusionOk="0" h="3981" w="2309">
                    <a:moveTo>
                      <a:pt x="1286" y="0"/>
                    </a:moveTo>
                    <a:cubicBezTo>
                      <a:pt x="1274" y="0"/>
                      <a:pt x="1263" y="6"/>
                      <a:pt x="1254" y="20"/>
                    </a:cubicBezTo>
                    <a:cubicBezTo>
                      <a:pt x="1243" y="36"/>
                      <a:pt x="203" y="1711"/>
                      <a:pt x="6" y="3019"/>
                    </a:cubicBezTo>
                    <a:lnTo>
                      <a:pt x="1" y="3058"/>
                    </a:lnTo>
                    <a:lnTo>
                      <a:pt x="39" y="3063"/>
                    </a:lnTo>
                    <a:cubicBezTo>
                      <a:pt x="1210" y="3233"/>
                      <a:pt x="2217" y="3966"/>
                      <a:pt x="2228" y="3972"/>
                    </a:cubicBezTo>
                    <a:cubicBezTo>
                      <a:pt x="2234" y="3978"/>
                      <a:pt x="2241" y="3980"/>
                      <a:pt x="2248" y="3980"/>
                    </a:cubicBezTo>
                    <a:cubicBezTo>
                      <a:pt x="2278" y="3980"/>
                      <a:pt x="2309" y="3929"/>
                      <a:pt x="2278" y="3912"/>
                    </a:cubicBezTo>
                    <a:cubicBezTo>
                      <a:pt x="2267" y="3906"/>
                      <a:pt x="1259" y="3173"/>
                      <a:pt x="88" y="2992"/>
                    </a:cubicBezTo>
                    <a:cubicBezTo>
                      <a:pt x="296" y="1706"/>
                      <a:pt x="1309" y="75"/>
                      <a:pt x="1320" y="58"/>
                    </a:cubicBezTo>
                    <a:cubicBezTo>
                      <a:pt x="1335" y="28"/>
                      <a:pt x="1311" y="0"/>
                      <a:pt x="128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39"/>
              <p:cNvSpPr/>
              <p:nvPr/>
            </p:nvSpPr>
            <p:spPr>
              <a:xfrm rot="-6541634">
                <a:off x="-1083256" y="3020425"/>
                <a:ext cx="1627377" cy="672613"/>
              </a:xfrm>
              <a:custGeom>
                <a:rect b="b" l="l" r="r" t="t"/>
                <a:pathLst>
                  <a:path extrusionOk="0" h="5204" w="12591">
                    <a:moveTo>
                      <a:pt x="5099" y="0"/>
                    </a:moveTo>
                    <a:cubicBezTo>
                      <a:pt x="4998" y="0"/>
                      <a:pt x="4868" y="20"/>
                      <a:pt x="4703" y="65"/>
                    </a:cubicBezTo>
                    <a:cubicBezTo>
                      <a:pt x="3537" y="377"/>
                      <a:pt x="1" y="3064"/>
                      <a:pt x="1" y="3064"/>
                    </a:cubicBezTo>
                    <a:cubicBezTo>
                      <a:pt x="1791" y="4679"/>
                      <a:pt x="3647" y="5115"/>
                      <a:pt x="4585" y="5115"/>
                    </a:cubicBezTo>
                    <a:cubicBezTo>
                      <a:pt x="4998" y="5115"/>
                      <a:pt x="5233" y="5030"/>
                      <a:pt x="5206" y="4925"/>
                    </a:cubicBezTo>
                    <a:cubicBezTo>
                      <a:pt x="5133" y="4637"/>
                      <a:pt x="4691" y="4163"/>
                      <a:pt x="4997" y="4163"/>
                    </a:cubicBezTo>
                    <a:cubicBezTo>
                      <a:pt x="5058" y="4163"/>
                      <a:pt x="5149" y="4182"/>
                      <a:pt x="5278" y="4224"/>
                    </a:cubicBezTo>
                    <a:cubicBezTo>
                      <a:pt x="6117" y="4657"/>
                      <a:pt x="7355" y="5203"/>
                      <a:pt x="7921" y="5203"/>
                    </a:cubicBezTo>
                    <a:cubicBezTo>
                      <a:pt x="8100" y="5203"/>
                      <a:pt x="8212" y="5148"/>
                      <a:pt x="8222" y="5018"/>
                    </a:cubicBezTo>
                    <a:cubicBezTo>
                      <a:pt x="8264" y="4512"/>
                      <a:pt x="7419" y="3651"/>
                      <a:pt x="7740" y="3651"/>
                    </a:cubicBezTo>
                    <a:cubicBezTo>
                      <a:pt x="7760" y="3651"/>
                      <a:pt x="7783" y="3654"/>
                      <a:pt x="7812" y="3661"/>
                    </a:cubicBezTo>
                    <a:cubicBezTo>
                      <a:pt x="8246" y="3760"/>
                      <a:pt x="9578" y="4834"/>
                      <a:pt x="10199" y="4834"/>
                    </a:cubicBezTo>
                    <a:cubicBezTo>
                      <a:pt x="10297" y="4834"/>
                      <a:pt x="10377" y="4807"/>
                      <a:pt x="10434" y="4744"/>
                    </a:cubicBezTo>
                    <a:cubicBezTo>
                      <a:pt x="10844" y="4290"/>
                      <a:pt x="9881" y="3693"/>
                      <a:pt x="10051" y="3655"/>
                    </a:cubicBezTo>
                    <a:cubicBezTo>
                      <a:pt x="10056" y="3654"/>
                      <a:pt x="10062" y="3653"/>
                      <a:pt x="10069" y="3653"/>
                    </a:cubicBezTo>
                    <a:cubicBezTo>
                      <a:pt x="10251" y="3653"/>
                      <a:pt x="10915" y="4059"/>
                      <a:pt x="11475" y="4059"/>
                    </a:cubicBezTo>
                    <a:cubicBezTo>
                      <a:pt x="11554" y="4059"/>
                      <a:pt x="11631" y="4051"/>
                      <a:pt x="11704" y="4033"/>
                    </a:cubicBezTo>
                    <a:cubicBezTo>
                      <a:pt x="12311" y="3885"/>
                      <a:pt x="12590" y="3261"/>
                      <a:pt x="11972" y="2670"/>
                    </a:cubicBezTo>
                    <a:cubicBezTo>
                      <a:pt x="11348" y="2084"/>
                      <a:pt x="10226" y="2380"/>
                      <a:pt x="10248" y="2101"/>
                    </a:cubicBezTo>
                    <a:cubicBezTo>
                      <a:pt x="10269" y="1827"/>
                      <a:pt x="10592" y="1438"/>
                      <a:pt x="9897" y="1329"/>
                    </a:cubicBezTo>
                    <a:cubicBezTo>
                      <a:pt x="9837" y="1319"/>
                      <a:pt x="9773" y="1315"/>
                      <a:pt x="9705" y="1315"/>
                    </a:cubicBezTo>
                    <a:cubicBezTo>
                      <a:pt x="9053" y="1315"/>
                      <a:pt x="8125" y="1725"/>
                      <a:pt x="7899" y="1725"/>
                    </a:cubicBezTo>
                    <a:cubicBezTo>
                      <a:pt x="7883" y="1725"/>
                      <a:pt x="7870" y="1722"/>
                      <a:pt x="7861" y="1718"/>
                    </a:cubicBezTo>
                    <a:cubicBezTo>
                      <a:pt x="7730" y="1635"/>
                      <a:pt x="7861" y="1449"/>
                      <a:pt x="8118" y="1088"/>
                    </a:cubicBezTo>
                    <a:cubicBezTo>
                      <a:pt x="8457" y="609"/>
                      <a:pt x="7968" y="336"/>
                      <a:pt x="7444" y="336"/>
                    </a:cubicBezTo>
                    <a:cubicBezTo>
                      <a:pt x="7273" y="336"/>
                      <a:pt x="7098" y="365"/>
                      <a:pt x="6947" y="426"/>
                    </a:cubicBezTo>
                    <a:cubicBezTo>
                      <a:pt x="6453" y="620"/>
                      <a:pt x="5660" y="1155"/>
                      <a:pt x="5374" y="1155"/>
                    </a:cubicBezTo>
                    <a:cubicBezTo>
                      <a:pt x="5305" y="1155"/>
                      <a:pt x="5266" y="1124"/>
                      <a:pt x="5267" y="1050"/>
                    </a:cubicBezTo>
                    <a:cubicBezTo>
                      <a:pt x="5276" y="716"/>
                      <a:pt x="5708" y="0"/>
                      <a:pt x="5099"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39"/>
              <p:cNvSpPr/>
              <p:nvPr/>
            </p:nvSpPr>
            <p:spPr>
              <a:xfrm rot="-6541634">
                <a:off x="-862955" y="3328598"/>
                <a:ext cx="1364613" cy="139460"/>
              </a:xfrm>
              <a:custGeom>
                <a:rect b="b" l="l" r="r" t="t"/>
                <a:pathLst>
                  <a:path extrusionOk="0" h="1079" w="10558">
                    <a:moveTo>
                      <a:pt x="7002" y="1"/>
                    </a:moveTo>
                    <a:cubicBezTo>
                      <a:pt x="3916" y="1"/>
                      <a:pt x="921" y="798"/>
                      <a:pt x="881" y="806"/>
                    </a:cubicBezTo>
                    <a:cubicBezTo>
                      <a:pt x="865" y="812"/>
                      <a:pt x="6" y="1009"/>
                      <a:pt x="11" y="1025"/>
                    </a:cubicBezTo>
                    <a:lnTo>
                      <a:pt x="0" y="1069"/>
                    </a:lnTo>
                    <a:cubicBezTo>
                      <a:pt x="2" y="1074"/>
                      <a:pt x="1" y="1079"/>
                      <a:pt x="19" y="1079"/>
                    </a:cubicBezTo>
                    <a:cubicBezTo>
                      <a:pt x="66" y="1079"/>
                      <a:pt x="239" y="1045"/>
                      <a:pt x="903" y="883"/>
                    </a:cubicBezTo>
                    <a:cubicBezTo>
                      <a:pt x="943" y="871"/>
                      <a:pt x="3931" y="77"/>
                      <a:pt x="7003" y="77"/>
                    </a:cubicBezTo>
                    <a:cubicBezTo>
                      <a:pt x="8207" y="77"/>
                      <a:pt x="9425" y="199"/>
                      <a:pt x="10482" y="538"/>
                    </a:cubicBezTo>
                    <a:cubicBezTo>
                      <a:pt x="10488" y="541"/>
                      <a:pt x="10495" y="542"/>
                      <a:pt x="10500" y="542"/>
                    </a:cubicBezTo>
                    <a:cubicBezTo>
                      <a:pt x="10542" y="542"/>
                      <a:pt x="10558" y="477"/>
                      <a:pt x="10509" y="467"/>
                    </a:cubicBezTo>
                    <a:cubicBezTo>
                      <a:pt x="9442" y="124"/>
                      <a:pt x="8215" y="1"/>
                      <a:pt x="7002"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39"/>
              <p:cNvSpPr/>
              <p:nvPr/>
            </p:nvSpPr>
            <p:spPr>
              <a:xfrm rot="-6541634">
                <a:off x="-473215" y="2863270"/>
                <a:ext cx="262634" cy="319246"/>
              </a:xfrm>
              <a:custGeom>
                <a:rect b="b" l="l" r="r" t="t"/>
                <a:pathLst>
                  <a:path extrusionOk="0" h="2470" w="2032">
                    <a:moveTo>
                      <a:pt x="1991" y="0"/>
                    </a:moveTo>
                    <a:cubicBezTo>
                      <a:pt x="1986" y="0"/>
                      <a:pt x="1981" y="2"/>
                      <a:pt x="1977" y="5"/>
                    </a:cubicBezTo>
                    <a:cubicBezTo>
                      <a:pt x="1966" y="5"/>
                      <a:pt x="920" y="360"/>
                      <a:pt x="61" y="897"/>
                    </a:cubicBezTo>
                    <a:lnTo>
                      <a:pt x="1" y="935"/>
                    </a:lnTo>
                    <a:lnTo>
                      <a:pt x="67" y="963"/>
                    </a:lnTo>
                    <a:cubicBezTo>
                      <a:pt x="827" y="1324"/>
                      <a:pt x="1791" y="2446"/>
                      <a:pt x="1802" y="2457"/>
                    </a:cubicBezTo>
                    <a:cubicBezTo>
                      <a:pt x="1808" y="2466"/>
                      <a:pt x="1819" y="2470"/>
                      <a:pt x="1830" y="2470"/>
                    </a:cubicBezTo>
                    <a:cubicBezTo>
                      <a:pt x="1839" y="2470"/>
                      <a:pt x="1849" y="2467"/>
                      <a:pt x="1856" y="2462"/>
                    </a:cubicBezTo>
                    <a:cubicBezTo>
                      <a:pt x="1873" y="2446"/>
                      <a:pt x="1873" y="2424"/>
                      <a:pt x="1862" y="2408"/>
                    </a:cubicBezTo>
                    <a:cubicBezTo>
                      <a:pt x="1824" y="2364"/>
                      <a:pt x="926" y="1318"/>
                      <a:pt x="160" y="924"/>
                    </a:cubicBezTo>
                    <a:cubicBezTo>
                      <a:pt x="745" y="585"/>
                      <a:pt x="1358" y="300"/>
                      <a:pt x="1999" y="76"/>
                    </a:cubicBezTo>
                    <a:cubicBezTo>
                      <a:pt x="2021" y="70"/>
                      <a:pt x="2032" y="48"/>
                      <a:pt x="2021" y="27"/>
                    </a:cubicBezTo>
                    <a:cubicBezTo>
                      <a:pt x="2017" y="11"/>
                      <a:pt x="2004" y="0"/>
                      <a:pt x="1991" y="0"/>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39"/>
              <p:cNvSpPr/>
              <p:nvPr/>
            </p:nvSpPr>
            <p:spPr>
              <a:xfrm rot="-6541634">
                <a:off x="-414051" y="3071201"/>
                <a:ext cx="319246" cy="497092"/>
              </a:xfrm>
              <a:custGeom>
                <a:rect b="b" l="l" r="r" t="t"/>
                <a:pathLst>
                  <a:path extrusionOk="0" h="3846" w="2470">
                    <a:moveTo>
                      <a:pt x="2425" y="1"/>
                    </a:moveTo>
                    <a:cubicBezTo>
                      <a:pt x="2420" y="1"/>
                      <a:pt x="2415" y="1"/>
                      <a:pt x="2409" y="3"/>
                    </a:cubicBezTo>
                    <a:cubicBezTo>
                      <a:pt x="2398" y="8"/>
                      <a:pt x="1041" y="637"/>
                      <a:pt x="34" y="1771"/>
                    </a:cubicBezTo>
                    <a:lnTo>
                      <a:pt x="1" y="1809"/>
                    </a:lnTo>
                    <a:lnTo>
                      <a:pt x="45" y="1831"/>
                    </a:lnTo>
                    <a:cubicBezTo>
                      <a:pt x="1293" y="2438"/>
                      <a:pt x="2305" y="3818"/>
                      <a:pt x="2316" y="3829"/>
                    </a:cubicBezTo>
                    <a:cubicBezTo>
                      <a:pt x="2323" y="3839"/>
                      <a:pt x="2337" y="3845"/>
                      <a:pt x="2351" y="3845"/>
                    </a:cubicBezTo>
                    <a:cubicBezTo>
                      <a:pt x="2358" y="3845"/>
                      <a:pt x="2365" y="3843"/>
                      <a:pt x="2371" y="3840"/>
                    </a:cubicBezTo>
                    <a:cubicBezTo>
                      <a:pt x="2387" y="3823"/>
                      <a:pt x="2393" y="3801"/>
                      <a:pt x="2377" y="3785"/>
                    </a:cubicBezTo>
                    <a:cubicBezTo>
                      <a:pt x="2371" y="3768"/>
                      <a:pt x="1364" y="2411"/>
                      <a:pt x="127" y="1787"/>
                    </a:cubicBezTo>
                    <a:cubicBezTo>
                      <a:pt x="1123" y="692"/>
                      <a:pt x="2426" y="79"/>
                      <a:pt x="2442" y="74"/>
                    </a:cubicBezTo>
                    <a:cubicBezTo>
                      <a:pt x="2464" y="63"/>
                      <a:pt x="2470" y="41"/>
                      <a:pt x="2459" y="24"/>
                    </a:cubicBezTo>
                    <a:cubicBezTo>
                      <a:pt x="2454" y="8"/>
                      <a:pt x="2441" y="1"/>
                      <a:pt x="2425"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39"/>
              <p:cNvSpPr/>
              <p:nvPr/>
            </p:nvSpPr>
            <p:spPr>
              <a:xfrm rot="-6541634">
                <a:off x="-301805" y="3404082"/>
                <a:ext cx="284994" cy="529275"/>
              </a:xfrm>
              <a:custGeom>
                <a:rect b="b" l="l" r="r" t="t"/>
                <a:pathLst>
                  <a:path extrusionOk="0" h="4095" w="2205">
                    <a:moveTo>
                      <a:pt x="2148" y="1"/>
                    </a:moveTo>
                    <a:cubicBezTo>
                      <a:pt x="2141" y="1"/>
                      <a:pt x="2132" y="4"/>
                      <a:pt x="2125" y="10"/>
                    </a:cubicBezTo>
                    <a:cubicBezTo>
                      <a:pt x="2108" y="21"/>
                      <a:pt x="603" y="1297"/>
                      <a:pt x="17" y="2485"/>
                    </a:cubicBezTo>
                    <a:lnTo>
                      <a:pt x="1" y="2517"/>
                    </a:lnTo>
                    <a:lnTo>
                      <a:pt x="34" y="2534"/>
                    </a:lnTo>
                    <a:cubicBezTo>
                      <a:pt x="1096" y="3054"/>
                      <a:pt x="1829" y="4066"/>
                      <a:pt x="1834" y="4072"/>
                    </a:cubicBezTo>
                    <a:cubicBezTo>
                      <a:pt x="1843" y="4088"/>
                      <a:pt x="1855" y="4095"/>
                      <a:pt x="1868" y="4095"/>
                    </a:cubicBezTo>
                    <a:cubicBezTo>
                      <a:pt x="1897" y="4095"/>
                      <a:pt x="1927" y="4059"/>
                      <a:pt x="1900" y="4028"/>
                    </a:cubicBezTo>
                    <a:cubicBezTo>
                      <a:pt x="1889" y="4017"/>
                      <a:pt x="1161" y="3016"/>
                      <a:pt x="105" y="2485"/>
                    </a:cubicBezTo>
                    <a:cubicBezTo>
                      <a:pt x="696" y="1319"/>
                      <a:pt x="2163" y="82"/>
                      <a:pt x="2174" y="71"/>
                    </a:cubicBezTo>
                    <a:cubicBezTo>
                      <a:pt x="2204" y="45"/>
                      <a:pt x="2179" y="1"/>
                      <a:pt x="2148" y="1"/>
                    </a:cubicBezTo>
                    <a:close/>
                  </a:path>
                </a:pathLst>
              </a:custGeom>
              <a:solidFill>
                <a:srgbClr val="4AA3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39"/>
              <p:cNvSpPr/>
              <p:nvPr/>
            </p:nvSpPr>
            <p:spPr>
              <a:xfrm rot="-6541634">
                <a:off x="-86210" y="3102839"/>
                <a:ext cx="263410" cy="274267"/>
              </a:xfrm>
              <a:custGeom>
                <a:rect b="b" l="l" r="r" t="t"/>
                <a:pathLst>
                  <a:path extrusionOk="0" h="2122" w="2038">
                    <a:moveTo>
                      <a:pt x="1542" y="1"/>
                    </a:moveTo>
                    <a:cubicBezTo>
                      <a:pt x="1439" y="1"/>
                      <a:pt x="1307" y="38"/>
                      <a:pt x="1140" y="134"/>
                    </a:cubicBezTo>
                    <a:cubicBezTo>
                      <a:pt x="478" y="506"/>
                      <a:pt x="177" y="971"/>
                      <a:pt x="84" y="1130"/>
                    </a:cubicBezTo>
                    <a:cubicBezTo>
                      <a:pt x="1" y="1264"/>
                      <a:pt x="46" y="1452"/>
                      <a:pt x="236" y="1452"/>
                    </a:cubicBezTo>
                    <a:cubicBezTo>
                      <a:pt x="272" y="1452"/>
                      <a:pt x="312" y="1446"/>
                      <a:pt x="358" y="1431"/>
                    </a:cubicBezTo>
                    <a:lnTo>
                      <a:pt x="358" y="1431"/>
                    </a:lnTo>
                    <a:cubicBezTo>
                      <a:pt x="274" y="1711"/>
                      <a:pt x="385" y="1884"/>
                      <a:pt x="577" y="1884"/>
                    </a:cubicBezTo>
                    <a:cubicBezTo>
                      <a:pt x="663" y="1884"/>
                      <a:pt x="764" y="1850"/>
                      <a:pt x="872" y="1776"/>
                    </a:cubicBezTo>
                    <a:lnTo>
                      <a:pt x="872" y="1776"/>
                    </a:lnTo>
                    <a:cubicBezTo>
                      <a:pt x="844" y="1988"/>
                      <a:pt x="1038" y="2122"/>
                      <a:pt x="1229" y="2122"/>
                    </a:cubicBezTo>
                    <a:cubicBezTo>
                      <a:pt x="1368" y="2122"/>
                      <a:pt x="1506" y="2052"/>
                      <a:pt x="1556" y="1891"/>
                    </a:cubicBezTo>
                    <a:cubicBezTo>
                      <a:pt x="1582" y="1935"/>
                      <a:pt x="1653" y="1990"/>
                      <a:pt x="1730" y="1990"/>
                    </a:cubicBezTo>
                    <a:cubicBezTo>
                      <a:pt x="1815" y="1990"/>
                      <a:pt x="1907" y="1923"/>
                      <a:pt x="1956" y="1699"/>
                    </a:cubicBezTo>
                    <a:cubicBezTo>
                      <a:pt x="2038" y="1261"/>
                      <a:pt x="2027" y="812"/>
                      <a:pt x="1923" y="375"/>
                    </a:cubicBezTo>
                    <a:cubicBezTo>
                      <a:pt x="1891" y="252"/>
                      <a:pt x="1811" y="1"/>
                      <a:pt x="154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39"/>
              <p:cNvSpPr/>
              <p:nvPr/>
            </p:nvSpPr>
            <p:spPr>
              <a:xfrm rot="-6541634">
                <a:off x="-90886" y="3119653"/>
                <a:ext cx="177718" cy="215588"/>
              </a:xfrm>
              <a:custGeom>
                <a:rect b="b" l="l" r="r" t="t"/>
                <a:pathLst>
                  <a:path extrusionOk="0" h="1668" w="1375">
                    <a:moveTo>
                      <a:pt x="1146" y="0"/>
                    </a:moveTo>
                    <a:cubicBezTo>
                      <a:pt x="1109" y="0"/>
                      <a:pt x="1065" y="9"/>
                      <a:pt x="1013" y="31"/>
                    </a:cubicBezTo>
                    <a:cubicBezTo>
                      <a:pt x="674" y="168"/>
                      <a:pt x="176" y="617"/>
                      <a:pt x="1" y="945"/>
                    </a:cubicBezTo>
                    <a:cubicBezTo>
                      <a:pt x="252" y="622"/>
                      <a:pt x="871" y="371"/>
                      <a:pt x="871" y="370"/>
                    </a:cubicBezTo>
                    <a:lnTo>
                      <a:pt x="871" y="370"/>
                    </a:lnTo>
                    <a:cubicBezTo>
                      <a:pt x="871" y="371"/>
                      <a:pt x="324" y="967"/>
                      <a:pt x="231" y="1410"/>
                    </a:cubicBezTo>
                    <a:cubicBezTo>
                      <a:pt x="263" y="1378"/>
                      <a:pt x="636" y="847"/>
                      <a:pt x="997" y="491"/>
                    </a:cubicBezTo>
                    <a:lnTo>
                      <a:pt x="997" y="491"/>
                    </a:lnTo>
                    <a:cubicBezTo>
                      <a:pt x="997" y="491"/>
                      <a:pt x="959" y="792"/>
                      <a:pt x="751" y="1668"/>
                    </a:cubicBezTo>
                    <a:cubicBezTo>
                      <a:pt x="778" y="1635"/>
                      <a:pt x="1101" y="912"/>
                      <a:pt x="1150" y="480"/>
                    </a:cubicBezTo>
                    <a:cubicBezTo>
                      <a:pt x="1183" y="551"/>
                      <a:pt x="1265" y="808"/>
                      <a:pt x="1221" y="1542"/>
                    </a:cubicBezTo>
                    <a:cubicBezTo>
                      <a:pt x="1375" y="1317"/>
                      <a:pt x="1353" y="283"/>
                      <a:pt x="1353" y="283"/>
                    </a:cubicBezTo>
                    <a:cubicBezTo>
                      <a:pt x="1353" y="283"/>
                      <a:pt x="1353" y="0"/>
                      <a:pt x="114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39"/>
              <p:cNvSpPr/>
              <p:nvPr/>
            </p:nvSpPr>
            <p:spPr>
              <a:xfrm rot="-6541634">
                <a:off x="-202600" y="2883263"/>
                <a:ext cx="289001" cy="270002"/>
              </a:xfrm>
              <a:custGeom>
                <a:rect b="b" l="l" r="r" t="t"/>
                <a:pathLst>
                  <a:path extrusionOk="0" h="2089" w="2236">
                    <a:moveTo>
                      <a:pt x="522" y="1"/>
                    </a:moveTo>
                    <a:cubicBezTo>
                      <a:pt x="323" y="1"/>
                      <a:pt x="1" y="68"/>
                      <a:pt x="106" y="671"/>
                    </a:cubicBezTo>
                    <a:cubicBezTo>
                      <a:pt x="243" y="1421"/>
                      <a:pt x="577" y="1859"/>
                      <a:pt x="697" y="1996"/>
                    </a:cubicBezTo>
                    <a:cubicBezTo>
                      <a:pt x="746" y="2054"/>
                      <a:pt x="817" y="2088"/>
                      <a:pt x="884" y="2088"/>
                    </a:cubicBezTo>
                    <a:cubicBezTo>
                      <a:pt x="982" y="2088"/>
                      <a:pt x="1072" y="2016"/>
                      <a:pt x="1075" y="1837"/>
                    </a:cubicBezTo>
                    <a:cubicBezTo>
                      <a:pt x="1176" y="1909"/>
                      <a:pt x="1270" y="1942"/>
                      <a:pt x="1349" y="1942"/>
                    </a:cubicBezTo>
                    <a:cubicBezTo>
                      <a:pt x="1542" y="1942"/>
                      <a:pt x="1651" y="1750"/>
                      <a:pt x="1573" y="1460"/>
                    </a:cubicBezTo>
                    <a:lnTo>
                      <a:pt x="1573" y="1460"/>
                    </a:lnTo>
                    <a:cubicBezTo>
                      <a:pt x="1617" y="1481"/>
                      <a:pt x="1660" y="1491"/>
                      <a:pt x="1701" y="1491"/>
                    </a:cubicBezTo>
                    <a:cubicBezTo>
                      <a:pt x="1980" y="1491"/>
                      <a:pt x="2189" y="1062"/>
                      <a:pt x="1912" y="852"/>
                    </a:cubicBezTo>
                    <a:cubicBezTo>
                      <a:pt x="2016" y="830"/>
                      <a:pt x="2235" y="644"/>
                      <a:pt x="1858" y="414"/>
                    </a:cubicBezTo>
                    <a:cubicBezTo>
                      <a:pt x="1469" y="190"/>
                      <a:pt x="1042" y="47"/>
                      <a:pt x="599" y="4"/>
                    </a:cubicBezTo>
                    <a:cubicBezTo>
                      <a:pt x="577" y="2"/>
                      <a:pt x="551"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39"/>
              <p:cNvSpPr/>
              <p:nvPr/>
            </p:nvSpPr>
            <p:spPr>
              <a:xfrm rot="-6541634">
                <a:off x="-183615" y="2971145"/>
                <a:ext cx="194908" cy="196717"/>
              </a:xfrm>
              <a:custGeom>
                <a:rect b="b" l="l" r="r" t="t"/>
                <a:pathLst>
                  <a:path extrusionOk="0" h="1522" w="1508">
                    <a:moveTo>
                      <a:pt x="225" y="1"/>
                    </a:moveTo>
                    <a:cubicBezTo>
                      <a:pt x="122" y="1"/>
                      <a:pt x="0" y="44"/>
                      <a:pt x="13" y="257"/>
                    </a:cubicBezTo>
                    <a:cubicBezTo>
                      <a:pt x="30" y="624"/>
                      <a:pt x="292" y="1248"/>
                      <a:pt x="544" y="1522"/>
                    </a:cubicBezTo>
                    <a:cubicBezTo>
                      <a:pt x="320" y="1171"/>
                      <a:pt x="287" y="504"/>
                      <a:pt x="287" y="504"/>
                    </a:cubicBezTo>
                    <a:lnTo>
                      <a:pt x="287" y="504"/>
                    </a:lnTo>
                    <a:cubicBezTo>
                      <a:pt x="287" y="504"/>
                      <a:pt x="670" y="1221"/>
                      <a:pt x="1059" y="1456"/>
                    </a:cubicBezTo>
                    <a:cubicBezTo>
                      <a:pt x="1031" y="1412"/>
                      <a:pt x="659" y="887"/>
                      <a:pt x="440" y="427"/>
                    </a:cubicBezTo>
                    <a:lnTo>
                      <a:pt x="440" y="427"/>
                    </a:lnTo>
                    <a:cubicBezTo>
                      <a:pt x="440" y="427"/>
                      <a:pt x="709" y="558"/>
                      <a:pt x="1469" y="1051"/>
                    </a:cubicBezTo>
                    <a:cubicBezTo>
                      <a:pt x="1447" y="1013"/>
                      <a:pt x="873" y="465"/>
                      <a:pt x="479" y="279"/>
                    </a:cubicBezTo>
                    <a:cubicBezTo>
                      <a:pt x="487" y="279"/>
                      <a:pt x="497" y="278"/>
                      <a:pt x="510" y="278"/>
                    </a:cubicBezTo>
                    <a:cubicBezTo>
                      <a:pt x="619" y="278"/>
                      <a:pt x="902" y="310"/>
                      <a:pt x="1508" y="564"/>
                    </a:cubicBezTo>
                    <a:cubicBezTo>
                      <a:pt x="1343" y="345"/>
                      <a:pt x="358" y="22"/>
                      <a:pt x="358" y="22"/>
                    </a:cubicBezTo>
                    <a:cubicBezTo>
                      <a:pt x="358" y="22"/>
                      <a:pt x="296" y="1"/>
                      <a:pt x="22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39"/>
              <p:cNvSpPr/>
              <p:nvPr/>
            </p:nvSpPr>
            <p:spPr>
              <a:xfrm rot="-6541634">
                <a:off x="-449439" y="2945322"/>
                <a:ext cx="313429" cy="246866"/>
              </a:xfrm>
              <a:custGeom>
                <a:rect b="b" l="l" r="r" t="t"/>
                <a:pathLst>
                  <a:path extrusionOk="0" h="1910" w="2425">
                    <a:moveTo>
                      <a:pt x="1231" y="0"/>
                    </a:moveTo>
                    <a:cubicBezTo>
                      <a:pt x="1165" y="0"/>
                      <a:pt x="1078" y="35"/>
                      <a:pt x="969" y="132"/>
                    </a:cubicBezTo>
                    <a:cubicBezTo>
                      <a:pt x="640" y="433"/>
                      <a:pt x="378" y="800"/>
                      <a:pt x="203" y="1210"/>
                    </a:cubicBezTo>
                    <a:cubicBezTo>
                      <a:pt x="137" y="1380"/>
                      <a:pt x="0" y="1791"/>
                      <a:pt x="690" y="1884"/>
                    </a:cubicBezTo>
                    <a:cubicBezTo>
                      <a:pt x="835" y="1902"/>
                      <a:pt x="972" y="1909"/>
                      <a:pt x="1098" y="1909"/>
                    </a:cubicBezTo>
                    <a:cubicBezTo>
                      <a:pt x="1630" y="1909"/>
                      <a:pt x="1992" y="1776"/>
                      <a:pt x="2129" y="1714"/>
                    </a:cubicBezTo>
                    <a:cubicBezTo>
                      <a:pt x="2299" y="1643"/>
                      <a:pt x="2376" y="1402"/>
                      <a:pt x="2091" y="1303"/>
                    </a:cubicBezTo>
                    <a:cubicBezTo>
                      <a:pt x="2425" y="1052"/>
                      <a:pt x="2310" y="734"/>
                      <a:pt x="1877" y="718"/>
                    </a:cubicBezTo>
                    <a:cubicBezTo>
                      <a:pt x="2090" y="500"/>
                      <a:pt x="1861" y="150"/>
                      <a:pt x="1592" y="150"/>
                    </a:cubicBezTo>
                    <a:cubicBezTo>
                      <a:pt x="1529" y="150"/>
                      <a:pt x="1464" y="169"/>
                      <a:pt x="1401" y="214"/>
                    </a:cubicBezTo>
                    <a:cubicBezTo>
                      <a:pt x="1412" y="141"/>
                      <a:pt x="1362" y="0"/>
                      <a:pt x="123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39"/>
              <p:cNvSpPr/>
              <p:nvPr/>
            </p:nvSpPr>
            <p:spPr>
              <a:xfrm rot="-6541634">
                <a:off x="-370270" y="3024547"/>
                <a:ext cx="234329" cy="177847"/>
              </a:xfrm>
              <a:custGeom>
                <a:rect b="b" l="l" r="r" t="t"/>
                <a:pathLst>
                  <a:path extrusionOk="0" h="1376" w="1813">
                    <a:moveTo>
                      <a:pt x="1095" y="0"/>
                    </a:moveTo>
                    <a:cubicBezTo>
                      <a:pt x="838" y="88"/>
                      <a:pt x="236" y="931"/>
                      <a:pt x="236" y="931"/>
                    </a:cubicBezTo>
                    <a:cubicBezTo>
                      <a:pt x="236" y="931"/>
                      <a:pt x="1" y="1243"/>
                      <a:pt x="356" y="1336"/>
                    </a:cubicBezTo>
                    <a:cubicBezTo>
                      <a:pt x="468" y="1363"/>
                      <a:pt x="609" y="1376"/>
                      <a:pt x="761" y="1376"/>
                    </a:cubicBezTo>
                    <a:cubicBezTo>
                      <a:pt x="1095" y="1376"/>
                      <a:pt x="1482" y="1313"/>
                      <a:pt x="1719" y="1204"/>
                    </a:cubicBezTo>
                    <a:lnTo>
                      <a:pt x="1719" y="1204"/>
                    </a:lnTo>
                    <a:cubicBezTo>
                      <a:pt x="1622" y="1231"/>
                      <a:pt x="1510" y="1241"/>
                      <a:pt x="1396" y="1241"/>
                    </a:cubicBezTo>
                    <a:cubicBezTo>
                      <a:pt x="1043" y="1241"/>
                      <a:pt x="674" y="1144"/>
                      <a:pt x="674" y="1144"/>
                    </a:cubicBezTo>
                    <a:cubicBezTo>
                      <a:pt x="674" y="1144"/>
                      <a:pt x="1473" y="996"/>
                      <a:pt x="1812" y="695"/>
                    </a:cubicBezTo>
                    <a:lnTo>
                      <a:pt x="1812" y="695"/>
                    </a:lnTo>
                    <a:cubicBezTo>
                      <a:pt x="1763" y="706"/>
                      <a:pt x="1150" y="903"/>
                      <a:pt x="647" y="974"/>
                    </a:cubicBezTo>
                    <a:cubicBezTo>
                      <a:pt x="647" y="974"/>
                      <a:pt x="855" y="755"/>
                      <a:pt x="1550" y="181"/>
                    </a:cubicBezTo>
                    <a:lnTo>
                      <a:pt x="1550" y="181"/>
                    </a:lnTo>
                    <a:cubicBezTo>
                      <a:pt x="1506" y="192"/>
                      <a:pt x="816" y="575"/>
                      <a:pt x="515" y="892"/>
                    </a:cubicBezTo>
                    <a:cubicBezTo>
                      <a:pt x="537" y="816"/>
                      <a:pt x="619" y="558"/>
                      <a:pt x="10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39"/>
              <p:cNvSpPr/>
              <p:nvPr/>
            </p:nvSpPr>
            <p:spPr>
              <a:xfrm rot="-6541634">
                <a:off x="-415221" y="3144521"/>
                <a:ext cx="263410" cy="286028"/>
              </a:xfrm>
              <a:custGeom>
                <a:rect b="b" l="l" r="r" t="t"/>
                <a:pathLst>
                  <a:path extrusionOk="0" h="2213" w="2038">
                    <a:moveTo>
                      <a:pt x="1298" y="1"/>
                    </a:moveTo>
                    <a:cubicBezTo>
                      <a:pt x="1176" y="1"/>
                      <a:pt x="1051" y="106"/>
                      <a:pt x="976" y="314"/>
                    </a:cubicBezTo>
                    <a:cubicBezTo>
                      <a:pt x="917" y="207"/>
                      <a:pt x="818" y="162"/>
                      <a:pt x="714" y="162"/>
                    </a:cubicBezTo>
                    <a:cubicBezTo>
                      <a:pt x="499" y="162"/>
                      <a:pt x="265" y="360"/>
                      <a:pt x="346" y="615"/>
                    </a:cubicBezTo>
                    <a:cubicBezTo>
                      <a:pt x="327" y="606"/>
                      <a:pt x="298" y="599"/>
                      <a:pt x="267" y="599"/>
                    </a:cubicBezTo>
                    <a:cubicBezTo>
                      <a:pt x="151" y="599"/>
                      <a:pt x="0" y="684"/>
                      <a:pt x="138" y="1003"/>
                    </a:cubicBezTo>
                    <a:cubicBezTo>
                      <a:pt x="324" y="1408"/>
                      <a:pt x="598" y="1770"/>
                      <a:pt x="932" y="2060"/>
                    </a:cubicBezTo>
                    <a:cubicBezTo>
                      <a:pt x="1001" y="2117"/>
                      <a:pt x="1124" y="2212"/>
                      <a:pt x="1267" y="2212"/>
                    </a:cubicBezTo>
                    <a:cubicBezTo>
                      <a:pt x="1409" y="2212"/>
                      <a:pt x="1570" y="2119"/>
                      <a:pt x="1715" y="1803"/>
                    </a:cubicBezTo>
                    <a:cubicBezTo>
                      <a:pt x="2038" y="1113"/>
                      <a:pt x="2016" y="560"/>
                      <a:pt x="1999" y="379"/>
                    </a:cubicBezTo>
                    <a:cubicBezTo>
                      <a:pt x="1989" y="264"/>
                      <a:pt x="1905" y="165"/>
                      <a:pt x="1799" y="165"/>
                    </a:cubicBezTo>
                    <a:cubicBezTo>
                      <a:pt x="1734" y="165"/>
                      <a:pt x="1662" y="201"/>
                      <a:pt x="1594" y="292"/>
                    </a:cubicBezTo>
                    <a:cubicBezTo>
                      <a:pt x="1527" y="97"/>
                      <a:pt x="1414" y="1"/>
                      <a:pt x="129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39"/>
              <p:cNvSpPr/>
              <p:nvPr/>
            </p:nvSpPr>
            <p:spPr>
              <a:xfrm rot="-6541634">
                <a:off x="-332472" y="3147205"/>
                <a:ext cx="179915" cy="222309"/>
              </a:xfrm>
              <a:custGeom>
                <a:rect b="b" l="l" r="r" t="t"/>
                <a:pathLst>
                  <a:path extrusionOk="0" h="1720" w="1392">
                    <a:moveTo>
                      <a:pt x="888" y="0"/>
                    </a:moveTo>
                    <a:cubicBezTo>
                      <a:pt x="882" y="55"/>
                      <a:pt x="882" y="701"/>
                      <a:pt x="795" y="1199"/>
                    </a:cubicBezTo>
                    <a:cubicBezTo>
                      <a:pt x="795" y="1199"/>
                      <a:pt x="652" y="936"/>
                      <a:pt x="318" y="99"/>
                    </a:cubicBezTo>
                    <a:lnTo>
                      <a:pt x="318" y="99"/>
                    </a:lnTo>
                    <a:cubicBezTo>
                      <a:pt x="313" y="137"/>
                      <a:pt x="466" y="914"/>
                      <a:pt x="680" y="1298"/>
                    </a:cubicBezTo>
                    <a:cubicBezTo>
                      <a:pt x="608" y="1254"/>
                      <a:pt x="395" y="1095"/>
                      <a:pt x="1" y="471"/>
                    </a:cubicBezTo>
                    <a:lnTo>
                      <a:pt x="1" y="471"/>
                    </a:lnTo>
                    <a:cubicBezTo>
                      <a:pt x="12" y="745"/>
                      <a:pt x="630" y="1577"/>
                      <a:pt x="630" y="1577"/>
                    </a:cubicBezTo>
                    <a:cubicBezTo>
                      <a:pt x="630" y="1577"/>
                      <a:pt x="734" y="1719"/>
                      <a:pt x="860" y="1719"/>
                    </a:cubicBezTo>
                    <a:cubicBezTo>
                      <a:pt x="921" y="1719"/>
                      <a:pt x="989" y="1685"/>
                      <a:pt x="1052" y="1582"/>
                    </a:cubicBezTo>
                    <a:cubicBezTo>
                      <a:pt x="1249" y="1276"/>
                      <a:pt x="1391" y="619"/>
                      <a:pt x="1347" y="247"/>
                    </a:cubicBezTo>
                    <a:lnTo>
                      <a:pt x="1347" y="247"/>
                    </a:lnTo>
                    <a:cubicBezTo>
                      <a:pt x="1325" y="663"/>
                      <a:pt x="970" y="1221"/>
                      <a:pt x="970" y="1221"/>
                    </a:cubicBezTo>
                    <a:cubicBezTo>
                      <a:pt x="970" y="1221"/>
                      <a:pt x="1068" y="422"/>
                      <a:pt x="88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39"/>
              <p:cNvSpPr/>
              <p:nvPr/>
            </p:nvSpPr>
            <p:spPr>
              <a:xfrm rot="-6541634">
                <a:off x="-292546" y="3241408"/>
                <a:ext cx="322735" cy="255009"/>
              </a:xfrm>
              <a:custGeom>
                <a:rect b="b" l="l" r="r" t="t"/>
                <a:pathLst>
                  <a:path extrusionOk="0" h="1973" w="2497">
                    <a:moveTo>
                      <a:pt x="738" y="1"/>
                    </a:moveTo>
                    <a:cubicBezTo>
                      <a:pt x="588" y="1"/>
                      <a:pt x="456" y="133"/>
                      <a:pt x="586" y="352"/>
                    </a:cubicBezTo>
                    <a:cubicBezTo>
                      <a:pt x="573" y="351"/>
                      <a:pt x="559" y="351"/>
                      <a:pt x="546" y="351"/>
                    </a:cubicBezTo>
                    <a:cubicBezTo>
                      <a:pt x="158" y="351"/>
                      <a:pt x="66" y="657"/>
                      <a:pt x="367" y="938"/>
                    </a:cubicBezTo>
                    <a:cubicBezTo>
                      <a:pt x="1" y="976"/>
                      <a:pt x="12" y="1600"/>
                      <a:pt x="411" y="1633"/>
                    </a:cubicBezTo>
                    <a:cubicBezTo>
                      <a:pt x="336" y="1703"/>
                      <a:pt x="250" y="1973"/>
                      <a:pt x="666" y="1973"/>
                    </a:cubicBezTo>
                    <a:cubicBezTo>
                      <a:pt x="674" y="1973"/>
                      <a:pt x="682" y="1972"/>
                      <a:pt x="690" y="1972"/>
                    </a:cubicBezTo>
                    <a:cubicBezTo>
                      <a:pt x="1134" y="1956"/>
                      <a:pt x="1566" y="1841"/>
                      <a:pt x="1966" y="1644"/>
                    </a:cubicBezTo>
                    <a:cubicBezTo>
                      <a:pt x="2125" y="1562"/>
                      <a:pt x="2497" y="1332"/>
                      <a:pt x="2031" y="817"/>
                    </a:cubicBezTo>
                    <a:cubicBezTo>
                      <a:pt x="1511" y="259"/>
                      <a:pt x="991" y="67"/>
                      <a:pt x="816" y="13"/>
                    </a:cubicBezTo>
                    <a:cubicBezTo>
                      <a:pt x="791" y="5"/>
                      <a:pt x="764" y="1"/>
                      <a:pt x="73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39"/>
              <p:cNvSpPr/>
              <p:nvPr/>
            </p:nvSpPr>
            <p:spPr>
              <a:xfrm rot="-6541634">
                <a:off x="-254363" y="3236342"/>
                <a:ext cx="241308" cy="174745"/>
              </a:xfrm>
              <a:custGeom>
                <a:rect b="b" l="l" r="r" t="t"/>
                <a:pathLst>
                  <a:path extrusionOk="0" h="1352" w="1867">
                    <a:moveTo>
                      <a:pt x="531" y="1"/>
                    </a:moveTo>
                    <a:lnTo>
                      <a:pt x="531" y="1"/>
                    </a:lnTo>
                    <a:cubicBezTo>
                      <a:pt x="903" y="176"/>
                      <a:pt x="1292" y="723"/>
                      <a:pt x="1292" y="723"/>
                    </a:cubicBezTo>
                    <a:cubicBezTo>
                      <a:pt x="1292" y="723"/>
                      <a:pt x="605" y="334"/>
                      <a:pt x="150" y="334"/>
                    </a:cubicBezTo>
                    <a:cubicBezTo>
                      <a:pt x="144" y="334"/>
                      <a:pt x="138" y="335"/>
                      <a:pt x="131" y="335"/>
                    </a:cubicBezTo>
                    <a:cubicBezTo>
                      <a:pt x="175" y="357"/>
                      <a:pt x="772" y="597"/>
                      <a:pt x="1199" y="871"/>
                    </a:cubicBezTo>
                    <a:cubicBezTo>
                      <a:pt x="1199" y="871"/>
                      <a:pt x="947" y="899"/>
                      <a:pt x="198" y="899"/>
                    </a:cubicBezTo>
                    <a:cubicBezTo>
                      <a:pt x="135" y="899"/>
                      <a:pt x="70" y="899"/>
                      <a:pt x="0" y="898"/>
                    </a:cubicBezTo>
                    <a:lnTo>
                      <a:pt x="0" y="898"/>
                    </a:lnTo>
                    <a:cubicBezTo>
                      <a:pt x="33" y="913"/>
                      <a:pt x="616" y="1029"/>
                      <a:pt x="1053" y="1029"/>
                    </a:cubicBezTo>
                    <a:cubicBezTo>
                      <a:pt x="1123" y="1029"/>
                      <a:pt x="1189" y="1026"/>
                      <a:pt x="1248" y="1019"/>
                    </a:cubicBezTo>
                    <a:lnTo>
                      <a:pt x="1248" y="1019"/>
                    </a:lnTo>
                    <a:cubicBezTo>
                      <a:pt x="1188" y="1063"/>
                      <a:pt x="953" y="1205"/>
                      <a:pt x="230" y="1331"/>
                    </a:cubicBezTo>
                    <a:cubicBezTo>
                      <a:pt x="269" y="1345"/>
                      <a:pt x="325" y="1351"/>
                      <a:pt x="392" y="1351"/>
                    </a:cubicBezTo>
                    <a:cubicBezTo>
                      <a:pt x="765" y="1351"/>
                      <a:pt x="1483" y="1167"/>
                      <a:pt x="1483" y="1167"/>
                    </a:cubicBezTo>
                    <a:cubicBezTo>
                      <a:pt x="1483" y="1167"/>
                      <a:pt x="1867" y="1079"/>
                      <a:pt x="1653" y="784"/>
                    </a:cubicBezTo>
                    <a:cubicBezTo>
                      <a:pt x="1440" y="483"/>
                      <a:pt x="892" y="99"/>
                      <a:pt x="53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39"/>
              <p:cNvSpPr/>
              <p:nvPr/>
            </p:nvSpPr>
            <p:spPr>
              <a:xfrm rot="-6541634">
                <a:off x="-203952" y="3134738"/>
                <a:ext cx="132351" cy="132351"/>
              </a:xfrm>
              <a:custGeom>
                <a:rect b="b" l="l" r="r" t="t"/>
                <a:pathLst>
                  <a:path extrusionOk="0" h="1024" w="1024">
                    <a:moveTo>
                      <a:pt x="515" y="0"/>
                    </a:moveTo>
                    <a:cubicBezTo>
                      <a:pt x="230" y="0"/>
                      <a:pt x="0" y="230"/>
                      <a:pt x="0" y="515"/>
                    </a:cubicBezTo>
                    <a:cubicBezTo>
                      <a:pt x="0" y="794"/>
                      <a:pt x="230" y="1024"/>
                      <a:pt x="515" y="1024"/>
                    </a:cubicBezTo>
                    <a:cubicBezTo>
                      <a:pt x="799" y="1024"/>
                      <a:pt x="1024" y="794"/>
                      <a:pt x="1024" y="515"/>
                    </a:cubicBezTo>
                    <a:cubicBezTo>
                      <a:pt x="1024" y="230"/>
                      <a:pt x="799" y="0"/>
                      <a:pt x="5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39"/>
              <p:cNvSpPr/>
              <p:nvPr/>
            </p:nvSpPr>
            <p:spPr>
              <a:xfrm rot="-6541634">
                <a:off x="-320359" y="3564187"/>
                <a:ext cx="1403775" cy="28990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39"/>
              <p:cNvSpPr/>
              <p:nvPr/>
            </p:nvSpPr>
            <p:spPr>
              <a:xfrm rot="-6541634">
                <a:off x="104891" y="2822339"/>
                <a:ext cx="379993" cy="190772"/>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39"/>
              <p:cNvSpPr/>
              <p:nvPr/>
            </p:nvSpPr>
            <p:spPr>
              <a:xfrm rot="-6541634">
                <a:off x="236711" y="2933958"/>
                <a:ext cx="279566" cy="319892"/>
              </a:xfrm>
              <a:custGeom>
                <a:rect b="b" l="l" r="r" t="t"/>
                <a:pathLst>
                  <a:path extrusionOk="0" h="2475" w="2163">
                    <a:moveTo>
                      <a:pt x="0" y="0"/>
                    </a:moveTo>
                    <a:lnTo>
                      <a:pt x="0" y="0"/>
                    </a:lnTo>
                    <a:cubicBezTo>
                      <a:pt x="203" y="1374"/>
                      <a:pt x="2163" y="2474"/>
                      <a:pt x="2163" y="2474"/>
                    </a:cubicBezTo>
                    <a:cubicBezTo>
                      <a:pt x="2163" y="2474"/>
                      <a:pt x="1648" y="1429"/>
                      <a:pt x="1265" y="838"/>
                    </a:cubicBezTo>
                    <a:cubicBezTo>
                      <a:pt x="882" y="247"/>
                      <a:pt x="1" y="0"/>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39"/>
              <p:cNvSpPr/>
              <p:nvPr/>
            </p:nvSpPr>
            <p:spPr>
              <a:xfrm rot="-6541634">
                <a:off x="-31269" y="3068402"/>
                <a:ext cx="418250" cy="108569"/>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39"/>
              <p:cNvSpPr/>
              <p:nvPr/>
            </p:nvSpPr>
            <p:spPr>
              <a:xfrm rot="-6541634">
                <a:off x="-40717" y="3266303"/>
                <a:ext cx="407652" cy="133902"/>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39"/>
              <p:cNvSpPr/>
              <p:nvPr/>
            </p:nvSpPr>
            <p:spPr>
              <a:xfrm rot="-6541634">
                <a:off x="-38176" y="3453389"/>
                <a:ext cx="390591" cy="170997"/>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39"/>
              <p:cNvSpPr/>
              <p:nvPr/>
            </p:nvSpPr>
            <p:spPr>
              <a:xfrm rot="-6541634">
                <a:off x="-27737" y="3582829"/>
                <a:ext cx="364483" cy="2168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39"/>
              <p:cNvSpPr/>
              <p:nvPr/>
            </p:nvSpPr>
            <p:spPr>
              <a:xfrm rot="-6541634">
                <a:off x="11895" y="3779039"/>
                <a:ext cx="365129" cy="216751"/>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39"/>
              <p:cNvSpPr/>
              <p:nvPr/>
            </p:nvSpPr>
            <p:spPr>
              <a:xfrm rot="-6541634">
                <a:off x="64074" y="3962049"/>
                <a:ext cx="356728" cy="229288"/>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39"/>
              <p:cNvSpPr/>
              <p:nvPr/>
            </p:nvSpPr>
            <p:spPr>
              <a:xfrm rot="-6541634">
                <a:off x="111722" y="4115279"/>
                <a:ext cx="338374" cy="256947"/>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39"/>
              <p:cNvSpPr/>
              <p:nvPr/>
            </p:nvSpPr>
            <p:spPr>
              <a:xfrm rot="-6541634">
                <a:off x="242586" y="3129641"/>
                <a:ext cx="278920" cy="319116"/>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39"/>
              <p:cNvSpPr/>
              <p:nvPr/>
            </p:nvSpPr>
            <p:spPr>
              <a:xfrm rot="-6541634">
                <a:off x="258804" y="3308822"/>
                <a:ext cx="278920" cy="319246"/>
              </a:xfrm>
              <a:custGeom>
                <a:rect b="b" l="l" r="r" t="t"/>
                <a:pathLst>
                  <a:path extrusionOk="0" h="2470" w="2158">
                    <a:moveTo>
                      <a:pt x="1" y="1"/>
                    </a:moveTo>
                    <a:lnTo>
                      <a:pt x="1" y="1"/>
                    </a:lnTo>
                    <a:cubicBezTo>
                      <a:pt x="203" y="1369"/>
                      <a:pt x="2158" y="2469"/>
                      <a:pt x="2158" y="2469"/>
                    </a:cubicBezTo>
                    <a:cubicBezTo>
                      <a:pt x="2158" y="2469"/>
                      <a:pt x="1648" y="1429"/>
                      <a:pt x="1265" y="838"/>
                    </a:cubicBezTo>
                    <a:cubicBezTo>
                      <a:pt x="882" y="241"/>
                      <a:pt x="1"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3" name="Google Shape;12123;p39"/>
              <p:cNvSpPr/>
              <p:nvPr/>
            </p:nvSpPr>
            <p:spPr>
              <a:xfrm rot="-6541634">
                <a:off x="332306" y="3458288"/>
                <a:ext cx="226574" cy="360218"/>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39"/>
              <p:cNvSpPr/>
              <p:nvPr/>
            </p:nvSpPr>
            <p:spPr>
              <a:xfrm rot="-6541634">
                <a:off x="361014" y="3621885"/>
                <a:ext cx="227220" cy="359571"/>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39"/>
              <p:cNvSpPr/>
              <p:nvPr/>
            </p:nvSpPr>
            <p:spPr>
              <a:xfrm rot="-6541634">
                <a:off x="370675" y="3842889"/>
                <a:ext cx="221662" cy="280988"/>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39"/>
              <p:cNvSpPr/>
              <p:nvPr/>
            </p:nvSpPr>
            <p:spPr>
              <a:xfrm rot="-6541634">
                <a:off x="415524" y="3980540"/>
                <a:ext cx="220887" cy="280988"/>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39"/>
              <p:cNvSpPr/>
              <p:nvPr/>
            </p:nvSpPr>
            <p:spPr>
              <a:xfrm rot="-6541634">
                <a:off x="922418" y="4374523"/>
                <a:ext cx="1332301" cy="1122658"/>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39"/>
              <p:cNvSpPr/>
              <p:nvPr/>
            </p:nvSpPr>
            <p:spPr>
              <a:xfrm rot="-6541634">
                <a:off x="1169399" y="4540506"/>
                <a:ext cx="938220" cy="1113223"/>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39"/>
              <p:cNvSpPr/>
              <p:nvPr/>
            </p:nvSpPr>
            <p:spPr>
              <a:xfrm rot="-6541634">
                <a:off x="1239100" y="4556424"/>
                <a:ext cx="810909" cy="851235"/>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39"/>
              <p:cNvSpPr/>
              <p:nvPr/>
            </p:nvSpPr>
            <p:spPr>
              <a:xfrm rot="-6541634">
                <a:off x="1102511" y="3566992"/>
                <a:ext cx="472794" cy="930594"/>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39"/>
              <p:cNvSpPr/>
              <p:nvPr/>
            </p:nvSpPr>
            <p:spPr>
              <a:xfrm rot="-6541634">
                <a:off x="1319822" y="3696177"/>
                <a:ext cx="380639" cy="165180"/>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39"/>
              <p:cNvSpPr/>
              <p:nvPr/>
            </p:nvSpPr>
            <p:spPr>
              <a:xfrm rot="-6541634">
                <a:off x="1670278" y="3702067"/>
                <a:ext cx="58162" cy="218819"/>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39"/>
              <p:cNvSpPr/>
              <p:nvPr/>
            </p:nvSpPr>
            <p:spPr>
              <a:xfrm rot="-6541634">
                <a:off x="1107762" y="3890943"/>
                <a:ext cx="410495" cy="147990"/>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39"/>
              <p:cNvSpPr/>
              <p:nvPr/>
            </p:nvSpPr>
            <p:spPr>
              <a:xfrm rot="-6541634">
                <a:off x="1521182" y="3904963"/>
                <a:ext cx="73026" cy="300504"/>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39"/>
              <p:cNvSpPr/>
              <p:nvPr/>
            </p:nvSpPr>
            <p:spPr>
              <a:xfrm rot="-6541634">
                <a:off x="1383850" y="4022158"/>
                <a:ext cx="172935" cy="420448"/>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39"/>
              <p:cNvSpPr/>
              <p:nvPr/>
            </p:nvSpPr>
            <p:spPr>
              <a:xfrm rot="-6541634">
                <a:off x="1630449" y="3569948"/>
                <a:ext cx="178235" cy="134031"/>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39"/>
              <p:cNvSpPr/>
              <p:nvPr/>
            </p:nvSpPr>
            <p:spPr>
              <a:xfrm rot="-6541634">
                <a:off x="1736949" y="3671104"/>
                <a:ext cx="179010" cy="134161"/>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39"/>
              <p:cNvSpPr/>
              <p:nvPr/>
            </p:nvSpPr>
            <p:spPr>
              <a:xfrm rot="-6541634">
                <a:off x="1636961" y="3893449"/>
                <a:ext cx="178881" cy="134031"/>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39"/>
              <p:cNvSpPr/>
              <p:nvPr/>
            </p:nvSpPr>
            <p:spPr>
              <a:xfrm rot="-6541634">
                <a:off x="1444986" y="3500745"/>
                <a:ext cx="178235" cy="134031"/>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39"/>
              <p:cNvSpPr/>
              <p:nvPr/>
            </p:nvSpPr>
            <p:spPr>
              <a:xfrm rot="-6541634">
                <a:off x="1225849" y="3699232"/>
                <a:ext cx="178105" cy="133644"/>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39"/>
              <p:cNvSpPr/>
              <p:nvPr/>
            </p:nvSpPr>
            <p:spPr>
              <a:xfrm rot="-6541634">
                <a:off x="1560523" y="4111050"/>
                <a:ext cx="178235" cy="134161"/>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39"/>
              <p:cNvSpPr/>
              <p:nvPr/>
            </p:nvSpPr>
            <p:spPr>
              <a:xfrm rot="-6541634">
                <a:off x="239832" y="4616733"/>
                <a:ext cx="1202793" cy="1546596"/>
              </a:xfrm>
              <a:custGeom>
                <a:rect b="b" l="l" r="r" t="t"/>
                <a:pathLst>
                  <a:path extrusionOk="0" h="11966" w="9306">
                    <a:moveTo>
                      <a:pt x="8939" y="1"/>
                    </a:moveTo>
                    <a:cubicBezTo>
                      <a:pt x="8939" y="1"/>
                      <a:pt x="3931" y="1451"/>
                      <a:pt x="2820" y="2332"/>
                    </a:cubicBezTo>
                    <a:cubicBezTo>
                      <a:pt x="1714" y="3214"/>
                      <a:pt x="2984" y="3296"/>
                      <a:pt x="3351" y="3559"/>
                    </a:cubicBezTo>
                    <a:cubicBezTo>
                      <a:pt x="3723" y="3821"/>
                      <a:pt x="2250" y="4297"/>
                      <a:pt x="1594" y="4708"/>
                    </a:cubicBezTo>
                    <a:cubicBezTo>
                      <a:pt x="931" y="5118"/>
                      <a:pt x="482" y="6252"/>
                      <a:pt x="1397" y="6273"/>
                    </a:cubicBezTo>
                    <a:cubicBezTo>
                      <a:pt x="1922" y="6284"/>
                      <a:pt x="2190" y="6290"/>
                      <a:pt x="2168" y="6470"/>
                    </a:cubicBezTo>
                    <a:cubicBezTo>
                      <a:pt x="2152" y="6651"/>
                      <a:pt x="762" y="7390"/>
                      <a:pt x="384" y="8123"/>
                    </a:cubicBezTo>
                    <a:cubicBezTo>
                      <a:pt x="1" y="8851"/>
                      <a:pt x="592" y="8824"/>
                      <a:pt x="866" y="8994"/>
                    </a:cubicBezTo>
                    <a:cubicBezTo>
                      <a:pt x="1145" y="9169"/>
                      <a:pt x="83" y="10023"/>
                      <a:pt x="203" y="11019"/>
                    </a:cubicBezTo>
                    <a:cubicBezTo>
                      <a:pt x="282" y="11667"/>
                      <a:pt x="640" y="11965"/>
                      <a:pt x="1038" y="11965"/>
                    </a:cubicBezTo>
                    <a:cubicBezTo>
                      <a:pt x="1251" y="11965"/>
                      <a:pt x="1477" y="11879"/>
                      <a:pt x="1676" y="11714"/>
                    </a:cubicBezTo>
                    <a:cubicBezTo>
                      <a:pt x="2245" y="11243"/>
                      <a:pt x="2316" y="10023"/>
                      <a:pt x="2469" y="9891"/>
                    </a:cubicBezTo>
                    <a:cubicBezTo>
                      <a:pt x="2477" y="9885"/>
                      <a:pt x="2483" y="9882"/>
                      <a:pt x="2490" y="9882"/>
                    </a:cubicBezTo>
                    <a:cubicBezTo>
                      <a:pt x="2611" y="9882"/>
                      <a:pt x="2556" y="11011"/>
                      <a:pt x="3172" y="11011"/>
                    </a:cubicBezTo>
                    <a:cubicBezTo>
                      <a:pt x="3191" y="11011"/>
                      <a:pt x="3210" y="11010"/>
                      <a:pt x="3230" y="11008"/>
                    </a:cubicBezTo>
                    <a:cubicBezTo>
                      <a:pt x="3942" y="10937"/>
                      <a:pt x="3794" y="8337"/>
                      <a:pt x="4040" y="7784"/>
                    </a:cubicBezTo>
                    <a:cubicBezTo>
                      <a:pt x="4076" y="7702"/>
                      <a:pt x="4111" y="7666"/>
                      <a:pt x="4147" y="7666"/>
                    </a:cubicBezTo>
                    <a:cubicBezTo>
                      <a:pt x="4353" y="7666"/>
                      <a:pt x="4580" y="8835"/>
                      <a:pt x="5036" y="9120"/>
                    </a:cubicBezTo>
                    <a:cubicBezTo>
                      <a:pt x="5073" y="9142"/>
                      <a:pt x="5109" y="9152"/>
                      <a:pt x="5145" y="9152"/>
                    </a:cubicBezTo>
                    <a:cubicBezTo>
                      <a:pt x="5644" y="9152"/>
                      <a:pt x="6126" y="7129"/>
                      <a:pt x="6350" y="5781"/>
                    </a:cubicBezTo>
                    <a:cubicBezTo>
                      <a:pt x="6438" y="5510"/>
                      <a:pt x="6512" y="5409"/>
                      <a:pt x="6581" y="5409"/>
                    </a:cubicBezTo>
                    <a:cubicBezTo>
                      <a:pt x="6743" y="5409"/>
                      <a:pt x="6871" y="5980"/>
                      <a:pt x="7056" y="6208"/>
                    </a:cubicBezTo>
                    <a:cubicBezTo>
                      <a:pt x="7072" y="6227"/>
                      <a:pt x="7093" y="6236"/>
                      <a:pt x="7119" y="6236"/>
                    </a:cubicBezTo>
                    <a:cubicBezTo>
                      <a:pt x="7546" y="6236"/>
                      <a:pt x="9305" y="3819"/>
                      <a:pt x="89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39"/>
              <p:cNvSpPr/>
              <p:nvPr/>
            </p:nvSpPr>
            <p:spPr>
              <a:xfrm rot="-6541634">
                <a:off x="373937" y="4793902"/>
                <a:ext cx="921934" cy="1150835"/>
              </a:xfrm>
              <a:custGeom>
                <a:rect b="b" l="l" r="r" t="t"/>
                <a:pathLst>
                  <a:path extrusionOk="0" h="8904" w="7133">
                    <a:moveTo>
                      <a:pt x="7056" y="1"/>
                    </a:moveTo>
                    <a:cubicBezTo>
                      <a:pt x="7039" y="1"/>
                      <a:pt x="6690" y="161"/>
                      <a:pt x="6705" y="177"/>
                    </a:cubicBezTo>
                    <a:lnTo>
                      <a:pt x="6975" y="67"/>
                    </a:lnTo>
                    <a:lnTo>
                      <a:pt x="6975" y="67"/>
                    </a:lnTo>
                    <a:cubicBezTo>
                      <a:pt x="6286" y="629"/>
                      <a:pt x="1405" y="4726"/>
                      <a:pt x="6" y="8842"/>
                    </a:cubicBezTo>
                    <a:cubicBezTo>
                      <a:pt x="0" y="8869"/>
                      <a:pt x="11" y="8891"/>
                      <a:pt x="39" y="8902"/>
                    </a:cubicBezTo>
                    <a:cubicBezTo>
                      <a:pt x="42" y="8903"/>
                      <a:pt x="46" y="8903"/>
                      <a:pt x="50" y="8903"/>
                    </a:cubicBezTo>
                    <a:cubicBezTo>
                      <a:pt x="69" y="8903"/>
                      <a:pt x="89" y="8893"/>
                      <a:pt x="93" y="8874"/>
                    </a:cubicBezTo>
                    <a:cubicBezTo>
                      <a:pt x="1582" y="4485"/>
                      <a:pt x="7067" y="111"/>
                      <a:pt x="7110" y="73"/>
                    </a:cubicBezTo>
                    <a:cubicBezTo>
                      <a:pt x="7132" y="56"/>
                      <a:pt x="7132" y="29"/>
                      <a:pt x="7121" y="7"/>
                    </a:cubicBezTo>
                    <a:lnTo>
                      <a:pt x="7121" y="7"/>
                    </a:lnTo>
                    <a:lnTo>
                      <a:pt x="6975" y="67"/>
                    </a:lnTo>
                    <a:lnTo>
                      <a:pt x="6975" y="67"/>
                    </a:lnTo>
                    <a:cubicBezTo>
                      <a:pt x="7025" y="26"/>
                      <a:pt x="7052" y="4"/>
                      <a:pt x="7056" y="2"/>
                    </a:cubicBezTo>
                    <a:cubicBezTo>
                      <a:pt x="7056" y="1"/>
                      <a:pt x="7056" y="1"/>
                      <a:pt x="7056"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39"/>
              <p:cNvSpPr/>
              <p:nvPr/>
            </p:nvSpPr>
            <p:spPr>
              <a:xfrm rot="-6541634">
                <a:off x="1109686" y="5430994"/>
                <a:ext cx="319375" cy="364224"/>
              </a:xfrm>
              <a:custGeom>
                <a:rect b="b" l="l" r="r" t="t"/>
                <a:pathLst>
                  <a:path extrusionOk="0" h="2818" w="2471">
                    <a:moveTo>
                      <a:pt x="2283" y="1"/>
                    </a:moveTo>
                    <a:lnTo>
                      <a:pt x="2207" y="28"/>
                    </a:lnTo>
                    <a:cubicBezTo>
                      <a:pt x="1101" y="466"/>
                      <a:pt x="34" y="1205"/>
                      <a:pt x="23" y="1210"/>
                    </a:cubicBezTo>
                    <a:cubicBezTo>
                      <a:pt x="6" y="1227"/>
                      <a:pt x="1" y="1254"/>
                      <a:pt x="12" y="1276"/>
                    </a:cubicBezTo>
                    <a:cubicBezTo>
                      <a:pt x="22" y="1287"/>
                      <a:pt x="38" y="1293"/>
                      <a:pt x="53" y="1293"/>
                    </a:cubicBezTo>
                    <a:cubicBezTo>
                      <a:pt x="61" y="1293"/>
                      <a:pt x="70" y="1291"/>
                      <a:pt x="77" y="1287"/>
                    </a:cubicBezTo>
                    <a:cubicBezTo>
                      <a:pt x="88" y="1276"/>
                      <a:pt x="1096" y="581"/>
                      <a:pt x="2163" y="143"/>
                    </a:cubicBezTo>
                    <a:lnTo>
                      <a:pt x="2163" y="143"/>
                    </a:lnTo>
                    <a:cubicBezTo>
                      <a:pt x="1999" y="1139"/>
                      <a:pt x="2360" y="2716"/>
                      <a:pt x="2371" y="2781"/>
                    </a:cubicBezTo>
                    <a:cubicBezTo>
                      <a:pt x="2378" y="2807"/>
                      <a:pt x="2397" y="2817"/>
                      <a:pt x="2417" y="2817"/>
                    </a:cubicBezTo>
                    <a:cubicBezTo>
                      <a:pt x="2443" y="2817"/>
                      <a:pt x="2470" y="2797"/>
                      <a:pt x="2464" y="2765"/>
                    </a:cubicBezTo>
                    <a:cubicBezTo>
                      <a:pt x="2459" y="2748"/>
                      <a:pt x="2070" y="1052"/>
                      <a:pt x="2267" y="83"/>
                    </a:cubicBezTo>
                    <a:lnTo>
                      <a:pt x="2283"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39"/>
              <p:cNvSpPr/>
              <p:nvPr/>
            </p:nvSpPr>
            <p:spPr>
              <a:xfrm rot="-6541634">
                <a:off x="726871" y="5293003"/>
                <a:ext cx="482229" cy="472923"/>
              </a:xfrm>
              <a:custGeom>
                <a:rect b="b" l="l" r="r" t="t"/>
                <a:pathLst>
                  <a:path extrusionOk="0" h="3659" w="3731">
                    <a:moveTo>
                      <a:pt x="3435" y="1"/>
                    </a:moveTo>
                    <a:lnTo>
                      <a:pt x="3375" y="6"/>
                    </a:lnTo>
                    <a:cubicBezTo>
                      <a:pt x="1602" y="171"/>
                      <a:pt x="63" y="1003"/>
                      <a:pt x="47" y="1013"/>
                    </a:cubicBezTo>
                    <a:cubicBezTo>
                      <a:pt x="0" y="1037"/>
                      <a:pt x="25" y="1096"/>
                      <a:pt x="68" y="1096"/>
                    </a:cubicBezTo>
                    <a:cubicBezTo>
                      <a:pt x="75" y="1096"/>
                      <a:pt x="83" y="1094"/>
                      <a:pt x="91" y="1090"/>
                    </a:cubicBezTo>
                    <a:cubicBezTo>
                      <a:pt x="107" y="1085"/>
                      <a:pt x="1596" y="275"/>
                      <a:pt x="3326" y="105"/>
                    </a:cubicBezTo>
                    <a:lnTo>
                      <a:pt x="3326" y="105"/>
                    </a:lnTo>
                    <a:cubicBezTo>
                      <a:pt x="3047" y="1709"/>
                      <a:pt x="3632" y="3608"/>
                      <a:pt x="3638" y="3624"/>
                    </a:cubicBezTo>
                    <a:cubicBezTo>
                      <a:pt x="3642" y="3647"/>
                      <a:pt x="3662" y="3659"/>
                      <a:pt x="3681" y="3659"/>
                    </a:cubicBezTo>
                    <a:cubicBezTo>
                      <a:pt x="3685" y="3659"/>
                      <a:pt x="3689" y="3658"/>
                      <a:pt x="3692" y="3657"/>
                    </a:cubicBezTo>
                    <a:cubicBezTo>
                      <a:pt x="3720" y="3646"/>
                      <a:pt x="3731" y="3624"/>
                      <a:pt x="3725" y="3597"/>
                    </a:cubicBezTo>
                    <a:cubicBezTo>
                      <a:pt x="3720" y="3581"/>
                      <a:pt x="3129" y="1659"/>
                      <a:pt x="3424" y="61"/>
                    </a:cubicBezTo>
                    <a:lnTo>
                      <a:pt x="3435" y="1"/>
                    </a:ln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39"/>
              <p:cNvSpPr/>
              <p:nvPr/>
            </p:nvSpPr>
            <p:spPr>
              <a:xfrm rot="-6541634">
                <a:off x="295516" y="5209717"/>
                <a:ext cx="528500" cy="383482"/>
              </a:xfrm>
              <a:custGeom>
                <a:rect b="b" l="l" r="r" t="t"/>
                <a:pathLst>
                  <a:path extrusionOk="0" h="2967" w="4089">
                    <a:moveTo>
                      <a:pt x="2839" y="1"/>
                    </a:moveTo>
                    <a:cubicBezTo>
                      <a:pt x="1486" y="1"/>
                      <a:pt x="56" y="338"/>
                      <a:pt x="39" y="342"/>
                    </a:cubicBezTo>
                    <a:cubicBezTo>
                      <a:pt x="12" y="347"/>
                      <a:pt x="1" y="369"/>
                      <a:pt x="6" y="397"/>
                    </a:cubicBezTo>
                    <a:cubicBezTo>
                      <a:pt x="11" y="416"/>
                      <a:pt x="28" y="431"/>
                      <a:pt x="50" y="431"/>
                    </a:cubicBezTo>
                    <a:cubicBezTo>
                      <a:pt x="54" y="431"/>
                      <a:pt x="57" y="430"/>
                      <a:pt x="61" y="429"/>
                    </a:cubicBezTo>
                    <a:cubicBezTo>
                      <a:pt x="79" y="425"/>
                      <a:pt x="1505" y="87"/>
                      <a:pt x="2846" y="87"/>
                    </a:cubicBezTo>
                    <a:cubicBezTo>
                      <a:pt x="3171" y="87"/>
                      <a:pt x="3490" y="107"/>
                      <a:pt x="3783" y="156"/>
                    </a:cubicBezTo>
                    <a:cubicBezTo>
                      <a:pt x="3548" y="1530"/>
                      <a:pt x="3985" y="2920"/>
                      <a:pt x="3991" y="2936"/>
                    </a:cubicBezTo>
                    <a:cubicBezTo>
                      <a:pt x="3997" y="2957"/>
                      <a:pt x="4014" y="2966"/>
                      <a:pt x="4031" y="2966"/>
                    </a:cubicBezTo>
                    <a:cubicBezTo>
                      <a:pt x="4059" y="2966"/>
                      <a:pt x="4089" y="2943"/>
                      <a:pt x="4079" y="2909"/>
                    </a:cubicBezTo>
                    <a:cubicBezTo>
                      <a:pt x="4073" y="2893"/>
                      <a:pt x="3630" y="1491"/>
                      <a:pt x="3881" y="128"/>
                    </a:cubicBezTo>
                    <a:lnTo>
                      <a:pt x="3892" y="85"/>
                    </a:lnTo>
                    <a:lnTo>
                      <a:pt x="3843" y="79"/>
                    </a:lnTo>
                    <a:cubicBezTo>
                      <a:pt x="3531" y="23"/>
                      <a:pt x="3187" y="1"/>
                      <a:pt x="2839" y="1"/>
                    </a:cubicBezTo>
                    <a:close/>
                  </a:path>
                </a:pathLst>
              </a:custGeom>
              <a:solidFill>
                <a:srgbClr val="ABD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39"/>
              <p:cNvSpPr/>
              <p:nvPr/>
            </p:nvSpPr>
            <p:spPr>
              <a:xfrm rot="-6541634">
                <a:off x="345853" y="3200224"/>
                <a:ext cx="1085435" cy="121894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39"/>
              <p:cNvSpPr/>
              <p:nvPr/>
            </p:nvSpPr>
            <p:spPr>
              <a:xfrm rot="-6541634">
                <a:off x="452622" y="3385318"/>
                <a:ext cx="883677" cy="893241"/>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39"/>
              <p:cNvSpPr/>
              <p:nvPr/>
            </p:nvSpPr>
            <p:spPr>
              <a:xfrm rot="-6541634">
                <a:off x="895353" y="3264578"/>
                <a:ext cx="264702" cy="310198"/>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39"/>
              <p:cNvSpPr/>
              <p:nvPr/>
            </p:nvSpPr>
            <p:spPr>
              <a:xfrm rot="-6541634">
                <a:off x="706231" y="3446930"/>
                <a:ext cx="386197" cy="402611"/>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39"/>
              <p:cNvSpPr/>
              <p:nvPr/>
            </p:nvSpPr>
            <p:spPr>
              <a:xfrm rot="-6541634">
                <a:off x="505003" y="3801013"/>
                <a:ext cx="431305" cy="344708"/>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39"/>
              <p:cNvSpPr/>
              <p:nvPr/>
            </p:nvSpPr>
            <p:spPr>
              <a:xfrm rot="-6541634">
                <a:off x="1064353" y="4042494"/>
                <a:ext cx="263539" cy="274267"/>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39"/>
              <p:cNvSpPr/>
              <p:nvPr/>
            </p:nvSpPr>
            <p:spPr>
              <a:xfrm rot="-6541634">
                <a:off x="1059947" y="4059888"/>
                <a:ext cx="177071" cy="215329"/>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39"/>
              <p:cNvSpPr/>
              <p:nvPr/>
            </p:nvSpPr>
            <p:spPr>
              <a:xfrm rot="-6541634">
                <a:off x="948537" y="3822940"/>
                <a:ext cx="289001" cy="269743"/>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39"/>
              <p:cNvSpPr/>
              <p:nvPr/>
            </p:nvSpPr>
            <p:spPr>
              <a:xfrm rot="-6541634">
                <a:off x="967252" y="3911590"/>
                <a:ext cx="194520" cy="196200"/>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39"/>
              <p:cNvSpPr/>
              <p:nvPr/>
            </p:nvSpPr>
            <p:spPr>
              <a:xfrm rot="-6541634">
                <a:off x="701009" y="3885577"/>
                <a:ext cx="314205" cy="246478"/>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39"/>
              <p:cNvSpPr/>
              <p:nvPr/>
            </p:nvSpPr>
            <p:spPr>
              <a:xfrm rot="-6541634">
                <a:off x="780317" y="3963832"/>
                <a:ext cx="234329" cy="17875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39"/>
              <p:cNvSpPr/>
              <p:nvPr/>
            </p:nvSpPr>
            <p:spPr>
              <a:xfrm rot="-6541634">
                <a:off x="735611" y="4084368"/>
                <a:ext cx="263410" cy="285641"/>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39"/>
              <p:cNvSpPr/>
              <p:nvPr/>
            </p:nvSpPr>
            <p:spPr>
              <a:xfrm rot="-6541634">
                <a:off x="818177" y="4087180"/>
                <a:ext cx="179915" cy="221792"/>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39"/>
              <p:cNvSpPr/>
              <p:nvPr/>
            </p:nvSpPr>
            <p:spPr>
              <a:xfrm rot="-6541634">
                <a:off x="857945" y="4181215"/>
                <a:ext cx="323381" cy="255396"/>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39"/>
              <p:cNvSpPr/>
              <p:nvPr/>
            </p:nvSpPr>
            <p:spPr>
              <a:xfrm rot="-6541634">
                <a:off x="896407" y="4176274"/>
                <a:ext cx="241308" cy="174228"/>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39"/>
              <p:cNvSpPr/>
              <p:nvPr/>
            </p:nvSpPr>
            <p:spPr>
              <a:xfrm rot="-6541634">
                <a:off x="937652" y="4074217"/>
                <a:ext cx="150188" cy="132093"/>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39"/>
              <p:cNvSpPr/>
              <p:nvPr/>
            </p:nvSpPr>
            <p:spPr>
              <a:xfrm rot="-6541634">
                <a:off x="764351" y="4217995"/>
                <a:ext cx="384387" cy="276206"/>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39"/>
              <p:cNvSpPr/>
              <p:nvPr/>
            </p:nvSpPr>
            <p:spPr>
              <a:xfrm rot="-6541634">
                <a:off x="650237" y="4976786"/>
                <a:ext cx="305804" cy="348327"/>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39"/>
              <p:cNvSpPr/>
              <p:nvPr/>
            </p:nvSpPr>
            <p:spPr>
              <a:xfrm rot="-6541634">
                <a:off x="964348" y="4687475"/>
                <a:ext cx="377925" cy="287321"/>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39"/>
              <p:cNvSpPr/>
              <p:nvPr/>
            </p:nvSpPr>
            <p:spPr>
              <a:xfrm rot="-6541634">
                <a:off x="305191" y="4235618"/>
                <a:ext cx="317824" cy="336565"/>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39"/>
              <p:cNvSpPr/>
              <p:nvPr/>
            </p:nvSpPr>
            <p:spPr>
              <a:xfrm rot="-6541634">
                <a:off x="236405" y="4726614"/>
                <a:ext cx="365129" cy="251648"/>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39"/>
              <p:cNvSpPr/>
              <p:nvPr/>
            </p:nvSpPr>
            <p:spPr>
              <a:xfrm rot="-6541634">
                <a:off x="241960" y="4222399"/>
                <a:ext cx="1127182" cy="967172"/>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39"/>
              <p:cNvSpPr/>
              <p:nvPr/>
            </p:nvSpPr>
            <p:spPr>
              <a:xfrm rot="-6541634">
                <a:off x="892564" y="4473693"/>
                <a:ext cx="426005" cy="14463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39"/>
              <p:cNvSpPr/>
              <p:nvPr/>
            </p:nvSpPr>
            <p:spPr>
              <a:xfrm rot="-6541634">
                <a:off x="828398" y="4801187"/>
                <a:ext cx="295851" cy="324286"/>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39"/>
              <p:cNvSpPr/>
              <p:nvPr/>
            </p:nvSpPr>
            <p:spPr>
              <a:xfrm rot="-6541634">
                <a:off x="406738" y="4899308"/>
                <a:ext cx="367972" cy="215717"/>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39"/>
              <p:cNvSpPr/>
              <p:nvPr/>
            </p:nvSpPr>
            <p:spPr>
              <a:xfrm rot="-6541634">
                <a:off x="240742" y="4508233"/>
                <a:ext cx="372108" cy="213261"/>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39"/>
              <p:cNvSpPr/>
              <p:nvPr/>
            </p:nvSpPr>
            <p:spPr>
              <a:xfrm rot="-6541634">
                <a:off x="571145" y="4096191"/>
                <a:ext cx="230064" cy="394856"/>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39"/>
              <p:cNvSpPr/>
              <p:nvPr/>
            </p:nvSpPr>
            <p:spPr>
              <a:xfrm rot="-6541634">
                <a:off x="712521" y="4319297"/>
                <a:ext cx="335014" cy="271294"/>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39"/>
              <p:cNvSpPr/>
              <p:nvPr/>
            </p:nvSpPr>
            <p:spPr>
              <a:xfrm rot="-6541634">
                <a:off x="783151" y="4592019"/>
                <a:ext cx="396924" cy="160398"/>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39"/>
              <p:cNvSpPr/>
              <p:nvPr/>
            </p:nvSpPr>
            <p:spPr>
              <a:xfrm rot="-6541634">
                <a:off x="727001" y="4813142"/>
                <a:ext cx="191806" cy="406876"/>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39"/>
              <p:cNvSpPr/>
              <p:nvPr/>
            </p:nvSpPr>
            <p:spPr>
              <a:xfrm rot="-6541634">
                <a:off x="306417" y="4749566"/>
                <a:ext cx="410495" cy="105855"/>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39"/>
              <p:cNvSpPr/>
              <p:nvPr/>
            </p:nvSpPr>
            <p:spPr>
              <a:xfrm rot="-6541634">
                <a:off x="500568" y="4259792"/>
                <a:ext cx="157813" cy="340442"/>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39"/>
              <p:cNvSpPr/>
              <p:nvPr/>
            </p:nvSpPr>
            <p:spPr>
              <a:xfrm rot="-6541634">
                <a:off x="469116" y="4441978"/>
                <a:ext cx="284865" cy="267158"/>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39"/>
              <p:cNvSpPr/>
              <p:nvPr/>
            </p:nvSpPr>
            <p:spPr>
              <a:xfrm rot="-6541634">
                <a:off x="583667" y="4781759"/>
                <a:ext cx="234975" cy="230968"/>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39"/>
              <p:cNvSpPr/>
              <p:nvPr/>
            </p:nvSpPr>
            <p:spPr>
              <a:xfrm rot="-6541634">
                <a:off x="775047" y="4705475"/>
                <a:ext cx="231485" cy="261083"/>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39"/>
              <p:cNvSpPr/>
              <p:nvPr/>
            </p:nvSpPr>
            <p:spPr>
              <a:xfrm rot="-6541634">
                <a:off x="714811" y="4535662"/>
                <a:ext cx="246090" cy="196588"/>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39"/>
              <p:cNvSpPr/>
              <p:nvPr/>
            </p:nvSpPr>
            <p:spPr>
              <a:xfrm rot="-6541634">
                <a:off x="519097" y="4596393"/>
                <a:ext cx="254362" cy="16569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39"/>
              <p:cNvSpPr/>
              <p:nvPr/>
            </p:nvSpPr>
            <p:spPr>
              <a:xfrm rot="-6541634">
                <a:off x="674316" y="4691479"/>
                <a:ext cx="187153" cy="235621"/>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39"/>
              <p:cNvSpPr/>
              <p:nvPr/>
            </p:nvSpPr>
            <p:spPr>
              <a:xfrm rot="-6541634">
                <a:off x="714963" y="4363968"/>
                <a:ext cx="183405" cy="246090"/>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39"/>
              <p:cNvSpPr/>
              <p:nvPr/>
            </p:nvSpPr>
            <p:spPr>
              <a:xfrm rot="-6541634">
                <a:off x="792271" y="4643075"/>
                <a:ext cx="40455" cy="3412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39"/>
              <p:cNvSpPr/>
              <p:nvPr/>
            </p:nvSpPr>
            <p:spPr>
              <a:xfrm rot="-6541634">
                <a:off x="782500" y="4589432"/>
                <a:ext cx="39680" cy="3412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39"/>
              <p:cNvSpPr/>
              <p:nvPr/>
            </p:nvSpPr>
            <p:spPr>
              <a:xfrm rot="-6541634">
                <a:off x="688482" y="4614270"/>
                <a:ext cx="39680" cy="34251"/>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39"/>
              <p:cNvSpPr/>
              <p:nvPr/>
            </p:nvSpPr>
            <p:spPr>
              <a:xfrm rot="-6541634">
                <a:off x="807508" y="4744889"/>
                <a:ext cx="33993" cy="3412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39"/>
              <p:cNvSpPr/>
              <p:nvPr/>
            </p:nvSpPr>
            <p:spPr>
              <a:xfrm rot="-6541634">
                <a:off x="842913" y="4710755"/>
                <a:ext cx="39809" cy="33993"/>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39"/>
              <p:cNvSpPr/>
              <p:nvPr/>
            </p:nvSpPr>
            <p:spPr>
              <a:xfrm rot="-6541634">
                <a:off x="738795" y="4632166"/>
                <a:ext cx="39809" cy="3412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39"/>
              <p:cNvSpPr/>
              <p:nvPr/>
            </p:nvSpPr>
            <p:spPr>
              <a:xfrm rot="-6541634">
                <a:off x="695987" y="4674027"/>
                <a:ext cx="40455" cy="34251"/>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39"/>
              <p:cNvSpPr/>
              <p:nvPr/>
            </p:nvSpPr>
            <p:spPr>
              <a:xfrm rot="-6541634">
                <a:off x="643221" y="4672075"/>
                <a:ext cx="33993" cy="3412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39"/>
              <p:cNvSpPr/>
              <p:nvPr/>
            </p:nvSpPr>
            <p:spPr>
              <a:xfrm rot="-6541634">
                <a:off x="707935" y="4722877"/>
                <a:ext cx="39680" cy="3412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39"/>
              <p:cNvSpPr/>
              <p:nvPr/>
            </p:nvSpPr>
            <p:spPr>
              <a:xfrm rot="-6541634">
                <a:off x="731208" y="4777946"/>
                <a:ext cx="34122" cy="3412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39"/>
              <p:cNvSpPr/>
              <p:nvPr/>
            </p:nvSpPr>
            <p:spPr>
              <a:xfrm rot="-6541634">
                <a:off x="658612" y="4733806"/>
                <a:ext cx="39680" cy="34251"/>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39"/>
              <p:cNvSpPr/>
              <p:nvPr/>
            </p:nvSpPr>
            <p:spPr>
              <a:xfrm rot="-6541634">
                <a:off x="762849" y="4728889"/>
                <a:ext cx="40455" cy="33993"/>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39"/>
              <p:cNvSpPr/>
              <p:nvPr/>
            </p:nvSpPr>
            <p:spPr>
              <a:xfrm rot="-6541634">
                <a:off x="804350" y="4692442"/>
                <a:ext cx="39680" cy="34510"/>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39"/>
              <p:cNvSpPr/>
              <p:nvPr/>
            </p:nvSpPr>
            <p:spPr>
              <a:xfrm rot="-6541634">
                <a:off x="846203" y="4657259"/>
                <a:ext cx="39809" cy="33993"/>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39"/>
              <p:cNvSpPr/>
              <p:nvPr/>
            </p:nvSpPr>
            <p:spPr>
              <a:xfrm rot="-6541634">
                <a:off x="753468" y="4683250"/>
                <a:ext cx="39680" cy="3412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39"/>
              <p:cNvSpPr/>
              <p:nvPr/>
            </p:nvSpPr>
            <p:spPr>
              <a:xfrm rot="-6541634">
                <a:off x="204028" y="4279035"/>
                <a:ext cx="329715" cy="229547"/>
              </a:xfrm>
              <a:custGeom>
                <a:rect b="b" l="l" r="r" t="t"/>
                <a:pathLst>
                  <a:path extrusionOk="0" h="1776" w="2551">
                    <a:moveTo>
                      <a:pt x="2499" y="1"/>
                    </a:moveTo>
                    <a:cubicBezTo>
                      <a:pt x="2482" y="1"/>
                      <a:pt x="2455" y="22"/>
                      <a:pt x="2414" y="79"/>
                    </a:cubicBezTo>
                    <a:cubicBezTo>
                      <a:pt x="2245" y="309"/>
                      <a:pt x="1342" y="478"/>
                      <a:pt x="816" y="593"/>
                    </a:cubicBezTo>
                    <a:cubicBezTo>
                      <a:pt x="291" y="708"/>
                      <a:pt x="1" y="1551"/>
                      <a:pt x="1046" y="1759"/>
                    </a:cubicBezTo>
                    <a:cubicBezTo>
                      <a:pt x="1103" y="1770"/>
                      <a:pt x="1158" y="1775"/>
                      <a:pt x="1212" y="1775"/>
                    </a:cubicBezTo>
                    <a:cubicBezTo>
                      <a:pt x="2141" y="1775"/>
                      <a:pt x="2513" y="199"/>
                      <a:pt x="2513" y="199"/>
                    </a:cubicBezTo>
                    <a:cubicBezTo>
                      <a:pt x="2513" y="199"/>
                      <a:pt x="2550" y="1"/>
                      <a:pt x="2499"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39"/>
              <p:cNvSpPr/>
              <p:nvPr/>
            </p:nvSpPr>
            <p:spPr>
              <a:xfrm rot="-6541634">
                <a:off x="211837" y="4263480"/>
                <a:ext cx="223860" cy="174616"/>
              </a:xfrm>
              <a:custGeom>
                <a:rect b="b" l="l" r="r" t="t"/>
                <a:pathLst>
                  <a:path extrusionOk="0" h="1351" w="1732">
                    <a:moveTo>
                      <a:pt x="1730" y="0"/>
                    </a:moveTo>
                    <a:cubicBezTo>
                      <a:pt x="1730" y="0"/>
                      <a:pt x="1730" y="0"/>
                      <a:pt x="1730" y="0"/>
                    </a:cubicBezTo>
                    <a:cubicBezTo>
                      <a:pt x="1489" y="383"/>
                      <a:pt x="1106" y="498"/>
                      <a:pt x="487" y="794"/>
                    </a:cubicBezTo>
                    <a:cubicBezTo>
                      <a:pt x="1" y="1026"/>
                      <a:pt x="279" y="1350"/>
                      <a:pt x="647" y="1350"/>
                    </a:cubicBezTo>
                    <a:cubicBezTo>
                      <a:pt x="747" y="1350"/>
                      <a:pt x="853" y="1326"/>
                      <a:pt x="952" y="1270"/>
                    </a:cubicBezTo>
                    <a:cubicBezTo>
                      <a:pt x="1415" y="1009"/>
                      <a:pt x="1732" y="0"/>
                      <a:pt x="173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39"/>
              <p:cNvSpPr/>
              <p:nvPr/>
            </p:nvSpPr>
            <p:spPr>
              <a:xfrm rot="-6541634">
                <a:off x="49875" y="4346231"/>
                <a:ext cx="369523" cy="186377"/>
              </a:xfrm>
              <a:custGeom>
                <a:rect b="b" l="l" r="r" t="t"/>
                <a:pathLst>
                  <a:path extrusionOk="0" h="1442" w="2859">
                    <a:moveTo>
                      <a:pt x="811" y="0"/>
                    </a:moveTo>
                    <a:cubicBezTo>
                      <a:pt x="394" y="0"/>
                      <a:pt x="0" y="404"/>
                      <a:pt x="500" y="1091"/>
                    </a:cubicBezTo>
                    <a:cubicBezTo>
                      <a:pt x="689" y="1351"/>
                      <a:pt x="957" y="1442"/>
                      <a:pt x="1240" y="1442"/>
                    </a:cubicBezTo>
                    <a:cubicBezTo>
                      <a:pt x="1898" y="1442"/>
                      <a:pt x="2635" y="949"/>
                      <a:pt x="2635" y="949"/>
                    </a:cubicBezTo>
                    <a:cubicBezTo>
                      <a:pt x="2635" y="949"/>
                      <a:pt x="2858" y="781"/>
                      <a:pt x="2718" y="781"/>
                    </a:cubicBezTo>
                    <a:cubicBezTo>
                      <a:pt x="2701" y="781"/>
                      <a:pt x="2677" y="784"/>
                      <a:pt x="2646" y="790"/>
                    </a:cubicBezTo>
                    <a:cubicBezTo>
                      <a:pt x="2631" y="793"/>
                      <a:pt x="2615" y="794"/>
                      <a:pt x="2598" y="794"/>
                    </a:cubicBezTo>
                    <a:cubicBezTo>
                      <a:pt x="2285" y="794"/>
                      <a:pt x="1560" y="343"/>
                      <a:pt x="1124" y="84"/>
                    </a:cubicBezTo>
                    <a:cubicBezTo>
                      <a:pt x="1028" y="27"/>
                      <a:pt x="919" y="0"/>
                      <a:pt x="81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39"/>
              <p:cNvSpPr/>
              <p:nvPr/>
            </p:nvSpPr>
            <p:spPr>
              <a:xfrm rot="-6541634">
                <a:off x="105922" y="4342157"/>
                <a:ext cx="268192" cy="92930"/>
              </a:xfrm>
              <a:custGeom>
                <a:rect b="b" l="l" r="r" t="t"/>
                <a:pathLst>
                  <a:path extrusionOk="0" h="719" w="2075">
                    <a:moveTo>
                      <a:pt x="412" y="0"/>
                    </a:moveTo>
                    <a:cubicBezTo>
                      <a:pt x="0" y="0"/>
                      <a:pt x="174" y="593"/>
                      <a:pt x="631" y="699"/>
                    </a:cubicBezTo>
                    <a:cubicBezTo>
                      <a:pt x="687" y="712"/>
                      <a:pt x="747" y="718"/>
                      <a:pt x="810" y="718"/>
                    </a:cubicBezTo>
                    <a:cubicBezTo>
                      <a:pt x="1338" y="718"/>
                      <a:pt x="2074" y="299"/>
                      <a:pt x="2060" y="299"/>
                    </a:cubicBezTo>
                    <a:lnTo>
                      <a:pt x="2060" y="299"/>
                    </a:lnTo>
                    <a:cubicBezTo>
                      <a:pt x="1962" y="326"/>
                      <a:pt x="1868" y="339"/>
                      <a:pt x="1773" y="339"/>
                    </a:cubicBezTo>
                    <a:cubicBezTo>
                      <a:pt x="1449" y="339"/>
                      <a:pt x="1119" y="197"/>
                      <a:pt x="615" y="36"/>
                    </a:cubicBezTo>
                    <a:cubicBezTo>
                      <a:pt x="536" y="11"/>
                      <a:pt x="468" y="0"/>
                      <a:pt x="4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39"/>
              <p:cNvSpPr/>
              <p:nvPr/>
            </p:nvSpPr>
            <p:spPr>
              <a:xfrm rot="-6541634">
                <a:off x="-35750" y="4274677"/>
                <a:ext cx="252424" cy="294947"/>
              </a:xfrm>
              <a:custGeom>
                <a:rect b="b" l="l" r="r" t="t"/>
                <a:pathLst>
                  <a:path extrusionOk="0" h="2282" w="1953">
                    <a:moveTo>
                      <a:pt x="924" y="1"/>
                    </a:moveTo>
                    <a:cubicBezTo>
                      <a:pt x="690" y="1"/>
                      <a:pt x="441" y="177"/>
                      <a:pt x="301" y="650"/>
                    </a:cubicBezTo>
                    <a:cubicBezTo>
                      <a:pt x="0" y="1673"/>
                      <a:pt x="1719" y="2254"/>
                      <a:pt x="1719" y="2254"/>
                    </a:cubicBezTo>
                    <a:cubicBezTo>
                      <a:pt x="1719" y="2254"/>
                      <a:pt x="1812" y="2282"/>
                      <a:pt x="1872" y="2282"/>
                    </a:cubicBezTo>
                    <a:cubicBezTo>
                      <a:pt x="1927" y="2282"/>
                      <a:pt x="1953" y="2258"/>
                      <a:pt x="1850" y="2166"/>
                    </a:cubicBezTo>
                    <a:cubicBezTo>
                      <a:pt x="1637" y="1975"/>
                      <a:pt x="1549" y="1055"/>
                      <a:pt x="1484" y="524"/>
                    </a:cubicBezTo>
                    <a:cubicBezTo>
                      <a:pt x="1448" y="239"/>
                      <a:pt x="1196" y="1"/>
                      <a:pt x="924"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39"/>
              <p:cNvSpPr/>
              <p:nvPr/>
            </p:nvSpPr>
            <p:spPr>
              <a:xfrm rot="-6541634">
                <a:off x="38618" y="4269435"/>
                <a:ext cx="173582" cy="206411"/>
              </a:xfrm>
              <a:custGeom>
                <a:rect b="b" l="l" r="r" t="t"/>
                <a:pathLst>
                  <a:path extrusionOk="0" h="1597" w="1343">
                    <a:moveTo>
                      <a:pt x="390" y="0"/>
                    </a:moveTo>
                    <a:cubicBezTo>
                      <a:pt x="184" y="0"/>
                      <a:pt x="0" y="374"/>
                      <a:pt x="149" y="710"/>
                    </a:cubicBezTo>
                    <a:cubicBezTo>
                      <a:pt x="365" y="1190"/>
                      <a:pt x="1328" y="1597"/>
                      <a:pt x="1342" y="1597"/>
                    </a:cubicBezTo>
                    <a:cubicBezTo>
                      <a:pt x="1343" y="1597"/>
                      <a:pt x="1343" y="1596"/>
                      <a:pt x="1343" y="1596"/>
                    </a:cubicBezTo>
                    <a:cubicBezTo>
                      <a:pt x="987" y="1328"/>
                      <a:pt x="905" y="934"/>
                      <a:pt x="664" y="288"/>
                    </a:cubicBezTo>
                    <a:cubicBezTo>
                      <a:pt x="589" y="82"/>
                      <a:pt x="487" y="0"/>
                      <a:pt x="3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39"/>
              <p:cNvSpPr/>
              <p:nvPr/>
            </p:nvSpPr>
            <p:spPr>
              <a:xfrm rot="-6541634">
                <a:off x="-111979" y="4105028"/>
                <a:ext cx="275430" cy="301280"/>
              </a:xfrm>
              <a:custGeom>
                <a:rect b="b" l="l" r="r" t="t"/>
                <a:pathLst>
                  <a:path extrusionOk="0" h="2331" w="2131">
                    <a:moveTo>
                      <a:pt x="1436" y="1"/>
                    </a:moveTo>
                    <a:cubicBezTo>
                      <a:pt x="1316" y="1"/>
                      <a:pt x="1175" y="25"/>
                      <a:pt x="1013" y="82"/>
                    </a:cubicBezTo>
                    <a:cubicBezTo>
                      <a:pt x="0" y="427"/>
                      <a:pt x="526" y="2162"/>
                      <a:pt x="526" y="2162"/>
                    </a:cubicBezTo>
                    <a:cubicBezTo>
                      <a:pt x="526" y="2162"/>
                      <a:pt x="585" y="2330"/>
                      <a:pt x="630" y="2330"/>
                    </a:cubicBezTo>
                    <a:cubicBezTo>
                      <a:pt x="649" y="2330"/>
                      <a:pt x="665" y="2301"/>
                      <a:pt x="673" y="2217"/>
                    </a:cubicBezTo>
                    <a:cubicBezTo>
                      <a:pt x="701" y="1932"/>
                      <a:pt x="1401" y="1330"/>
                      <a:pt x="1795" y="969"/>
                    </a:cubicBezTo>
                    <a:cubicBezTo>
                      <a:pt x="2131" y="666"/>
                      <a:pt x="2061" y="1"/>
                      <a:pt x="143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39"/>
              <p:cNvSpPr/>
              <p:nvPr/>
            </p:nvSpPr>
            <p:spPr>
              <a:xfrm rot="-6541634">
                <a:off x="-3087" y="4145150"/>
                <a:ext cx="145922" cy="231615"/>
              </a:xfrm>
              <a:custGeom>
                <a:rect b="b" l="l" r="r" t="t"/>
                <a:pathLst>
                  <a:path extrusionOk="0" h="1792" w="1129">
                    <a:moveTo>
                      <a:pt x="771" y="0"/>
                    </a:moveTo>
                    <a:cubicBezTo>
                      <a:pt x="602" y="0"/>
                      <a:pt x="388" y="100"/>
                      <a:pt x="268" y="302"/>
                    </a:cubicBezTo>
                    <a:cubicBezTo>
                      <a:pt x="1" y="760"/>
                      <a:pt x="232" y="1791"/>
                      <a:pt x="235" y="1791"/>
                    </a:cubicBezTo>
                    <a:cubicBezTo>
                      <a:pt x="235" y="1791"/>
                      <a:pt x="235" y="1791"/>
                      <a:pt x="235" y="1791"/>
                    </a:cubicBezTo>
                    <a:cubicBezTo>
                      <a:pt x="251" y="1337"/>
                      <a:pt x="525" y="1047"/>
                      <a:pt x="913" y="477"/>
                    </a:cubicBezTo>
                    <a:cubicBezTo>
                      <a:pt x="1128" y="162"/>
                      <a:pt x="986" y="0"/>
                      <a:pt x="7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39"/>
              <p:cNvSpPr/>
              <p:nvPr/>
            </p:nvSpPr>
            <p:spPr>
              <a:xfrm rot="-6541634">
                <a:off x="-116193" y="4036270"/>
                <a:ext cx="375081" cy="169316"/>
              </a:xfrm>
              <a:custGeom>
                <a:rect b="b" l="l" r="r" t="t"/>
                <a:pathLst>
                  <a:path extrusionOk="0" h="1310" w="2902">
                    <a:moveTo>
                      <a:pt x="1617" y="0"/>
                    </a:moveTo>
                    <a:cubicBezTo>
                      <a:pt x="853" y="0"/>
                      <a:pt x="123" y="1033"/>
                      <a:pt x="123" y="1033"/>
                    </a:cubicBezTo>
                    <a:cubicBezTo>
                      <a:pt x="123" y="1033"/>
                      <a:pt x="1" y="1224"/>
                      <a:pt x="73" y="1224"/>
                    </a:cubicBezTo>
                    <a:cubicBezTo>
                      <a:pt x="92" y="1224"/>
                      <a:pt x="123" y="1212"/>
                      <a:pt x="172" y="1180"/>
                    </a:cubicBezTo>
                    <a:cubicBezTo>
                      <a:pt x="237" y="1138"/>
                      <a:pt x="355" y="1121"/>
                      <a:pt x="502" y="1121"/>
                    </a:cubicBezTo>
                    <a:cubicBezTo>
                      <a:pt x="884" y="1121"/>
                      <a:pt x="1464" y="1234"/>
                      <a:pt x="1847" y="1301"/>
                    </a:cubicBezTo>
                    <a:cubicBezTo>
                      <a:pt x="1880" y="1307"/>
                      <a:pt x="1913" y="1310"/>
                      <a:pt x="1946" y="1310"/>
                    </a:cubicBezTo>
                    <a:cubicBezTo>
                      <a:pt x="2440" y="1310"/>
                      <a:pt x="2902" y="684"/>
                      <a:pt x="2066" y="135"/>
                    </a:cubicBezTo>
                    <a:cubicBezTo>
                      <a:pt x="1918" y="40"/>
                      <a:pt x="1767" y="0"/>
                      <a:pt x="16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39"/>
              <p:cNvSpPr/>
              <p:nvPr/>
            </p:nvSpPr>
            <p:spPr>
              <a:xfrm rot="-6541634">
                <a:off x="-34373" y="4108339"/>
                <a:ext cx="271682" cy="115420"/>
              </a:xfrm>
              <a:custGeom>
                <a:rect b="b" l="l" r="r" t="t"/>
                <a:pathLst>
                  <a:path extrusionOk="0" h="893" w="2102">
                    <a:moveTo>
                      <a:pt x="1279" y="1"/>
                    </a:moveTo>
                    <a:cubicBezTo>
                      <a:pt x="1251" y="1"/>
                      <a:pt x="1224" y="2"/>
                      <a:pt x="1196" y="6"/>
                    </a:cubicBezTo>
                    <a:cubicBezTo>
                      <a:pt x="669" y="71"/>
                      <a:pt x="1" y="893"/>
                      <a:pt x="3" y="893"/>
                    </a:cubicBezTo>
                    <a:cubicBezTo>
                      <a:pt x="3" y="893"/>
                      <a:pt x="3" y="893"/>
                      <a:pt x="3" y="893"/>
                    </a:cubicBezTo>
                    <a:cubicBezTo>
                      <a:pt x="369" y="630"/>
                      <a:pt x="764" y="663"/>
                      <a:pt x="1453" y="619"/>
                    </a:cubicBezTo>
                    <a:cubicBezTo>
                      <a:pt x="2102" y="578"/>
                      <a:pt x="1767" y="1"/>
                      <a:pt x="127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39"/>
              <p:cNvSpPr/>
              <p:nvPr/>
            </p:nvSpPr>
            <p:spPr>
              <a:xfrm rot="-6541634">
                <a:off x="114502" y="3989570"/>
                <a:ext cx="296368" cy="240533"/>
              </a:xfrm>
              <a:custGeom>
                <a:rect b="b" l="l" r="r" t="t"/>
                <a:pathLst>
                  <a:path extrusionOk="0" h="1861" w="2293">
                    <a:moveTo>
                      <a:pt x="417" y="0"/>
                    </a:moveTo>
                    <a:cubicBezTo>
                      <a:pt x="378" y="0"/>
                      <a:pt x="356" y="1"/>
                      <a:pt x="356" y="1"/>
                    </a:cubicBezTo>
                    <a:cubicBezTo>
                      <a:pt x="356" y="1"/>
                      <a:pt x="1" y="34"/>
                      <a:pt x="263" y="132"/>
                    </a:cubicBezTo>
                    <a:cubicBezTo>
                      <a:pt x="532" y="231"/>
                      <a:pt x="937" y="1058"/>
                      <a:pt x="1188" y="1534"/>
                    </a:cubicBezTo>
                    <a:cubicBezTo>
                      <a:pt x="1292" y="1734"/>
                      <a:pt x="1510" y="1861"/>
                      <a:pt x="1722" y="1861"/>
                    </a:cubicBezTo>
                    <a:cubicBezTo>
                      <a:pt x="2013" y="1861"/>
                      <a:pt x="2292" y="1621"/>
                      <a:pt x="2245" y="1003"/>
                    </a:cubicBezTo>
                    <a:cubicBezTo>
                      <a:pt x="2177" y="52"/>
                      <a:pt x="733" y="0"/>
                      <a:pt x="41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39"/>
              <p:cNvSpPr/>
              <p:nvPr/>
            </p:nvSpPr>
            <p:spPr>
              <a:xfrm rot="-6541634">
                <a:off x="117288" y="4066491"/>
                <a:ext cx="221404" cy="151092"/>
              </a:xfrm>
              <a:custGeom>
                <a:rect b="b" l="l" r="r" t="t"/>
                <a:pathLst>
                  <a:path extrusionOk="0" h="1169" w="1713">
                    <a:moveTo>
                      <a:pt x="10" y="1"/>
                    </a:moveTo>
                    <a:cubicBezTo>
                      <a:pt x="3" y="1"/>
                      <a:pt x="0" y="1"/>
                      <a:pt x="1" y="1"/>
                    </a:cubicBezTo>
                    <a:cubicBezTo>
                      <a:pt x="433" y="127"/>
                      <a:pt x="647" y="466"/>
                      <a:pt x="1096" y="986"/>
                    </a:cubicBezTo>
                    <a:cubicBezTo>
                      <a:pt x="1208" y="1116"/>
                      <a:pt x="1309" y="1169"/>
                      <a:pt x="1390" y="1169"/>
                    </a:cubicBezTo>
                    <a:cubicBezTo>
                      <a:pt x="1636" y="1169"/>
                      <a:pt x="1713" y="695"/>
                      <a:pt x="1430" y="412"/>
                    </a:cubicBezTo>
                    <a:cubicBezTo>
                      <a:pt x="1074" y="51"/>
                      <a:pt x="111" y="1"/>
                      <a:pt x="1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39"/>
              <p:cNvSpPr/>
              <p:nvPr/>
            </p:nvSpPr>
            <p:spPr>
              <a:xfrm rot="-6541634">
                <a:off x="207639" y="4007292"/>
                <a:ext cx="254362" cy="326096"/>
              </a:xfrm>
              <a:custGeom>
                <a:rect b="b" l="l" r="r" t="t"/>
                <a:pathLst>
                  <a:path extrusionOk="0" h="2523" w="1968">
                    <a:moveTo>
                      <a:pt x="543" y="0"/>
                    </a:moveTo>
                    <a:cubicBezTo>
                      <a:pt x="517" y="0"/>
                      <a:pt x="509" y="30"/>
                      <a:pt x="545" y="121"/>
                    </a:cubicBezTo>
                    <a:cubicBezTo>
                      <a:pt x="649" y="390"/>
                      <a:pt x="309" y="1243"/>
                      <a:pt x="123" y="1747"/>
                    </a:cubicBezTo>
                    <a:cubicBezTo>
                      <a:pt x="1" y="2092"/>
                      <a:pt x="215" y="2522"/>
                      <a:pt x="594" y="2522"/>
                    </a:cubicBezTo>
                    <a:cubicBezTo>
                      <a:pt x="775" y="2522"/>
                      <a:pt x="992" y="2425"/>
                      <a:pt x="1229" y="2174"/>
                    </a:cubicBezTo>
                    <a:cubicBezTo>
                      <a:pt x="1968" y="1402"/>
                      <a:pt x="704" y="105"/>
                      <a:pt x="704" y="105"/>
                    </a:cubicBezTo>
                    <a:cubicBezTo>
                      <a:pt x="704" y="105"/>
                      <a:pt x="592" y="0"/>
                      <a:pt x="54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39"/>
              <p:cNvSpPr/>
              <p:nvPr/>
            </p:nvSpPr>
            <p:spPr>
              <a:xfrm rot="-6541634">
                <a:off x="247342" y="4077253"/>
                <a:ext cx="92155" cy="242213"/>
              </a:xfrm>
              <a:custGeom>
                <a:rect b="b" l="l" r="r" t="t"/>
                <a:pathLst>
                  <a:path extrusionOk="0" h="1874" w="713">
                    <a:moveTo>
                      <a:pt x="29" y="1"/>
                    </a:moveTo>
                    <a:cubicBezTo>
                      <a:pt x="29" y="1"/>
                      <a:pt x="29" y="1"/>
                      <a:pt x="29" y="1"/>
                    </a:cubicBezTo>
                    <a:cubicBezTo>
                      <a:pt x="220" y="406"/>
                      <a:pt x="116" y="789"/>
                      <a:pt x="34" y="1473"/>
                    </a:cubicBezTo>
                    <a:cubicBezTo>
                      <a:pt x="0" y="1758"/>
                      <a:pt x="102" y="1874"/>
                      <a:pt x="236" y="1874"/>
                    </a:cubicBezTo>
                    <a:cubicBezTo>
                      <a:pt x="422" y="1874"/>
                      <a:pt x="670" y="1646"/>
                      <a:pt x="686" y="1336"/>
                    </a:cubicBezTo>
                    <a:cubicBezTo>
                      <a:pt x="713" y="803"/>
                      <a:pt x="32" y="1"/>
                      <a:pt x="2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39"/>
              <p:cNvSpPr/>
              <p:nvPr/>
            </p:nvSpPr>
            <p:spPr>
              <a:xfrm rot="-6541634">
                <a:off x="127626" y="4206678"/>
                <a:ext cx="123950" cy="106372"/>
              </a:xfrm>
              <a:custGeom>
                <a:rect b="b" l="l" r="r" t="t"/>
                <a:pathLst>
                  <a:path extrusionOk="0" h="823" w="959">
                    <a:moveTo>
                      <a:pt x="414" y="1"/>
                    </a:moveTo>
                    <a:cubicBezTo>
                      <a:pt x="203" y="1"/>
                      <a:pt x="0" y="164"/>
                      <a:pt x="0" y="412"/>
                    </a:cubicBezTo>
                    <a:cubicBezTo>
                      <a:pt x="0" y="641"/>
                      <a:pt x="186" y="822"/>
                      <a:pt x="411" y="822"/>
                    </a:cubicBezTo>
                    <a:cubicBezTo>
                      <a:pt x="778" y="822"/>
                      <a:pt x="958" y="379"/>
                      <a:pt x="701" y="121"/>
                    </a:cubicBezTo>
                    <a:cubicBezTo>
                      <a:pt x="618" y="38"/>
                      <a:pt x="515" y="1"/>
                      <a:pt x="41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39"/>
              <p:cNvSpPr/>
              <p:nvPr/>
            </p:nvSpPr>
            <p:spPr>
              <a:xfrm rot="-6541634">
                <a:off x="-166929" y="2683019"/>
                <a:ext cx="180561" cy="125630"/>
              </a:xfrm>
              <a:custGeom>
                <a:rect b="b" l="l" r="r" t="t"/>
                <a:pathLst>
                  <a:path extrusionOk="0" h="972" w="1397">
                    <a:moveTo>
                      <a:pt x="1367" y="0"/>
                    </a:moveTo>
                    <a:cubicBezTo>
                      <a:pt x="1358" y="0"/>
                      <a:pt x="1343" y="12"/>
                      <a:pt x="1320" y="43"/>
                    </a:cubicBezTo>
                    <a:cubicBezTo>
                      <a:pt x="1227" y="169"/>
                      <a:pt x="729" y="262"/>
                      <a:pt x="444" y="328"/>
                    </a:cubicBezTo>
                    <a:cubicBezTo>
                      <a:pt x="165" y="388"/>
                      <a:pt x="1" y="848"/>
                      <a:pt x="576" y="963"/>
                    </a:cubicBezTo>
                    <a:cubicBezTo>
                      <a:pt x="606" y="969"/>
                      <a:pt x="636" y="971"/>
                      <a:pt x="664" y="971"/>
                    </a:cubicBezTo>
                    <a:cubicBezTo>
                      <a:pt x="1169" y="971"/>
                      <a:pt x="1375" y="109"/>
                      <a:pt x="1375" y="109"/>
                    </a:cubicBezTo>
                    <a:cubicBezTo>
                      <a:pt x="1375" y="109"/>
                      <a:pt x="1396" y="0"/>
                      <a:pt x="136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39"/>
              <p:cNvSpPr/>
              <p:nvPr/>
            </p:nvSpPr>
            <p:spPr>
              <a:xfrm rot="-6541634">
                <a:off x="-162610" y="2674971"/>
                <a:ext cx="122399" cy="95644"/>
              </a:xfrm>
              <a:custGeom>
                <a:rect b="b" l="l" r="r" t="t"/>
                <a:pathLst>
                  <a:path extrusionOk="0" h="740" w="947">
                    <a:moveTo>
                      <a:pt x="946" y="1"/>
                    </a:moveTo>
                    <a:cubicBezTo>
                      <a:pt x="946" y="1"/>
                      <a:pt x="946" y="1"/>
                      <a:pt x="946" y="1"/>
                    </a:cubicBezTo>
                    <a:lnTo>
                      <a:pt x="946" y="1"/>
                    </a:lnTo>
                    <a:cubicBezTo>
                      <a:pt x="946" y="1"/>
                      <a:pt x="946" y="1"/>
                      <a:pt x="946" y="1"/>
                    </a:cubicBezTo>
                    <a:cubicBezTo>
                      <a:pt x="946" y="1"/>
                      <a:pt x="946" y="1"/>
                      <a:pt x="946" y="1"/>
                    </a:cubicBezTo>
                    <a:close/>
                    <a:moveTo>
                      <a:pt x="946" y="1"/>
                    </a:moveTo>
                    <a:cubicBezTo>
                      <a:pt x="814" y="214"/>
                      <a:pt x="607" y="275"/>
                      <a:pt x="267" y="439"/>
                    </a:cubicBezTo>
                    <a:cubicBezTo>
                      <a:pt x="0" y="564"/>
                      <a:pt x="153" y="739"/>
                      <a:pt x="353" y="739"/>
                    </a:cubicBezTo>
                    <a:cubicBezTo>
                      <a:pt x="408" y="739"/>
                      <a:pt x="465" y="726"/>
                      <a:pt x="519" y="696"/>
                    </a:cubicBezTo>
                    <a:cubicBezTo>
                      <a:pt x="771" y="556"/>
                      <a:pt x="939" y="17"/>
                      <a:pt x="9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39"/>
              <p:cNvSpPr/>
              <p:nvPr/>
            </p:nvSpPr>
            <p:spPr>
              <a:xfrm rot="-6541634">
                <a:off x="-251527" y="2719499"/>
                <a:ext cx="202016" cy="101978"/>
              </a:xfrm>
              <a:custGeom>
                <a:rect b="b" l="l" r="r" t="t"/>
                <a:pathLst>
                  <a:path extrusionOk="0" h="789" w="1563">
                    <a:moveTo>
                      <a:pt x="446" y="1"/>
                    </a:moveTo>
                    <a:cubicBezTo>
                      <a:pt x="219" y="1"/>
                      <a:pt x="0" y="223"/>
                      <a:pt x="275" y="598"/>
                    </a:cubicBezTo>
                    <a:cubicBezTo>
                      <a:pt x="377" y="739"/>
                      <a:pt x="523" y="789"/>
                      <a:pt x="676" y="789"/>
                    </a:cubicBezTo>
                    <a:cubicBezTo>
                      <a:pt x="1034" y="789"/>
                      <a:pt x="1435" y="521"/>
                      <a:pt x="1435" y="521"/>
                    </a:cubicBezTo>
                    <a:cubicBezTo>
                      <a:pt x="1435" y="521"/>
                      <a:pt x="1562" y="428"/>
                      <a:pt x="1489" y="428"/>
                    </a:cubicBezTo>
                    <a:cubicBezTo>
                      <a:pt x="1478" y="428"/>
                      <a:pt x="1465" y="430"/>
                      <a:pt x="1446" y="434"/>
                    </a:cubicBezTo>
                    <a:cubicBezTo>
                      <a:pt x="1438" y="436"/>
                      <a:pt x="1428" y="436"/>
                      <a:pt x="1418" y="436"/>
                    </a:cubicBezTo>
                    <a:cubicBezTo>
                      <a:pt x="1246" y="436"/>
                      <a:pt x="857" y="185"/>
                      <a:pt x="614" y="45"/>
                    </a:cubicBezTo>
                    <a:cubicBezTo>
                      <a:pt x="563" y="15"/>
                      <a:pt x="504" y="1"/>
                      <a:pt x="446"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39"/>
              <p:cNvSpPr/>
              <p:nvPr/>
            </p:nvSpPr>
            <p:spPr>
              <a:xfrm rot="-6541634">
                <a:off x="-220135" y="2717690"/>
                <a:ext cx="146310" cy="50795"/>
              </a:xfrm>
              <a:custGeom>
                <a:rect b="b" l="l" r="r" t="t"/>
                <a:pathLst>
                  <a:path extrusionOk="0" h="393" w="1132">
                    <a:moveTo>
                      <a:pt x="222" y="0"/>
                    </a:moveTo>
                    <a:cubicBezTo>
                      <a:pt x="0" y="0"/>
                      <a:pt x="94" y="324"/>
                      <a:pt x="344" y="382"/>
                    </a:cubicBezTo>
                    <a:cubicBezTo>
                      <a:pt x="375" y="389"/>
                      <a:pt x="409" y="393"/>
                      <a:pt x="444" y="393"/>
                    </a:cubicBezTo>
                    <a:cubicBezTo>
                      <a:pt x="733" y="393"/>
                      <a:pt x="1132" y="163"/>
                      <a:pt x="1127" y="163"/>
                    </a:cubicBezTo>
                    <a:lnTo>
                      <a:pt x="1127" y="163"/>
                    </a:lnTo>
                    <a:cubicBezTo>
                      <a:pt x="1073" y="178"/>
                      <a:pt x="1021" y="184"/>
                      <a:pt x="968" y="184"/>
                    </a:cubicBezTo>
                    <a:cubicBezTo>
                      <a:pt x="792" y="184"/>
                      <a:pt x="611" y="109"/>
                      <a:pt x="333" y="20"/>
                    </a:cubicBezTo>
                    <a:cubicBezTo>
                      <a:pt x="290" y="6"/>
                      <a:pt x="253" y="0"/>
                      <a:pt x="22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39"/>
              <p:cNvSpPr/>
              <p:nvPr/>
            </p:nvSpPr>
            <p:spPr>
              <a:xfrm rot="-6541634">
                <a:off x="-297851" y="2680893"/>
                <a:ext cx="137521" cy="160786"/>
              </a:xfrm>
              <a:custGeom>
                <a:rect b="b" l="l" r="r" t="t"/>
                <a:pathLst>
                  <a:path extrusionOk="0" h="1244" w="1064">
                    <a:moveTo>
                      <a:pt x="499" y="0"/>
                    </a:moveTo>
                    <a:cubicBezTo>
                      <a:pt x="371" y="0"/>
                      <a:pt x="235" y="96"/>
                      <a:pt x="159" y="353"/>
                    </a:cubicBezTo>
                    <a:cubicBezTo>
                      <a:pt x="1" y="917"/>
                      <a:pt x="937" y="1229"/>
                      <a:pt x="937" y="1229"/>
                    </a:cubicBezTo>
                    <a:cubicBezTo>
                      <a:pt x="937" y="1229"/>
                      <a:pt x="986" y="1244"/>
                      <a:pt x="1018" y="1244"/>
                    </a:cubicBezTo>
                    <a:cubicBezTo>
                      <a:pt x="1048" y="1244"/>
                      <a:pt x="1064" y="1231"/>
                      <a:pt x="1008" y="1180"/>
                    </a:cubicBezTo>
                    <a:cubicBezTo>
                      <a:pt x="893" y="1081"/>
                      <a:pt x="844" y="578"/>
                      <a:pt x="805" y="288"/>
                    </a:cubicBezTo>
                    <a:cubicBezTo>
                      <a:pt x="788" y="131"/>
                      <a:pt x="649" y="0"/>
                      <a:pt x="49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39"/>
              <p:cNvSpPr/>
              <p:nvPr/>
            </p:nvSpPr>
            <p:spPr>
              <a:xfrm rot="-6541634">
                <a:off x="-257206" y="2678020"/>
                <a:ext cx="94998" cy="112835"/>
              </a:xfrm>
              <a:custGeom>
                <a:rect b="b" l="l" r="r" t="t"/>
                <a:pathLst>
                  <a:path extrusionOk="0" h="873" w="735">
                    <a:moveTo>
                      <a:pt x="217" y="1"/>
                    </a:moveTo>
                    <a:cubicBezTo>
                      <a:pt x="102" y="1"/>
                      <a:pt x="0" y="206"/>
                      <a:pt x="83" y="385"/>
                    </a:cubicBezTo>
                    <a:cubicBezTo>
                      <a:pt x="202" y="650"/>
                      <a:pt x="727" y="873"/>
                      <a:pt x="734" y="873"/>
                    </a:cubicBezTo>
                    <a:cubicBezTo>
                      <a:pt x="734" y="873"/>
                      <a:pt x="734" y="873"/>
                      <a:pt x="734" y="872"/>
                    </a:cubicBezTo>
                    <a:cubicBezTo>
                      <a:pt x="537" y="725"/>
                      <a:pt x="493" y="511"/>
                      <a:pt x="367" y="155"/>
                    </a:cubicBezTo>
                    <a:cubicBezTo>
                      <a:pt x="326" y="45"/>
                      <a:pt x="270" y="1"/>
                      <a:pt x="21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39"/>
              <p:cNvSpPr/>
              <p:nvPr/>
            </p:nvSpPr>
            <p:spPr>
              <a:xfrm rot="-6541634">
                <a:off x="-339587" y="2587708"/>
                <a:ext cx="151222" cy="165051"/>
              </a:xfrm>
              <a:custGeom>
                <a:rect b="b" l="l" r="r" t="t"/>
                <a:pathLst>
                  <a:path extrusionOk="0" h="1277" w="1170">
                    <a:moveTo>
                      <a:pt x="792" y="1"/>
                    </a:moveTo>
                    <a:cubicBezTo>
                      <a:pt x="726" y="1"/>
                      <a:pt x="648" y="14"/>
                      <a:pt x="559" y="45"/>
                    </a:cubicBezTo>
                    <a:cubicBezTo>
                      <a:pt x="0" y="231"/>
                      <a:pt x="290" y="1184"/>
                      <a:pt x="290" y="1184"/>
                    </a:cubicBezTo>
                    <a:cubicBezTo>
                      <a:pt x="290" y="1184"/>
                      <a:pt x="321" y="1277"/>
                      <a:pt x="344" y="1277"/>
                    </a:cubicBezTo>
                    <a:cubicBezTo>
                      <a:pt x="354" y="1277"/>
                      <a:pt x="362" y="1261"/>
                      <a:pt x="367" y="1216"/>
                    </a:cubicBezTo>
                    <a:cubicBezTo>
                      <a:pt x="383" y="1058"/>
                      <a:pt x="767" y="729"/>
                      <a:pt x="986" y="532"/>
                    </a:cubicBezTo>
                    <a:cubicBezTo>
                      <a:pt x="1169" y="362"/>
                      <a:pt x="1133" y="1"/>
                      <a:pt x="792"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39"/>
              <p:cNvSpPr/>
              <p:nvPr/>
            </p:nvSpPr>
            <p:spPr>
              <a:xfrm rot="-6541634">
                <a:off x="-279969" y="2610324"/>
                <a:ext cx="79876" cy="126276"/>
              </a:xfrm>
              <a:custGeom>
                <a:rect b="b" l="l" r="r" t="t"/>
                <a:pathLst>
                  <a:path extrusionOk="0" h="977" w="618">
                    <a:moveTo>
                      <a:pt x="425" y="0"/>
                    </a:moveTo>
                    <a:cubicBezTo>
                      <a:pt x="333" y="0"/>
                      <a:pt x="215" y="55"/>
                      <a:pt x="148" y="166"/>
                    </a:cubicBezTo>
                    <a:cubicBezTo>
                      <a:pt x="1" y="417"/>
                      <a:pt x="130" y="976"/>
                      <a:pt x="131" y="976"/>
                    </a:cubicBezTo>
                    <a:cubicBezTo>
                      <a:pt x="131" y="976"/>
                      <a:pt x="131" y="976"/>
                      <a:pt x="131" y="976"/>
                    </a:cubicBezTo>
                    <a:cubicBezTo>
                      <a:pt x="137" y="730"/>
                      <a:pt x="290" y="571"/>
                      <a:pt x="498" y="259"/>
                    </a:cubicBezTo>
                    <a:cubicBezTo>
                      <a:pt x="617" y="88"/>
                      <a:pt x="542" y="0"/>
                      <a:pt x="42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39"/>
              <p:cNvSpPr/>
              <p:nvPr/>
            </p:nvSpPr>
            <p:spPr>
              <a:xfrm rot="-6541634">
                <a:off x="-341546" y="2550466"/>
                <a:ext cx="205118" cy="92284"/>
              </a:xfrm>
              <a:custGeom>
                <a:rect b="b" l="l" r="r" t="t"/>
                <a:pathLst>
                  <a:path extrusionOk="0" h="714" w="1587">
                    <a:moveTo>
                      <a:pt x="884" y="0"/>
                    </a:moveTo>
                    <a:cubicBezTo>
                      <a:pt x="465" y="0"/>
                      <a:pt x="67" y="566"/>
                      <a:pt x="67" y="566"/>
                    </a:cubicBezTo>
                    <a:cubicBezTo>
                      <a:pt x="67" y="566"/>
                      <a:pt x="1" y="665"/>
                      <a:pt x="41" y="665"/>
                    </a:cubicBezTo>
                    <a:cubicBezTo>
                      <a:pt x="51" y="665"/>
                      <a:pt x="68" y="658"/>
                      <a:pt x="95" y="643"/>
                    </a:cubicBezTo>
                    <a:cubicBezTo>
                      <a:pt x="130" y="621"/>
                      <a:pt x="191" y="612"/>
                      <a:pt x="267" y="612"/>
                    </a:cubicBezTo>
                    <a:cubicBezTo>
                      <a:pt x="476" y="612"/>
                      <a:pt x="796" y="677"/>
                      <a:pt x="1009" y="709"/>
                    </a:cubicBezTo>
                    <a:cubicBezTo>
                      <a:pt x="1026" y="712"/>
                      <a:pt x="1044" y="713"/>
                      <a:pt x="1062" y="713"/>
                    </a:cubicBezTo>
                    <a:cubicBezTo>
                      <a:pt x="1335" y="713"/>
                      <a:pt x="1586" y="372"/>
                      <a:pt x="1129" y="74"/>
                    </a:cubicBezTo>
                    <a:cubicBezTo>
                      <a:pt x="1048" y="22"/>
                      <a:pt x="966" y="0"/>
                      <a:pt x="88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39"/>
              <p:cNvSpPr/>
              <p:nvPr/>
            </p:nvSpPr>
            <p:spPr>
              <a:xfrm rot="-6541634">
                <a:off x="-297075" y="2589519"/>
                <a:ext cx="148895" cy="63461"/>
              </a:xfrm>
              <a:custGeom>
                <a:rect b="b" l="l" r="r" t="t"/>
                <a:pathLst>
                  <a:path extrusionOk="0" h="491" w="1152">
                    <a:moveTo>
                      <a:pt x="701" y="0"/>
                    </a:moveTo>
                    <a:cubicBezTo>
                      <a:pt x="687" y="0"/>
                      <a:pt x="672" y="1"/>
                      <a:pt x="657" y="3"/>
                    </a:cubicBezTo>
                    <a:cubicBezTo>
                      <a:pt x="367" y="42"/>
                      <a:pt x="0" y="490"/>
                      <a:pt x="6" y="490"/>
                    </a:cubicBezTo>
                    <a:cubicBezTo>
                      <a:pt x="203" y="343"/>
                      <a:pt x="416" y="359"/>
                      <a:pt x="794" y="337"/>
                    </a:cubicBezTo>
                    <a:cubicBezTo>
                      <a:pt x="1152" y="316"/>
                      <a:pt x="969" y="0"/>
                      <a:pt x="70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39"/>
              <p:cNvSpPr/>
              <p:nvPr/>
            </p:nvSpPr>
            <p:spPr>
              <a:xfrm rot="-6541634">
                <a:off x="-215956" y="2524651"/>
                <a:ext cx="162595" cy="131705"/>
              </a:xfrm>
              <a:custGeom>
                <a:rect b="b" l="l" r="r" t="t"/>
                <a:pathLst>
                  <a:path extrusionOk="0" h="1019" w="1258">
                    <a:moveTo>
                      <a:pt x="226" y="0"/>
                    </a:moveTo>
                    <a:cubicBezTo>
                      <a:pt x="208" y="0"/>
                      <a:pt x="198" y="1"/>
                      <a:pt x="198" y="1"/>
                    </a:cubicBezTo>
                    <a:cubicBezTo>
                      <a:pt x="198" y="1"/>
                      <a:pt x="1" y="17"/>
                      <a:pt x="149" y="72"/>
                    </a:cubicBezTo>
                    <a:cubicBezTo>
                      <a:pt x="291" y="127"/>
                      <a:pt x="515" y="581"/>
                      <a:pt x="652" y="838"/>
                    </a:cubicBezTo>
                    <a:cubicBezTo>
                      <a:pt x="710" y="949"/>
                      <a:pt x="830" y="1019"/>
                      <a:pt x="946" y="1019"/>
                    </a:cubicBezTo>
                    <a:cubicBezTo>
                      <a:pt x="1105" y="1019"/>
                      <a:pt x="1258" y="887"/>
                      <a:pt x="1232" y="548"/>
                    </a:cubicBezTo>
                    <a:cubicBezTo>
                      <a:pt x="1188" y="27"/>
                      <a:pt x="389" y="0"/>
                      <a:pt x="22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39"/>
              <p:cNvSpPr/>
              <p:nvPr/>
            </p:nvSpPr>
            <p:spPr>
              <a:xfrm rot="-6541634">
                <a:off x="-214371" y="2566895"/>
                <a:ext cx="121494" cy="82719"/>
              </a:xfrm>
              <a:custGeom>
                <a:rect b="b" l="l" r="r" t="t"/>
                <a:pathLst>
                  <a:path extrusionOk="0" h="640" w="940">
                    <a:moveTo>
                      <a:pt x="0" y="0"/>
                    </a:moveTo>
                    <a:cubicBezTo>
                      <a:pt x="0" y="0"/>
                      <a:pt x="0" y="0"/>
                      <a:pt x="0" y="0"/>
                    </a:cubicBezTo>
                    <a:lnTo>
                      <a:pt x="0" y="0"/>
                    </a:lnTo>
                    <a:cubicBezTo>
                      <a:pt x="0" y="0"/>
                      <a:pt x="0" y="0"/>
                      <a:pt x="0" y="0"/>
                    </a:cubicBezTo>
                    <a:close/>
                    <a:moveTo>
                      <a:pt x="0" y="0"/>
                    </a:moveTo>
                    <a:cubicBezTo>
                      <a:pt x="236" y="71"/>
                      <a:pt x="356" y="257"/>
                      <a:pt x="603" y="542"/>
                    </a:cubicBezTo>
                    <a:cubicBezTo>
                      <a:pt x="664" y="611"/>
                      <a:pt x="718" y="639"/>
                      <a:pt x="763" y="639"/>
                    </a:cubicBezTo>
                    <a:cubicBezTo>
                      <a:pt x="898" y="639"/>
                      <a:pt x="940" y="381"/>
                      <a:pt x="783" y="225"/>
                    </a:cubicBezTo>
                    <a:cubicBezTo>
                      <a:pt x="577" y="19"/>
                      <a:pt x="7" y="0"/>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39"/>
              <p:cNvSpPr/>
              <p:nvPr/>
            </p:nvSpPr>
            <p:spPr>
              <a:xfrm rot="-6541634">
                <a:off x="-164504" y="2534755"/>
                <a:ext cx="138943" cy="178364"/>
              </a:xfrm>
              <a:custGeom>
                <a:rect b="b" l="l" r="r" t="t"/>
                <a:pathLst>
                  <a:path extrusionOk="0" h="1380" w="1075">
                    <a:moveTo>
                      <a:pt x="298" y="0"/>
                    </a:moveTo>
                    <a:cubicBezTo>
                      <a:pt x="283" y="0"/>
                      <a:pt x="278" y="17"/>
                      <a:pt x="298" y="69"/>
                    </a:cubicBezTo>
                    <a:cubicBezTo>
                      <a:pt x="358" y="211"/>
                      <a:pt x="172" y="682"/>
                      <a:pt x="68" y="955"/>
                    </a:cubicBezTo>
                    <a:cubicBezTo>
                      <a:pt x="1" y="1145"/>
                      <a:pt x="118" y="1379"/>
                      <a:pt x="326" y="1379"/>
                    </a:cubicBezTo>
                    <a:cubicBezTo>
                      <a:pt x="425" y="1379"/>
                      <a:pt x="545" y="1326"/>
                      <a:pt x="675" y="1191"/>
                    </a:cubicBezTo>
                    <a:cubicBezTo>
                      <a:pt x="1075" y="764"/>
                      <a:pt x="385" y="58"/>
                      <a:pt x="385" y="58"/>
                    </a:cubicBezTo>
                    <a:cubicBezTo>
                      <a:pt x="385" y="58"/>
                      <a:pt x="325" y="0"/>
                      <a:pt x="29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39"/>
              <p:cNvSpPr/>
              <p:nvPr/>
            </p:nvSpPr>
            <p:spPr>
              <a:xfrm rot="-6541634">
                <a:off x="-143113" y="2573209"/>
                <a:ext cx="50666" cy="132868"/>
              </a:xfrm>
              <a:custGeom>
                <a:rect b="b" l="l" r="r" t="t"/>
                <a:pathLst>
                  <a:path extrusionOk="0" h="1028" w="392">
                    <a:moveTo>
                      <a:pt x="19" y="0"/>
                    </a:moveTo>
                    <a:cubicBezTo>
                      <a:pt x="19" y="0"/>
                      <a:pt x="19" y="0"/>
                      <a:pt x="19" y="0"/>
                    </a:cubicBezTo>
                    <a:cubicBezTo>
                      <a:pt x="129" y="225"/>
                      <a:pt x="63" y="433"/>
                      <a:pt x="19" y="810"/>
                    </a:cubicBezTo>
                    <a:cubicBezTo>
                      <a:pt x="1" y="965"/>
                      <a:pt x="56" y="1028"/>
                      <a:pt x="129" y="1028"/>
                    </a:cubicBezTo>
                    <a:cubicBezTo>
                      <a:pt x="230" y="1028"/>
                      <a:pt x="365" y="903"/>
                      <a:pt x="375" y="734"/>
                    </a:cubicBezTo>
                    <a:cubicBezTo>
                      <a:pt x="391" y="440"/>
                      <a:pt x="24" y="0"/>
                      <a:pt x="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39"/>
              <p:cNvSpPr/>
              <p:nvPr/>
            </p:nvSpPr>
            <p:spPr>
              <a:xfrm rot="-6541634">
                <a:off x="-208680" y="2643110"/>
                <a:ext cx="67985" cy="58291"/>
              </a:xfrm>
              <a:custGeom>
                <a:rect b="b" l="l" r="r" t="t"/>
                <a:pathLst>
                  <a:path extrusionOk="0" h="451" w="526">
                    <a:moveTo>
                      <a:pt x="225" y="1"/>
                    </a:moveTo>
                    <a:cubicBezTo>
                      <a:pt x="110" y="1"/>
                      <a:pt x="0" y="90"/>
                      <a:pt x="0" y="227"/>
                    </a:cubicBezTo>
                    <a:cubicBezTo>
                      <a:pt x="0" y="352"/>
                      <a:pt x="99" y="451"/>
                      <a:pt x="225" y="451"/>
                    </a:cubicBezTo>
                    <a:cubicBezTo>
                      <a:pt x="422" y="451"/>
                      <a:pt x="526" y="210"/>
                      <a:pt x="384" y="68"/>
                    </a:cubicBezTo>
                    <a:cubicBezTo>
                      <a:pt x="337" y="22"/>
                      <a:pt x="280" y="1"/>
                      <a:pt x="22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39"/>
              <p:cNvSpPr/>
              <p:nvPr/>
            </p:nvSpPr>
            <p:spPr>
              <a:xfrm rot="-6541634">
                <a:off x="1812443" y="4477057"/>
                <a:ext cx="331524" cy="344708"/>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39"/>
              <p:cNvSpPr/>
              <p:nvPr/>
            </p:nvSpPr>
            <p:spPr>
              <a:xfrm rot="-6541634">
                <a:off x="1806970" y="4498388"/>
                <a:ext cx="222955" cy="270260"/>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39"/>
              <p:cNvSpPr/>
              <p:nvPr/>
            </p:nvSpPr>
            <p:spPr>
              <a:xfrm rot="-6541634">
                <a:off x="1667226" y="4202206"/>
                <a:ext cx="361898" cy="338116"/>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39"/>
              <p:cNvSpPr/>
              <p:nvPr/>
            </p:nvSpPr>
            <p:spPr>
              <a:xfrm rot="-6541634">
                <a:off x="1690288" y="4312993"/>
                <a:ext cx="245056" cy="246478"/>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39"/>
              <p:cNvSpPr/>
              <p:nvPr/>
            </p:nvSpPr>
            <p:spPr>
              <a:xfrm rot="-6541634">
                <a:off x="1355800" y="4279837"/>
                <a:ext cx="394856" cy="309035"/>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39"/>
              <p:cNvSpPr/>
              <p:nvPr/>
            </p:nvSpPr>
            <p:spPr>
              <a:xfrm rot="-6541634">
                <a:off x="1456321" y="4379303"/>
                <a:ext cx="294430" cy="223472"/>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39"/>
              <p:cNvSpPr/>
              <p:nvPr/>
            </p:nvSpPr>
            <p:spPr>
              <a:xfrm rot="-6541634">
                <a:off x="1399818" y="4528908"/>
                <a:ext cx="330749" cy="358796"/>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39"/>
              <p:cNvSpPr/>
              <p:nvPr/>
            </p:nvSpPr>
            <p:spPr>
              <a:xfrm rot="-6541634">
                <a:off x="1504482" y="4532852"/>
                <a:ext cx="225023" cy="278274"/>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39"/>
              <p:cNvSpPr/>
              <p:nvPr/>
            </p:nvSpPr>
            <p:spPr>
              <a:xfrm rot="-6541634">
                <a:off x="1553712" y="4651063"/>
                <a:ext cx="406101" cy="319633"/>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39"/>
              <p:cNvSpPr/>
              <p:nvPr/>
            </p:nvSpPr>
            <p:spPr>
              <a:xfrm rot="-6541634">
                <a:off x="1601465" y="4644412"/>
                <a:ext cx="302960" cy="218819"/>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39"/>
              <p:cNvSpPr/>
              <p:nvPr/>
            </p:nvSpPr>
            <p:spPr>
              <a:xfrm rot="-6541634">
                <a:off x="1665383" y="4516973"/>
                <a:ext cx="165568" cy="16569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39"/>
              <p:cNvSpPr/>
              <p:nvPr/>
            </p:nvSpPr>
            <p:spPr>
              <a:xfrm rot="-6541634">
                <a:off x="635100" y="3258219"/>
                <a:ext cx="161432" cy="365904"/>
              </a:xfrm>
              <a:custGeom>
                <a:rect b="b" l="l" r="r" t="t"/>
                <a:pathLst>
                  <a:path extrusionOk="0" h="2831" w="1249">
                    <a:moveTo>
                      <a:pt x="389" y="1"/>
                    </a:moveTo>
                    <a:lnTo>
                      <a:pt x="356" y="6"/>
                    </a:lnTo>
                    <a:cubicBezTo>
                      <a:pt x="356" y="6"/>
                      <a:pt x="0" y="795"/>
                      <a:pt x="33" y="1096"/>
                    </a:cubicBezTo>
                    <a:cubicBezTo>
                      <a:pt x="60" y="1397"/>
                      <a:pt x="131" y="1648"/>
                      <a:pt x="1111" y="2831"/>
                    </a:cubicBezTo>
                    <a:cubicBezTo>
                      <a:pt x="1122" y="2568"/>
                      <a:pt x="1248" y="2048"/>
                      <a:pt x="1248" y="1227"/>
                    </a:cubicBezTo>
                    <a:cubicBezTo>
                      <a:pt x="1248" y="406"/>
                      <a:pt x="389" y="1"/>
                      <a:pt x="38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39"/>
              <p:cNvSpPr/>
              <p:nvPr/>
            </p:nvSpPr>
            <p:spPr>
              <a:xfrm rot="-6541634">
                <a:off x="577456" y="3362712"/>
                <a:ext cx="94869" cy="176296"/>
              </a:xfrm>
              <a:custGeom>
                <a:rect b="b" l="l" r="r" t="t"/>
                <a:pathLst>
                  <a:path extrusionOk="0" h="1364" w="734">
                    <a:moveTo>
                      <a:pt x="11" y="1"/>
                    </a:moveTo>
                    <a:cubicBezTo>
                      <a:pt x="6" y="6"/>
                      <a:pt x="6" y="6"/>
                      <a:pt x="6" y="6"/>
                    </a:cubicBezTo>
                    <a:cubicBezTo>
                      <a:pt x="0" y="12"/>
                      <a:pt x="0" y="23"/>
                      <a:pt x="6" y="28"/>
                    </a:cubicBezTo>
                    <a:cubicBezTo>
                      <a:pt x="11" y="33"/>
                      <a:pt x="701" y="581"/>
                      <a:pt x="684" y="1347"/>
                    </a:cubicBezTo>
                    <a:cubicBezTo>
                      <a:pt x="679" y="1353"/>
                      <a:pt x="690" y="1358"/>
                      <a:pt x="695" y="1364"/>
                    </a:cubicBezTo>
                    <a:cubicBezTo>
                      <a:pt x="706" y="1364"/>
                      <a:pt x="712" y="1358"/>
                      <a:pt x="712" y="1347"/>
                    </a:cubicBezTo>
                    <a:cubicBezTo>
                      <a:pt x="734" y="570"/>
                      <a:pt x="27" y="12"/>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39"/>
              <p:cNvSpPr/>
              <p:nvPr/>
            </p:nvSpPr>
            <p:spPr>
              <a:xfrm rot="-6541634">
                <a:off x="619731" y="3331356"/>
                <a:ext cx="83624" cy="240662"/>
              </a:xfrm>
              <a:custGeom>
                <a:rect b="b" l="l" r="r" t="t"/>
                <a:pathLst>
                  <a:path extrusionOk="0" h="1862" w="647">
                    <a:moveTo>
                      <a:pt x="11" y="0"/>
                    </a:moveTo>
                    <a:cubicBezTo>
                      <a:pt x="11" y="0"/>
                      <a:pt x="6" y="0"/>
                      <a:pt x="6" y="6"/>
                    </a:cubicBezTo>
                    <a:cubicBezTo>
                      <a:pt x="0" y="11"/>
                      <a:pt x="0" y="16"/>
                      <a:pt x="6" y="22"/>
                    </a:cubicBezTo>
                    <a:cubicBezTo>
                      <a:pt x="597" y="619"/>
                      <a:pt x="613" y="1834"/>
                      <a:pt x="613" y="1845"/>
                    </a:cubicBezTo>
                    <a:cubicBezTo>
                      <a:pt x="613" y="1856"/>
                      <a:pt x="624" y="1861"/>
                      <a:pt x="630" y="1861"/>
                    </a:cubicBezTo>
                    <a:cubicBezTo>
                      <a:pt x="641" y="1861"/>
                      <a:pt x="646" y="1850"/>
                      <a:pt x="646" y="1845"/>
                    </a:cubicBezTo>
                    <a:cubicBezTo>
                      <a:pt x="646" y="1834"/>
                      <a:pt x="630" y="608"/>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39"/>
              <p:cNvSpPr/>
              <p:nvPr/>
            </p:nvSpPr>
            <p:spPr>
              <a:xfrm rot="-6541634">
                <a:off x="632406" y="3358006"/>
                <a:ext cx="57516" cy="216880"/>
              </a:xfrm>
              <a:custGeom>
                <a:rect b="b" l="l" r="r" t="t"/>
                <a:pathLst>
                  <a:path extrusionOk="0" h="1678" w="445">
                    <a:moveTo>
                      <a:pt x="17" y="1"/>
                    </a:moveTo>
                    <a:cubicBezTo>
                      <a:pt x="15" y="1"/>
                      <a:pt x="13" y="1"/>
                      <a:pt x="12" y="3"/>
                    </a:cubicBezTo>
                    <a:cubicBezTo>
                      <a:pt x="1" y="3"/>
                      <a:pt x="1" y="14"/>
                      <a:pt x="6" y="19"/>
                    </a:cubicBezTo>
                    <a:cubicBezTo>
                      <a:pt x="362" y="627"/>
                      <a:pt x="417" y="1656"/>
                      <a:pt x="417" y="1661"/>
                    </a:cubicBezTo>
                    <a:cubicBezTo>
                      <a:pt x="417" y="1672"/>
                      <a:pt x="422" y="1678"/>
                      <a:pt x="428" y="1678"/>
                    </a:cubicBezTo>
                    <a:cubicBezTo>
                      <a:pt x="439" y="1678"/>
                      <a:pt x="444" y="1672"/>
                      <a:pt x="444" y="1661"/>
                    </a:cubicBezTo>
                    <a:cubicBezTo>
                      <a:pt x="444" y="1650"/>
                      <a:pt x="395" y="621"/>
                      <a:pt x="28" y="8"/>
                    </a:cubicBezTo>
                    <a:cubicBezTo>
                      <a:pt x="24" y="4"/>
                      <a:pt x="21" y="1"/>
                      <a:pt x="1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39"/>
              <p:cNvSpPr/>
              <p:nvPr/>
            </p:nvSpPr>
            <p:spPr>
              <a:xfrm rot="-6541634">
                <a:off x="644646" y="3390418"/>
                <a:ext cx="31925" cy="186894"/>
              </a:xfrm>
              <a:custGeom>
                <a:rect b="b" l="l" r="r" t="t"/>
                <a:pathLst>
                  <a:path extrusionOk="0" h="1446" w="247">
                    <a:moveTo>
                      <a:pt x="11" y="0"/>
                    </a:moveTo>
                    <a:cubicBezTo>
                      <a:pt x="6" y="0"/>
                      <a:pt x="1" y="11"/>
                      <a:pt x="6" y="17"/>
                    </a:cubicBezTo>
                    <a:cubicBezTo>
                      <a:pt x="154" y="471"/>
                      <a:pt x="219" y="947"/>
                      <a:pt x="187" y="1429"/>
                    </a:cubicBezTo>
                    <a:cubicBezTo>
                      <a:pt x="181" y="1435"/>
                      <a:pt x="187" y="1440"/>
                      <a:pt x="198" y="1446"/>
                    </a:cubicBezTo>
                    <a:cubicBezTo>
                      <a:pt x="203" y="1446"/>
                      <a:pt x="214" y="1440"/>
                      <a:pt x="214" y="1429"/>
                    </a:cubicBezTo>
                    <a:cubicBezTo>
                      <a:pt x="247" y="947"/>
                      <a:pt x="181" y="466"/>
                      <a:pt x="28" y="11"/>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39"/>
              <p:cNvSpPr/>
              <p:nvPr/>
            </p:nvSpPr>
            <p:spPr>
              <a:xfrm rot="-6541634">
                <a:off x="655843" y="3425902"/>
                <a:ext cx="7238" cy="159235"/>
              </a:xfrm>
              <a:custGeom>
                <a:rect b="b" l="l" r="r" t="t"/>
                <a:pathLst>
                  <a:path extrusionOk="0" h="1232" w="56">
                    <a:moveTo>
                      <a:pt x="33" y="0"/>
                    </a:moveTo>
                    <a:cubicBezTo>
                      <a:pt x="28" y="0"/>
                      <a:pt x="22" y="6"/>
                      <a:pt x="22" y="11"/>
                    </a:cubicBezTo>
                    <a:cubicBezTo>
                      <a:pt x="0" y="438"/>
                      <a:pt x="6" y="980"/>
                      <a:pt x="6" y="1155"/>
                    </a:cubicBezTo>
                    <a:lnTo>
                      <a:pt x="6" y="1215"/>
                    </a:lnTo>
                    <a:cubicBezTo>
                      <a:pt x="6" y="1221"/>
                      <a:pt x="11" y="1232"/>
                      <a:pt x="17" y="1232"/>
                    </a:cubicBezTo>
                    <a:cubicBezTo>
                      <a:pt x="28" y="1232"/>
                      <a:pt x="33" y="1226"/>
                      <a:pt x="33" y="1215"/>
                    </a:cubicBezTo>
                    <a:lnTo>
                      <a:pt x="33" y="1155"/>
                    </a:lnTo>
                    <a:cubicBezTo>
                      <a:pt x="33" y="980"/>
                      <a:pt x="33" y="438"/>
                      <a:pt x="55" y="17"/>
                    </a:cubicBezTo>
                    <a:cubicBezTo>
                      <a:pt x="55" y="6"/>
                      <a:pt x="50" y="0"/>
                      <a:pt x="39"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39"/>
              <p:cNvSpPr/>
              <p:nvPr/>
            </p:nvSpPr>
            <p:spPr>
              <a:xfrm rot="-6541634">
                <a:off x="529072" y="3562250"/>
                <a:ext cx="322089" cy="207445"/>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39"/>
              <p:cNvSpPr/>
              <p:nvPr/>
            </p:nvSpPr>
            <p:spPr>
              <a:xfrm rot="-6541634">
                <a:off x="572768" y="3521945"/>
                <a:ext cx="143079" cy="139331"/>
              </a:xfrm>
              <a:custGeom>
                <a:rect b="b" l="l" r="r" t="t"/>
                <a:pathLst>
                  <a:path extrusionOk="0" h="1078" w="1107">
                    <a:moveTo>
                      <a:pt x="1090" y="1"/>
                    </a:moveTo>
                    <a:cubicBezTo>
                      <a:pt x="1089" y="1"/>
                      <a:pt x="1087" y="2"/>
                      <a:pt x="1084" y="5"/>
                    </a:cubicBezTo>
                    <a:cubicBezTo>
                      <a:pt x="1079" y="5"/>
                      <a:pt x="1074" y="5"/>
                      <a:pt x="1074" y="10"/>
                    </a:cubicBezTo>
                    <a:cubicBezTo>
                      <a:pt x="1074" y="21"/>
                      <a:pt x="751" y="842"/>
                      <a:pt x="12" y="1050"/>
                    </a:cubicBezTo>
                    <a:cubicBezTo>
                      <a:pt x="6" y="1050"/>
                      <a:pt x="1" y="1056"/>
                      <a:pt x="6" y="1067"/>
                    </a:cubicBezTo>
                    <a:cubicBezTo>
                      <a:pt x="6" y="1072"/>
                      <a:pt x="12" y="1078"/>
                      <a:pt x="23" y="1078"/>
                    </a:cubicBezTo>
                    <a:cubicBezTo>
                      <a:pt x="772" y="870"/>
                      <a:pt x="1101" y="32"/>
                      <a:pt x="1101" y="21"/>
                    </a:cubicBezTo>
                    <a:cubicBezTo>
                      <a:pt x="1106" y="16"/>
                      <a:pt x="1101" y="5"/>
                      <a:pt x="1095" y="5"/>
                    </a:cubicBezTo>
                    <a:cubicBezTo>
                      <a:pt x="1093" y="2"/>
                      <a:pt x="1091" y="1"/>
                      <a:pt x="109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39"/>
              <p:cNvSpPr/>
              <p:nvPr/>
            </p:nvSpPr>
            <p:spPr>
              <a:xfrm rot="-6541634">
                <a:off x="551810" y="3550597"/>
                <a:ext cx="207316" cy="149929"/>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39"/>
              <p:cNvSpPr/>
              <p:nvPr/>
            </p:nvSpPr>
            <p:spPr>
              <a:xfrm rot="-6541634">
                <a:off x="544877" y="3571016"/>
                <a:ext cx="192581" cy="118134"/>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39"/>
              <p:cNvSpPr/>
              <p:nvPr/>
            </p:nvSpPr>
            <p:spPr>
              <a:xfrm rot="-6541634">
                <a:off x="536467" y="3595169"/>
                <a:ext cx="172031" cy="80393"/>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39"/>
              <p:cNvSpPr/>
              <p:nvPr/>
            </p:nvSpPr>
            <p:spPr>
              <a:xfrm rot="-6541634">
                <a:off x="527208" y="3615413"/>
                <a:ext cx="152902" cy="47693"/>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39"/>
              <p:cNvSpPr/>
              <p:nvPr/>
            </p:nvSpPr>
            <p:spPr>
              <a:xfrm rot="-6541634">
                <a:off x="315275" y="3610948"/>
                <a:ext cx="299341" cy="236914"/>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39"/>
              <p:cNvSpPr/>
              <p:nvPr/>
            </p:nvSpPr>
            <p:spPr>
              <a:xfrm rot="-6541634">
                <a:off x="424537" y="3615585"/>
                <a:ext cx="179786" cy="8646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39"/>
              <p:cNvSpPr/>
              <p:nvPr/>
            </p:nvSpPr>
            <p:spPr>
              <a:xfrm rot="-6541634">
                <a:off x="380253" y="3609418"/>
                <a:ext cx="211710" cy="143079"/>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39"/>
              <p:cNvSpPr/>
              <p:nvPr/>
            </p:nvSpPr>
            <p:spPr>
              <a:xfrm rot="-6541634">
                <a:off x="388812" y="3599388"/>
                <a:ext cx="176942" cy="140106"/>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39"/>
              <p:cNvSpPr/>
              <p:nvPr/>
            </p:nvSpPr>
            <p:spPr>
              <a:xfrm rot="-6541634">
                <a:off x="397970" y="3586215"/>
                <a:ext cx="134548" cy="134290"/>
              </a:xfrm>
              <a:custGeom>
                <a:rect b="b" l="l" r="r" t="t"/>
                <a:pathLst>
                  <a:path extrusionOk="0" h="1039" w="1041">
                    <a:moveTo>
                      <a:pt x="11" y="0"/>
                    </a:moveTo>
                    <a:cubicBezTo>
                      <a:pt x="1" y="6"/>
                      <a:pt x="1" y="11"/>
                      <a:pt x="6" y="22"/>
                    </a:cubicBezTo>
                    <a:cubicBezTo>
                      <a:pt x="269" y="422"/>
                      <a:pt x="614" y="767"/>
                      <a:pt x="1013" y="1035"/>
                    </a:cubicBezTo>
                    <a:cubicBezTo>
                      <a:pt x="1015" y="1037"/>
                      <a:pt x="1019" y="1039"/>
                      <a:pt x="1022" y="1039"/>
                    </a:cubicBezTo>
                    <a:cubicBezTo>
                      <a:pt x="1027" y="1039"/>
                      <a:pt x="1032" y="1036"/>
                      <a:pt x="1035" y="1029"/>
                    </a:cubicBezTo>
                    <a:cubicBezTo>
                      <a:pt x="1041" y="1024"/>
                      <a:pt x="1035" y="1019"/>
                      <a:pt x="1030" y="1013"/>
                    </a:cubicBezTo>
                    <a:cubicBezTo>
                      <a:pt x="635" y="745"/>
                      <a:pt x="291" y="405"/>
                      <a:pt x="28" y="6"/>
                    </a:cubicBezTo>
                    <a:cubicBezTo>
                      <a:pt x="22" y="0"/>
                      <a:pt x="17" y="0"/>
                      <a:pt x="11"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39"/>
              <p:cNvSpPr/>
              <p:nvPr/>
            </p:nvSpPr>
            <p:spPr>
              <a:xfrm rot="-6541634">
                <a:off x="406508" y="3572819"/>
                <a:ext cx="97066" cy="128474"/>
              </a:xfrm>
              <a:custGeom>
                <a:rect b="b" l="l" r="r" t="t"/>
                <a:pathLst>
                  <a:path extrusionOk="0" h="994" w="751">
                    <a:moveTo>
                      <a:pt x="12" y="1"/>
                    </a:moveTo>
                    <a:cubicBezTo>
                      <a:pt x="1" y="6"/>
                      <a:pt x="1" y="17"/>
                      <a:pt x="6" y="22"/>
                    </a:cubicBezTo>
                    <a:lnTo>
                      <a:pt x="44" y="72"/>
                    </a:lnTo>
                    <a:cubicBezTo>
                      <a:pt x="154" y="208"/>
                      <a:pt x="488" y="635"/>
                      <a:pt x="729" y="986"/>
                    </a:cubicBezTo>
                    <a:cubicBezTo>
                      <a:pt x="729" y="990"/>
                      <a:pt x="734" y="993"/>
                      <a:pt x="739" y="993"/>
                    </a:cubicBezTo>
                    <a:cubicBezTo>
                      <a:pt x="741" y="993"/>
                      <a:pt x="743" y="993"/>
                      <a:pt x="745" y="991"/>
                    </a:cubicBezTo>
                    <a:cubicBezTo>
                      <a:pt x="751" y="986"/>
                      <a:pt x="751" y="975"/>
                      <a:pt x="745" y="969"/>
                    </a:cubicBezTo>
                    <a:cubicBezTo>
                      <a:pt x="504" y="619"/>
                      <a:pt x="170" y="192"/>
                      <a:pt x="61" y="50"/>
                    </a:cubicBezTo>
                    <a:lnTo>
                      <a:pt x="28" y="6"/>
                    </a:ln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39"/>
              <p:cNvSpPr/>
              <p:nvPr/>
            </p:nvSpPr>
            <p:spPr>
              <a:xfrm rot="-6541634">
                <a:off x="288532" y="3266544"/>
                <a:ext cx="376503" cy="155099"/>
              </a:xfrm>
              <a:custGeom>
                <a:rect b="b" l="l" r="r" t="t"/>
                <a:pathLst>
                  <a:path extrusionOk="0" h="1200" w="2913">
                    <a:moveTo>
                      <a:pt x="1153" y="0"/>
                    </a:moveTo>
                    <a:cubicBezTo>
                      <a:pt x="1101" y="0"/>
                      <a:pt x="1052" y="5"/>
                      <a:pt x="1002" y="10"/>
                    </a:cubicBezTo>
                    <a:cubicBezTo>
                      <a:pt x="701" y="37"/>
                      <a:pt x="1" y="541"/>
                      <a:pt x="1" y="541"/>
                    </a:cubicBezTo>
                    <a:lnTo>
                      <a:pt x="1" y="579"/>
                    </a:lnTo>
                    <a:cubicBezTo>
                      <a:pt x="1" y="579"/>
                      <a:pt x="460" y="1199"/>
                      <a:pt x="1141" y="1199"/>
                    </a:cubicBezTo>
                    <a:cubicBezTo>
                      <a:pt x="1215" y="1199"/>
                      <a:pt x="1291" y="1192"/>
                      <a:pt x="1369" y="1176"/>
                    </a:cubicBezTo>
                    <a:cubicBezTo>
                      <a:pt x="2174" y="1012"/>
                      <a:pt x="2661" y="782"/>
                      <a:pt x="2913" y="722"/>
                    </a:cubicBezTo>
                    <a:cubicBezTo>
                      <a:pt x="1788" y="109"/>
                      <a:pt x="1419" y="0"/>
                      <a:pt x="1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39"/>
              <p:cNvSpPr/>
              <p:nvPr/>
            </p:nvSpPr>
            <p:spPr>
              <a:xfrm rot="-6541634">
                <a:off x="436398" y="3386616"/>
                <a:ext cx="190384" cy="60359"/>
              </a:xfrm>
              <a:custGeom>
                <a:rect b="b" l="l" r="r" t="t"/>
                <a:pathLst>
                  <a:path extrusionOk="0" h="467" w="1473">
                    <a:moveTo>
                      <a:pt x="6" y="1"/>
                    </a:moveTo>
                    <a:cubicBezTo>
                      <a:pt x="0" y="6"/>
                      <a:pt x="0" y="17"/>
                      <a:pt x="6" y="23"/>
                    </a:cubicBezTo>
                    <a:cubicBezTo>
                      <a:pt x="10" y="27"/>
                      <a:pt x="532" y="466"/>
                      <a:pt x="1167" y="466"/>
                    </a:cubicBezTo>
                    <a:cubicBezTo>
                      <a:pt x="1263" y="466"/>
                      <a:pt x="1362" y="456"/>
                      <a:pt x="1462" y="433"/>
                    </a:cubicBezTo>
                    <a:cubicBezTo>
                      <a:pt x="1467" y="433"/>
                      <a:pt x="1472" y="422"/>
                      <a:pt x="1472" y="417"/>
                    </a:cubicBezTo>
                    <a:cubicBezTo>
                      <a:pt x="1467" y="406"/>
                      <a:pt x="1462" y="406"/>
                      <a:pt x="1451" y="406"/>
                    </a:cubicBezTo>
                    <a:cubicBezTo>
                      <a:pt x="1355" y="428"/>
                      <a:pt x="1260" y="437"/>
                      <a:pt x="1168" y="437"/>
                    </a:cubicBezTo>
                    <a:cubicBezTo>
                      <a:pt x="547" y="437"/>
                      <a:pt x="32" y="6"/>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39"/>
              <p:cNvSpPr/>
              <p:nvPr/>
            </p:nvSpPr>
            <p:spPr>
              <a:xfrm rot="-6541634">
                <a:off x="380432" y="3371402"/>
                <a:ext cx="252682" cy="42006"/>
              </a:xfrm>
              <a:custGeom>
                <a:rect b="b" l="l" r="r" t="t"/>
                <a:pathLst>
                  <a:path extrusionOk="0" h="325" w="1955">
                    <a:moveTo>
                      <a:pt x="16" y="1"/>
                    </a:moveTo>
                    <a:cubicBezTo>
                      <a:pt x="11" y="1"/>
                      <a:pt x="11" y="1"/>
                      <a:pt x="6" y="6"/>
                    </a:cubicBezTo>
                    <a:cubicBezTo>
                      <a:pt x="0" y="12"/>
                      <a:pt x="6" y="22"/>
                      <a:pt x="11" y="28"/>
                    </a:cubicBezTo>
                    <a:cubicBezTo>
                      <a:pt x="371" y="266"/>
                      <a:pt x="857" y="325"/>
                      <a:pt x="1251" y="325"/>
                    </a:cubicBezTo>
                    <a:cubicBezTo>
                      <a:pt x="1636" y="325"/>
                      <a:pt x="1932" y="269"/>
                      <a:pt x="1938" y="269"/>
                    </a:cubicBezTo>
                    <a:cubicBezTo>
                      <a:pt x="1949" y="269"/>
                      <a:pt x="1954" y="258"/>
                      <a:pt x="1949" y="252"/>
                    </a:cubicBezTo>
                    <a:cubicBezTo>
                      <a:pt x="1949" y="244"/>
                      <a:pt x="1943" y="239"/>
                      <a:pt x="1937" y="239"/>
                    </a:cubicBezTo>
                    <a:cubicBezTo>
                      <a:pt x="1936" y="239"/>
                      <a:pt x="1934" y="240"/>
                      <a:pt x="1932" y="241"/>
                    </a:cubicBezTo>
                    <a:cubicBezTo>
                      <a:pt x="1927" y="241"/>
                      <a:pt x="1636" y="296"/>
                      <a:pt x="1259" y="296"/>
                    </a:cubicBezTo>
                    <a:cubicBezTo>
                      <a:pt x="868" y="296"/>
                      <a:pt x="384" y="237"/>
                      <a:pt x="27"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39"/>
              <p:cNvSpPr/>
              <p:nvPr/>
            </p:nvSpPr>
            <p:spPr>
              <a:xfrm rot="-6541634">
                <a:off x="384705" y="3393384"/>
                <a:ext cx="223730" cy="20938"/>
              </a:xfrm>
              <a:custGeom>
                <a:rect b="b" l="l" r="r" t="t"/>
                <a:pathLst>
                  <a:path extrusionOk="0" h="162" w="1731">
                    <a:moveTo>
                      <a:pt x="12" y="1"/>
                    </a:moveTo>
                    <a:cubicBezTo>
                      <a:pt x="6" y="1"/>
                      <a:pt x="1" y="6"/>
                      <a:pt x="1" y="12"/>
                    </a:cubicBezTo>
                    <a:cubicBezTo>
                      <a:pt x="1" y="17"/>
                      <a:pt x="1" y="28"/>
                      <a:pt x="12" y="28"/>
                    </a:cubicBezTo>
                    <a:cubicBezTo>
                      <a:pt x="302" y="132"/>
                      <a:pt x="657" y="161"/>
                      <a:pt x="967" y="161"/>
                    </a:cubicBezTo>
                    <a:cubicBezTo>
                      <a:pt x="1376" y="161"/>
                      <a:pt x="1708" y="110"/>
                      <a:pt x="1714" y="110"/>
                    </a:cubicBezTo>
                    <a:cubicBezTo>
                      <a:pt x="1725" y="110"/>
                      <a:pt x="1730" y="99"/>
                      <a:pt x="1730" y="94"/>
                    </a:cubicBezTo>
                    <a:cubicBezTo>
                      <a:pt x="1726" y="86"/>
                      <a:pt x="1722" y="81"/>
                      <a:pt x="1716" y="81"/>
                    </a:cubicBezTo>
                    <a:cubicBezTo>
                      <a:pt x="1714" y="81"/>
                      <a:pt x="1711" y="81"/>
                      <a:pt x="1709" y="83"/>
                    </a:cubicBezTo>
                    <a:cubicBezTo>
                      <a:pt x="1702" y="83"/>
                      <a:pt x="1376" y="132"/>
                      <a:pt x="973" y="132"/>
                    </a:cubicBezTo>
                    <a:cubicBezTo>
                      <a:pt x="664" y="132"/>
                      <a:pt x="310" y="103"/>
                      <a:pt x="2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39"/>
              <p:cNvSpPr/>
              <p:nvPr/>
            </p:nvSpPr>
            <p:spPr>
              <a:xfrm rot="-6541634">
                <a:off x="388028" y="3409167"/>
                <a:ext cx="188962" cy="20809"/>
              </a:xfrm>
              <a:custGeom>
                <a:rect b="b" l="l" r="r" t="t"/>
                <a:pathLst>
                  <a:path extrusionOk="0" h="161" w="1462">
                    <a:moveTo>
                      <a:pt x="1440" y="0"/>
                    </a:moveTo>
                    <a:cubicBezTo>
                      <a:pt x="1123" y="87"/>
                      <a:pt x="796" y="132"/>
                      <a:pt x="467" y="132"/>
                    </a:cubicBezTo>
                    <a:cubicBezTo>
                      <a:pt x="319" y="132"/>
                      <a:pt x="170" y="123"/>
                      <a:pt x="22" y="104"/>
                    </a:cubicBezTo>
                    <a:lnTo>
                      <a:pt x="17" y="104"/>
                    </a:lnTo>
                    <a:cubicBezTo>
                      <a:pt x="1" y="104"/>
                      <a:pt x="1" y="132"/>
                      <a:pt x="17" y="132"/>
                    </a:cubicBezTo>
                    <a:cubicBezTo>
                      <a:pt x="171" y="151"/>
                      <a:pt x="326" y="161"/>
                      <a:pt x="480" y="161"/>
                    </a:cubicBezTo>
                    <a:cubicBezTo>
                      <a:pt x="806" y="161"/>
                      <a:pt x="1129" y="117"/>
                      <a:pt x="1446" y="28"/>
                    </a:cubicBezTo>
                    <a:cubicBezTo>
                      <a:pt x="1457" y="28"/>
                      <a:pt x="1462" y="17"/>
                      <a:pt x="1457" y="11"/>
                    </a:cubicBezTo>
                    <a:cubicBezTo>
                      <a:pt x="1457" y="0"/>
                      <a:pt x="1446" y="0"/>
                      <a:pt x="144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39"/>
              <p:cNvSpPr/>
              <p:nvPr/>
            </p:nvSpPr>
            <p:spPr>
              <a:xfrm rot="-6541634">
                <a:off x="391886" y="3416910"/>
                <a:ext cx="155745" cy="37224"/>
              </a:xfrm>
              <a:custGeom>
                <a:rect b="b" l="l" r="r" t="t"/>
                <a:pathLst>
                  <a:path extrusionOk="0" h="288" w="1205">
                    <a:moveTo>
                      <a:pt x="1183" y="0"/>
                    </a:moveTo>
                    <a:lnTo>
                      <a:pt x="1128" y="11"/>
                    </a:lnTo>
                    <a:cubicBezTo>
                      <a:pt x="958" y="44"/>
                      <a:pt x="449" y="143"/>
                      <a:pt x="44" y="247"/>
                    </a:cubicBezTo>
                    <a:lnTo>
                      <a:pt x="11" y="258"/>
                    </a:lnTo>
                    <a:cubicBezTo>
                      <a:pt x="0" y="258"/>
                      <a:pt x="0" y="269"/>
                      <a:pt x="0" y="274"/>
                    </a:cubicBezTo>
                    <a:cubicBezTo>
                      <a:pt x="0" y="282"/>
                      <a:pt x="6" y="287"/>
                      <a:pt x="11" y="287"/>
                    </a:cubicBezTo>
                    <a:cubicBezTo>
                      <a:pt x="13" y="287"/>
                      <a:pt x="15" y="286"/>
                      <a:pt x="17" y="285"/>
                    </a:cubicBezTo>
                    <a:cubicBezTo>
                      <a:pt x="427" y="175"/>
                      <a:pt x="958" y="77"/>
                      <a:pt x="1133" y="39"/>
                    </a:cubicBezTo>
                    <a:lnTo>
                      <a:pt x="1194" y="28"/>
                    </a:lnTo>
                    <a:cubicBezTo>
                      <a:pt x="1199" y="28"/>
                      <a:pt x="1205" y="17"/>
                      <a:pt x="1205" y="11"/>
                    </a:cubicBezTo>
                    <a:cubicBezTo>
                      <a:pt x="1199" y="6"/>
                      <a:pt x="1194" y="0"/>
                      <a:pt x="118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39"/>
              <p:cNvSpPr/>
              <p:nvPr/>
            </p:nvSpPr>
            <p:spPr>
              <a:xfrm rot="-6541634">
                <a:off x="242294" y="3370365"/>
                <a:ext cx="185473" cy="346000"/>
              </a:xfrm>
              <a:custGeom>
                <a:rect b="b" l="l" r="r" t="t"/>
                <a:pathLst>
                  <a:path extrusionOk="0" h="2677" w="1435">
                    <a:moveTo>
                      <a:pt x="1418" y="0"/>
                    </a:moveTo>
                    <a:lnTo>
                      <a:pt x="1418" y="0"/>
                    </a:lnTo>
                    <a:cubicBezTo>
                      <a:pt x="263" y="1007"/>
                      <a:pt x="159" y="1243"/>
                      <a:pt x="83" y="1538"/>
                    </a:cubicBezTo>
                    <a:cubicBezTo>
                      <a:pt x="1" y="1834"/>
                      <a:pt x="236" y="2660"/>
                      <a:pt x="236" y="2660"/>
                    </a:cubicBezTo>
                    <a:lnTo>
                      <a:pt x="263" y="2677"/>
                    </a:lnTo>
                    <a:cubicBezTo>
                      <a:pt x="263" y="2677"/>
                      <a:pt x="1183" y="2414"/>
                      <a:pt x="1309" y="1604"/>
                    </a:cubicBezTo>
                    <a:cubicBezTo>
                      <a:pt x="1435" y="788"/>
                      <a:pt x="1391" y="257"/>
                      <a:pt x="14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39"/>
              <p:cNvSpPr/>
              <p:nvPr/>
            </p:nvSpPr>
            <p:spPr>
              <a:xfrm rot="-6541634">
                <a:off x="357651" y="3430248"/>
                <a:ext cx="118263" cy="160011"/>
              </a:xfrm>
              <a:custGeom>
                <a:rect b="b" l="l" r="r" t="t"/>
                <a:pathLst>
                  <a:path extrusionOk="0" h="1238" w="915">
                    <a:moveTo>
                      <a:pt x="898" y="0"/>
                    </a:moveTo>
                    <a:cubicBezTo>
                      <a:pt x="892" y="0"/>
                      <a:pt x="887" y="6"/>
                      <a:pt x="887" y="11"/>
                    </a:cubicBezTo>
                    <a:cubicBezTo>
                      <a:pt x="788" y="772"/>
                      <a:pt x="17" y="1205"/>
                      <a:pt x="11" y="1210"/>
                    </a:cubicBezTo>
                    <a:cubicBezTo>
                      <a:pt x="0" y="1210"/>
                      <a:pt x="0" y="1221"/>
                      <a:pt x="6" y="1226"/>
                    </a:cubicBezTo>
                    <a:cubicBezTo>
                      <a:pt x="6" y="1237"/>
                      <a:pt x="17" y="1237"/>
                      <a:pt x="22" y="1237"/>
                    </a:cubicBezTo>
                    <a:cubicBezTo>
                      <a:pt x="33" y="1232"/>
                      <a:pt x="816" y="789"/>
                      <a:pt x="914" y="17"/>
                    </a:cubicBezTo>
                    <a:cubicBezTo>
                      <a:pt x="914" y="6"/>
                      <a:pt x="909" y="0"/>
                      <a:pt x="903"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39"/>
              <p:cNvSpPr/>
              <p:nvPr/>
            </p:nvSpPr>
            <p:spPr>
              <a:xfrm rot="-6541634">
                <a:off x="325058" y="3415050"/>
                <a:ext cx="120331" cy="225023"/>
              </a:xfrm>
              <a:custGeom>
                <a:rect b="b" l="l" r="r" t="t"/>
                <a:pathLst>
                  <a:path extrusionOk="0" h="1741" w="931">
                    <a:moveTo>
                      <a:pt x="909" y="1"/>
                    </a:moveTo>
                    <a:cubicBezTo>
                      <a:pt x="904" y="1"/>
                      <a:pt x="898" y="6"/>
                      <a:pt x="898" y="17"/>
                    </a:cubicBezTo>
                    <a:cubicBezTo>
                      <a:pt x="898" y="28"/>
                      <a:pt x="690" y="1222"/>
                      <a:pt x="11" y="1720"/>
                    </a:cubicBezTo>
                    <a:cubicBezTo>
                      <a:pt x="0" y="1725"/>
                      <a:pt x="0" y="1731"/>
                      <a:pt x="11" y="1736"/>
                    </a:cubicBezTo>
                    <a:cubicBezTo>
                      <a:pt x="14" y="1739"/>
                      <a:pt x="17" y="1740"/>
                      <a:pt x="20" y="1740"/>
                    </a:cubicBezTo>
                    <a:cubicBezTo>
                      <a:pt x="22" y="1740"/>
                      <a:pt x="25" y="1739"/>
                      <a:pt x="28" y="1736"/>
                    </a:cubicBezTo>
                    <a:cubicBezTo>
                      <a:pt x="717" y="1238"/>
                      <a:pt x="931" y="28"/>
                      <a:pt x="931" y="17"/>
                    </a:cubicBezTo>
                    <a:cubicBezTo>
                      <a:pt x="931" y="6"/>
                      <a:pt x="925" y="1"/>
                      <a:pt x="920"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39"/>
              <p:cNvSpPr/>
              <p:nvPr/>
            </p:nvSpPr>
            <p:spPr>
              <a:xfrm rot="-6541634">
                <a:off x="346792" y="3437194"/>
                <a:ext cx="90733" cy="205894"/>
              </a:xfrm>
              <a:custGeom>
                <a:rect b="b" l="l" r="r" t="t"/>
                <a:pathLst>
                  <a:path extrusionOk="0" h="1593" w="702">
                    <a:moveTo>
                      <a:pt x="680" y="1"/>
                    </a:moveTo>
                    <a:cubicBezTo>
                      <a:pt x="674" y="6"/>
                      <a:pt x="674" y="6"/>
                      <a:pt x="674" y="12"/>
                    </a:cubicBezTo>
                    <a:cubicBezTo>
                      <a:pt x="669" y="23"/>
                      <a:pt x="461" y="1030"/>
                      <a:pt x="6" y="1572"/>
                    </a:cubicBezTo>
                    <a:cubicBezTo>
                      <a:pt x="1" y="1577"/>
                      <a:pt x="1" y="1583"/>
                      <a:pt x="6" y="1588"/>
                    </a:cubicBezTo>
                    <a:cubicBezTo>
                      <a:pt x="9" y="1591"/>
                      <a:pt x="13" y="1592"/>
                      <a:pt x="17" y="1592"/>
                    </a:cubicBezTo>
                    <a:cubicBezTo>
                      <a:pt x="21" y="1592"/>
                      <a:pt x="25" y="1591"/>
                      <a:pt x="28" y="1588"/>
                    </a:cubicBezTo>
                    <a:cubicBezTo>
                      <a:pt x="488" y="1046"/>
                      <a:pt x="701" y="34"/>
                      <a:pt x="701" y="23"/>
                    </a:cubicBezTo>
                    <a:cubicBezTo>
                      <a:pt x="701" y="12"/>
                      <a:pt x="696" y="6"/>
                      <a:pt x="685"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39"/>
              <p:cNvSpPr/>
              <p:nvPr/>
            </p:nvSpPr>
            <p:spPr>
              <a:xfrm rot="-6541634">
                <a:off x="374061" y="3466898"/>
                <a:ext cx="55965" cy="180820"/>
              </a:xfrm>
              <a:custGeom>
                <a:rect b="b" l="l" r="r" t="t"/>
                <a:pathLst>
                  <a:path extrusionOk="0" h="1399" w="433">
                    <a:moveTo>
                      <a:pt x="411" y="1"/>
                    </a:moveTo>
                    <a:cubicBezTo>
                      <a:pt x="405" y="1"/>
                      <a:pt x="400" y="6"/>
                      <a:pt x="400" y="17"/>
                    </a:cubicBezTo>
                    <a:cubicBezTo>
                      <a:pt x="362" y="494"/>
                      <a:pt x="225" y="953"/>
                      <a:pt x="6" y="1375"/>
                    </a:cubicBezTo>
                    <a:cubicBezTo>
                      <a:pt x="0" y="1386"/>
                      <a:pt x="0" y="1391"/>
                      <a:pt x="11" y="1397"/>
                    </a:cubicBezTo>
                    <a:cubicBezTo>
                      <a:pt x="13" y="1398"/>
                      <a:pt x="15" y="1399"/>
                      <a:pt x="17" y="1399"/>
                    </a:cubicBezTo>
                    <a:cubicBezTo>
                      <a:pt x="22" y="1399"/>
                      <a:pt x="28" y="1395"/>
                      <a:pt x="28" y="1391"/>
                    </a:cubicBezTo>
                    <a:cubicBezTo>
                      <a:pt x="252" y="964"/>
                      <a:pt x="389" y="499"/>
                      <a:pt x="433" y="17"/>
                    </a:cubicBezTo>
                    <a:cubicBezTo>
                      <a:pt x="433" y="6"/>
                      <a:pt x="427" y="1"/>
                      <a:pt x="41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39"/>
              <p:cNvSpPr/>
              <p:nvPr/>
            </p:nvSpPr>
            <p:spPr>
              <a:xfrm rot="-6541634">
                <a:off x="399856" y="3494369"/>
                <a:ext cx="26238" cy="157167"/>
              </a:xfrm>
              <a:custGeom>
                <a:rect b="b" l="l" r="r" t="t"/>
                <a:pathLst>
                  <a:path extrusionOk="0" h="1216" w="203">
                    <a:moveTo>
                      <a:pt x="181" y="0"/>
                    </a:moveTo>
                    <a:cubicBezTo>
                      <a:pt x="175" y="0"/>
                      <a:pt x="170" y="6"/>
                      <a:pt x="170" y="11"/>
                    </a:cubicBezTo>
                    <a:cubicBezTo>
                      <a:pt x="170" y="17"/>
                      <a:pt x="164" y="33"/>
                      <a:pt x="159" y="71"/>
                    </a:cubicBezTo>
                    <a:cubicBezTo>
                      <a:pt x="131" y="241"/>
                      <a:pt x="44" y="777"/>
                      <a:pt x="0" y="1199"/>
                    </a:cubicBezTo>
                    <a:cubicBezTo>
                      <a:pt x="0" y="1210"/>
                      <a:pt x="6" y="1215"/>
                      <a:pt x="16" y="1215"/>
                    </a:cubicBezTo>
                    <a:cubicBezTo>
                      <a:pt x="22" y="1215"/>
                      <a:pt x="27" y="1210"/>
                      <a:pt x="33" y="1204"/>
                    </a:cubicBezTo>
                    <a:cubicBezTo>
                      <a:pt x="71" y="783"/>
                      <a:pt x="164" y="247"/>
                      <a:pt x="192" y="71"/>
                    </a:cubicBezTo>
                    <a:cubicBezTo>
                      <a:pt x="203" y="33"/>
                      <a:pt x="203" y="17"/>
                      <a:pt x="203" y="17"/>
                    </a:cubicBezTo>
                    <a:cubicBezTo>
                      <a:pt x="203" y="6"/>
                      <a:pt x="192" y="0"/>
                      <a:pt x="186"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39"/>
              <p:cNvSpPr/>
              <p:nvPr/>
            </p:nvSpPr>
            <p:spPr>
              <a:xfrm rot="-6541634">
                <a:off x="485696" y="3485315"/>
                <a:ext cx="99134" cy="99134"/>
              </a:xfrm>
              <a:custGeom>
                <a:rect b="b" l="l" r="r" t="t"/>
                <a:pathLst>
                  <a:path extrusionOk="0" h="767" w="767">
                    <a:moveTo>
                      <a:pt x="383" y="0"/>
                    </a:moveTo>
                    <a:cubicBezTo>
                      <a:pt x="170" y="0"/>
                      <a:pt x="0" y="170"/>
                      <a:pt x="0" y="384"/>
                    </a:cubicBezTo>
                    <a:cubicBezTo>
                      <a:pt x="0" y="592"/>
                      <a:pt x="170" y="767"/>
                      <a:pt x="383" y="767"/>
                    </a:cubicBezTo>
                    <a:cubicBezTo>
                      <a:pt x="591" y="767"/>
                      <a:pt x="766" y="592"/>
                      <a:pt x="766" y="384"/>
                    </a:cubicBezTo>
                    <a:cubicBezTo>
                      <a:pt x="766" y="170"/>
                      <a:pt x="591" y="0"/>
                      <a:pt x="38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273" name="Google Shape;12273;p39"/>
          <p:cNvSpPr/>
          <p:nvPr/>
        </p:nvSpPr>
        <p:spPr>
          <a:xfrm>
            <a:off x="-628731"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39"/>
          <p:cNvSpPr/>
          <p:nvPr/>
        </p:nvSpPr>
        <p:spPr>
          <a:xfrm>
            <a:off x="4371094"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097" name="Shape 1097"/>
        <p:cNvGrpSpPr/>
        <p:nvPr/>
      </p:nvGrpSpPr>
      <p:grpSpPr>
        <a:xfrm>
          <a:off x="0" y="0"/>
          <a:ext cx="0" cy="0"/>
          <a:chOff x="0" y="0"/>
          <a:chExt cx="0" cy="0"/>
        </a:xfrm>
      </p:grpSpPr>
      <p:sp>
        <p:nvSpPr>
          <p:cNvPr id="1098" name="Google Shape;1098;p5"/>
          <p:cNvSpPr txBox="1"/>
          <p:nvPr>
            <p:ph idx="1" type="subTitle"/>
          </p:nvPr>
        </p:nvSpPr>
        <p:spPr>
          <a:xfrm>
            <a:off x="1408206" y="2509538"/>
            <a:ext cx="20754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b="1"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1099" name="Google Shape;1099;p5"/>
          <p:cNvSpPr txBox="1"/>
          <p:nvPr>
            <p:ph idx="2" type="subTitle"/>
          </p:nvPr>
        </p:nvSpPr>
        <p:spPr>
          <a:xfrm>
            <a:off x="1408206" y="2824238"/>
            <a:ext cx="2075400" cy="808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100" name="Google Shape;1100;p5"/>
          <p:cNvSpPr txBox="1"/>
          <p:nvPr>
            <p:ph type="title"/>
          </p:nvPr>
        </p:nvSpPr>
        <p:spPr>
          <a:xfrm>
            <a:off x="1964000" y="439929"/>
            <a:ext cx="5252100" cy="576000"/>
          </a:xfrm>
          <a:prstGeom prst="rect">
            <a:avLst/>
          </a:prstGeom>
        </p:spPr>
        <p:txBody>
          <a:bodyPr anchorCtr="0" anchor="ctr" bIns="91425" lIns="91425" spcFirstLastPara="1" rIns="91425" wrap="square" tIns="91425">
            <a:noAutofit/>
          </a:bodyPr>
          <a:lstStyle>
            <a:lvl1pPr lvl="0" rtl="0" algn="ctr">
              <a:lnSpc>
                <a:spcPct val="115000"/>
              </a:lnSpc>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1101" name="Google Shape;1101;p5"/>
          <p:cNvSpPr txBox="1"/>
          <p:nvPr>
            <p:ph hasCustomPrompt="1" idx="3" type="title"/>
          </p:nvPr>
        </p:nvSpPr>
        <p:spPr>
          <a:xfrm flipH="1">
            <a:off x="1976406" y="1778163"/>
            <a:ext cx="939000" cy="543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b="1">
                <a:solidFill>
                  <a:schemeClr val="accent2"/>
                </a:solidFill>
              </a:defRPr>
            </a:lvl1pPr>
            <a:lvl2pPr lvl="1" rtl="0" algn="r">
              <a:lnSpc>
                <a:spcPct val="100000"/>
              </a:lnSpc>
              <a:spcBef>
                <a:spcPts val="0"/>
              </a:spcBef>
              <a:spcAft>
                <a:spcPts val="0"/>
              </a:spcAft>
              <a:buSzPts val="2500"/>
              <a:buNone/>
              <a:defRPr sz="2500"/>
            </a:lvl2pPr>
            <a:lvl3pPr lvl="2" rtl="0" algn="r">
              <a:lnSpc>
                <a:spcPct val="100000"/>
              </a:lnSpc>
              <a:spcBef>
                <a:spcPts val="0"/>
              </a:spcBef>
              <a:spcAft>
                <a:spcPts val="0"/>
              </a:spcAft>
              <a:buSzPts val="2500"/>
              <a:buNone/>
              <a:defRPr sz="2500"/>
            </a:lvl3pPr>
            <a:lvl4pPr lvl="3" rtl="0" algn="r">
              <a:lnSpc>
                <a:spcPct val="100000"/>
              </a:lnSpc>
              <a:spcBef>
                <a:spcPts val="0"/>
              </a:spcBef>
              <a:spcAft>
                <a:spcPts val="0"/>
              </a:spcAft>
              <a:buSzPts val="2500"/>
              <a:buNone/>
              <a:defRPr sz="2500"/>
            </a:lvl4pPr>
            <a:lvl5pPr lvl="4" rtl="0" algn="r">
              <a:lnSpc>
                <a:spcPct val="100000"/>
              </a:lnSpc>
              <a:spcBef>
                <a:spcPts val="0"/>
              </a:spcBef>
              <a:spcAft>
                <a:spcPts val="0"/>
              </a:spcAft>
              <a:buSzPts val="2500"/>
              <a:buNone/>
              <a:defRPr sz="2500"/>
            </a:lvl5pPr>
            <a:lvl6pPr lvl="5" rtl="0" algn="r">
              <a:lnSpc>
                <a:spcPct val="100000"/>
              </a:lnSpc>
              <a:spcBef>
                <a:spcPts val="0"/>
              </a:spcBef>
              <a:spcAft>
                <a:spcPts val="0"/>
              </a:spcAft>
              <a:buSzPts val="2500"/>
              <a:buNone/>
              <a:defRPr sz="2500"/>
            </a:lvl6pPr>
            <a:lvl7pPr lvl="6" rtl="0" algn="r">
              <a:lnSpc>
                <a:spcPct val="100000"/>
              </a:lnSpc>
              <a:spcBef>
                <a:spcPts val="0"/>
              </a:spcBef>
              <a:spcAft>
                <a:spcPts val="0"/>
              </a:spcAft>
              <a:buSzPts val="2500"/>
              <a:buNone/>
              <a:defRPr sz="2500"/>
            </a:lvl7pPr>
            <a:lvl8pPr lvl="7" rtl="0" algn="r">
              <a:lnSpc>
                <a:spcPct val="100000"/>
              </a:lnSpc>
              <a:spcBef>
                <a:spcPts val="0"/>
              </a:spcBef>
              <a:spcAft>
                <a:spcPts val="0"/>
              </a:spcAft>
              <a:buSzPts val="2500"/>
              <a:buNone/>
              <a:defRPr sz="2500"/>
            </a:lvl8pPr>
            <a:lvl9pPr lvl="8" rtl="0" algn="r">
              <a:lnSpc>
                <a:spcPct val="100000"/>
              </a:lnSpc>
              <a:spcBef>
                <a:spcPts val="0"/>
              </a:spcBef>
              <a:spcAft>
                <a:spcPts val="0"/>
              </a:spcAft>
              <a:buSzPts val="2500"/>
              <a:buNone/>
              <a:defRPr sz="2500"/>
            </a:lvl9pPr>
          </a:lstStyle>
          <a:p>
            <a:r>
              <a:t>xx%</a:t>
            </a:r>
          </a:p>
        </p:txBody>
      </p:sp>
      <p:sp>
        <p:nvSpPr>
          <p:cNvPr id="1102" name="Google Shape;1102;p5"/>
          <p:cNvSpPr txBox="1"/>
          <p:nvPr>
            <p:ph idx="4" type="subTitle"/>
          </p:nvPr>
        </p:nvSpPr>
        <p:spPr>
          <a:xfrm>
            <a:off x="5672256" y="2509538"/>
            <a:ext cx="2075400" cy="3147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2000"/>
              <a:buNone/>
              <a:defRPr b="1" sz="2500">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2000"/>
              <a:buNone/>
              <a:defRPr b="1" sz="2000">
                <a:solidFill>
                  <a:schemeClr val="dk1"/>
                </a:solidFill>
              </a:defRPr>
            </a:lvl2pPr>
            <a:lvl3pPr lvl="2" rtl="0">
              <a:spcBef>
                <a:spcPts val="0"/>
              </a:spcBef>
              <a:spcAft>
                <a:spcPts val="0"/>
              </a:spcAft>
              <a:buClr>
                <a:schemeClr val="dk1"/>
              </a:buClr>
              <a:buSzPts val="2000"/>
              <a:buNone/>
              <a:defRPr b="1" sz="2000">
                <a:solidFill>
                  <a:schemeClr val="dk1"/>
                </a:solidFill>
              </a:defRPr>
            </a:lvl3pPr>
            <a:lvl4pPr lvl="3" rtl="0">
              <a:spcBef>
                <a:spcPts val="0"/>
              </a:spcBef>
              <a:spcAft>
                <a:spcPts val="0"/>
              </a:spcAft>
              <a:buClr>
                <a:schemeClr val="dk1"/>
              </a:buClr>
              <a:buSzPts val="2000"/>
              <a:buNone/>
              <a:defRPr b="1" sz="2000">
                <a:solidFill>
                  <a:schemeClr val="dk1"/>
                </a:solidFill>
              </a:defRPr>
            </a:lvl4pPr>
            <a:lvl5pPr lvl="4" rtl="0">
              <a:spcBef>
                <a:spcPts val="0"/>
              </a:spcBef>
              <a:spcAft>
                <a:spcPts val="0"/>
              </a:spcAft>
              <a:buClr>
                <a:schemeClr val="dk1"/>
              </a:buClr>
              <a:buSzPts val="2000"/>
              <a:buNone/>
              <a:defRPr b="1" sz="2000">
                <a:solidFill>
                  <a:schemeClr val="dk1"/>
                </a:solidFill>
              </a:defRPr>
            </a:lvl5pPr>
            <a:lvl6pPr lvl="5" rtl="0">
              <a:spcBef>
                <a:spcPts val="0"/>
              </a:spcBef>
              <a:spcAft>
                <a:spcPts val="0"/>
              </a:spcAft>
              <a:buClr>
                <a:schemeClr val="dk1"/>
              </a:buClr>
              <a:buSzPts val="2000"/>
              <a:buNone/>
              <a:defRPr b="1" sz="2000">
                <a:solidFill>
                  <a:schemeClr val="dk1"/>
                </a:solidFill>
              </a:defRPr>
            </a:lvl6pPr>
            <a:lvl7pPr lvl="6" rtl="0">
              <a:spcBef>
                <a:spcPts val="0"/>
              </a:spcBef>
              <a:spcAft>
                <a:spcPts val="0"/>
              </a:spcAft>
              <a:buClr>
                <a:schemeClr val="dk1"/>
              </a:buClr>
              <a:buSzPts val="2000"/>
              <a:buNone/>
              <a:defRPr b="1" sz="2000">
                <a:solidFill>
                  <a:schemeClr val="dk1"/>
                </a:solidFill>
              </a:defRPr>
            </a:lvl7pPr>
            <a:lvl8pPr lvl="7" rtl="0">
              <a:spcBef>
                <a:spcPts val="0"/>
              </a:spcBef>
              <a:spcAft>
                <a:spcPts val="0"/>
              </a:spcAft>
              <a:buClr>
                <a:schemeClr val="dk1"/>
              </a:buClr>
              <a:buSzPts val="2000"/>
              <a:buNone/>
              <a:defRPr b="1" sz="2000">
                <a:solidFill>
                  <a:schemeClr val="dk1"/>
                </a:solidFill>
              </a:defRPr>
            </a:lvl8pPr>
            <a:lvl9pPr lvl="8" rtl="0">
              <a:spcBef>
                <a:spcPts val="0"/>
              </a:spcBef>
              <a:spcAft>
                <a:spcPts val="0"/>
              </a:spcAft>
              <a:buClr>
                <a:schemeClr val="dk1"/>
              </a:buClr>
              <a:buSzPts val="2000"/>
              <a:buNone/>
              <a:defRPr b="1" sz="2000">
                <a:solidFill>
                  <a:schemeClr val="dk1"/>
                </a:solidFill>
              </a:defRPr>
            </a:lvl9pPr>
          </a:lstStyle>
          <a:p/>
        </p:txBody>
      </p:sp>
      <p:sp>
        <p:nvSpPr>
          <p:cNvPr id="1103" name="Google Shape;1103;p5"/>
          <p:cNvSpPr txBox="1"/>
          <p:nvPr>
            <p:ph idx="5" type="subTitle"/>
          </p:nvPr>
        </p:nvSpPr>
        <p:spPr>
          <a:xfrm>
            <a:off x="5672256" y="2824238"/>
            <a:ext cx="2075400" cy="808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1104" name="Google Shape;1104;p5"/>
          <p:cNvSpPr txBox="1"/>
          <p:nvPr>
            <p:ph hasCustomPrompt="1" idx="6" type="title"/>
          </p:nvPr>
        </p:nvSpPr>
        <p:spPr>
          <a:xfrm flipH="1">
            <a:off x="6240456" y="1778163"/>
            <a:ext cx="939000" cy="5439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b="1">
                <a:solidFill>
                  <a:schemeClr val="accent5"/>
                </a:solidFill>
              </a:defRPr>
            </a:lvl1pPr>
            <a:lvl2pPr lvl="1" rtl="0" algn="r">
              <a:lnSpc>
                <a:spcPct val="100000"/>
              </a:lnSpc>
              <a:spcBef>
                <a:spcPts val="0"/>
              </a:spcBef>
              <a:spcAft>
                <a:spcPts val="0"/>
              </a:spcAft>
              <a:buSzPts val="2500"/>
              <a:buNone/>
              <a:defRPr sz="2500"/>
            </a:lvl2pPr>
            <a:lvl3pPr lvl="2" rtl="0" algn="r">
              <a:lnSpc>
                <a:spcPct val="100000"/>
              </a:lnSpc>
              <a:spcBef>
                <a:spcPts val="0"/>
              </a:spcBef>
              <a:spcAft>
                <a:spcPts val="0"/>
              </a:spcAft>
              <a:buSzPts val="2500"/>
              <a:buNone/>
              <a:defRPr sz="2500"/>
            </a:lvl3pPr>
            <a:lvl4pPr lvl="3" rtl="0" algn="r">
              <a:lnSpc>
                <a:spcPct val="100000"/>
              </a:lnSpc>
              <a:spcBef>
                <a:spcPts val="0"/>
              </a:spcBef>
              <a:spcAft>
                <a:spcPts val="0"/>
              </a:spcAft>
              <a:buSzPts val="2500"/>
              <a:buNone/>
              <a:defRPr sz="2500"/>
            </a:lvl4pPr>
            <a:lvl5pPr lvl="4" rtl="0" algn="r">
              <a:lnSpc>
                <a:spcPct val="100000"/>
              </a:lnSpc>
              <a:spcBef>
                <a:spcPts val="0"/>
              </a:spcBef>
              <a:spcAft>
                <a:spcPts val="0"/>
              </a:spcAft>
              <a:buSzPts val="2500"/>
              <a:buNone/>
              <a:defRPr sz="2500"/>
            </a:lvl5pPr>
            <a:lvl6pPr lvl="5" rtl="0" algn="r">
              <a:lnSpc>
                <a:spcPct val="100000"/>
              </a:lnSpc>
              <a:spcBef>
                <a:spcPts val="0"/>
              </a:spcBef>
              <a:spcAft>
                <a:spcPts val="0"/>
              </a:spcAft>
              <a:buSzPts val="2500"/>
              <a:buNone/>
              <a:defRPr sz="2500"/>
            </a:lvl6pPr>
            <a:lvl7pPr lvl="6" rtl="0" algn="r">
              <a:lnSpc>
                <a:spcPct val="100000"/>
              </a:lnSpc>
              <a:spcBef>
                <a:spcPts val="0"/>
              </a:spcBef>
              <a:spcAft>
                <a:spcPts val="0"/>
              </a:spcAft>
              <a:buSzPts val="2500"/>
              <a:buNone/>
              <a:defRPr sz="2500"/>
            </a:lvl7pPr>
            <a:lvl8pPr lvl="7" rtl="0" algn="r">
              <a:lnSpc>
                <a:spcPct val="100000"/>
              </a:lnSpc>
              <a:spcBef>
                <a:spcPts val="0"/>
              </a:spcBef>
              <a:spcAft>
                <a:spcPts val="0"/>
              </a:spcAft>
              <a:buSzPts val="2500"/>
              <a:buNone/>
              <a:defRPr sz="2500"/>
            </a:lvl8pPr>
            <a:lvl9pPr lvl="8" rtl="0" algn="r">
              <a:lnSpc>
                <a:spcPct val="100000"/>
              </a:lnSpc>
              <a:spcBef>
                <a:spcPts val="0"/>
              </a:spcBef>
              <a:spcAft>
                <a:spcPts val="0"/>
              </a:spcAft>
              <a:buSzPts val="2500"/>
              <a:buNone/>
              <a:defRPr sz="2500"/>
            </a:lvl9pPr>
          </a:lstStyle>
          <a:p>
            <a:r>
              <a:t>xx%</a:t>
            </a:r>
          </a:p>
        </p:txBody>
      </p:sp>
      <p:grpSp>
        <p:nvGrpSpPr>
          <p:cNvPr id="1105" name="Google Shape;1105;p5"/>
          <p:cNvGrpSpPr/>
          <p:nvPr/>
        </p:nvGrpSpPr>
        <p:grpSpPr>
          <a:xfrm rot="-9359073">
            <a:off x="7242164" y="-47337"/>
            <a:ext cx="2833113" cy="1687030"/>
            <a:chOff x="238125" y="2514275"/>
            <a:chExt cx="904975" cy="538900"/>
          </a:xfrm>
        </p:grpSpPr>
        <p:sp>
          <p:nvSpPr>
            <p:cNvPr id="1106" name="Google Shape;1106;p5"/>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5"/>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5"/>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5"/>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5"/>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5"/>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5"/>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5"/>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5"/>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5"/>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5"/>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5"/>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5"/>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5"/>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5"/>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5"/>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5"/>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5"/>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5"/>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5"/>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5"/>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5"/>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5"/>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5"/>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5"/>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5"/>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5"/>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5"/>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5"/>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5"/>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5"/>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5"/>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5"/>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5"/>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5"/>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5"/>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5"/>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5"/>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5"/>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5"/>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5"/>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5"/>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5"/>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5"/>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5"/>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5"/>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5"/>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5"/>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5"/>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5"/>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5"/>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5"/>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5"/>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5"/>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5"/>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5"/>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5"/>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5"/>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5"/>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5"/>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5"/>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5"/>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5"/>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5"/>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5"/>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5"/>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5"/>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5"/>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5"/>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5"/>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5"/>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5"/>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5"/>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5"/>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5"/>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5"/>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5"/>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5"/>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5"/>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5"/>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5"/>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5"/>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5"/>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5"/>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5"/>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5"/>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5"/>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5"/>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5"/>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5"/>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5"/>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5"/>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5"/>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5"/>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5"/>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5"/>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5"/>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5"/>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5"/>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5"/>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5"/>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5"/>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5"/>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5"/>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5"/>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5"/>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5"/>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5"/>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5"/>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5"/>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5"/>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5"/>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5"/>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5"/>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5"/>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5"/>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5"/>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5"/>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5"/>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5"/>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5"/>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5"/>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5"/>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5"/>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5"/>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5"/>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5"/>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5"/>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5"/>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5"/>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5"/>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5"/>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5"/>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5"/>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5"/>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5"/>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5"/>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5"/>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5"/>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5"/>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5"/>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5"/>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5"/>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5"/>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5"/>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5"/>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5"/>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5"/>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5"/>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5"/>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5"/>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5"/>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5"/>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5"/>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5"/>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5"/>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5"/>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5"/>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5"/>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5"/>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5"/>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5"/>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5"/>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5"/>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5"/>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5"/>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5"/>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5"/>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5"/>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5"/>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5"/>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5"/>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5"/>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5"/>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5"/>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5"/>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5"/>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5"/>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5"/>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5"/>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5"/>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5"/>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5"/>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5"/>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5"/>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5"/>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5"/>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5"/>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5"/>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5"/>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5"/>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5"/>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5"/>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5"/>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5"/>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5"/>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5"/>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5"/>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5"/>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5"/>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5"/>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5"/>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5"/>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5"/>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5"/>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5"/>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5"/>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5"/>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5"/>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5"/>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5"/>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5"/>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5"/>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5"/>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5"/>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5"/>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5"/>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5"/>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 name="Google Shape;1415;p5"/>
          <p:cNvGrpSpPr/>
          <p:nvPr/>
        </p:nvGrpSpPr>
        <p:grpSpPr>
          <a:xfrm>
            <a:off x="3996060" y="2509480"/>
            <a:ext cx="1187989" cy="2713915"/>
            <a:chOff x="3808250" y="1778175"/>
            <a:chExt cx="1508175" cy="3445366"/>
          </a:xfrm>
        </p:grpSpPr>
        <p:sp>
          <p:nvSpPr>
            <p:cNvPr id="1416" name="Google Shape;1416;p5"/>
            <p:cNvSpPr/>
            <p:nvPr/>
          </p:nvSpPr>
          <p:spPr>
            <a:xfrm>
              <a:off x="4560547" y="1962611"/>
              <a:ext cx="501337" cy="3260930"/>
            </a:xfrm>
            <a:custGeom>
              <a:rect b="b" l="l" r="r" t="t"/>
              <a:pathLst>
                <a:path extrusionOk="0" h="9689" w="1682">
                  <a:moveTo>
                    <a:pt x="121" y="0"/>
                  </a:moveTo>
                  <a:cubicBezTo>
                    <a:pt x="1" y="477"/>
                    <a:pt x="165" y="1019"/>
                    <a:pt x="625" y="1653"/>
                  </a:cubicBezTo>
                  <a:cubicBezTo>
                    <a:pt x="690" y="1736"/>
                    <a:pt x="751" y="1823"/>
                    <a:pt x="816" y="1905"/>
                  </a:cubicBezTo>
                  <a:cubicBezTo>
                    <a:pt x="1101" y="2283"/>
                    <a:pt x="1402" y="2677"/>
                    <a:pt x="1506" y="3137"/>
                  </a:cubicBezTo>
                  <a:cubicBezTo>
                    <a:pt x="1605" y="3580"/>
                    <a:pt x="1528" y="4095"/>
                    <a:pt x="1271" y="4708"/>
                  </a:cubicBezTo>
                  <a:cubicBezTo>
                    <a:pt x="1194" y="4899"/>
                    <a:pt x="1101" y="5096"/>
                    <a:pt x="1008" y="5282"/>
                  </a:cubicBezTo>
                  <a:cubicBezTo>
                    <a:pt x="855" y="5578"/>
                    <a:pt x="723" y="5890"/>
                    <a:pt x="614" y="6208"/>
                  </a:cubicBezTo>
                  <a:cubicBezTo>
                    <a:pt x="231" y="7390"/>
                    <a:pt x="439" y="8682"/>
                    <a:pt x="1172" y="9689"/>
                  </a:cubicBezTo>
                  <a:lnTo>
                    <a:pt x="1232" y="9645"/>
                  </a:lnTo>
                  <a:cubicBezTo>
                    <a:pt x="515" y="8660"/>
                    <a:pt x="313" y="7395"/>
                    <a:pt x="685" y="6235"/>
                  </a:cubicBezTo>
                  <a:cubicBezTo>
                    <a:pt x="794" y="5917"/>
                    <a:pt x="926" y="5611"/>
                    <a:pt x="1079" y="5315"/>
                  </a:cubicBezTo>
                  <a:cubicBezTo>
                    <a:pt x="1167" y="5129"/>
                    <a:pt x="1260" y="4932"/>
                    <a:pt x="1342" y="4741"/>
                  </a:cubicBezTo>
                  <a:cubicBezTo>
                    <a:pt x="1605" y="4111"/>
                    <a:pt x="1681" y="3586"/>
                    <a:pt x="1577" y="3126"/>
                  </a:cubicBezTo>
                  <a:cubicBezTo>
                    <a:pt x="1468" y="2644"/>
                    <a:pt x="1167" y="2245"/>
                    <a:pt x="877" y="1861"/>
                  </a:cubicBezTo>
                  <a:cubicBezTo>
                    <a:pt x="811" y="1779"/>
                    <a:pt x="751" y="1692"/>
                    <a:pt x="685" y="1610"/>
                  </a:cubicBezTo>
                  <a:cubicBezTo>
                    <a:pt x="242" y="991"/>
                    <a:pt x="77" y="471"/>
                    <a:pt x="192" y="17"/>
                  </a:cubicBezTo>
                  <a:lnTo>
                    <a:pt x="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5"/>
            <p:cNvSpPr/>
            <p:nvPr/>
          </p:nvSpPr>
          <p:spPr>
            <a:xfrm>
              <a:off x="4506897" y="1778175"/>
              <a:ext cx="169894" cy="575181"/>
            </a:xfrm>
            <a:custGeom>
              <a:rect b="b" l="l" r="r" t="t"/>
              <a:pathLst>
                <a:path extrusionOk="0" h="1709" w="570">
                  <a:moveTo>
                    <a:pt x="294" y="1"/>
                  </a:moveTo>
                  <a:cubicBezTo>
                    <a:pt x="247" y="1"/>
                    <a:pt x="198" y="22"/>
                    <a:pt x="164" y="67"/>
                  </a:cubicBezTo>
                  <a:cubicBezTo>
                    <a:pt x="49" y="247"/>
                    <a:pt x="0" y="455"/>
                    <a:pt x="22" y="669"/>
                  </a:cubicBezTo>
                  <a:cubicBezTo>
                    <a:pt x="38" y="981"/>
                    <a:pt x="219" y="1506"/>
                    <a:pt x="542" y="1709"/>
                  </a:cubicBezTo>
                  <a:cubicBezTo>
                    <a:pt x="569" y="1435"/>
                    <a:pt x="449" y="800"/>
                    <a:pt x="465" y="444"/>
                  </a:cubicBezTo>
                  <a:cubicBezTo>
                    <a:pt x="476" y="335"/>
                    <a:pt x="471" y="226"/>
                    <a:pt x="449" y="122"/>
                  </a:cubicBezTo>
                  <a:cubicBezTo>
                    <a:pt x="430" y="44"/>
                    <a:pt x="363"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5"/>
            <p:cNvSpPr/>
            <p:nvPr/>
          </p:nvSpPr>
          <p:spPr>
            <a:xfrm>
              <a:off x="3808250" y="3218323"/>
              <a:ext cx="432783" cy="367187"/>
            </a:xfrm>
            <a:custGeom>
              <a:rect b="b" l="l" r="r" t="t"/>
              <a:pathLst>
                <a:path extrusionOk="0" h="1091" w="1452">
                  <a:moveTo>
                    <a:pt x="1281" y="0"/>
                  </a:moveTo>
                  <a:cubicBezTo>
                    <a:pt x="934" y="0"/>
                    <a:pt x="537" y="202"/>
                    <a:pt x="341" y="380"/>
                  </a:cubicBezTo>
                  <a:cubicBezTo>
                    <a:pt x="177" y="511"/>
                    <a:pt x="62" y="698"/>
                    <a:pt x="18" y="906"/>
                  </a:cubicBezTo>
                  <a:cubicBezTo>
                    <a:pt x="1" y="1008"/>
                    <a:pt x="84" y="1091"/>
                    <a:pt x="176" y="1091"/>
                  </a:cubicBezTo>
                  <a:cubicBezTo>
                    <a:pt x="202" y="1091"/>
                    <a:pt x="228" y="1084"/>
                    <a:pt x="253" y="1070"/>
                  </a:cubicBezTo>
                  <a:cubicBezTo>
                    <a:pt x="341" y="1010"/>
                    <a:pt x="423" y="938"/>
                    <a:pt x="494" y="856"/>
                  </a:cubicBezTo>
                  <a:cubicBezTo>
                    <a:pt x="735" y="588"/>
                    <a:pt x="1271" y="227"/>
                    <a:pt x="1452" y="19"/>
                  </a:cubicBezTo>
                  <a:cubicBezTo>
                    <a:pt x="1397" y="6"/>
                    <a:pt x="1340" y="0"/>
                    <a:pt x="12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5"/>
            <p:cNvSpPr/>
            <p:nvPr/>
          </p:nvSpPr>
          <p:spPr>
            <a:xfrm>
              <a:off x="4866951" y="2401488"/>
              <a:ext cx="136213" cy="328819"/>
            </a:xfrm>
            <a:custGeom>
              <a:rect b="b" l="l" r="r" t="t"/>
              <a:pathLst>
                <a:path extrusionOk="0" h="977" w="457">
                  <a:moveTo>
                    <a:pt x="196" y="1"/>
                  </a:moveTo>
                  <a:cubicBezTo>
                    <a:pt x="177" y="1"/>
                    <a:pt x="157" y="4"/>
                    <a:pt x="139" y="10"/>
                  </a:cubicBezTo>
                  <a:cubicBezTo>
                    <a:pt x="51" y="48"/>
                    <a:pt x="29" y="158"/>
                    <a:pt x="24" y="251"/>
                  </a:cubicBezTo>
                  <a:cubicBezTo>
                    <a:pt x="0" y="447"/>
                    <a:pt x="13" y="643"/>
                    <a:pt x="58" y="836"/>
                  </a:cubicBezTo>
                  <a:lnTo>
                    <a:pt x="58" y="836"/>
                  </a:lnTo>
                  <a:cubicBezTo>
                    <a:pt x="54" y="829"/>
                    <a:pt x="50" y="821"/>
                    <a:pt x="46" y="815"/>
                  </a:cubicBezTo>
                  <a:lnTo>
                    <a:pt x="46" y="815"/>
                  </a:lnTo>
                  <a:lnTo>
                    <a:pt x="84" y="935"/>
                  </a:lnTo>
                  <a:cubicBezTo>
                    <a:pt x="74" y="902"/>
                    <a:pt x="66" y="869"/>
                    <a:pt x="58" y="836"/>
                  </a:cubicBezTo>
                  <a:lnTo>
                    <a:pt x="58" y="836"/>
                  </a:lnTo>
                  <a:cubicBezTo>
                    <a:pt x="72" y="865"/>
                    <a:pt x="83" y="898"/>
                    <a:pt x="100" y="924"/>
                  </a:cubicBezTo>
                  <a:cubicBezTo>
                    <a:pt x="114" y="956"/>
                    <a:pt x="146" y="976"/>
                    <a:pt x="182" y="976"/>
                  </a:cubicBezTo>
                  <a:cubicBezTo>
                    <a:pt x="189" y="976"/>
                    <a:pt x="197" y="975"/>
                    <a:pt x="204" y="973"/>
                  </a:cubicBezTo>
                  <a:cubicBezTo>
                    <a:pt x="221" y="963"/>
                    <a:pt x="232" y="952"/>
                    <a:pt x="243" y="935"/>
                  </a:cubicBezTo>
                  <a:cubicBezTo>
                    <a:pt x="396" y="744"/>
                    <a:pt x="456" y="486"/>
                    <a:pt x="407" y="245"/>
                  </a:cubicBezTo>
                  <a:cubicBezTo>
                    <a:pt x="401" y="174"/>
                    <a:pt x="369" y="109"/>
                    <a:pt x="325" y="59"/>
                  </a:cubicBezTo>
                  <a:cubicBezTo>
                    <a:pt x="290" y="20"/>
                    <a:pt x="243"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5"/>
            <p:cNvSpPr/>
            <p:nvPr/>
          </p:nvSpPr>
          <p:spPr>
            <a:xfrm>
              <a:off x="4736700" y="4053670"/>
              <a:ext cx="294185" cy="152798"/>
            </a:xfrm>
            <a:custGeom>
              <a:rect b="b" l="l" r="r" t="t"/>
              <a:pathLst>
                <a:path extrusionOk="0" h="454" w="987">
                  <a:moveTo>
                    <a:pt x="775" y="0"/>
                  </a:moveTo>
                  <a:cubicBezTo>
                    <a:pt x="748" y="0"/>
                    <a:pt x="722" y="2"/>
                    <a:pt x="696" y="5"/>
                  </a:cubicBezTo>
                  <a:cubicBezTo>
                    <a:pt x="488" y="16"/>
                    <a:pt x="286" y="77"/>
                    <a:pt x="105" y="175"/>
                  </a:cubicBezTo>
                  <a:cubicBezTo>
                    <a:pt x="78" y="203"/>
                    <a:pt x="78" y="192"/>
                    <a:pt x="45" y="219"/>
                  </a:cubicBezTo>
                  <a:cubicBezTo>
                    <a:pt x="12" y="246"/>
                    <a:pt x="1" y="290"/>
                    <a:pt x="23" y="334"/>
                  </a:cubicBezTo>
                  <a:cubicBezTo>
                    <a:pt x="34" y="345"/>
                    <a:pt x="50" y="356"/>
                    <a:pt x="67" y="361"/>
                  </a:cubicBezTo>
                  <a:cubicBezTo>
                    <a:pt x="185" y="423"/>
                    <a:pt x="316" y="453"/>
                    <a:pt x="447" y="453"/>
                  </a:cubicBezTo>
                  <a:cubicBezTo>
                    <a:pt x="560" y="453"/>
                    <a:pt x="672" y="431"/>
                    <a:pt x="778" y="389"/>
                  </a:cubicBezTo>
                  <a:cubicBezTo>
                    <a:pt x="844" y="361"/>
                    <a:pt x="899" y="323"/>
                    <a:pt x="942" y="268"/>
                  </a:cubicBezTo>
                  <a:cubicBezTo>
                    <a:pt x="981" y="208"/>
                    <a:pt x="986" y="131"/>
                    <a:pt x="948" y="71"/>
                  </a:cubicBezTo>
                  <a:cubicBezTo>
                    <a:pt x="912" y="16"/>
                    <a:pt x="845" y="0"/>
                    <a:pt x="7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5"/>
            <p:cNvSpPr/>
            <p:nvPr/>
          </p:nvSpPr>
          <p:spPr>
            <a:xfrm>
              <a:off x="4457718" y="4095067"/>
              <a:ext cx="264677" cy="220447"/>
            </a:xfrm>
            <a:custGeom>
              <a:rect b="b" l="l" r="r" t="t"/>
              <a:pathLst>
                <a:path extrusionOk="0" h="655" w="888">
                  <a:moveTo>
                    <a:pt x="220" y="0"/>
                  </a:moveTo>
                  <a:cubicBezTo>
                    <a:pt x="196" y="0"/>
                    <a:pt x="172" y="3"/>
                    <a:pt x="149" y="8"/>
                  </a:cubicBezTo>
                  <a:cubicBezTo>
                    <a:pt x="83" y="25"/>
                    <a:pt x="28" y="74"/>
                    <a:pt x="12" y="145"/>
                  </a:cubicBezTo>
                  <a:cubicBezTo>
                    <a:pt x="1" y="238"/>
                    <a:pt x="89" y="309"/>
                    <a:pt x="165" y="364"/>
                  </a:cubicBezTo>
                  <a:cubicBezTo>
                    <a:pt x="351" y="501"/>
                    <a:pt x="565" y="599"/>
                    <a:pt x="789" y="654"/>
                  </a:cubicBezTo>
                  <a:lnTo>
                    <a:pt x="833" y="654"/>
                  </a:lnTo>
                  <a:cubicBezTo>
                    <a:pt x="877" y="649"/>
                    <a:pt x="882" y="610"/>
                    <a:pt x="888" y="572"/>
                  </a:cubicBezTo>
                  <a:cubicBezTo>
                    <a:pt x="888" y="550"/>
                    <a:pt x="882" y="534"/>
                    <a:pt x="877" y="517"/>
                  </a:cubicBezTo>
                  <a:cubicBezTo>
                    <a:pt x="784" y="288"/>
                    <a:pt x="592" y="107"/>
                    <a:pt x="357" y="25"/>
                  </a:cubicBezTo>
                  <a:cubicBezTo>
                    <a:pt x="313" y="10"/>
                    <a:pt x="267"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5"/>
            <p:cNvSpPr/>
            <p:nvPr/>
          </p:nvSpPr>
          <p:spPr>
            <a:xfrm>
              <a:off x="4125085" y="2946045"/>
              <a:ext cx="222055" cy="273287"/>
            </a:xfrm>
            <a:custGeom>
              <a:rect b="b" l="l" r="r" t="t"/>
              <a:pathLst>
                <a:path extrusionOk="0" h="812" w="745">
                  <a:moveTo>
                    <a:pt x="193" y="1"/>
                  </a:moveTo>
                  <a:cubicBezTo>
                    <a:pt x="128" y="1"/>
                    <a:pt x="69" y="33"/>
                    <a:pt x="39" y="94"/>
                  </a:cubicBezTo>
                  <a:cubicBezTo>
                    <a:pt x="0" y="177"/>
                    <a:pt x="55" y="275"/>
                    <a:pt x="115" y="346"/>
                  </a:cubicBezTo>
                  <a:cubicBezTo>
                    <a:pt x="232" y="505"/>
                    <a:pt x="377" y="640"/>
                    <a:pt x="540" y="755"/>
                  </a:cubicBezTo>
                  <a:lnTo>
                    <a:pt x="540" y="755"/>
                  </a:lnTo>
                  <a:cubicBezTo>
                    <a:pt x="570" y="768"/>
                    <a:pt x="600" y="786"/>
                    <a:pt x="630" y="795"/>
                  </a:cubicBezTo>
                  <a:cubicBezTo>
                    <a:pt x="638" y="797"/>
                    <a:pt x="646" y="798"/>
                    <a:pt x="654" y="798"/>
                  </a:cubicBezTo>
                  <a:cubicBezTo>
                    <a:pt x="686" y="798"/>
                    <a:pt x="718" y="783"/>
                    <a:pt x="739" y="757"/>
                  </a:cubicBezTo>
                  <a:cubicBezTo>
                    <a:pt x="745" y="740"/>
                    <a:pt x="745" y="718"/>
                    <a:pt x="745" y="702"/>
                  </a:cubicBezTo>
                  <a:cubicBezTo>
                    <a:pt x="723" y="456"/>
                    <a:pt x="597" y="226"/>
                    <a:pt x="394" y="78"/>
                  </a:cubicBezTo>
                  <a:cubicBezTo>
                    <a:pt x="340" y="34"/>
                    <a:pt x="280" y="7"/>
                    <a:pt x="208" y="1"/>
                  </a:cubicBezTo>
                  <a:cubicBezTo>
                    <a:pt x="203" y="1"/>
                    <a:pt x="198" y="1"/>
                    <a:pt x="193" y="1"/>
                  </a:cubicBezTo>
                  <a:close/>
                  <a:moveTo>
                    <a:pt x="515" y="746"/>
                  </a:moveTo>
                  <a:lnTo>
                    <a:pt x="624" y="811"/>
                  </a:lnTo>
                  <a:cubicBezTo>
                    <a:pt x="596" y="793"/>
                    <a:pt x="568" y="774"/>
                    <a:pt x="540" y="755"/>
                  </a:cubicBezTo>
                  <a:lnTo>
                    <a:pt x="540" y="755"/>
                  </a:lnTo>
                  <a:cubicBezTo>
                    <a:pt x="532" y="751"/>
                    <a:pt x="523" y="748"/>
                    <a:pt x="515" y="7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5"/>
            <p:cNvSpPr/>
            <p:nvPr/>
          </p:nvSpPr>
          <p:spPr>
            <a:xfrm>
              <a:off x="4464275" y="2485291"/>
              <a:ext cx="347836" cy="244343"/>
            </a:xfrm>
            <a:custGeom>
              <a:rect b="b" l="l" r="r" t="t"/>
              <a:pathLst>
                <a:path extrusionOk="0" h="726" w="1167">
                  <a:moveTo>
                    <a:pt x="1101" y="221"/>
                  </a:moveTo>
                  <a:cubicBezTo>
                    <a:pt x="1102" y="222"/>
                    <a:pt x="1103" y="223"/>
                    <a:pt x="1104" y="224"/>
                  </a:cubicBezTo>
                  <a:lnTo>
                    <a:pt x="1104" y="224"/>
                  </a:lnTo>
                  <a:cubicBezTo>
                    <a:pt x="1111" y="229"/>
                    <a:pt x="1117" y="233"/>
                    <a:pt x="1124" y="238"/>
                  </a:cubicBezTo>
                  <a:lnTo>
                    <a:pt x="1124" y="238"/>
                  </a:lnTo>
                  <a:lnTo>
                    <a:pt x="1101" y="221"/>
                  </a:lnTo>
                  <a:close/>
                  <a:moveTo>
                    <a:pt x="1124" y="238"/>
                  </a:moveTo>
                  <a:lnTo>
                    <a:pt x="1167" y="270"/>
                  </a:lnTo>
                  <a:cubicBezTo>
                    <a:pt x="1153" y="259"/>
                    <a:pt x="1138" y="248"/>
                    <a:pt x="1124" y="238"/>
                  </a:cubicBezTo>
                  <a:close/>
                  <a:moveTo>
                    <a:pt x="414" y="1"/>
                  </a:moveTo>
                  <a:cubicBezTo>
                    <a:pt x="333" y="1"/>
                    <a:pt x="255" y="13"/>
                    <a:pt x="181" y="46"/>
                  </a:cubicBezTo>
                  <a:cubicBezTo>
                    <a:pt x="88" y="84"/>
                    <a:pt x="23" y="161"/>
                    <a:pt x="6" y="259"/>
                  </a:cubicBezTo>
                  <a:cubicBezTo>
                    <a:pt x="1" y="330"/>
                    <a:pt x="17" y="407"/>
                    <a:pt x="56" y="473"/>
                  </a:cubicBezTo>
                  <a:cubicBezTo>
                    <a:pt x="88" y="544"/>
                    <a:pt x="138" y="604"/>
                    <a:pt x="198" y="653"/>
                  </a:cubicBezTo>
                  <a:cubicBezTo>
                    <a:pt x="272" y="706"/>
                    <a:pt x="362" y="725"/>
                    <a:pt x="456" y="725"/>
                  </a:cubicBezTo>
                  <a:cubicBezTo>
                    <a:pt x="528" y="725"/>
                    <a:pt x="603" y="714"/>
                    <a:pt x="674" y="697"/>
                  </a:cubicBezTo>
                  <a:cubicBezTo>
                    <a:pt x="827" y="670"/>
                    <a:pt x="964" y="599"/>
                    <a:pt x="1074" y="495"/>
                  </a:cubicBezTo>
                  <a:cubicBezTo>
                    <a:pt x="1112" y="456"/>
                    <a:pt x="1134" y="407"/>
                    <a:pt x="1145" y="358"/>
                  </a:cubicBezTo>
                  <a:cubicBezTo>
                    <a:pt x="1155" y="310"/>
                    <a:pt x="1135" y="257"/>
                    <a:pt x="1104" y="224"/>
                  </a:cubicBezTo>
                  <a:lnTo>
                    <a:pt x="1104" y="224"/>
                  </a:lnTo>
                  <a:cubicBezTo>
                    <a:pt x="915" y="93"/>
                    <a:pt x="692" y="17"/>
                    <a:pt x="461" y="2"/>
                  </a:cubicBezTo>
                  <a:cubicBezTo>
                    <a:pt x="445" y="1"/>
                    <a:pt x="430" y="1"/>
                    <a:pt x="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5"/>
            <p:cNvSpPr/>
            <p:nvPr/>
          </p:nvSpPr>
          <p:spPr>
            <a:xfrm>
              <a:off x="5005548" y="2778437"/>
              <a:ext cx="217882" cy="233573"/>
            </a:xfrm>
            <a:custGeom>
              <a:rect b="b" l="l" r="r" t="t"/>
              <a:pathLst>
                <a:path extrusionOk="0" h="694" w="731">
                  <a:moveTo>
                    <a:pt x="496" y="1"/>
                  </a:moveTo>
                  <a:cubicBezTo>
                    <a:pt x="367" y="1"/>
                    <a:pt x="244" y="63"/>
                    <a:pt x="161" y="165"/>
                  </a:cubicBezTo>
                  <a:cubicBezTo>
                    <a:pt x="73" y="275"/>
                    <a:pt x="19" y="406"/>
                    <a:pt x="8" y="549"/>
                  </a:cubicBezTo>
                  <a:cubicBezTo>
                    <a:pt x="1" y="653"/>
                    <a:pt x="60" y="693"/>
                    <a:pt x="138" y="693"/>
                  </a:cubicBezTo>
                  <a:cubicBezTo>
                    <a:pt x="183" y="693"/>
                    <a:pt x="233" y="680"/>
                    <a:pt x="281" y="658"/>
                  </a:cubicBezTo>
                  <a:cubicBezTo>
                    <a:pt x="418" y="587"/>
                    <a:pt x="544" y="488"/>
                    <a:pt x="637" y="368"/>
                  </a:cubicBezTo>
                  <a:cubicBezTo>
                    <a:pt x="670" y="330"/>
                    <a:pt x="697" y="280"/>
                    <a:pt x="714" y="231"/>
                  </a:cubicBezTo>
                  <a:cubicBezTo>
                    <a:pt x="730" y="182"/>
                    <a:pt x="725" y="122"/>
                    <a:pt x="697" y="78"/>
                  </a:cubicBezTo>
                  <a:cubicBezTo>
                    <a:pt x="664" y="40"/>
                    <a:pt x="615" y="12"/>
                    <a:pt x="566" y="7"/>
                  </a:cubicBezTo>
                  <a:cubicBezTo>
                    <a:pt x="543" y="3"/>
                    <a:pt x="519" y="1"/>
                    <a:pt x="4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5"/>
            <p:cNvSpPr/>
            <p:nvPr/>
          </p:nvSpPr>
          <p:spPr>
            <a:xfrm>
              <a:off x="4705702" y="2803679"/>
              <a:ext cx="317136" cy="183089"/>
            </a:xfrm>
            <a:custGeom>
              <a:rect b="b" l="l" r="r" t="t"/>
              <a:pathLst>
                <a:path extrusionOk="0" h="544" w="1064">
                  <a:moveTo>
                    <a:pt x="458" y="1"/>
                  </a:moveTo>
                  <a:cubicBezTo>
                    <a:pt x="442" y="1"/>
                    <a:pt x="426" y="1"/>
                    <a:pt x="411" y="3"/>
                  </a:cubicBezTo>
                  <a:cubicBezTo>
                    <a:pt x="264" y="14"/>
                    <a:pt x="132" y="90"/>
                    <a:pt x="45" y="211"/>
                  </a:cubicBezTo>
                  <a:cubicBezTo>
                    <a:pt x="17" y="249"/>
                    <a:pt x="1" y="293"/>
                    <a:pt x="1" y="337"/>
                  </a:cubicBezTo>
                  <a:cubicBezTo>
                    <a:pt x="6" y="419"/>
                    <a:pt x="56" y="490"/>
                    <a:pt x="138" y="517"/>
                  </a:cubicBezTo>
                  <a:cubicBezTo>
                    <a:pt x="186" y="535"/>
                    <a:pt x="236" y="543"/>
                    <a:pt x="285" y="543"/>
                  </a:cubicBezTo>
                  <a:cubicBezTo>
                    <a:pt x="315" y="543"/>
                    <a:pt x="344" y="540"/>
                    <a:pt x="373" y="534"/>
                  </a:cubicBezTo>
                  <a:cubicBezTo>
                    <a:pt x="521" y="517"/>
                    <a:pt x="663" y="463"/>
                    <a:pt x="784" y="370"/>
                  </a:cubicBezTo>
                  <a:cubicBezTo>
                    <a:pt x="1064" y="135"/>
                    <a:pt x="681" y="1"/>
                    <a:pt x="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5"/>
            <p:cNvSpPr/>
            <p:nvPr/>
          </p:nvSpPr>
          <p:spPr>
            <a:xfrm>
              <a:off x="4779322" y="3117018"/>
              <a:ext cx="257226" cy="188137"/>
            </a:xfrm>
            <a:custGeom>
              <a:rect b="b" l="l" r="r" t="t"/>
              <a:pathLst>
                <a:path extrusionOk="0" h="559" w="863">
                  <a:moveTo>
                    <a:pt x="277" y="1"/>
                  </a:moveTo>
                  <a:cubicBezTo>
                    <a:pt x="225" y="1"/>
                    <a:pt x="173" y="12"/>
                    <a:pt x="126" y="35"/>
                  </a:cubicBezTo>
                  <a:cubicBezTo>
                    <a:pt x="44" y="79"/>
                    <a:pt x="0" y="167"/>
                    <a:pt x="11" y="254"/>
                  </a:cubicBezTo>
                  <a:cubicBezTo>
                    <a:pt x="44" y="331"/>
                    <a:pt x="99" y="396"/>
                    <a:pt x="170" y="435"/>
                  </a:cubicBezTo>
                  <a:cubicBezTo>
                    <a:pt x="241" y="490"/>
                    <a:pt x="323" y="528"/>
                    <a:pt x="405" y="550"/>
                  </a:cubicBezTo>
                  <a:cubicBezTo>
                    <a:pt x="432" y="555"/>
                    <a:pt x="466" y="558"/>
                    <a:pt x="503" y="558"/>
                  </a:cubicBezTo>
                  <a:cubicBezTo>
                    <a:pt x="656" y="558"/>
                    <a:pt x="862" y="506"/>
                    <a:pt x="827" y="347"/>
                  </a:cubicBezTo>
                  <a:cubicBezTo>
                    <a:pt x="788" y="178"/>
                    <a:pt x="531" y="41"/>
                    <a:pt x="378" y="13"/>
                  </a:cubicBezTo>
                  <a:cubicBezTo>
                    <a:pt x="344" y="5"/>
                    <a:pt x="310" y="1"/>
                    <a:pt x="2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5"/>
            <p:cNvSpPr/>
            <p:nvPr/>
          </p:nvSpPr>
          <p:spPr>
            <a:xfrm>
              <a:off x="4930139" y="3312897"/>
              <a:ext cx="386286" cy="184435"/>
            </a:xfrm>
            <a:custGeom>
              <a:rect b="b" l="l" r="r" t="t"/>
              <a:pathLst>
                <a:path extrusionOk="0" h="548" w="1296">
                  <a:moveTo>
                    <a:pt x="924" y="0"/>
                  </a:moveTo>
                  <a:cubicBezTo>
                    <a:pt x="736" y="0"/>
                    <a:pt x="1" y="178"/>
                    <a:pt x="277" y="438"/>
                  </a:cubicBezTo>
                  <a:cubicBezTo>
                    <a:pt x="326" y="482"/>
                    <a:pt x="386" y="510"/>
                    <a:pt x="452" y="521"/>
                  </a:cubicBezTo>
                  <a:cubicBezTo>
                    <a:pt x="524" y="539"/>
                    <a:pt x="598" y="547"/>
                    <a:pt x="671" y="547"/>
                  </a:cubicBezTo>
                  <a:cubicBezTo>
                    <a:pt x="843" y="547"/>
                    <a:pt x="1014" y="499"/>
                    <a:pt x="1164" y="411"/>
                  </a:cubicBezTo>
                  <a:cubicBezTo>
                    <a:pt x="1218" y="384"/>
                    <a:pt x="1262" y="340"/>
                    <a:pt x="1284" y="285"/>
                  </a:cubicBezTo>
                  <a:cubicBezTo>
                    <a:pt x="1295" y="225"/>
                    <a:pt x="1279" y="159"/>
                    <a:pt x="1229" y="116"/>
                  </a:cubicBezTo>
                  <a:cubicBezTo>
                    <a:pt x="1153" y="39"/>
                    <a:pt x="1049" y="1"/>
                    <a:pt x="939" y="1"/>
                  </a:cubicBezTo>
                  <a:cubicBezTo>
                    <a:pt x="935" y="0"/>
                    <a:pt x="930" y="0"/>
                    <a:pt x="9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5"/>
            <p:cNvSpPr/>
            <p:nvPr/>
          </p:nvSpPr>
          <p:spPr>
            <a:xfrm>
              <a:off x="4665166" y="3450888"/>
              <a:ext cx="285840" cy="181742"/>
            </a:xfrm>
            <a:custGeom>
              <a:rect b="b" l="l" r="r" t="t"/>
              <a:pathLst>
                <a:path extrusionOk="0" h="540" w="959">
                  <a:moveTo>
                    <a:pt x="229" y="0"/>
                  </a:moveTo>
                  <a:cubicBezTo>
                    <a:pt x="219" y="0"/>
                    <a:pt x="208" y="1"/>
                    <a:pt x="197" y="1"/>
                  </a:cubicBezTo>
                  <a:cubicBezTo>
                    <a:pt x="153" y="1"/>
                    <a:pt x="110" y="12"/>
                    <a:pt x="71" y="28"/>
                  </a:cubicBezTo>
                  <a:cubicBezTo>
                    <a:pt x="27" y="50"/>
                    <a:pt x="0" y="94"/>
                    <a:pt x="0" y="138"/>
                  </a:cubicBezTo>
                  <a:cubicBezTo>
                    <a:pt x="6" y="165"/>
                    <a:pt x="11" y="187"/>
                    <a:pt x="22" y="209"/>
                  </a:cubicBezTo>
                  <a:cubicBezTo>
                    <a:pt x="93" y="324"/>
                    <a:pt x="203" y="417"/>
                    <a:pt x="329" y="466"/>
                  </a:cubicBezTo>
                  <a:cubicBezTo>
                    <a:pt x="398" y="496"/>
                    <a:pt x="574" y="539"/>
                    <a:pt x="711" y="539"/>
                  </a:cubicBezTo>
                  <a:cubicBezTo>
                    <a:pt x="857" y="539"/>
                    <a:pt x="959" y="490"/>
                    <a:pt x="843" y="324"/>
                  </a:cubicBezTo>
                  <a:cubicBezTo>
                    <a:pt x="701" y="120"/>
                    <a:pt x="474"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5"/>
            <p:cNvSpPr/>
            <p:nvPr/>
          </p:nvSpPr>
          <p:spPr>
            <a:xfrm>
              <a:off x="3984700" y="3188706"/>
              <a:ext cx="974358" cy="369543"/>
            </a:xfrm>
            <a:custGeom>
              <a:rect b="b" l="l" r="r" t="t"/>
              <a:pathLst>
                <a:path extrusionOk="0" h="1098" w="3269">
                  <a:moveTo>
                    <a:pt x="1458" y="1"/>
                  </a:moveTo>
                  <a:cubicBezTo>
                    <a:pt x="868" y="1"/>
                    <a:pt x="352" y="205"/>
                    <a:pt x="1" y="397"/>
                  </a:cubicBezTo>
                  <a:lnTo>
                    <a:pt x="33" y="463"/>
                  </a:lnTo>
                  <a:cubicBezTo>
                    <a:pt x="380" y="280"/>
                    <a:pt x="883" y="77"/>
                    <a:pt x="1459" y="77"/>
                  </a:cubicBezTo>
                  <a:cubicBezTo>
                    <a:pt x="1557" y="77"/>
                    <a:pt x="1656" y="83"/>
                    <a:pt x="1758" y="96"/>
                  </a:cubicBezTo>
                  <a:cubicBezTo>
                    <a:pt x="2316" y="167"/>
                    <a:pt x="2891" y="561"/>
                    <a:pt x="3208" y="1098"/>
                  </a:cubicBezTo>
                  <a:lnTo>
                    <a:pt x="3268" y="1059"/>
                  </a:lnTo>
                  <a:cubicBezTo>
                    <a:pt x="2945" y="501"/>
                    <a:pt x="2354" y="96"/>
                    <a:pt x="1763" y="19"/>
                  </a:cubicBezTo>
                  <a:cubicBezTo>
                    <a:pt x="1660" y="7"/>
                    <a:pt x="1558" y="1"/>
                    <a:pt x="1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5"/>
            <p:cNvSpPr/>
            <p:nvPr/>
          </p:nvSpPr>
          <p:spPr>
            <a:xfrm>
              <a:off x="4276797" y="3190725"/>
              <a:ext cx="171683" cy="348003"/>
            </a:xfrm>
            <a:custGeom>
              <a:rect b="b" l="l" r="r" t="t"/>
              <a:pathLst>
                <a:path extrusionOk="0" h="1034" w="576">
                  <a:moveTo>
                    <a:pt x="398" y="1"/>
                  </a:moveTo>
                  <a:cubicBezTo>
                    <a:pt x="302" y="1"/>
                    <a:pt x="212" y="143"/>
                    <a:pt x="159" y="238"/>
                  </a:cubicBezTo>
                  <a:cubicBezTo>
                    <a:pt x="55" y="429"/>
                    <a:pt x="0" y="654"/>
                    <a:pt x="11" y="878"/>
                  </a:cubicBezTo>
                  <a:cubicBezTo>
                    <a:pt x="11" y="933"/>
                    <a:pt x="33" y="988"/>
                    <a:pt x="83" y="1020"/>
                  </a:cubicBezTo>
                  <a:cubicBezTo>
                    <a:pt x="102" y="1029"/>
                    <a:pt x="123" y="1034"/>
                    <a:pt x="143" y="1034"/>
                  </a:cubicBezTo>
                  <a:cubicBezTo>
                    <a:pt x="174" y="1034"/>
                    <a:pt x="204" y="1024"/>
                    <a:pt x="230" y="1004"/>
                  </a:cubicBezTo>
                  <a:cubicBezTo>
                    <a:pt x="433" y="878"/>
                    <a:pt x="526" y="626"/>
                    <a:pt x="553" y="385"/>
                  </a:cubicBezTo>
                  <a:cubicBezTo>
                    <a:pt x="575" y="292"/>
                    <a:pt x="564" y="188"/>
                    <a:pt x="526" y="101"/>
                  </a:cubicBezTo>
                  <a:cubicBezTo>
                    <a:pt x="484" y="29"/>
                    <a:pt x="440" y="1"/>
                    <a:pt x="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5"/>
            <p:cNvSpPr/>
            <p:nvPr/>
          </p:nvSpPr>
          <p:spPr>
            <a:xfrm>
              <a:off x="4439834" y="2941333"/>
              <a:ext cx="160952" cy="282374"/>
            </a:xfrm>
            <a:custGeom>
              <a:rect b="b" l="l" r="r" t="t"/>
              <a:pathLst>
                <a:path extrusionOk="0" h="839" w="540">
                  <a:moveTo>
                    <a:pt x="116" y="0"/>
                  </a:moveTo>
                  <a:cubicBezTo>
                    <a:pt x="85" y="0"/>
                    <a:pt x="54" y="13"/>
                    <a:pt x="34" y="37"/>
                  </a:cubicBezTo>
                  <a:cubicBezTo>
                    <a:pt x="23" y="54"/>
                    <a:pt x="17" y="76"/>
                    <a:pt x="17" y="97"/>
                  </a:cubicBezTo>
                  <a:cubicBezTo>
                    <a:pt x="1" y="240"/>
                    <a:pt x="23" y="388"/>
                    <a:pt x="83" y="519"/>
                  </a:cubicBezTo>
                  <a:cubicBezTo>
                    <a:pt x="110" y="596"/>
                    <a:pt x="220" y="820"/>
                    <a:pt x="313" y="836"/>
                  </a:cubicBezTo>
                  <a:cubicBezTo>
                    <a:pt x="320" y="837"/>
                    <a:pt x="326" y="838"/>
                    <a:pt x="332" y="838"/>
                  </a:cubicBezTo>
                  <a:cubicBezTo>
                    <a:pt x="540" y="838"/>
                    <a:pt x="306" y="221"/>
                    <a:pt x="258" y="130"/>
                  </a:cubicBezTo>
                  <a:cubicBezTo>
                    <a:pt x="242" y="87"/>
                    <a:pt x="209" y="43"/>
                    <a:pt x="170" y="15"/>
                  </a:cubicBezTo>
                  <a:cubicBezTo>
                    <a:pt x="154" y="5"/>
                    <a:pt x="135" y="0"/>
                    <a:pt x="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5"/>
            <p:cNvSpPr/>
            <p:nvPr/>
          </p:nvSpPr>
          <p:spPr>
            <a:xfrm>
              <a:off x="4459506" y="3241546"/>
              <a:ext cx="189566" cy="341272"/>
            </a:xfrm>
            <a:custGeom>
              <a:rect b="b" l="l" r="r" t="t"/>
              <a:pathLst>
                <a:path extrusionOk="0" h="1014" w="636">
                  <a:moveTo>
                    <a:pt x="549" y="0"/>
                  </a:moveTo>
                  <a:cubicBezTo>
                    <a:pt x="486" y="0"/>
                    <a:pt x="405" y="47"/>
                    <a:pt x="356" y="87"/>
                  </a:cubicBezTo>
                  <a:cubicBezTo>
                    <a:pt x="154" y="251"/>
                    <a:pt x="28" y="486"/>
                    <a:pt x="6" y="744"/>
                  </a:cubicBezTo>
                  <a:cubicBezTo>
                    <a:pt x="0" y="809"/>
                    <a:pt x="6" y="875"/>
                    <a:pt x="28" y="935"/>
                  </a:cubicBezTo>
                  <a:cubicBezTo>
                    <a:pt x="33" y="952"/>
                    <a:pt x="44" y="968"/>
                    <a:pt x="55" y="979"/>
                  </a:cubicBezTo>
                  <a:cubicBezTo>
                    <a:pt x="78" y="1002"/>
                    <a:pt x="108" y="1013"/>
                    <a:pt x="137" y="1013"/>
                  </a:cubicBezTo>
                  <a:cubicBezTo>
                    <a:pt x="143" y="1013"/>
                    <a:pt x="148" y="1013"/>
                    <a:pt x="154" y="1012"/>
                  </a:cubicBezTo>
                  <a:cubicBezTo>
                    <a:pt x="225" y="1006"/>
                    <a:pt x="285" y="973"/>
                    <a:pt x="334" y="919"/>
                  </a:cubicBezTo>
                  <a:cubicBezTo>
                    <a:pt x="378" y="869"/>
                    <a:pt x="411" y="809"/>
                    <a:pt x="444" y="744"/>
                  </a:cubicBezTo>
                  <a:cubicBezTo>
                    <a:pt x="542" y="546"/>
                    <a:pt x="630" y="333"/>
                    <a:pt x="635" y="114"/>
                  </a:cubicBezTo>
                  <a:cubicBezTo>
                    <a:pt x="635" y="29"/>
                    <a:pt x="598"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5"/>
            <p:cNvSpPr/>
            <p:nvPr/>
          </p:nvSpPr>
          <p:spPr>
            <a:xfrm>
              <a:off x="4609727" y="2989461"/>
              <a:ext cx="115945" cy="258478"/>
            </a:xfrm>
            <a:custGeom>
              <a:rect b="b" l="l" r="r" t="t"/>
              <a:pathLst>
                <a:path extrusionOk="0" h="768" w="389">
                  <a:moveTo>
                    <a:pt x="212" y="1"/>
                  </a:moveTo>
                  <a:cubicBezTo>
                    <a:pt x="165" y="1"/>
                    <a:pt x="120" y="23"/>
                    <a:pt x="88" y="64"/>
                  </a:cubicBezTo>
                  <a:cubicBezTo>
                    <a:pt x="49" y="113"/>
                    <a:pt x="27" y="173"/>
                    <a:pt x="22" y="234"/>
                  </a:cubicBezTo>
                  <a:cubicBezTo>
                    <a:pt x="0" y="360"/>
                    <a:pt x="0" y="485"/>
                    <a:pt x="27" y="606"/>
                  </a:cubicBezTo>
                  <a:cubicBezTo>
                    <a:pt x="43" y="689"/>
                    <a:pt x="55" y="768"/>
                    <a:pt x="102" y="768"/>
                  </a:cubicBezTo>
                  <a:cubicBezTo>
                    <a:pt x="122" y="768"/>
                    <a:pt x="149" y="752"/>
                    <a:pt x="186" y="715"/>
                  </a:cubicBezTo>
                  <a:cubicBezTo>
                    <a:pt x="317" y="573"/>
                    <a:pt x="389" y="381"/>
                    <a:pt x="367" y="190"/>
                  </a:cubicBezTo>
                  <a:cubicBezTo>
                    <a:pt x="367" y="113"/>
                    <a:pt x="323" y="48"/>
                    <a:pt x="263" y="9"/>
                  </a:cubicBezTo>
                  <a:cubicBezTo>
                    <a:pt x="246"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5"/>
            <p:cNvSpPr/>
            <p:nvPr/>
          </p:nvSpPr>
          <p:spPr>
            <a:xfrm>
              <a:off x="4809128" y="3699607"/>
              <a:ext cx="383305" cy="155491"/>
            </a:xfrm>
            <a:custGeom>
              <a:rect b="b" l="l" r="r" t="t"/>
              <a:pathLst>
                <a:path extrusionOk="0" h="462" w="1286">
                  <a:moveTo>
                    <a:pt x="872" y="1"/>
                  </a:moveTo>
                  <a:cubicBezTo>
                    <a:pt x="708" y="1"/>
                    <a:pt x="1" y="86"/>
                    <a:pt x="229" y="335"/>
                  </a:cubicBezTo>
                  <a:cubicBezTo>
                    <a:pt x="311" y="412"/>
                    <a:pt x="426" y="455"/>
                    <a:pt x="541" y="455"/>
                  </a:cubicBezTo>
                  <a:cubicBezTo>
                    <a:pt x="585" y="459"/>
                    <a:pt x="631" y="461"/>
                    <a:pt x="676" y="461"/>
                  </a:cubicBezTo>
                  <a:cubicBezTo>
                    <a:pt x="759" y="461"/>
                    <a:pt x="843" y="455"/>
                    <a:pt x="924" y="444"/>
                  </a:cubicBezTo>
                  <a:cubicBezTo>
                    <a:pt x="1017" y="439"/>
                    <a:pt x="1110" y="406"/>
                    <a:pt x="1192" y="346"/>
                  </a:cubicBezTo>
                  <a:cubicBezTo>
                    <a:pt x="1285" y="291"/>
                    <a:pt x="1285" y="160"/>
                    <a:pt x="1198" y="100"/>
                  </a:cubicBezTo>
                  <a:cubicBezTo>
                    <a:pt x="1104" y="34"/>
                    <a:pt x="1000" y="1"/>
                    <a:pt x="886" y="1"/>
                  </a:cubicBezTo>
                  <a:cubicBezTo>
                    <a:pt x="881" y="1"/>
                    <a:pt x="877" y="1"/>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5"/>
            <p:cNvSpPr/>
            <p:nvPr/>
          </p:nvSpPr>
          <p:spPr>
            <a:xfrm>
              <a:off x="4537895" y="3777016"/>
              <a:ext cx="273023" cy="169963"/>
            </a:xfrm>
            <a:custGeom>
              <a:rect b="b" l="l" r="r" t="t"/>
              <a:pathLst>
                <a:path extrusionOk="0" h="505" w="916">
                  <a:moveTo>
                    <a:pt x="143" y="1"/>
                  </a:moveTo>
                  <a:cubicBezTo>
                    <a:pt x="137" y="1"/>
                    <a:pt x="132" y="1"/>
                    <a:pt x="126" y="1"/>
                  </a:cubicBezTo>
                  <a:cubicBezTo>
                    <a:pt x="99" y="1"/>
                    <a:pt x="66" y="6"/>
                    <a:pt x="44" y="23"/>
                  </a:cubicBezTo>
                  <a:cubicBezTo>
                    <a:pt x="0" y="61"/>
                    <a:pt x="22" y="138"/>
                    <a:pt x="49" y="187"/>
                  </a:cubicBezTo>
                  <a:cubicBezTo>
                    <a:pt x="132" y="307"/>
                    <a:pt x="252" y="401"/>
                    <a:pt x="394" y="450"/>
                  </a:cubicBezTo>
                  <a:cubicBezTo>
                    <a:pt x="447" y="469"/>
                    <a:pt x="603" y="505"/>
                    <a:pt x="722" y="505"/>
                  </a:cubicBezTo>
                  <a:cubicBezTo>
                    <a:pt x="836" y="505"/>
                    <a:pt x="915" y="472"/>
                    <a:pt x="838" y="362"/>
                  </a:cubicBezTo>
                  <a:cubicBezTo>
                    <a:pt x="677" y="132"/>
                    <a:pt x="416" y="1"/>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5"/>
            <p:cNvSpPr/>
            <p:nvPr/>
          </p:nvSpPr>
          <p:spPr>
            <a:xfrm>
              <a:off x="4671723" y="4339411"/>
              <a:ext cx="287330" cy="176694"/>
            </a:xfrm>
            <a:custGeom>
              <a:rect b="b" l="l" r="r" t="t"/>
              <a:pathLst>
                <a:path extrusionOk="0" h="525" w="964">
                  <a:moveTo>
                    <a:pt x="713" y="0"/>
                  </a:moveTo>
                  <a:cubicBezTo>
                    <a:pt x="597" y="0"/>
                    <a:pt x="481" y="29"/>
                    <a:pt x="383" y="87"/>
                  </a:cubicBezTo>
                  <a:cubicBezTo>
                    <a:pt x="268" y="153"/>
                    <a:pt x="175" y="240"/>
                    <a:pt x="93" y="339"/>
                  </a:cubicBezTo>
                  <a:cubicBezTo>
                    <a:pt x="0" y="459"/>
                    <a:pt x="142" y="525"/>
                    <a:pt x="257" y="525"/>
                  </a:cubicBezTo>
                  <a:cubicBezTo>
                    <a:pt x="383" y="508"/>
                    <a:pt x="504" y="476"/>
                    <a:pt x="613" y="415"/>
                  </a:cubicBezTo>
                  <a:cubicBezTo>
                    <a:pt x="695" y="383"/>
                    <a:pt x="777" y="344"/>
                    <a:pt x="854" y="295"/>
                  </a:cubicBezTo>
                  <a:cubicBezTo>
                    <a:pt x="909" y="257"/>
                    <a:pt x="963" y="213"/>
                    <a:pt x="958" y="136"/>
                  </a:cubicBezTo>
                  <a:cubicBezTo>
                    <a:pt x="947" y="65"/>
                    <a:pt x="865" y="21"/>
                    <a:pt x="794" y="5"/>
                  </a:cubicBezTo>
                  <a:cubicBezTo>
                    <a:pt x="767" y="2"/>
                    <a:pt x="740" y="0"/>
                    <a:pt x="7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 name="Google Shape;1437;p5"/>
          <p:cNvGrpSpPr/>
          <p:nvPr/>
        </p:nvGrpSpPr>
        <p:grpSpPr>
          <a:xfrm>
            <a:off x="513247" y="3948939"/>
            <a:ext cx="1088544" cy="1131188"/>
            <a:chOff x="2785514" y="3607713"/>
            <a:chExt cx="1570544" cy="1632070"/>
          </a:xfrm>
        </p:grpSpPr>
        <p:sp>
          <p:nvSpPr>
            <p:cNvPr id="1438" name="Google Shape;1438;p5"/>
            <p:cNvSpPr/>
            <p:nvPr/>
          </p:nvSpPr>
          <p:spPr>
            <a:xfrm>
              <a:off x="3399872" y="4636001"/>
              <a:ext cx="954450" cy="602203"/>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5"/>
            <p:cNvSpPr/>
            <p:nvPr/>
          </p:nvSpPr>
          <p:spPr>
            <a:xfrm>
              <a:off x="3409183" y="4745679"/>
              <a:ext cx="946875" cy="49252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5"/>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5"/>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5"/>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5"/>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5"/>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5"/>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5"/>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5"/>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5"/>
            <p:cNvSpPr/>
            <p:nvPr/>
          </p:nvSpPr>
          <p:spPr>
            <a:xfrm>
              <a:off x="2785514"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5"/>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5"/>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5"/>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5"/>
            <p:cNvSpPr/>
            <p:nvPr/>
          </p:nvSpPr>
          <p:spPr>
            <a:xfrm>
              <a:off x="3203713"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5"/>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5"/>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5"/>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5"/>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5"/>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5"/>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5"/>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5"/>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5"/>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5"/>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 name="Google Shape;1463;p5"/>
          <p:cNvGrpSpPr/>
          <p:nvPr/>
        </p:nvGrpSpPr>
        <p:grpSpPr>
          <a:xfrm>
            <a:off x="1392666" y="3849476"/>
            <a:ext cx="410797" cy="1014183"/>
            <a:chOff x="1148502" y="3009554"/>
            <a:chExt cx="614873" cy="1518011"/>
          </a:xfrm>
        </p:grpSpPr>
        <p:sp>
          <p:nvSpPr>
            <p:cNvPr id="1464" name="Google Shape;1464;p5"/>
            <p:cNvSpPr/>
            <p:nvPr/>
          </p:nvSpPr>
          <p:spPr>
            <a:xfrm>
              <a:off x="1171431" y="3124433"/>
              <a:ext cx="413893" cy="485493"/>
            </a:xfrm>
            <a:custGeom>
              <a:rect b="b" l="l" r="r" t="t"/>
              <a:pathLst>
                <a:path extrusionOk="0" h="2075" w="1769">
                  <a:moveTo>
                    <a:pt x="535" y="1"/>
                  </a:moveTo>
                  <a:cubicBezTo>
                    <a:pt x="423" y="1"/>
                    <a:pt x="317" y="61"/>
                    <a:pt x="258" y="167"/>
                  </a:cubicBezTo>
                  <a:cubicBezTo>
                    <a:pt x="44" y="392"/>
                    <a:pt x="1" y="676"/>
                    <a:pt x="28" y="961"/>
                  </a:cubicBezTo>
                  <a:cubicBezTo>
                    <a:pt x="55" y="1371"/>
                    <a:pt x="231" y="1760"/>
                    <a:pt x="521" y="2056"/>
                  </a:cubicBezTo>
                  <a:cubicBezTo>
                    <a:pt x="530" y="2068"/>
                    <a:pt x="553" y="2074"/>
                    <a:pt x="585" y="2074"/>
                  </a:cubicBezTo>
                  <a:cubicBezTo>
                    <a:pt x="843" y="2074"/>
                    <a:pt x="1735" y="1702"/>
                    <a:pt x="1769" y="1590"/>
                  </a:cubicBezTo>
                  <a:cubicBezTo>
                    <a:pt x="1730" y="1355"/>
                    <a:pt x="1703" y="1120"/>
                    <a:pt x="1599" y="906"/>
                  </a:cubicBezTo>
                  <a:cubicBezTo>
                    <a:pt x="1413" y="501"/>
                    <a:pt x="1166" y="156"/>
                    <a:pt x="701" y="47"/>
                  </a:cubicBezTo>
                  <a:cubicBezTo>
                    <a:pt x="690" y="41"/>
                    <a:pt x="679" y="36"/>
                    <a:pt x="668" y="30"/>
                  </a:cubicBezTo>
                  <a:cubicBezTo>
                    <a:pt x="625" y="10"/>
                    <a:pt x="579" y="1"/>
                    <a:pt x="5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5"/>
            <p:cNvSpPr/>
            <p:nvPr/>
          </p:nvSpPr>
          <p:spPr>
            <a:xfrm>
              <a:off x="1148502" y="3009554"/>
              <a:ext cx="202384" cy="161909"/>
            </a:xfrm>
            <a:custGeom>
              <a:rect b="b" l="l" r="r" t="t"/>
              <a:pathLst>
                <a:path extrusionOk="0" h="692" w="865">
                  <a:moveTo>
                    <a:pt x="755" y="1"/>
                  </a:moveTo>
                  <a:cubicBezTo>
                    <a:pt x="752" y="1"/>
                    <a:pt x="748" y="1"/>
                    <a:pt x="745" y="1"/>
                  </a:cubicBezTo>
                  <a:cubicBezTo>
                    <a:pt x="706" y="1"/>
                    <a:pt x="668" y="29"/>
                    <a:pt x="662" y="67"/>
                  </a:cubicBezTo>
                  <a:cubicBezTo>
                    <a:pt x="646" y="116"/>
                    <a:pt x="630" y="166"/>
                    <a:pt x="613" y="209"/>
                  </a:cubicBezTo>
                  <a:cubicBezTo>
                    <a:pt x="604" y="224"/>
                    <a:pt x="596" y="229"/>
                    <a:pt x="589" y="229"/>
                  </a:cubicBezTo>
                  <a:cubicBezTo>
                    <a:pt x="575" y="229"/>
                    <a:pt x="566" y="208"/>
                    <a:pt x="558" y="193"/>
                  </a:cubicBezTo>
                  <a:cubicBezTo>
                    <a:pt x="520" y="138"/>
                    <a:pt x="504" y="73"/>
                    <a:pt x="443" y="34"/>
                  </a:cubicBezTo>
                  <a:cubicBezTo>
                    <a:pt x="428" y="32"/>
                    <a:pt x="414" y="31"/>
                    <a:pt x="400" y="31"/>
                  </a:cubicBezTo>
                  <a:cubicBezTo>
                    <a:pt x="316" y="31"/>
                    <a:pt x="281" y="76"/>
                    <a:pt x="296" y="171"/>
                  </a:cubicBezTo>
                  <a:cubicBezTo>
                    <a:pt x="301" y="215"/>
                    <a:pt x="312" y="259"/>
                    <a:pt x="323" y="313"/>
                  </a:cubicBezTo>
                  <a:cubicBezTo>
                    <a:pt x="257" y="291"/>
                    <a:pt x="208" y="270"/>
                    <a:pt x="153" y="259"/>
                  </a:cubicBezTo>
                  <a:cubicBezTo>
                    <a:pt x="134" y="254"/>
                    <a:pt x="114" y="249"/>
                    <a:pt x="96" y="249"/>
                  </a:cubicBezTo>
                  <a:cubicBezTo>
                    <a:pt x="73" y="249"/>
                    <a:pt x="51" y="256"/>
                    <a:pt x="33" y="281"/>
                  </a:cubicBezTo>
                  <a:cubicBezTo>
                    <a:pt x="0" y="324"/>
                    <a:pt x="22" y="374"/>
                    <a:pt x="38" y="412"/>
                  </a:cubicBezTo>
                  <a:cubicBezTo>
                    <a:pt x="88" y="510"/>
                    <a:pt x="175" y="560"/>
                    <a:pt x="268" y="609"/>
                  </a:cubicBezTo>
                  <a:cubicBezTo>
                    <a:pt x="312" y="642"/>
                    <a:pt x="361" y="664"/>
                    <a:pt x="405" y="691"/>
                  </a:cubicBezTo>
                  <a:cubicBezTo>
                    <a:pt x="496" y="605"/>
                    <a:pt x="612" y="557"/>
                    <a:pt x="731" y="557"/>
                  </a:cubicBezTo>
                  <a:cubicBezTo>
                    <a:pt x="748" y="557"/>
                    <a:pt x="765" y="558"/>
                    <a:pt x="783" y="560"/>
                  </a:cubicBezTo>
                  <a:cubicBezTo>
                    <a:pt x="827" y="445"/>
                    <a:pt x="854" y="324"/>
                    <a:pt x="859" y="204"/>
                  </a:cubicBezTo>
                  <a:cubicBezTo>
                    <a:pt x="865" y="155"/>
                    <a:pt x="854" y="105"/>
                    <a:pt x="832" y="67"/>
                  </a:cubicBezTo>
                  <a:cubicBezTo>
                    <a:pt x="817" y="32"/>
                    <a:pt x="797" y="1"/>
                    <a:pt x="755"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5"/>
            <p:cNvSpPr/>
            <p:nvPr/>
          </p:nvSpPr>
          <p:spPr>
            <a:xfrm>
              <a:off x="1346907" y="3168654"/>
              <a:ext cx="143658" cy="242162"/>
            </a:xfrm>
            <a:custGeom>
              <a:rect b="b" l="l" r="r" t="t"/>
              <a:pathLst>
                <a:path extrusionOk="0" h="1035" w="614">
                  <a:moveTo>
                    <a:pt x="1" y="0"/>
                  </a:moveTo>
                  <a:lnTo>
                    <a:pt x="1" y="0"/>
                  </a:lnTo>
                  <a:cubicBezTo>
                    <a:pt x="302" y="285"/>
                    <a:pt x="395" y="668"/>
                    <a:pt x="515" y="1035"/>
                  </a:cubicBezTo>
                  <a:cubicBezTo>
                    <a:pt x="614" y="821"/>
                    <a:pt x="252" y="9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5"/>
            <p:cNvSpPr/>
            <p:nvPr/>
          </p:nvSpPr>
          <p:spPr>
            <a:xfrm>
              <a:off x="1234134" y="3189009"/>
              <a:ext cx="63172" cy="259008"/>
            </a:xfrm>
            <a:custGeom>
              <a:rect b="b" l="l" r="r" t="t"/>
              <a:pathLst>
                <a:path extrusionOk="0" h="1107" w="270">
                  <a:moveTo>
                    <a:pt x="72" y="1"/>
                  </a:moveTo>
                  <a:cubicBezTo>
                    <a:pt x="28" y="1"/>
                    <a:pt x="56" y="34"/>
                    <a:pt x="50" y="55"/>
                  </a:cubicBezTo>
                  <a:cubicBezTo>
                    <a:pt x="1" y="225"/>
                    <a:pt x="39" y="389"/>
                    <a:pt x="67" y="553"/>
                  </a:cubicBezTo>
                  <a:cubicBezTo>
                    <a:pt x="94" y="712"/>
                    <a:pt x="132" y="871"/>
                    <a:pt x="192" y="1024"/>
                  </a:cubicBezTo>
                  <a:cubicBezTo>
                    <a:pt x="203" y="1052"/>
                    <a:pt x="209" y="1084"/>
                    <a:pt x="253" y="1106"/>
                  </a:cubicBezTo>
                  <a:cubicBezTo>
                    <a:pt x="269" y="1046"/>
                    <a:pt x="264" y="980"/>
                    <a:pt x="236" y="920"/>
                  </a:cubicBezTo>
                  <a:cubicBezTo>
                    <a:pt x="121" y="647"/>
                    <a:pt x="99" y="362"/>
                    <a:pt x="94" y="66"/>
                  </a:cubicBezTo>
                  <a:cubicBezTo>
                    <a:pt x="94" y="44"/>
                    <a:pt x="116" y="1"/>
                    <a:pt x="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5"/>
            <p:cNvSpPr/>
            <p:nvPr/>
          </p:nvSpPr>
          <p:spPr>
            <a:xfrm>
              <a:off x="1313683" y="3217320"/>
              <a:ext cx="51473" cy="135938"/>
            </a:xfrm>
            <a:custGeom>
              <a:rect b="b" l="l" r="r" t="t"/>
              <a:pathLst>
                <a:path extrusionOk="0" h="581" w="220">
                  <a:moveTo>
                    <a:pt x="0" y="0"/>
                  </a:moveTo>
                  <a:lnTo>
                    <a:pt x="0" y="0"/>
                  </a:lnTo>
                  <a:cubicBezTo>
                    <a:pt x="11" y="219"/>
                    <a:pt x="110" y="383"/>
                    <a:pt x="175" y="580"/>
                  </a:cubicBezTo>
                  <a:cubicBezTo>
                    <a:pt x="219" y="487"/>
                    <a:pt x="99" y="12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5"/>
            <p:cNvSpPr/>
            <p:nvPr/>
          </p:nvSpPr>
          <p:spPr>
            <a:xfrm>
              <a:off x="1185469" y="3393500"/>
              <a:ext cx="577906" cy="1134065"/>
            </a:xfrm>
            <a:custGeom>
              <a:rect b="b" l="l" r="r" t="t"/>
              <a:pathLst>
                <a:path extrusionOk="0" h="4847" w="2470">
                  <a:moveTo>
                    <a:pt x="1178" y="1250"/>
                  </a:moveTo>
                  <a:cubicBezTo>
                    <a:pt x="1180" y="1250"/>
                    <a:pt x="1183" y="1252"/>
                    <a:pt x="1186" y="1253"/>
                  </a:cubicBezTo>
                  <a:lnTo>
                    <a:pt x="1186" y="1253"/>
                  </a:lnTo>
                  <a:lnTo>
                    <a:pt x="1178" y="1250"/>
                  </a:lnTo>
                  <a:close/>
                  <a:moveTo>
                    <a:pt x="750" y="1"/>
                  </a:moveTo>
                  <a:cubicBezTo>
                    <a:pt x="727" y="1"/>
                    <a:pt x="711" y="24"/>
                    <a:pt x="696" y="74"/>
                  </a:cubicBezTo>
                  <a:cubicBezTo>
                    <a:pt x="658" y="203"/>
                    <a:pt x="748" y="764"/>
                    <a:pt x="714" y="764"/>
                  </a:cubicBezTo>
                  <a:cubicBezTo>
                    <a:pt x="713" y="764"/>
                    <a:pt x="713" y="764"/>
                    <a:pt x="712" y="763"/>
                  </a:cubicBezTo>
                  <a:cubicBezTo>
                    <a:pt x="700" y="758"/>
                    <a:pt x="679" y="756"/>
                    <a:pt x="652" y="756"/>
                  </a:cubicBezTo>
                  <a:cubicBezTo>
                    <a:pt x="468" y="756"/>
                    <a:pt x="1" y="857"/>
                    <a:pt x="39" y="862"/>
                  </a:cubicBezTo>
                  <a:cubicBezTo>
                    <a:pt x="209" y="900"/>
                    <a:pt x="313" y="1031"/>
                    <a:pt x="450" y="1119"/>
                  </a:cubicBezTo>
                  <a:cubicBezTo>
                    <a:pt x="592" y="1218"/>
                    <a:pt x="941" y="1266"/>
                    <a:pt x="1107" y="1266"/>
                  </a:cubicBezTo>
                  <a:cubicBezTo>
                    <a:pt x="1152" y="1266"/>
                    <a:pt x="1184" y="1263"/>
                    <a:pt x="1194" y="1256"/>
                  </a:cubicBezTo>
                  <a:lnTo>
                    <a:pt x="1216" y="1289"/>
                  </a:lnTo>
                  <a:cubicBezTo>
                    <a:pt x="1358" y="1721"/>
                    <a:pt x="1429" y="2170"/>
                    <a:pt x="1429" y="2624"/>
                  </a:cubicBezTo>
                  <a:cubicBezTo>
                    <a:pt x="1380" y="2570"/>
                    <a:pt x="1145" y="2121"/>
                    <a:pt x="948" y="2028"/>
                  </a:cubicBezTo>
                  <a:cubicBezTo>
                    <a:pt x="907" y="2008"/>
                    <a:pt x="870" y="1998"/>
                    <a:pt x="837" y="1998"/>
                  </a:cubicBezTo>
                  <a:cubicBezTo>
                    <a:pt x="769" y="1998"/>
                    <a:pt x="717" y="2041"/>
                    <a:pt x="680" y="2126"/>
                  </a:cubicBezTo>
                  <a:cubicBezTo>
                    <a:pt x="636" y="2290"/>
                    <a:pt x="767" y="2362"/>
                    <a:pt x="866" y="2438"/>
                  </a:cubicBezTo>
                  <a:cubicBezTo>
                    <a:pt x="970" y="2515"/>
                    <a:pt x="1079" y="2581"/>
                    <a:pt x="1194" y="2646"/>
                  </a:cubicBezTo>
                  <a:cubicBezTo>
                    <a:pt x="1238" y="2674"/>
                    <a:pt x="1276" y="2712"/>
                    <a:pt x="1309" y="2761"/>
                  </a:cubicBezTo>
                  <a:cubicBezTo>
                    <a:pt x="1397" y="2882"/>
                    <a:pt x="1424" y="3035"/>
                    <a:pt x="1380" y="3177"/>
                  </a:cubicBezTo>
                  <a:cubicBezTo>
                    <a:pt x="1342" y="3358"/>
                    <a:pt x="1314" y="3544"/>
                    <a:pt x="1282" y="3730"/>
                  </a:cubicBezTo>
                  <a:cubicBezTo>
                    <a:pt x="1232" y="3708"/>
                    <a:pt x="1232" y="3675"/>
                    <a:pt x="1227" y="3642"/>
                  </a:cubicBezTo>
                  <a:cubicBezTo>
                    <a:pt x="1167" y="3440"/>
                    <a:pt x="1068" y="3265"/>
                    <a:pt x="866" y="3166"/>
                  </a:cubicBezTo>
                  <a:cubicBezTo>
                    <a:pt x="850" y="3157"/>
                    <a:pt x="833" y="3154"/>
                    <a:pt x="817" y="3154"/>
                  </a:cubicBezTo>
                  <a:cubicBezTo>
                    <a:pt x="719" y="3154"/>
                    <a:pt x="615" y="3286"/>
                    <a:pt x="587" y="3314"/>
                  </a:cubicBezTo>
                  <a:cubicBezTo>
                    <a:pt x="537" y="3478"/>
                    <a:pt x="669" y="3549"/>
                    <a:pt x="767" y="3626"/>
                  </a:cubicBezTo>
                  <a:cubicBezTo>
                    <a:pt x="866" y="3703"/>
                    <a:pt x="1117" y="3850"/>
                    <a:pt x="1128" y="3856"/>
                  </a:cubicBezTo>
                  <a:cubicBezTo>
                    <a:pt x="1238" y="4053"/>
                    <a:pt x="1123" y="4239"/>
                    <a:pt x="1035" y="4431"/>
                  </a:cubicBezTo>
                  <a:cubicBezTo>
                    <a:pt x="970" y="4562"/>
                    <a:pt x="904" y="4693"/>
                    <a:pt x="827" y="4847"/>
                  </a:cubicBezTo>
                  <a:cubicBezTo>
                    <a:pt x="942" y="4792"/>
                    <a:pt x="975" y="4699"/>
                    <a:pt x="1024" y="4622"/>
                  </a:cubicBezTo>
                  <a:cubicBezTo>
                    <a:pt x="1205" y="4348"/>
                    <a:pt x="1331" y="4042"/>
                    <a:pt x="1391" y="3724"/>
                  </a:cubicBezTo>
                  <a:cubicBezTo>
                    <a:pt x="1435" y="3511"/>
                    <a:pt x="1561" y="3407"/>
                    <a:pt x="1752" y="3363"/>
                  </a:cubicBezTo>
                  <a:cubicBezTo>
                    <a:pt x="1900" y="3330"/>
                    <a:pt x="2053" y="3347"/>
                    <a:pt x="2190" y="3287"/>
                  </a:cubicBezTo>
                  <a:cubicBezTo>
                    <a:pt x="2305" y="3243"/>
                    <a:pt x="2415" y="3188"/>
                    <a:pt x="2442" y="3051"/>
                  </a:cubicBezTo>
                  <a:cubicBezTo>
                    <a:pt x="2469" y="2964"/>
                    <a:pt x="2426" y="2914"/>
                    <a:pt x="2360" y="2876"/>
                  </a:cubicBezTo>
                  <a:cubicBezTo>
                    <a:pt x="2292" y="2838"/>
                    <a:pt x="2218" y="2819"/>
                    <a:pt x="2144" y="2819"/>
                  </a:cubicBezTo>
                  <a:cubicBezTo>
                    <a:pt x="2070" y="2819"/>
                    <a:pt x="1996" y="2838"/>
                    <a:pt x="1928" y="2876"/>
                  </a:cubicBezTo>
                  <a:cubicBezTo>
                    <a:pt x="1791" y="2936"/>
                    <a:pt x="1665" y="3029"/>
                    <a:pt x="1561" y="3144"/>
                  </a:cubicBezTo>
                  <a:cubicBezTo>
                    <a:pt x="1555" y="3155"/>
                    <a:pt x="1539" y="3155"/>
                    <a:pt x="1517" y="3166"/>
                  </a:cubicBezTo>
                  <a:cubicBezTo>
                    <a:pt x="1528" y="3046"/>
                    <a:pt x="1544" y="2936"/>
                    <a:pt x="1550" y="2827"/>
                  </a:cubicBezTo>
                  <a:cubicBezTo>
                    <a:pt x="1566" y="2723"/>
                    <a:pt x="1566" y="2619"/>
                    <a:pt x="1561" y="2520"/>
                  </a:cubicBezTo>
                  <a:cubicBezTo>
                    <a:pt x="1555" y="2411"/>
                    <a:pt x="1572" y="2307"/>
                    <a:pt x="1605" y="2208"/>
                  </a:cubicBezTo>
                  <a:cubicBezTo>
                    <a:pt x="1725" y="1978"/>
                    <a:pt x="1922" y="1814"/>
                    <a:pt x="2097" y="1634"/>
                  </a:cubicBezTo>
                  <a:cubicBezTo>
                    <a:pt x="2201" y="1535"/>
                    <a:pt x="2256" y="1398"/>
                    <a:pt x="2245" y="1256"/>
                  </a:cubicBezTo>
                  <a:cubicBezTo>
                    <a:pt x="2245" y="1168"/>
                    <a:pt x="2196" y="1092"/>
                    <a:pt x="2114" y="1059"/>
                  </a:cubicBezTo>
                  <a:cubicBezTo>
                    <a:pt x="2081" y="1047"/>
                    <a:pt x="2048" y="1042"/>
                    <a:pt x="2015" y="1042"/>
                  </a:cubicBezTo>
                  <a:cubicBezTo>
                    <a:pt x="1909" y="1042"/>
                    <a:pt x="1805" y="1100"/>
                    <a:pt x="1747" y="1196"/>
                  </a:cubicBezTo>
                  <a:cubicBezTo>
                    <a:pt x="1621" y="1426"/>
                    <a:pt x="1594" y="1677"/>
                    <a:pt x="1572" y="1924"/>
                  </a:cubicBezTo>
                  <a:cubicBezTo>
                    <a:pt x="1572" y="1951"/>
                    <a:pt x="1572" y="1978"/>
                    <a:pt x="1539" y="2006"/>
                  </a:cubicBezTo>
                  <a:cubicBezTo>
                    <a:pt x="1490" y="1792"/>
                    <a:pt x="1293" y="1272"/>
                    <a:pt x="1293" y="1272"/>
                  </a:cubicBezTo>
                  <a:cubicBezTo>
                    <a:pt x="1304" y="1234"/>
                    <a:pt x="1331" y="1201"/>
                    <a:pt x="1369" y="1185"/>
                  </a:cubicBezTo>
                  <a:cubicBezTo>
                    <a:pt x="1468" y="1141"/>
                    <a:pt x="1780" y="780"/>
                    <a:pt x="1785" y="632"/>
                  </a:cubicBezTo>
                  <a:cubicBezTo>
                    <a:pt x="1813" y="484"/>
                    <a:pt x="1856" y="336"/>
                    <a:pt x="1922" y="199"/>
                  </a:cubicBezTo>
                  <a:cubicBezTo>
                    <a:pt x="1933" y="172"/>
                    <a:pt x="1966" y="134"/>
                    <a:pt x="1938" y="101"/>
                  </a:cubicBezTo>
                  <a:cubicBezTo>
                    <a:pt x="1938" y="100"/>
                    <a:pt x="1936" y="100"/>
                    <a:pt x="1934" y="100"/>
                  </a:cubicBezTo>
                  <a:cubicBezTo>
                    <a:pt x="1868" y="100"/>
                    <a:pt x="1190" y="509"/>
                    <a:pt x="1221" y="599"/>
                  </a:cubicBezTo>
                  <a:cubicBezTo>
                    <a:pt x="1161" y="577"/>
                    <a:pt x="931" y="139"/>
                    <a:pt x="822" y="41"/>
                  </a:cubicBezTo>
                  <a:cubicBezTo>
                    <a:pt x="791" y="15"/>
                    <a:pt x="768" y="1"/>
                    <a:pt x="7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 name="Google Shape;1470;p5"/>
          <p:cNvGrpSpPr/>
          <p:nvPr/>
        </p:nvGrpSpPr>
        <p:grpSpPr>
          <a:xfrm flipH="1">
            <a:off x="1623853" y="4234815"/>
            <a:ext cx="459379" cy="829430"/>
            <a:chOff x="718002" y="3671691"/>
            <a:chExt cx="769995" cy="1390262"/>
          </a:xfrm>
        </p:grpSpPr>
        <p:sp>
          <p:nvSpPr>
            <p:cNvPr id="1471" name="Google Shape;1471;p5"/>
            <p:cNvSpPr/>
            <p:nvPr/>
          </p:nvSpPr>
          <p:spPr>
            <a:xfrm>
              <a:off x="755202" y="3786337"/>
              <a:ext cx="385817" cy="481047"/>
            </a:xfrm>
            <a:custGeom>
              <a:rect b="b" l="l" r="r" t="t"/>
              <a:pathLst>
                <a:path extrusionOk="0" h="2056" w="1649">
                  <a:moveTo>
                    <a:pt x="672" y="0"/>
                  </a:moveTo>
                  <a:cubicBezTo>
                    <a:pt x="576" y="0"/>
                    <a:pt x="483" y="44"/>
                    <a:pt x="422" y="124"/>
                  </a:cubicBezTo>
                  <a:cubicBezTo>
                    <a:pt x="417" y="135"/>
                    <a:pt x="411" y="146"/>
                    <a:pt x="400" y="157"/>
                  </a:cubicBezTo>
                  <a:cubicBezTo>
                    <a:pt x="50" y="480"/>
                    <a:pt x="1" y="896"/>
                    <a:pt x="34" y="1345"/>
                  </a:cubicBezTo>
                  <a:cubicBezTo>
                    <a:pt x="55" y="1586"/>
                    <a:pt x="138" y="1805"/>
                    <a:pt x="220" y="2029"/>
                  </a:cubicBezTo>
                  <a:cubicBezTo>
                    <a:pt x="239" y="2047"/>
                    <a:pt x="307" y="2055"/>
                    <a:pt x="402" y="2055"/>
                  </a:cubicBezTo>
                  <a:cubicBezTo>
                    <a:pt x="764" y="2055"/>
                    <a:pt x="1521" y="1940"/>
                    <a:pt x="1539" y="1832"/>
                  </a:cubicBezTo>
                  <a:cubicBezTo>
                    <a:pt x="1648" y="1432"/>
                    <a:pt x="1615" y="1006"/>
                    <a:pt x="1440" y="633"/>
                  </a:cubicBezTo>
                  <a:cubicBezTo>
                    <a:pt x="1320" y="371"/>
                    <a:pt x="1145" y="146"/>
                    <a:pt x="849" y="53"/>
                  </a:cubicBezTo>
                  <a:cubicBezTo>
                    <a:pt x="794" y="17"/>
                    <a:pt x="733" y="0"/>
                    <a:pt x="67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5"/>
            <p:cNvSpPr/>
            <p:nvPr/>
          </p:nvSpPr>
          <p:spPr>
            <a:xfrm>
              <a:off x="787256" y="3671691"/>
              <a:ext cx="205192" cy="154188"/>
            </a:xfrm>
            <a:custGeom>
              <a:rect b="b" l="l" r="r" t="t"/>
              <a:pathLst>
                <a:path extrusionOk="0" h="659" w="877">
                  <a:moveTo>
                    <a:pt x="431" y="0"/>
                  </a:moveTo>
                  <a:cubicBezTo>
                    <a:pt x="404" y="0"/>
                    <a:pt x="372" y="13"/>
                    <a:pt x="334" y="40"/>
                  </a:cubicBezTo>
                  <a:cubicBezTo>
                    <a:pt x="296" y="100"/>
                    <a:pt x="318" y="171"/>
                    <a:pt x="313" y="237"/>
                  </a:cubicBezTo>
                  <a:cubicBezTo>
                    <a:pt x="313" y="259"/>
                    <a:pt x="316" y="285"/>
                    <a:pt x="291" y="285"/>
                  </a:cubicBezTo>
                  <a:cubicBezTo>
                    <a:pt x="285" y="285"/>
                    <a:pt x="278" y="283"/>
                    <a:pt x="269" y="280"/>
                  </a:cubicBezTo>
                  <a:lnTo>
                    <a:pt x="159" y="176"/>
                  </a:lnTo>
                  <a:cubicBezTo>
                    <a:pt x="142" y="159"/>
                    <a:pt x="118" y="148"/>
                    <a:pt x="94" y="148"/>
                  </a:cubicBezTo>
                  <a:cubicBezTo>
                    <a:pt x="81" y="148"/>
                    <a:pt x="67" y="152"/>
                    <a:pt x="55" y="160"/>
                  </a:cubicBezTo>
                  <a:cubicBezTo>
                    <a:pt x="17" y="182"/>
                    <a:pt x="1" y="220"/>
                    <a:pt x="6" y="258"/>
                  </a:cubicBezTo>
                  <a:cubicBezTo>
                    <a:pt x="11" y="302"/>
                    <a:pt x="28" y="346"/>
                    <a:pt x="50" y="384"/>
                  </a:cubicBezTo>
                  <a:cubicBezTo>
                    <a:pt x="115" y="488"/>
                    <a:pt x="198" y="581"/>
                    <a:pt x="291" y="658"/>
                  </a:cubicBezTo>
                  <a:cubicBezTo>
                    <a:pt x="371" y="605"/>
                    <a:pt x="464" y="575"/>
                    <a:pt x="560" y="575"/>
                  </a:cubicBezTo>
                  <a:cubicBezTo>
                    <a:pt x="601" y="575"/>
                    <a:pt x="643" y="581"/>
                    <a:pt x="685" y="592"/>
                  </a:cubicBezTo>
                  <a:cubicBezTo>
                    <a:pt x="712" y="549"/>
                    <a:pt x="739" y="505"/>
                    <a:pt x="767" y="461"/>
                  </a:cubicBezTo>
                  <a:cubicBezTo>
                    <a:pt x="816" y="373"/>
                    <a:pt x="876" y="286"/>
                    <a:pt x="871" y="176"/>
                  </a:cubicBezTo>
                  <a:cubicBezTo>
                    <a:pt x="865" y="133"/>
                    <a:pt x="860" y="78"/>
                    <a:pt x="811" y="61"/>
                  </a:cubicBezTo>
                  <a:cubicBezTo>
                    <a:pt x="799" y="56"/>
                    <a:pt x="789" y="53"/>
                    <a:pt x="778" y="53"/>
                  </a:cubicBezTo>
                  <a:cubicBezTo>
                    <a:pt x="748" y="53"/>
                    <a:pt x="720" y="74"/>
                    <a:pt x="696" y="94"/>
                  </a:cubicBezTo>
                  <a:cubicBezTo>
                    <a:pt x="657" y="133"/>
                    <a:pt x="619" y="176"/>
                    <a:pt x="575" y="226"/>
                  </a:cubicBezTo>
                  <a:cubicBezTo>
                    <a:pt x="559" y="176"/>
                    <a:pt x="542" y="133"/>
                    <a:pt x="526" y="89"/>
                  </a:cubicBezTo>
                  <a:cubicBezTo>
                    <a:pt x="503" y="30"/>
                    <a:pt x="472" y="0"/>
                    <a:pt x="431"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5"/>
            <p:cNvSpPr/>
            <p:nvPr/>
          </p:nvSpPr>
          <p:spPr>
            <a:xfrm>
              <a:off x="814162" y="3858868"/>
              <a:ext cx="54047" cy="270472"/>
            </a:xfrm>
            <a:custGeom>
              <a:rect b="b" l="l" r="r" t="t"/>
              <a:pathLst>
                <a:path extrusionOk="0" h="1156" w="231">
                  <a:moveTo>
                    <a:pt x="176" y="0"/>
                  </a:moveTo>
                  <a:lnTo>
                    <a:pt x="176" y="0"/>
                  </a:lnTo>
                  <a:cubicBezTo>
                    <a:pt x="0" y="203"/>
                    <a:pt x="39" y="1018"/>
                    <a:pt x="230" y="1155"/>
                  </a:cubicBezTo>
                  <a:cubicBezTo>
                    <a:pt x="159" y="772"/>
                    <a:pt x="50" y="394"/>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5"/>
            <p:cNvSpPr/>
            <p:nvPr/>
          </p:nvSpPr>
          <p:spPr>
            <a:xfrm>
              <a:off x="940973" y="3827984"/>
              <a:ext cx="103883" cy="247543"/>
            </a:xfrm>
            <a:custGeom>
              <a:rect b="b" l="l" r="r" t="t"/>
              <a:pathLst>
                <a:path extrusionOk="0" h="1058" w="444">
                  <a:moveTo>
                    <a:pt x="52" y="0"/>
                  </a:moveTo>
                  <a:cubicBezTo>
                    <a:pt x="47" y="0"/>
                    <a:pt x="41" y="2"/>
                    <a:pt x="33" y="6"/>
                  </a:cubicBezTo>
                  <a:cubicBezTo>
                    <a:pt x="0" y="28"/>
                    <a:pt x="39" y="50"/>
                    <a:pt x="50" y="72"/>
                  </a:cubicBezTo>
                  <a:cubicBezTo>
                    <a:pt x="186" y="335"/>
                    <a:pt x="307" y="598"/>
                    <a:pt x="340" y="893"/>
                  </a:cubicBezTo>
                  <a:cubicBezTo>
                    <a:pt x="345" y="959"/>
                    <a:pt x="373" y="1014"/>
                    <a:pt x="416" y="1057"/>
                  </a:cubicBezTo>
                  <a:cubicBezTo>
                    <a:pt x="438" y="1030"/>
                    <a:pt x="444" y="992"/>
                    <a:pt x="433" y="953"/>
                  </a:cubicBezTo>
                  <a:cubicBezTo>
                    <a:pt x="405" y="795"/>
                    <a:pt x="367" y="636"/>
                    <a:pt x="312" y="483"/>
                  </a:cubicBezTo>
                  <a:cubicBezTo>
                    <a:pt x="258" y="329"/>
                    <a:pt x="208" y="165"/>
                    <a:pt x="88" y="45"/>
                  </a:cubicBezTo>
                  <a:cubicBezTo>
                    <a:pt x="75" y="32"/>
                    <a:pt x="72" y="0"/>
                    <a:pt x="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5"/>
            <p:cNvSpPr/>
            <p:nvPr/>
          </p:nvSpPr>
          <p:spPr>
            <a:xfrm>
              <a:off x="901198" y="3885774"/>
              <a:ext cx="37435" cy="138512"/>
            </a:xfrm>
            <a:custGeom>
              <a:rect b="b" l="l" r="r" t="t"/>
              <a:pathLst>
                <a:path extrusionOk="0" h="592" w="160">
                  <a:moveTo>
                    <a:pt x="34" y="0"/>
                  </a:moveTo>
                  <a:lnTo>
                    <a:pt x="34" y="0"/>
                  </a:lnTo>
                  <a:cubicBezTo>
                    <a:pt x="1" y="148"/>
                    <a:pt x="77" y="526"/>
                    <a:pt x="159" y="591"/>
                  </a:cubicBezTo>
                  <a:cubicBezTo>
                    <a:pt x="127" y="389"/>
                    <a:pt x="127" y="192"/>
                    <a:pt x="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5"/>
            <p:cNvSpPr/>
            <p:nvPr/>
          </p:nvSpPr>
          <p:spPr>
            <a:xfrm>
              <a:off x="718002" y="4061487"/>
              <a:ext cx="769995" cy="1000466"/>
            </a:xfrm>
            <a:custGeom>
              <a:rect b="b" l="l" r="r" t="t"/>
              <a:pathLst>
                <a:path extrusionOk="0" h="4276" w="3291">
                  <a:moveTo>
                    <a:pt x="1021" y="1"/>
                  </a:moveTo>
                  <a:cubicBezTo>
                    <a:pt x="997" y="1"/>
                    <a:pt x="980" y="26"/>
                    <a:pt x="964" y="76"/>
                  </a:cubicBezTo>
                  <a:cubicBezTo>
                    <a:pt x="915" y="213"/>
                    <a:pt x="926" y="711"/>
                    <a:pt x="882" y="755"/>
                  </a:cubicBezTo>
                  <a:cubicBezTo>
                    <a:pt x="871" y="686"/>
                    <a:pt x="466" y="652"/>
                    <a:pt x="214" y="652"/>
                  </a:cubicBezTo>
                  <a:cubicBezTo>
                    <a:pt x="102" y="652"/>
                    <a:pt x="21" y="659"/>
                    <a:pt x="17" y="672"/>
                  </a:cubicBezTo>
                  <a:cubicBezTo>
                    <a:pt x="1" y="716"/>
                    <a:pt x="50" y="727"/>
                    <a:pt x="78" y="749"/>
                  </a:cubicBezTo>
                  <a:cubicBezTo>
                    <a:pt x="203" y="837"/>
                    <a:pt x="313" y="941"/>
                    <a:pt x="411" y="1061"/>
                  </a:cubicBezTo>
                  <a:cubicBezTo>
                    <a:pt x="476" y="1185"/>
                    <a:pt x="916" y="1340"/>
                    <a:pt x="1035" y="1340"/>
                  </a:cubicBezTo>
                  <a:cubicBezTo>
                    <a:pt x="1037" y="1340"/>
                    <a:pt x="1039" y="1340"/>
                    <a:pt x="1041" y="1340"/>
                  </a:cubicBezTo>
                  <a:cubicBezTo>
                    <a:pt x="1046" y="1340"/>
                    <a:pt x="1051" y="1339"/>
                    <a:pt x="1056" y="1339"/>
                  </a:cubicBezTo>
                  <a:cubicBezTo>
                    <a:pt x="1089" y="1339"/>
                    <a:pt x="1122" y="1355"/>
                    <a:pt x="1150" y="1379"/>
                  </a:cubicBezTo>
                  <a:cubicBezTo>
                    <a:pt x="1150" y="1379"/>
                    <a:pt x="1233" y="1931"/>
                    <a:pt x="1293" y="2139"/>
                  </a:cubicBezTo>
                  <a:cubicBezTo>
                    <a:pt x="1249" y="2134"/>
                    <a:pt x="1238" y="2107"/>
                    <a:pt x="1227" y="2085"/>
                  </a:cubicBezTo>
                  <a:cubicBezTo>
                    <a:pt x="1085" y="1882"/>
                    <a:pt x="937" y="1674"/>
                    <a:pt x="718" y="1537"/>
                  </a:cubicBezTo>
                  <a:cubicBezTo>
                    <a:pt x="668" y="1505"/>
                    <a:pt x="613" y="1490"/>
                    <a:pt x="558" y="1490"/>
                  </a:cubicBezTo>
                  <a:cubicBezTo>
                    <a:pt x="473" y="1490"/>
                    <a:pt x="389" y="1526"/>
                    <a:pt x="329" y="1592"/>
                  </a:cubicBezTo>
                  <a:cubicBezTo>
                    <a:pt x="275" y="1658"/>
                    <a:pt x="269" y="1751"/>
                    <a:pt x="307" y="1822"/>
                  </a:cubicBezTo>
                  <a:cubicBezTo>
                    <a:pt x="368" y="1953"/>
                    <a:pt x="483" y="2052"/>
                    <a:pt x="625" y="2085"/>
                  </a:cubicBezTo>
                  <a:cubicBezTo>
                    <a:pt x="866" y="2156"/>
                    <a:pt x="1112" y="2205"/>
                    <a:pt x="1331" y="2347"/>
                  </a:cubicBezTo>
                  <a:cubicBezTo>
                    <a:pt x="1408" y="2419"/>
                    <a:pt x="1473" y="2506"/>
                    <a:pt x="1523" y="2599"/>
                  </a:cubicBezTo>
                  <a:cubicBezTo>
                    <a:pt x="1566" y="2692"/>
                    <a:pt x="1616" y="2780"/>
                    <a:pt x="1676" y="2862"/>
                  </a:cubicBezTo>
                  <a:cubicBezTo>
                    <a:pt x="1742" y="2955"/>
                    <a:pt x="1807" y="3043"/>
                    <a:pt x="1878" y="3147"/>
                  </a:cubicBezTo>
                  <a:lnTo>
                    <a:pt x="1824" y="3147"/>
                  </a:lnTo>
                  <a:cubicBezTo>
                    <a:pt x="1713" y="3108"/>
                    <a:pt x="1595" y="3086"/>
                    <a:pt x="1476" y="3086"/>
                  </a:cubicBezTo>
                  <a:cubicBezTo>
                    <a:pt x="1443" y="3086"/>
                    <a:pt x="1409" y="3088"/>
                    <a:pt x="1375" y="3092"/>
                  </a:cubicBezTo>
                  <a:cubicBezTo>
                    <a:pt x="1370" y="3092"/>
                    <a:pt x="1365" y="3092"/>
                    <a:pt x="1360" y="3092"/>
                  </a:cubicBezTo>
                  <a:cubicBezTo>
                    <a:pt x="1213" y="3092"/>
                    <a:pt x="1077" y="3173"/>
                    <a:pt x="1003" y="3300"/>
                  </a:cubicBezTo>
                  <a:cubicBezTo>
                    <a:pt x="953" y="3354"/>
                    <a:pt x="959" y="3437"/>
                    <a:pt x="1014" y="3491"/>
                  </a:cubicBezTo>
                  <a:cubicBezTo>
                    <a:pt x="1075" y="3568"/>
                    <a:pt x="1152" y="3586"/>
                    <a:pt x="1236" y="3586"/>
                  </a:cubicBezTo>
                  <a:cubicBezTo>
                    <a:pt x="1272" y="3586"/>
                    <a:pt x="1310" y="3582"/>
                    <a:pt x="1347" y="3579"/>
                  </a:cubicBezTo>
                  <a:cubicBezTo>
                    <a:pt x="1495" y="3557"/>
                    <a:pt x="1621" y="3475"/>
                    <a:pt x="1763" y="3426"/>
                  </a:cubicBezTo>
                  <a:cubicBezTo>
                    <a:pt x="1820" y="3410"/>
                    <a:pt x="1874" y="3401"/>
                    <a:pt x="1925" y="3401"/>
                  </a:cubicBezTo>
                  <a:cubicBezTo>
                    <a:pt x="2049" y="3401"/>
                    <a:pt x="2159" y="3450"/>
                    <a:pt x="2256" y="3562"/>
                  </a:cubicBezTo>
                  <a:cubicBezTo>
                    <a:pt x="2464" y="3820"/>
                    <a:pt x="2721" y="4028"/>
                    <a:pt x="3011" y="4176"/>
                  </a:cubicBezTo>
                  <a:cubicBezTo>
                    <a:pt x="3088" y="4211"/>
                    <a:pt x="3155" y="4275"/>
                    <a:pt x="3265" y="4275"/>
                  </a:cubicBezTo>
                  <a:cubicBezTo>
                    <a:pt x="3273" y="4275"/>
                    <a:pt x="3282" y="4275"/>
                    <a:pt x="3291" y="4274"/>
                  </a:cubicBezTo>
                  <a:cubicBezTo>
                    <a:pt x="3154" y="4176"/>
                    <a:pt x="3028" y="4093"/>
                    <a:pt x="2913" y="4006"/>
                  </a:cubicBezTo>
                  <a:cubicBezTo>
                    <a:pt x="2743" y="3885"/>
                    <a:pt x="2552" y="3776"/>
                    <a:pt x="2552" y="3557"/>
                  </a:cubicBezTo>
                  <a:cubicBezTo>
                    <a:pt x="2557" y="3541"/>
                    <a:pt x="2705" y="3294"/>
                    <a:pt x="2754" y="3179"/>
                  </a:cubicBezTo>
                  <a:cubicBezTo>
                    <a:pt x="2803" y="3059"/>
                    <a:pt x="2886" y="2939"/>
                    <a:pt x="2760" y="2813"/>
                  </a:cubicBezTo>
                  <a:cubicBezTo>
                    <a:pt x="2732" y="2806"/>
                    <a:pt x="2644" y="2772"/>
                    <a:pt x="2564" y="2772"/>
                  </a:cubicBezTo>
                  <a:cubicBezTo>
                    <a:pt x="2515" y="2772"/>
                    <a:pt x="2469" y="2784"/>
                    <a:pt x="2442" y="2824"/>
                  </a:cubicBezTo>
                  <a:cubicBezTo>
                    <a:pt x="2316" y="3010"/>
                    <a:pt x="2311" y="3207"/>
                    <a:pt x="2360" y="3415"/>
                  </a:cubicBezTo>
                  <a:cubicBezTo>
                    <a:pt x="2371" y="3448"/>
                    <a:pt x="2387" y="3475"/>
                    <a:pt x="2360" y="3519"/>
                  </a:cubicBezTo>
                  <a:cubicBezTo>
                    <a:pt x="2234" y="3371"/>
                    <a:pt x="2125" y="3223"/>
                    <a:pt x="1999" y="3086"/>
                  </a:cubicBezTo>
                  <a:cubicBezTo>
                    <a:pt x="1895" y="2966"/>
                    <a:pt x="1835" y="2840"/>
                    <a:pt x="1862" y="2681"/>
                  </a:cubicBezTo>
                  <a:cubicBezTo>
                    <a:pt x="1867" y="2627"/>
                    <a:pt x="1884" y="2577"/>
                    <a:pt x="1906" y="2528"/>
                  </a:cubicBezTo>
                  <a:cubicBezTo>
                    <a:pt x="1977" y="2419"/>
                    <a:pt x="2037" y="2304"/>
                    <a:pt x="2092" y="2189"/>
                  </a:cubicBezTo>
                  <a:cubicBezTo>
                    <a:pt x="2141" y="2074"/>
                    <a:pt x="2223" y="1948"/>
                    <a:pt x="2103" y="1827"/>
                  </a:cubicBezTo>
                  <a:cubicBezTo>
                    <a:pt x="2058" y="1792"/>
                    <a:pt x="2014" y="1773"/>
                    <a:pt x="1973" y="1773"/>
                  </a:cubicBezTo>
                  <a:cubicBezTo>
                    <a:pt x="1920" y="1773"/>
                    <a:pt x="1870" y="1804"/>
                    <a:pt x="1824" y="1866"/>
                  </a:cubicBezTo>
                  <a:cubicBezTo>
                    <a:pt x="1698" y="2046"/>
                    <a:pt x="1709" y="2550"/>
                    <a:pt x="1692" y="2627"/>
                  </a:cubicBezTo>
                  <a:cubicBezTo>
                    <a:pt x="1468" y="2232"/>
                    <a:pt x="1315" y="1805"/>
                    <a:pt x="1227" y="1357"/>
                  </a:cubicBezTo>
                  <a:lnTo>
                    <a:pt x="1227" y="1318"/>
                  </a:lnTo>
                  <a:cubicBezTo>
                    <a:pt x="1233" y="1313"/>
                    <a:pt x="1233" y="1313"/>
                    <a:pt x="1238" y="1307"/>
                  </a:cubicBezTo>
                  <a:lnTo>
                    <a:pt x="1238" y="1307"/>
                  </a:lnTo>
                  <a:cubicBezTo>
                    <a:pt x="1238" y="1313"/>
                    <a:pt x="1233" y="1318"/>
                    <a:pt x="1227" y="1318"/>
                  </a:cubicBezTo>
                  <a:cubicBezTo>
                    <a:pt x="1287" y="1318"/>
                    <a:pt x="1714" y="1034"/>
                    <a:pt x="1813" y="837"/>
                  </a:cubicBezTo>
                  <a:cubicBezTo>
                    <a:pt x="1884" y="694"/>
                    <a:pt x="1911" y="530"/>
                    <a:pt x="2043" y="415"/>
                  </a:cubicBezTo>
                  <a:cubicBezTo>
                    <a:pt x="2046" y="413"/>
                    <a:pt x="2045" y="411"/>
                    <a:pt x="2040" y="411"/>
                  </a:cubicBezTo>
                  <a:cubicBezTo>
                    <a:pt x="1990" y="411"/>
                    <a:pt x="1468" y="580"/>
                    <a:pt x="1408" y="656"/>
                  </a:cubicBezTo>
                  <a:cubicBezTo>
                    <a:pt x="1407" y="657"/>
                    <a:pt x="1406" y="657"/>
                    <a:pt x="1405" y="657"/>
                  </a:cubicBezTo>
                  <a:cubicBezTo>
                    <a:pt x="1371" y="657"/>
                    <a:pt x="1181" y="134"/>
                    <a:pt x="1085" y="43"/>
                  </a:cubicBezTo>
                  <a:cubicBezTo>
                    <a:pt x="1059" y="15"/>
                    <a:pt x="1038" y="1"/>
                    <a:pt x="10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7" name="Google Shape;1477;p5"/>
          <p:cNvSpPr/>
          <p:nvPr/>
        </p:nvSpPr>
        <p:spPr>
          <a:xfrm>
            <a:off x="-1104081"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5"/>
          <p:cNvSpPr/>
          <p:nvPr/>
        </p:nvSpPr>
        <p:spPr>
          <a:xfrm>
            <a:off x="384395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5"/>
          <p:cNvSpPr/>
          <p:nvPr/>
        </p:nvSpPr>
        <p:spPr>
          <a:xfrm>
            <a:off x="914400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480" name="Shape 1480"/>
        <p:cNvGrpSpPr/>
        <p:nvPr/>
      </p:nvGrpSpPr>
      <p:grpSpPr>
        <a:xfrm>
          <a:off x="0" y="0"/>
          <a:ext cx="0" cy="0"/>
          <a:chOff x="0" y="0"/>
          <a:chExt cx="0" cy="0"/>
        </a:xfrm>
      </p:grpSpPr>
      <p:sp>
        <p:nvSpPr>
          <p:cNvPr id="1481" name="Google Shape;1481;p6"/>
          <p:cNvSpPr txBox="1"/>
          <p:nvPr>
            <p:ph type="title"/>
          </p:nvPr>
        </p:nvSpPr>
        <p:spPr>
          <a:xfrm>
            <a:off x="733513" y="445025"/>
            <a:ext cx="77079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1482" name="Google Shape;1482;p6"/>
          <p:cNvGrpSpPr/>
          <p:nvPr/>
        </p:nvGrpSpPr>
        <p:grpSpPr>
          <a:xfrm rot="8456799">
            <a:off x="-757654" y="-317302"/>
            <a:ext cx="2074116" cy="1235107"/>
            <a:chOff x="238125" y="2514275"/>
            <a:chExt cx="904975" cy="538900"/>
          </a:xfrm>
        </p:grpSpPr>
        <p:sp>
          <p:nvSpPr>
            <p:cNvPr id="1483" name="Google Shape;1483;p6"/>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6"/>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6"/>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6"/>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6"/>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6"/>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6"/>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6"/>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6"/>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6"/>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6"/>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6"/>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6"/>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6"/>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6"/>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6"/>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6"/>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6"/>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6"/>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6"/>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6"/>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6"/>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6"/>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6"/>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6"/>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6"/>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6"/>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6"/>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6"/>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6"/>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6"/>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6"/>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6"/>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6"/>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6"/>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6"/>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6"/>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6"/>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6"/>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6"/>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6"/>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6"/>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6"/>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6"/>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6"/>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6"/>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6"/>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6"/>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6"/>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6"/>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6"/>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6"/>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6"/>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6"/>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6"/>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6"/>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6"/>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6"/>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6"/>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6"/>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6"/>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6"/>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6"/>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6"/>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6"/>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6"/>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6"/>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6"/>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6"/>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6"/>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6"/>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6"/>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6"/>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6"/>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6"/>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6"/>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6"/>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6"/>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6"/>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6"/>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6"/>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6"/>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6"/>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6"/>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6"/>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6"/>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6"/>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6"/>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6"/>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6"/>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6"/>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6"/>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6"/>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6"/>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6"/>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 name="Google Shape;1792;p6"/>
          <p:cNvGrpSpPr/>
          <p:nvPr/>
        </p:nvGrpSpPr>
        <p:grpSpPr>
          <a:xfrm>
            <a:off x="-2877806" y="-897975"/>
            <a:ext cx="3005809" cy="3046133"/>
            <a:chOff x="6863982" y="-817899"/>
            <a:chExt cx="2771353" cy="2808531"/>
          </a:xfrm>
        </p:grpSpPr>
        <p:sp>
          <p:nvSpPr>
            <p:cNvPr id="1793" name="Google Shape;1793;p6"/>
            <p:cNvSpPr/>
            <p:nvPr/>
          </p:nvSpPr>
          <p:spPr>
            <a:xfrm>
              <a:off x="6863982" y="-408783"/>
              <a:ext cx="2771353" cy="528893"/>
            </a:xfrm>
            <a:custGeom>
              <a:rect b="b" l="l" r="r" t="t"/>
              <a:pathLst>
                <a:path extrusionOk="0" h="5873" w="30774">
                  <a:moveTo>
                    <a:pt x="30624" y="0"/>
                  </a:moveTo>
                  <a:cubicBezTo>
                    <a:pt x="30576" y="0"/>
                    <a:pt x="30529" y="28"/>
                    <a:pt x="30512" y="95"/>
                  </a:cubicBezTo>
                  <a:cubicBezTo>
                    <a:pt x="30025" y="1901"/>
                    <a:pt x="28756" y="3369"/>
                    <a:pt x="27119" y="4247"/>
                  </a:cubicBezTo>
                  <a:cubicBezTo>
                    <a:pt x="25228" y="5266"/>
                    <a:pt x="23028" y="5503"/>
                    <a:pt x="20910" y="5503"/>
                  </a:cubicBezTo>
                  <a:cubicBezTo>
                    <a:pt x="20833" y="5503"/>
                    <a:pt x="20757" y="5503"/>
                    <a:pt x="20681" y="5502"/>
                  </a:cubicBezTo>
                  <a:cubicBezTo>
                    <a:pt x="18284" y="5490"/>
                    <a:pt x="15926" y="5099"/>
                    <a:pt x="13602" y="4527"/>
                  </a:cubicBezTo>
                  <a:cubicBezTo>
                    <a:pt x="12461" y="4247"/>
                    <a:pt x="11328" y="3937"/>
                    <a:pt x="10200" y="3619"/>
                  </a:cubicBezTo>
                  <a:cubicBezTo>
                    <a:pt x="9110" y="3310"/>
                    <a:pt x="8029" y="2970"/>
                    <a:pt x="6968" y="2567"/>
                  </a:cubicBezTo>
                  <a:cubicBezTo>
                    <a:pt x="6438" y="2368"/>
                    <a:pt x="5904" y="2156"/>
                    <a:pt x="5386" y="1923"/>
                  </a:cubicBezTo>
                  <a:cubicBezTo>
                    <a:pt x="4873" y="1698"/>
                    <a:pt x="4377" y="1431"/>
                    <a:pt x="3889" y="1163"/>
                  </a:cubicBezTo>
                  <a:cubicBezTo>
                    <a:pt x="2996" y="677"/>
                    <a:pt x="2034" y="198"/>
                    <a:pt x="998" y="198"/>
                  </a:cubicBezTo>
                  <a:cubicBezTo>
                    <a:pt x="951" y="198"/>
                    <a:pt x="904" y="199"/>
                    <a:pt x="856" y="201"/>
                  </a:cubicBezTo>
                  <a:cubicBezTo>
                    <a:pt x="598" y="209"/>
                    <a:pt x="343" y="256"/>
                    <a:pt x="97" y="336"/>
                  </a:cubicBezTo>
                  <a:cubicBezTo>
                    <a:pt x="1" y="367"/>
                    <a:pt x="30" y="506"/>
                    <a:pt x="116" y="506"/>
                  </a:cubicBezTo>
                  <a:cubicBezTo>
                    <a:pt x="125" y="506"/>
                    <a:pt x="134" y="505"/>
                    <a:pt x="144" y="502"/>
                  </a:cubicBezTo>
                  <a:cubicBezTo>
                    <a:pt x="422" y="416"/>
                    <a:pt x="703" y="379"/>
                    <a:pt x="981" y="379"/>
                  </a:cubicBezTo>
                  <a:cubicBezTo>
                    <a:pt x="1826" y="379"/>
                    <a:pt x="2657" y="723"/>
                    <a:pt x="3397" y="1125"/>
                  </a:cubicBezTo>
                  <a:cubicBezTo>
                    <a:pt x="3893" y="1397"/>
                    <a:pt x="4372" y="1698"/>
                    <a:pt x="4873" y="1961"/>
                  </a:cubicBezTo>
                  <a:cubicBezTo>
                    <a:pt x="5373" y="2224"/>
                    <a:pt x="5895" y="2482"/>
                    <a:pt x="6421" y="2707"/>
                  </a:cubicBezTo>
                  <a:cubicBezTo>
                    <a:pt x="8542" y="3615"/>
                    <a:pt x="10811" y="4200"/>
                    <a:pt x="13046" y="4769"/>
                  </a:cubicBezTo>
                  <a:cubicBezTo>
                    <a:pt x="15396" y="5362"/>
                    <a:pt x="17775" y="5803"/>
                    <a:pt x="20201" y="5863"/>
                  </a:cubicBezTo>
                  <a:cubicBezTo>
                    <a:pt x="20443" y="5869"/>
                    <a:pt x="20686" y="5872"/>
                    <a:pt x="20929" y="5872"/>
                  </a:cubicBezTo>
                  <a:cubicBezTo>
                    <a:pt x="22929" y="5872"/>
                    <a:pt x="24971" y="5647"/>
                    <a:pt x="26801" y="4815"/>
                  </a:cubicBezTo>
                  <a:cubicBezTo>
                    <a:pt x="28498" y="4048"/>
                    <a:pt x="30046" y="2648"/>
                    <a:pt x="30614" y="833"/>
                  </a:cubicBezTo>
                  <a:cubicBezTo>
                    <a:pt x="30678" y="612"/>
                    <a:pt x="30729" y="387"/>
                    <a:pt x="30758" y="158"/>
                  </a:cubicBezTo>
                  <a:cubicBezTo>
                    <a:pt x="30774" y="64"/>
                    <a:pt x="30697" y="0"/>
                    <a:pt x="306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6"/>
            <p:cNvSpPr/>
            <p:nvPr/>
          </p:nvSpPr>
          <p:spPr>
            <a:xfrm>
              <a:off x="7579282" y="-412295"/>
              <a:ext cx="872003" cy="479543"/>
            </a:xfrm>
            <a:custGeom>
              <a:rect b="b" l="l" r="r" t="t"/>
              <a:pathLst>
                <a:path extrusionOk="0" h="5325" w="9683">
                  <a:moveTo>
                    <a:pt x="4726" y="2182"/>
                  </a:moveTo>
                  <a:lnTo>
                    <a:pt x="4768" y="2225"/>
                  </a:lnTo>
                  <a:lnTo>
                    <a:pt x="4777" y="2233"/>
                  </a:lnTo>
                  <a:lnTo>
                    <a:pt x="4743" y="2216"/>
                  </a:lnTo>
                  <a:cubicBezTo>
                    <a:pt x="4739" y="2212"/>
                    <a:pt x="4733" y="2210"/>
                    <a:pt x="4728" y="2210"/>
                  </a:cubicBezTo>
                  <a:cubicBezTo>
                    <a:pt x="4721" y="2210"/>
                    <a:pt x="4713" y="2213"/>
                    <a:pt x="4709" y="2220"/>
                  </a:cubicBezTo>
                  <a:lnTo>
                    <a:pt x="4713" y="2199"/>
                  </a:lnTo>
                  <a:cubicBezTo>
                    <a:pt x="4717" y="2195"/>
                    <a:pt x="4717" y="2191"/>
                    <a:pt x="4717" y="2186"/>
                  </a:cubicBezTo>
                  <a:cubicBezTo>
                    <a:pt x="4721" y="2186"/>
                    <a:pt x="4726" y="2182"/>
                    <a:pt x="4726" y="2182"/>
                  </a:cubicBezTo>
                  <a:close/>
                  <a:moveTo>
                    <a:pt x="2786" y="0"/>
                  </a:moveTo>
                  <a:cubicBezTo>
                    <a:pt x="2775" y="0"/>
                    <a:pt x="2764" y="1"/>
                    <a:pt x="2753" y="2"/>
                  </a:cubicBezTo>
                  <a:cubicBezTo>
                    <a:pt x="2596" y="19"/>
                    <a:pt x="2486" y="163"/>
                    <a:pt x="2507" y="320"/>
                  </a:cubicBezTo>
                  <a:cubicBezTo>
                    <a:pt x="2516" y="392"/>
                    <a:pt x="2554" y="460"/>
                    <a:pt x="2613" y="511"/>
                  </a:cubicBezTo>
                  <a:cubicBezTo>
                    <a:pt x="2643" y="536"/>
                    <a:pt x="2673" y="553"/>
                    <a:pt x="2711" y="570"/>
                  </a:cubicBezTo>
                  <a:cubicBezTo>
                    <a:pt x="2732" y="579"/>
                    <a:pt x="2753" y="587"/>
                    <a:pt x="2779" y="592"/>
                  </a:cubicBezTo>
                  <a:lnTo>
                    <a:pt x="2792" y="592"/>
                  </a:lnTo>
                  <a:cubicBezTo>
                    <a:pt x="2801" y="593"/>
                    <a:pt x="2811" y="593"/>
                    <a:pt x="2821" y="593"/>
                  </a:cubicBezTo>
                  <a:cubicBezTo>
                    <a:pt x="2851" y="593"/>
                    <a:pt x="2882" y="588"/>
                    <a:pt x="2910" y="579"/>
                  </a:cubicBezTo>
                  <a:lnTo>
                    <a:pt x="2927" y="570"/>
                  </a:lnTo>
                  <a:cubicBezTo>
                    <a:pt x="2957" y="562"/>
                    <a:pt x="2982" y="545"/>
                    <a:pt x="3004" y="524"/>
                  </a:cubicBezTo>
                  <a:cubicBezTo>
                    <a:pt x="3033" y="503"/>
                    <a:pt x="3055" y="473"/>
                    <a:pt x="3072" y="439"/>
                  </a:cubicBezTo>
                  <a:lnTo>
                    <a:pt x="3080" y="422"/>
                  </a:lnTo>
                  <a:cubicBezTo>
                    <a:pt x="3080" y="418"/>
                    <a:pt x="3084" y="413"/>
                    <a:pt x="3084" y="405"/>
                  </a:cubicBezTo>
                  <a:cubicBezTo>
                    <a:pt x="3182" y="418"/>
                    <a:pt x="3275" y="443"/>
                    <a:pt x="3364" y="477"/>
                  </a:cubicBezTo>
                  <a:cubicBezTo>
                    <a:pt x="3538" y="549"/>
                    <a:pt x="3699" y="647"/>
                    <a:pt x="3843" y="770"/>
                  </a:cubicBezTo>
                  <a:cubicBezTo>
                    <a:pt x="3979" y="884"/>
                    <a:pt x="4106" y="1016"/>
                    <a:pt x="4212" y="1164"/>
                  </a:cubicBezTo>
                  <a:cubicBezTo>
                    <a:pt x="4323" y="1308"/>
                    <a:pt x="4412" y="1465"/>
                    <a:pt x="4484" y="1635"/>
                  </a:cubicBezTo>
                  <a:cubicBezTo>
                    <a:pt x="4514" y="1703"/>
                    <a:pt x="4535" y="1771"/>
                    <a:pt x="4560" y="1839"/>
                  </a:cubicBezTo>
                  <a:cubicBezTo>
                    <a:pt x="4552" y="1826"/>
                    <a:pt x="4543" y="1813"/>
                    <a:pt x="4539" y="1800"/>
                  </a:cubicBezTo>
                  <a:cubicBezTo>
                    <a:pt x="4433" y="1601"/>
                    <a:pt x="4285" y="1427"/>
                    <a:pt x="4106" y="1287"/>
                  </a:cubicBezTo>
                  <a:cubicBezTo>
                    <a:pt x="4060" y="1249"/>
                    <a:pt x="4009" y="1215"/>
                    <a:pt x="3958" y="1185"/>
                  </a:cubicBezTo>
                  <a:cubicBezTo>
                    <a:pt x="3962" y="1164"/>
                    <a:pt x="3962" y="1143"/>
                    <a:pt x="3958" y="1122"/>
                  </a:cubicBezTo>
                  <a:cubicBezTo>
                    <a:pt x="3954" y="1071"/>
                    <a:pt x="3937" y="1024"/>
                    <a:pt x="3907" y="986"/>
                  </a:cubicBezTo>
                  <a:lnTo>
                    <a:pt x="3852" y="931"/>
                  </a:lnTo>
                  <a:cubicBezTo>
                    <a:pt x="3814" y="901"/>
                    <a:pt x="3771" y="884"/>
                    <a:pt x="3720" y="876"/>
                  </a:cubicBezTo>
                  <a:lnTo>
                    <a:pt x="3644" y="876"/>
                  </a:lnTo>
                  <a:cubicBezTo>
                    <a:pt x="3610" y="876"/>
                    <a:pt x="3572" y="888"/>
                    <a:pt x="3538" y="914"/>
                  </a:cubicBezTo>
                  <a:cubicBezTo>
                    <a:pt x="3508" y="927"/>
                    <a:pt x="3479" y="952"/>
                    <a:pt x="3457" y="982"/>
                  </a:cubicBezTo>
                  <a:cubicBezTo>
                    <a:pt x="3432" y="1007"/>
                    <a:pt x="3419" y="1041"/>
                    <a:pt x="3411" y="1079"/>
                  </a:cubicBezTo>
                  <a:cubicBezTo>
                    <a:pt x="3398" y="1113"/>
                    <a:pt x="3394" y="1151"/>
                    <a:pt x="3398" y="1190"/>
                  </a:cubicBezTo>
                  <a:cubicBezTo>
                    <a:pt x="3407" y="1236"/>
                    <a:pt x="3424" y="1283"/>
                    <a:pt x="3453" y="1325"/>
                  </a:cubicBezTo>
                  <a:lnTo>
                    <a:pt x="3504" y="1376"/>
                  </a:lnTo>
                  <a:cubicBezTo>
                    <a:pt x="3542" y="1406"/>
                    <a:pt x="3589" y="1427"/>
                    <a:pt x="3636" y="1436"/>
                  </a:cubicBezTo>
                  <a:lnTo>
                    <a:pt x="3712" y="1436"/>
                  </a:lnTo>
                  <a:cubicBezTo>
                    <a:pt x="3750" y="1431"/>
                    <a:pt x="3788" y="1419"/>
                    <a:pt x="3818" y="1397"/>
                  </a:cubicBezTo>
                  <a:cubicBezTo>
                    <a:pt x="3852" y="1380"/>
                    <a:pt x="3882" y="1359"/>
                    <a:pt x="3903" y="1330"/>
                  </a:cubicBezTo>
                  <a:cubicBezTo>
                    <a:pt x="3924" y="1300"/>
                    <a:pt x="3941" y="1266"/>
                    <a:pt x="3949" y="1232"/>
                  </a:cubicBezTo>
                  <a:cubicBezTo>
                    <a:pt x="4098" y="1325"/>
                    <a:pt x="4229" y="1444"/>
                    <a:pt x="4340" y="1580"/>
                  </a:cubicBezTo>
                  <a:cubicBezTo>
                    <a:pt x="4408" y="1665"/>
                    <a:pt x="4467" y="1758"/>
                    <a:pt x="4518" y="1856"/>
                  </a:cubicBezTo>
                  <a:cubicBezTo>
                    <a:pt x="4556" y="1940"/>
                    <a:pt x="4590" y="2025"/>
                    <a:pt x="4615" y="2119"/>
                  </a:cubicBezTo>
                  <a:cubicBezTo>
                    <a:pt x="4357" y="1957"/>
                    <a:pt x="4072" y="1834"/>
                    <a:pt x="3780" y="1745"/>
                  </a:cubicBezTo>
                  <a:cubicBezTo>
                    <a:pt x="3483" y="1656"/>
                    <a:pt x="3178" y="1605"/>
                    <a:pt x="2868" y="1588"/>
                  </a:cubicBezTo>
                  <a:cubicBezTo>
                    <a:pt x="2787" y="1583"/>
                    <a:pt x="2707" y="1580"/>
                    <a:pt x="2626" y="1580"/>
                  </a:cubicBezTo>
                  <a:cubicBezTo>
                    <a:pt x="2398" y="1580"/>
                    <a:pt x="2170" y="1602"/>
                    <a:pt x="1948" y="1639"/>
                  </a:cubicBezTo>
                  <a:cubicBezTo>
                    <a:pt x="1489" y="1720"/>
                    <a:pt x="1048" y="1881"/>
                    <a:pt x="650" y="2119"/>
                  </a:cubicBezTo>
                  <a:cubicBezTo>
                    <a:pt x="582" y="2152"/>
                    <a:pt x="518" y="2195"/>
                    <a:pt x="459" y="2242"/>
                  </a:cubicBezTo>
                  <a:lnTo>
                    <a:pt x="433" y="2258"/>
                  </a:lnTo>
                  <a:cubicBezTo>
                    <a:pt x="412" y="2250"/>
                    <a:pt x="391" y="2242"/>
                    <a:pt x="365" y="2237"/>
                  </a:cubicBezTo>
                  <a:cubicBezTo>
                    <a:pt x="353" y="2236"/>
                    <a:pt x="340" y="2235"/>
                    <a:pt x="327" y="2235"/>
                  </a:cubicBezTo>
                  <a:cubicBezTo>
                    <a:pt x="240" y="2235"/>
                    <a:pt x="158" y="2273"/>
                    <a:pt x="102" y="2343"/>
                  </a:cubicBezTo>
                  <a:lnTo>
                    <a:pt x="98" y="2343"/>
                  </a:lnTo>
                  <a:cubicBezTo>
                    <a:pt x="94" y="2343"/>
                    <a:pt x="94" y="2343"/>
                    <a:pt x="94" y="2348"/>
                  </a:cubicBezTo>
                  <a:cubicBezTo>
                    <a:pt x="81" y="2356"/>
                    <a:pt x="73" y="2365"/>
                    <a:pt x="64" y="2373"/>
                  </a:cubicBezTo>
                  <a:cubicBezTo>
                    <a:pt x="43" y="2390"/>
                    <a:pt x="26" y="2415"/>
                    <a:pt x="18" y="2441"/>
                  </a:cubicBezTo>
                  <a:lnTo>
                    <a:pt x="1" y="2496"/>
                  </a:lnTo>
                  <a:lnTo>
                    <a:pt x="1" y="2555"/>
                  </a:lnTo>
                  <a:cubicBezTo>
                    <a:pt x="1" y="2581"/>
                    <a:pt x="9" y="2611"/>
                    <a:pt x="30" y="2636"/>
                  </a:cubicBezTo>
                  <a:cubicBezTo>
                    <a:pt x="35" y="2653"/>
                    <a:pt x="47" y="2670"/>
                    <a:pt x="64" y="2683"/>
                  </a:cubicBezTo>
                  <a:cubicBezTo>
                    <a:pt x="81" y="2704"/>
                    <a:pt x="102" y="2721"/>
                    <a:pt x="132" y="2729"/>
                  </a:cubicBezTo>
                  <a:lnTo>
                    <a:pt x="141" y="2729"/>
                  </a:lnTo>
                  <a:lnTo>
                    <a:pt x="145" y="2734"/>
                  </a:lnTo>
                  <a:cubicBezTo>
                    <a:pt x="197" y="2774"/>
                    <a:pt x="259" y="2796"/>
                    <a:pt x="322" y="2796"/>
                  </a:cubicBezTo>
                  <a:cubicBezTo>
                    <a:pt x="357" y="2796"/>
                    <a:pt x="392" y="2790"/>
                    <a:pt x="425" y="2776"/>
                  </a:cubicBezTo>
                  <a:cubicBezTo>
                    <a:pt x="463" y="2759"/>
                    <a:pt x="497" y="2738"/>
                    <a:pt x="522" y="2708"/>
                  </a:cubicBezTo>
                  <a:lnTo>
                    <a:pt x="527" y="2704"/>
                  </a:lnTo>
                  <a:lnTo>
                    <a:pt x="531" y="2704"/>
                  </a:lnTo>
                  <a:lnTo>
                    <a:pt x="578" y="2661"/>
                  </a:lnTo>
                  <a:lnTo>
                    <a:pt x="582" y="2653"/>
                  </a:lnTo>
                  <a:cubicBezTo>
                    <a:pt x="607" y="2623"/>
                    <a:pt x="624" y="2581"/>
                    <a:pt x="628" y="2543"/>
                  </a:cubicBezTo>
                  <a:lnTo>
                    <a:pt x="628" y="2479"/>
                  </a:lnTo>
                  <a:cubicBezTo>
                    <a:pt x="628" y="2445"/>
                    <a:pt x="616" y="2415"/>
                    <a:pt x="599" y="2390"/>
                  </a:cubicBezTo>
                  <a:cubicBezTo>
                    <a:pt x="586" y="2360"/>
                    <a:pt x="565" y="2335"/>
                    <a:pt x="539" y="2318"/>
                  </a:cubicBezTo>
                  <a:lnTo>
                    <a:pt x="510" y="2292"/>
                  </a:lnTo>
                  <a:cubicBezTo>
                    <a:pt x="544" y="2263"/>
                    <a:pt x="582" y="2237"/>
                    <a:pt x="624" y="2212"/>
                  </a:cubicBezTo>
                  <a:cubicBezTo>
                    <a:pt x="684" y="2169"/>
                    <a:pt x="747" y="2127"/>
                    <a:pt x="815" y="2093"/>
                  </a:cubicBezTo>
                  <a:cubicBezTo>
                    <a:pt x="942" y="2017"/>
                    <a:pt x="1078" y="1953"/>
                    <a:pt x="1218" y="1898"/>
                  </a:cubicBezTo>
                  <a:cubicBezTo>
                    <a:pt x="1498" y="1783"/>
                    <a:pt x="1786" y="1707"/>
                    <a:pt x="2087" y="1665"/>
                  </a:cubicBezTo>
                  <a:cubicBezTo>
                    <a:pt x="2276" y="1635"/>
                    <a:pt x="2467" y="1621"/>
                    <a:pt x="2658" y="1621"/>
                  </a:cubicBezTo>
                  <a:cubicBezTo>
                    <a:pt x="2768" y="1621"/>
                    <a:pt x="2878" y="1626"/>
                    <a:pt x="2987" y="1635"/>
                  </a:cubicBezTo>
                  <a:cubicBezTo>
                    <a:pt x="3288" y="1660"/>
                    <a:pt x="3589" y="1720"/>
                    <a:pt x="3873" y="1817"/>
                  </a:cubicBezTo>
                  <a:cubicBezTo>
                    <a:pt x="4115" y="1894"/>
                    <a:pt x="4348" y="2000"/>
                    <a:pt x="4569" y="2127"/>
                  </a:cubicBezTo>
                  <a:cubicBezTo>
                    <a:pt x="4471" y="2118"/>
                    <a:pt x="4373" y="2111"/>
                    <a:pt x="4275" y="2111"/>
                  </a:cubicBezTo>
                  <a:cubicBezTo>
                    <a:pt x="4237" y="2111"/>
                    <a:pt x="4199" y="2112"/>
                    <a:pt x="4162" y="2114"/>
                  </a:cubicBezTo>
                  <a:cubicBezTo>
                    <a:pt x="3835" y="2127"/>
                    <a:pt x="3513" y="2195"/>
                    <a:pt x="3207" y="2314"/>
                  </a:cubicBezTo>
                  <a:cubicBezTo>
                    <a:pt x="3055" y="2373"/>
                    <a:pt x="2906" y="2445"/>
                    <a:pt x="2766" y="2530"/>
                  </a:cubicBezTo>
                  <a:cubicBezTo>
                    <a:pt x="2698" y="2572"/>
                    <a:pt x="2630" y="2615"/>
                    <a:pt x="2563" y="2661"/>
                  </a:cubicBezTo>
                  <a:cubicBezTo>
                    <a:pt x="2529" y="2687"/>
                    <a:pt x="2495" y="2708"/>
                    <a:pt x="2465" y="2734"/>
                  </a:cubicBezTo>
                  <a:cubicBezTo>
                    <a:pt x="2448" y="2746"/>
                    <a:pt x="2431" y="2759"/>
                    <a:pt x="2410" y="2767"/>
                  </a:cubicBezTo>
                  <a:cubicBezTo>
                    <a:pt x="2397" y="2776"/>
                    <a:pt x="2380" y="2789"/>
                    <a:pt x="2367" y="2797"/>
                  </a:cubicBezTo>
                  <a:cubicBezTo>
                    <a:pt x="2339" y="2791"/>
                    <a:pt x="2312" y="2787"/>
                    <a:pt x="2284" y="2787"/>
                  </a:cubicBezTo>
                  <a:cubicBezTo>
                    <a:pt x="2273" y="2787"/>
                    <a:pt x="2263" y="2788"/>
                    <a:pt x="2253" y="2789"/>
                  </a:cubicBezTo>
                  <a:cubicBezTo>
                    <a:pt x="2172" y="2801"/>
                    <a:pt x="2100" y="2840"/>
                    <a:pt x="2045" y="2907"/>
                  </a:cubicBezTo>
                  <a:cubicBezTo>
                    <a:pt x="1943" y="3039"/>
                    <a:pt x="1964" y="3234"/>
                    <a:pt x="2100" y="3340"/>
                  </a:cubicBezTo>
                  <a:cubicBezTo>
                    <a:pt x="2155" y="3384"/>
                    <a:pt x="2225" y="3405"/>
                    <a:pt x="2295" y="3405"/>
                  </a:cubicBezTo>
                  <a:cubicBezTo>
                    <a:pt x="2306" y="3405"/>
                    <a:pt x="2318" y="3405"/>
                    <a:pt x="2329" y="3404"/>
                  </a:cubicBezTo>
                  <a:cubicBezTo>
                    <a:pt x="2410" y="3395"/>
                    <a:pt x="2486" y="3353"/>
                    <a:pt x="2537" y="3289"/>
                  </a:cubicBezTo>
                  <a:cubicBezTo>
                    <a:pt x="2584" y="3221"/>
                    <a:pt x="2609" y="3141"/>
                    <a:pt x="2601" y="3060"/>
                  </a:cubicBezTo>
                  <a:cubicBezTo>
                    <a:pt x="2592" y="3005"/>
                    <a:pt x="2571" y="2950"/>
                    <a:pt x="2533" y="2907"/>
                  </a:cubicBezTo>
                  <a:cubicBezTo>
                    <a:pt x="2575" y="2890"/>
                    <a:pt x="2567" y="2831"/>
                    <a:pt x="2524" y="2827"/>
                  </a:cubicBezTo>
                  <a:lnTo>
                    <a:pt x="2456" y="2810"/>
                  </a:lnTo>
                  <a:cubicBezTo>
                    <a:pt x="2473" y="2797"/>
                    <a:pt x="2486" y="2780"/>
                    <a:pt x="2503" y="2767"/>
                  </a:cubicBezTo>
                  <a:cubicBezTo>
                    <a:pt x="2537" y="2738"/>
                    <a:pt x="2575" y="2712"/>
                    <a:pt x="2609" y="2687"/>
                  </a:cubicBezTo>
                  <a:cubicBezTo>
                    <a:pt x="2681" y="2632"/>
                    <a:pt x="2758" y="2585"/>
                    <a:pt x="2838" y="2538"/>
                  </a:cubicBezTo>
                  <a:cubicBezTo>
                    <a:pt x="3275" y="2287"/>
                    <a:pt x="3767" y="2156"/>
                    <a:pt x="4268" y="2156"/>
                  </a:cubicBezTo>
                  <a:cubicBezTo>
                    <a:pt x="4385" y="2156"/>
                    <a:pt x="4502" y="2163"/>
                    <a:pt x="4620" y="2178"/>
                  </a:cubicBezTo>
                  <a:cubicBezTo>
                    <a:pt x="4645" y="2220"/>
                    <a:pt x="4598" y="2284"/>
                    <a:pt x="4577" y="2314"/>
                  </a:cubicBezTo>
                  <a:cubicBezTo>
                    <a:pt x="4535" y="2365"/>
                    <a:pt x="4492" y="2411"/>
                    <a:pt x="4450" y="2458"/>
                  </a:cubicBezTo>
                  <a:cubicBezTo>
                    <a:pt x="4297" y="2627"/>
                    <a:pt x="4128" y="2772"/>
                    <a:pt x="3937" y="2899"/>
                  </a:cubicBezTo>
                  <a:cubicBezTo>
                    <a:pt x="3843" y="2963"/>
                    <a:pt x="3746" y="3018"/>
                    <a:pt x="3644" y="3069"/>
                  </a:cubicBezTo>
                  <a:cubicBezTo>
                    <a:pt x="3614" y="3081"/>
                    <a:pt x="3589" y="3094"/>
                    <a:pt x="3559" y="3107"/>
                  </a:cubicBezTo>
                  <a:cubicBezTo>
                    <a:pt x="3555" y="3090"/>
                    <a:pt x="3547" y="3073"/>
                    <a:pt x="3534" y="3060"/>
                  </a:cubicBezTo>
                  <a:lnTo>
                    <a:pt x="3504" y="3030"/>
                  </a:lnTo>
                  <a:cubicBezTo>
                    <a:pt x="3483" y="3013"/>
                    <a:pt x="3453" y="3001"/>
                    <a:pt x="3428" y="2996"/>
                  </a:cubicBezTo>
                  <a:lnTo>
                    <a:pt x="3381" y="2996"/>
                  </a:lnTo>
                  <a:cubicBezTo>
                    <a:pt x="3339" y="3001"/>
                    <a:pt x="3296" y="3026"/>
                    <a:pt x="3267" y="3060"/>
                  </a:cubicBezTo>
                  <a:cubicBezTo>
                    <a:pt x="3241" y="3094"/>
                    <a:pt x="3228" y="3141"/>
                    <a:pt x="3233" y="3183"/>
                  </a:cubicBezTo>
                  <a:cubicBezTo>
                    <a:pt x="3233" y="3192"/>
                    <a:pt x="3237" y="3200"/>
                    <a:pt x="3237" y="3209"/>
                  </a:cubicBezTo>
                  <a:lnTo>
                    <a:pt x="3237" y="3217"/>
                  </a:lnTo>
                  <a:lnTo>
                    <a:pt x="3237" y="3221"/>
                  </a:lnTo>
                  <a:cubicBezTo>
                    <a:pt x="3237" y="3230"/>
                    <a:pt x="3241" y="3234"/>
                    <a:pt x="3245" y="3242"/>
                  </a:cubicBezTo>
                  <a:cubicBezTo>
                    <a:pt x="3250" y="3264"/>
                    <a:pt x="3258" y="3285"/>
                    <a:pt x="3271" y="3302"/>
                  </a:cubicBezTo>
                  <a:cubicBezTo>
                    <a:pt x="3304" y="3343"/>
                    <a:pt x="3350" y="3367"/>
                    <a:pt x="3401" y="3367"/>
                  </a:cubicBezTo>
                  <a:cubicBezTo>
                    <a:pt x="3408" y="3367"/>
                    <a:pt x="3416" y="3367"/>
                    <a:pt x="3424" y="3365"/>
                  </a:cubicBezTo>
                  <a:cubicBezTo>
                    <a:pt x="3441" y="3365"/>
                    <a:pt x="3453" y="3361"/>
                    <a:pt x="3466" y="3357"/>
                  </a:cubicBezTo>
                  <a:lnTo>
                    <a:pt x="3504" y="3336"/>
                  </a:lnTo>
                  <a:cubicBezTo>
                    <a:pt x="3513" y="3323"/>
                    <a:pt x="3525" y="3315"/>
                    <a:pt x="3534" y="3306"/>
                  </a:cubicBezTo>
                  <a:lnTo>
                    <a:pt x="3555" y="3268"/>
                  </a:lnTo>
                  <a:cubicBezTo>
                    <a:pt x="3568" y="3238"/>
                    <a:pt x="3572" y="3209"/>
                    <a:pt x="3568" y="3179"/>
                  </a:cubicBezTo>
                  <a:lnTo>
                    <a:pt x="3568" y="3158"/>
                  </a:lnTo>
                  <a:cubicBezTo>
                    <a:pt x="3614" y="3136"/>
                    <a:pt x="3665" y="3115"/>
                    <a:pt x="3712" y="3090"/>
                  </a:cubicBezTo>
                  <a:cubicBezTo>
                    <a:pt x="3924" y="2980"/>
                    <a:pt x="4119" y="2840"/>
                    <a:pt x="4297" y="2678"/>
                  </a:cubicBezTo>
                  <a:cubicBezTo>
                    <a:pt x="4386" y="2598"/>
                    <a:pt x="4467" y="2513"/>
                    <a:pt x="4543" y="2424"/>
                  </a:cubicBezTo>
                  <a:cubicBezTo>
                    <a:pt x="4581" y="2381"/>
                    <a:pt x="4620" y="2335"/>
                    <a:pt x="4645" y="2284"/>
                  </a:cubicBezTo>
                  <a:lnTo>
                    <a:pt x="4645" y="2284"/>
                  </a:lnTo>
                  <a:cubicBezTo>
                    <a:pt x="4611" y="2449"/>
                    <a:pt x="4560" y="2611"/>
                    <a:pt x="4492" y="2767"/>
                  </a:cubicBezTo>
                  <a:cubicBezTo>
                    <a:pt x="4425" y="2933"/>
                    <a:pt x="4340" y="3094"/>
                    <a:pt x="4238" y="3242"/>
                  </a:cubicBezTo>
                  <a:cubicBezTo>
                    <a:pt x="4043" y="3544"/>
                    <a:pt x="3793" y="3802"/>
                    <a:pt x="3500" y="4006"/>
                  </a:cubicBezTo>
                  <a:cubicBezTo>
                    <a:pt x="3428" y="4057"/>
                    <a:pt x="3351" y="4103"/>
                    <a:pt x="3275" y="4146"/>
                  </a:cubicBezTo>
                  <a:cubicBezTo>
                    <a:pt x="3233" y="4167"/>
                    <a:pt x="3195" y="4188"/>
                    <a:pt x="3152" y="4205"/>
                  </a:cubicBezTo>
                  <a:lnTo>
                    <a:pt x="3114" y="4226"/>
                  </a:lnTo>
                  <a:cubicBezTo>
                    <a:pt x="3093" y="4205"/>
                    <a:pt x="3067" y="4188"/>
                    <a:pt x="3042" y="4180"/>
                  </a:cubicBezTo>
                  <a:cubicBezTo>
                    <a:pt x="3033" y="4176"/>
                    <a:pt x="3021" y="4171"/>
                    <a:pt x="3012" y="4171"/>
                  </a:cubicBezTo>
                  <a:lnTo>
                    <a:pt x="2987" y="4159"/>
                  </a:lnTo>
                  <a:cubicBezTo>
                    <a:pt x="2951" y="4142"/>
                    <a:pt x="2913" y="4134"/>
                    <a:pt x="2876" y="4134"/>
                  </a:cubicBezTo>
                  <a:cubicBezTo>
                    <a:pt x="2818" y="4134"/>
                    <a:pt x="2761" y="4152"/>
                    <a:pt x="2715" y="4188"/>
                  </a:cubicBezTo>
                  <a:cubicBezTo>
                    <a:pt x="2639" y="4248"/>
                    <a:pt x="2596" y="4341"/>
                    <a:pt x="2609" y="4434"/>
                  </a:cubicBezTo>
                  <a:cubicBezTo>
                    <a:pt x="2625" y="4572"/>
                    <a:pt x="2743" y="4674"/>
                    <a:pt x="2879" y="4674"/>
                  </a:cubicBezTo>
                  <a:cubicBezTo>
                    <a:pt x="2889" y="4674"/>
                    <a:pt x="2900" y="4673"/>
                    <a:pt x="2910" y="4672"/>
                  </a:cubicBezTo>
                  <a:cubicBezTo>
                    <a:pt x="2957" y="4663"/>
                    <a:pt x="2999" y="4646"/>
                    <a:pt x="3038" y="4617"/>
                  </a:cubicBezTo>
                  <a:lnTo>
                    <a:pt x="3063" y="4600"/>
                  </a:lnTo>
                  <a:lnTo>
                    <a:pt x="3088" y="4583"/>
                  </a:lnTo>
                  <a:cubicBezTo>
                    <a:pt x="3122" y="4557"/>
                    <a:pt x="3148" y="4528"/>
                    <a:pt x="3165" y="4489"/>
                  </a:cubicBezTo>
                  <a:cubicBezTo>
                    <a:pt x="3190" y="4426"/>
                    <a:pt x="3190" y="4358"/>
                    <a:pt x="3161" y="4299"/>
                  </a:cubicBezTo>
                  <a:cubicBezTo>
                    <a:pt x="3313" y="4218"/>
                    <a:pt x="3453" y="4125"/>
                    <a:pt x="3589" y="4023"/>
                  </a:cubicBezTo>
                  <a:cubicBezTo>
                    <a:pt x="3733" y="3908"/>
                    <a:pt x="3869" y="3785"/>
                    <a:pt x="3992" y="3645"/>
                  </a:cubicBezTo>
                  <a:cubicBezTo>
                    <a:pt x="4115" y="3510"/>
                    <a:pt x="4225" y="3365"/>
                    <a:pt x="4323" y="3213"/>
                  </a:cubicBezTo>
                  <a:cubicBezTo>
                    <a:pt x="4420" y="3056"/>
                    <a:pt x="4501" y="2890"/>
                    <a:pt x="4569" y="2721"/>
                  </a:cubicBezTo>
                  <a:cubicBezTo>
                    <a:pt x="4628" y="2564"/>
                    <a:pt x="4675" y="2398"/>
                    <a:pt x="4709" y="2233"/>
                  </a:cubicBezTo>
                  <a:cubicBezTo>
                    <a:pt x="4709" y="2237"/>
                    <a:pt x="4709" y="2242"/>
                    <a:pt x="4713" y="2242"/>
                  </a:cubicBezTo>
                  <a:cubicBezTo>
                    <a:pt x="4726" y="2263"/>
                    <a:pt x="4743" y="2284"/>
                    <a:pt x="4755" y="2305"/>
                  </a:cubicBezTo>
                  <a:cubicBezTo>
                    <a:pt x="4764" y="2326"/>
                    <a:pt x="4781" y="2343"/>
                    <a:pt x="4794" y="2365"/>
                  </a:cubicBezTo>
                  <a:cubicBezTo>
                    <a:pt x="4819" y="2403"/>
                    <a:pt x="4844" y="2445"/>
                    <a:pt x="4866" y="2488"/>
                  </a:cubicBezTo>
                  <a:cubicBezTo>
                    <a:pt x="4912" y="2572"/>
                    <a:pt x="4950" y="2661"/>
                    <a:pt x="4980" y="2750"/>
                  </a:cubicBezTo>
                  <a:cubicBezTo>
                    <a:pt x="5086" y="3073"/>
                    <a:pt x="5073" y="3421"/>
                    <a:pt x="4997" y="3747"/>
                  </a:cubicBezTo>
                  <a:cubicBezTo>
                    <a:pt x="4959" y="3900"/>
                    <a:pt x="4912" y="4048"/>
                    <a:pt x="4857" y="4193"/>
                  </a:cubicBezTo>
                  <a:cubicBezTo>
                    <a:pt x="4849" y="4188"/>
                    <a:pt x="4840" y="4184"/>
                    <a:pt x="4832" y="4180"/>
                  </a:cubicBezTo>
                  <a:cubicBezTo>
                    <a:pt x="4794" y="4154"/>
                    <a:pt x="4747" y="4137"/>
                    <a:pt x="4700" y="4129"/>
                  </a:cubicBezTo>
                  <a:lnTo>
                    <a:pt x="4607" y="4129"/>
                  </a:lnTo>
                  <a:lnTo>
                    <a:pt x="4577" y="4133"/>
                  </a:lnTo>
                  <a:lnTo>
                    <a:pt x="4569" y="4133"/>
                  </a:lnTo>
                  <a:lnTo>
                    <a:pt x="4475" y="4159"/>
                  </a:lnTo>
                  <a:cubicBezTo>
                    <a:pt x="4429" y="4176"/>
                    <a:pt x="4391" y="4201"/>
                    <a:pt x="4361" y="4239"/>
                  </a:cubicBezTo>
                  <a:lnTo>
                    <a:pt x="4344" y="4252"/>
                  </a:lnTo>
                  <a:cubicBezTo>
                    <a:pt x="4335" y="4260"/>
                    <a:pt x="4331" y="4269"/>
                    <a:pt x="4323" y="4277"/>
                  </a:cubicBezTo>
                  <a:cubicBezTo>
                    <a:pt x="4263" y="4349"/>
                    <a:pt x="4234" y="4443"/>
                    <a:pt x="4246" y="4536"/>
                  </a:cubicBezTo>
                  <a:cubicBezTo>
                    <a:pt x="4255" y="4595"/>
                    <a:pt x="4276" y="4651"/>
                    <a:pt x="4314" y="4702"/>
                  </a:cubicBezTo>
                  <a:cubicBezTo>
                    <a:pt x="4331" y="4727"/>
                    <a:pt x="4357" y="4748"/>
                    <a:pt x="4386" y="4769"/>
                  </a:cubicBezTo>
                  <a:cubicBezTo>
                    <a:pt x="4412" y="4791"/>
                    <a:pt x="4437" y="4808"/>
                    <a:pt x="4467" y="4825"/>
                  </a:cubicBezTo>
                  <a:lnTo>
                    <a:pt x="4560" y="4850"/>
                  </a:lnTo>
                  <a:cubicBezTo>
                    <a:pt x="4577" y="4852"/>
                    <a:pt x="4594" y="4853"/>
                    <a:pt x="4612" y="4853"/>
                  </a:cubicBezTo>
                  <a:cubicBezTo>
                    <a:pt x="4629" y="4853"/>
                    <a:pt x="4647" y="4852"/>
                    <a:pt x="4666" y="4850"/>
                  </a:cubicBezTo>
                  <a:lnTo>
                    <a:pt x="4692" y="4846"/>
                  </a:lnTo>
                  <a:cubicBezTo>
                    <a:pt x="4738" y="4841"/>
                    <a:pt x="4785" y="4825"/>
                    <a:pt x="4827" y="4799"/>
                  </a:cubicBezTo>
                  <a:cubicBezTo>
                    <a:pt x="4853" y="4786"/>
                    <a:pt x="4878" y="4765"/>
                    <a:pt x="4900" y="4744"/>
                  </a:cubicBezTo>
                  <a:cubicBezTo>
                    <a:pt x="4933" y="4714"/>
                    <a:pt x="4963" y="4676"/>
                    <a:pt x="4980" y="4629"/>
                  </a:cubicBezTo>
                  <a:lnTo>
                    <a:pt x="5006" y="4540"/>
                  </a:lnTo>
                  <a:cubicBezTo>
                    <a:pt x="5014" y="4477"/>
                    <a:pt x="5006" y="4409"/>
                    <a:pt x="4984" y="4349"/>
                  </a:cubicBezTo>
                  <a:cubicBezTo>
                    <a:pt x="4972" y="4316"/>
                    <a:pt x="4950" y="4282"/>
                    <a:pt x="4925" y="4256"/>
                  </a:cubicBezTo>
                  <a:cubicBezTo>
                    <a:pt x="4929" y="4235"/>
                    <a:pt x="4938" y="4218"/>
                    <a:pt x="4946" y="4201"/>
                  </a:cubicBezTo>
                  <a:cubicBezTo>
                    <a:pt x="5078" y="3874"/>
                    <a:pt x="5141" y="3522"/>
                    <a:pt x="5133" y="3170"/>
                  </a:cubicBezTo>
                  <a:cubicBezTo>
                    <a:pt x="5124" y="2996"/>
                    <a:pt x="5090" y="2827"/>
                    <a:pt x="5027" y="2666"/>
                  </a:cubicBezTo>
                  <a:cubicBezTo>
                    <a:pt x="4993" y="2581"/>
                    <a:pt x="4955" y="2500"/>
                    <a:pt x="4908" y="2424"/>
                  </a:cubicBezTo>
                  <a:cubicBezTo>
                    <a:pt x="4887" y="2390"/>
                    <a:pt x="4861" y="2352"/>
                    <a:pt x="4836" y="2318"/>
                  </a:cubicBezTo>
                  <a:cubicBezTo>
                    <a:pt x="4832" y="2314"/>
                    <a:pt x="4827" y="2309"/>
                    <a:pt x="4823" y="2305"/>
                  </a:cubicBezTo>
                  <a:lnTo>
                    <a:pt x="4823" y="2305"/>
                  </a:lnTo>
                  <a:cubicBezTo>
                    <a:pt x="4836" y="2309"/>
                    <a:pt x="4849" y="2318"/>
                    <a:pt x="4857" y="2322"/>
                  </a:cubicBezTo>
                  <a:cubicBezTo>
                    <a:pt x="4967" y="2445"/>
                    <a:pt x="5073" y="2568"/>
                    <a:pt x="5167" y="2704"/>
                  </a:cubicBezTo>
                  <a:cubicBezTo>
                    <a:pt x="5230" y="2784"/>
                    <a:pt x="5286" y="2873"/>
                    <a:pt x="5341" y="2963"/>
                  </a:cubicBezTo>
                  <a:cubicBezTo>
                    <a:pt x="5400" y="3047"/>
                    <a:pt x="5447" y="3136"/>
                    <a:pt x="5485" y="3234"/>
                  </a:cubicBezTo>
                  <a:cubicBezTo>
                    <a:pt x="5523" y="3327"/>
                    <a:pt x="5540" y="3433"/>
                    <a:pt x="5532" y="3535"/>
                  </a:cubicBezTo>
                  <a:cubicBezTo>
                    <a:pt x="5519" y="3645"/>
                    <a:pt x="5502" y="3751"/>
                    <a:pt x="5476" y="3862"/>
                  </a:cubicBezTo>
                  <a:cubicBezTo>
                    <a:pt x="5430" y="4078"/>
                    <a:pt x="5383" y="4294"/>
                    <a:pt x="5328" y="4511"/>
                  </a:cubicBezTo>
                  <a:cubicBezTo>
                    <a:pt x="5303" y="4604"/>
                    <a:pt x="5277" y="4693"/>
                    <a:pt x="5252" y="4782"/>
                  </a:cubicBezTo>
                  <a:cubicBezTo>
                    <a:pt x="5167" y="4795"/>
                    <a:pt x="5090" y="4854"/>
                    <a:pt x="5056" y="4935"/>
                  </a:cubicBezTo>
                  <a:cubicBezTo>
                    <a:pt x="5031" y="4964"/>
                    <a:pt x="5018" y="5003"/>
                    <a:pt x="5014" y="5041"/>
                  </a:cubicBezTo>
                  <a:cubicBezTo>
                    <a:pt x="5006" y="5083"/>
                    <a:pt x="5010" y="5130"/>
                    <a:pt x="5027" y="5172"/>
                  </a:cubicBezTo>
                  <a:cubicBezTo>
                    <a:pt x="5044" y="5210"/>
                    <a:pt x="5069" y="5244"/>
                    <a:pt x="5103" y="5270"/>
                  </a:cubicBezTo>
                  <a:cubicBezTo>
                    <a:pt x="5137" y="5300"/>
                    <a:pt x="5179" y="5317"/>
                    <a:pt x="5222" y="5321"/>
                  </a:cubicBezTo>
                  <a:cubicBezTo>
                    <a:pt x="5234" y="5323"/>
                    <a:pt x="5246" y="5324"/>
                    <a:pt x="5258" y="5324"/>
                  </a:cubicBezTo>
                  <a:cubicBezTo>
                    <a:pt x="5290" y="5324"/>
                    <a:pt x="5322" y="5317"/>
                    <a:pt x="5349" y="5308"/>
                  </a:cubicBezTo>
                  <a:cubicBezTo>
                    <a:pt x="5387" y="5291"/>
                    <a:pt x="5421" y="5270"/>
                    <a:pt x="5442" y="5240"/>
                  </a:cubicBezTo>
                  <a:cubicBezTo>
                    <a:pt x="5515" y="5185"/>
                    <a:pt x="5553" y="5096"/>
                    <a:pt x="5544" y="5007"/>
                  </a:cubicBezTo>
                  <a:cubicBezTo>
                    <a:pt x="5532" y="4939"/>
                    <a:pt x="5498" y="4875"/>
                    <a:pt x="5447" y="4833"/>
                  </a:cubicBezTo>
                  <a:cubicBezTo>
                    <a:pt x="5417" y="4808"/>
                    <a:pt x="5379" y="4791"/>
                    <a:pt x="5341" y="4786"/>
                  </a:cubicBezTo>
                  <a:cubicBezTo>
                    <a:pt x="5366" y="4697"/>
                    <a:pt x="5392" y="4604"/>
                    <a:pt x="5413" y="4515"/>
                  </a:cubicBezTo>
                  <a:cubicBezTo>
                    <a:pt x="5472" y="4290"/>
                    <a:pt x="5523" y="4061"/>
                    <a:pt x="5570" y="3836"/>
                  </a:cubicBezTo>
                  <a:cubicBezTo>
                    <a:pt x="5595" y="3726"/>
                    <a:pt x="5612" y="3611"/>
                    <a:pt x="5616" y="3501"/>
                  </a:cubicBezTo>
                  <a:cubicBezTo>
                    <a:pt x="5621" y="3382"/>
                    <a:pt x="5595" y="3268"/>
                    <a:pt x="5549" y="3166"/>
                  </a:cubicBezTo>
                  <a:cubicBezTo>
                    <a:pt x="5502" y="3064"/>
                    <a:pt x="5447" y="2967"/>
                    <a:pt x="5383" y="2878"/>
                  </a:cubicBezTo>
                  <a:cubicBezTo>
                    <a:pt x="5324" y="2789"/>
                    <a:pt x="5260" y="2700"/>
                    <a:pt x="5192" y="2615"/>
                  </a:cubicBezTo>
                  <a:cubicBezTo>
                    <a:pt x="5137" y="2547"/>
                    <a:pt x="5078" y="2475"/>
                    <a:pt x="5018" y="2407"/>
                  </a:cubicBezTo>
                  <a:lnTo>
                    <a:pt x="5018" y="2407"/>
                  </a:lnTo>
                  <a:cubicBezTo>
                    <a:pt x="5095" y="2454"/>
                    <a:pt x="5167" y="2500"/>
                    <a:pt x="5239" y="2547"/>
                  </a:cubicBezTo>
                  <a:cubicBezTo>
                    <a:pt x="5383" y="2649"/>
                    <a:pt x="5523" y="2759"/>
                    <a:pt x="5650" y="2878"/>
                  </a:cubicBezTo>
                  <a:cubicBezTo>
                    <a:pt x="5778" y="3001"/>
                    <a:pt x="5888" y="3136"/>
                    <a:pt x="5985" y="3285"/>
                  </a:cubicBezTo>
                  <a:cubicBezTo>
                    <a:pt x="6079" y="3433"/>
                    <a:pt x="6151" y="3595"/>
                    <a:pt x="6197" y="3764"/>
                  </a:cubicBezTo>
                  <a:cubicBezTo>
                    <a:pt x="6223" y="3849"/>
                    <a:pt x="6240" y="3934"/>
                    <a:pt x="6248" y="4019"/>
                  </a:cubicBezTo>
                  <a:cubicBezTo>
                    <a:pt x="6248" y="4040"/>
                    <a:pt x="6253" y="4061"/>
                    <a:pt x="6253" y="4082"/>
                  </a:cubicBezTo>
                  <a:cubicBezTo>
                    <a:pt x="6227" y="4095"/>
                    <a:pt x="6206" y="4112"/>
                    <a:pt x="6189" y="4133"/>
                  </a:cubicBezTo>
                  <a:cubicBezTo>
                    <a:pt x="6172" y="4154"/>
                    <a:pt x="6159" y="4176"/>
                    <a:pt x="6155" y="4205"/>
                  </a:cubicBezTo>
                  <a:cubicBezTo>
                    <a:pt x="6147" y="4226"/>
                    <a:pt x="6142" y="4256"/>
                    <a:pt x="6147" y="4282"/>
                  </a:cubicBezTo>
                  <a:cubicBezTo>
                    <a:pt x="6151" y="4320"/>
                    <a:pt x="6164" y="4354"/>
                    <a:pt x="6189" y="4383"/>
                  </a:cubicBezTo>
                  <a:lnTo>
                    <a:pt x="6223" y="4417"/>
                  </a:lnTo>
                  <a:cubicBezTo>
                    <a:pt x="6253" y="4439"/>
                    <a:pt x="6282" y="4456"/>
                    <a:pt x="6320" y="4460"/>
                  </a:cubicBezTo>
                  <a:cubicBezTo>
                    <a:pt x="6329" y="4461"/>
                    <a:pt x="6338" y="4461"/>
                    <a:pt x="6347" y="4461"/>
                  </a:cubicBezTo>
                  <a:cubicBezTo>
                    <a:pt x="6373" y="4461"/>
                    <a:pt x="6401" y="4457"/>
                    <a:pt x="6426" y="4447"/>
                  </a:cubicBezTo>
                  <a:lnTo>
                    <a:pt x="6452" y="4434"/>
                  </a:lnTo>
                  <a:lnTo>
                    <a:pt x="6465" y="4430"/>
                  </a:lnTo>
                  <a:lnTo>
                    <a:pt x="6469" y="4426"/>
                  </a:lnTo>
                  <a:cubicBezTo>
                    <a:pt x="6499" y="4409"/>
                    <a:pt x="6524" y="4392"/>
                    <a:pt x="6545" y="4366"/>
                  </a:cubicBezTo>
                  <a:cubicBezTo>
                    <a:pt x="6566" y="4341"/>
                    <a:pt x="6579" y="4311"/>
                    <a:pt x="6583" y="4282"/>
                  </a:cubicBezTo>
                  <a:lnTo>
                    <a:pt x="6583" y="4231"/>
                  </a:lnTo>
                  <a:cubicBezTo>
                    <a:pt x="6579" y="4205"/>
                    <a:pt x="6571" y="4184"/>
                    <a:pt x="6558" y="4163"/>
                  </a:cubicBezTo>
                  <a:cubicBezTo>
                    <a:pt x="6549" y="4142"/>
                    <a:pt x="6533" y="4125"/>
                    <a:pt x="6516" y="4112"/>
                  </a:cubicBezTo>
                  <a:cubicBezTo>
                    <a:pt x="6499" y="4099"/>
                    <a:pt x="6486" y="4091"/>
                    <a:pt x="6473" y="4087"/>
                  </a:cubicBezTo>
                  <a:lnTo>
                    <a:pt x="6426" y="4074"/>
                  </a:lnTo>
                  <a:lnTo>
                    <a:pt x="6401" y="4074"/>
                  </a:lnTo>
                  <a:lnTo>
                    <a:pt x="6376" y="4065"/>
                  </a:lnTo>
                  <a:lnTo>
                    <a:pt x="6329" y="4065"/>
                  </a:lnTo>
                  <a:cubicBezTo>
                    <a:pt x="6320" y="3938"/>
                    <a:pt x="6295" y="3811"/>
                    <a:pt x="6257" y="3688"/>
                  </a:cubicBezTo>
                  <a:cubicBezTo>
                    <a:pt x="6202" y="3514"/>
                    <a:pt x="6121" y="3344"/>
                    <a:pt x="6015" y="3196"/>
                  </a:cubicBezTo>
                  <a:cubicBezTo>
                    <a:pt x="5913" y="3043"/>
                    <a:pt x="5790" y="2907"/>
                    <a:pt x="5655" y="2784"/>
                  </a:cubicBezTo>
                  <a:cubicBezTo>
                    <a:pt x="5519" y="2666"/>
                    <a:pt x="5375" y="2564"/>
                    <a:pt x="5218" y="2471"/>
                  </a:cubicBezTo>
                  <a:cubicBezTo>
                    <a:pt x="5116" y="2411"/>
                    <a:pt x="5014" y="2356"/>
                    <a:pt x="4908" y="2305"/>
                  </a:cubicBezTo>
                  <a:cubicBezTo>
                    <a:pt x="4857" y="2254"/>
                    <a:pt x="4806" y="2203"/>
                    <a:pt x="4755" y="2157"/>
                  </a:cubicBezTo>
                  <a:cubicBezTo>
                    <a:pt x="4772" y="2135"/>
                    <a:pt x="4794" y="2114"/>
                    <a:pt x="4815" y="2097"/>
                  </a:cubicBezTo>
                  <a:cubicBezTo>
                    <a:pt x="5040" y="1885"/>
                    <a:pt x="5319" y="1745"/>
                    <a:pt x="5604" y="1626"/>
                  </a:cubicBezTo>
                  <a:cubicBezTo>
                    <a:pt x="5926" y="1487"/>
                    <a:pt x="6253" y="1355"/>
                    <a:pt x="6583" y="1236"/>
                  </a:cubicBezTo>
                  <a:cubicBezTo>
                    <a:pt x="6914" y="1113"/>
                    <a:pt x="7249" y="999"/>
                    <a:pt x="7593" y="893"/>
                  </a:cubicBezTo>
                  <a:cubicBezTo>
                    <a:pt x="7928" y="787"/>
                    <a:pt x="8272" y="693"/>
                    <a:pt x="8615" y="609"/>
                  </a:cubicBezTo>
                  <a:cubicBezTo>
                    <a:pt x="8959" y="519"/>
                    <a:pt x="9306" y="443"/>
                    <a:pt x="9654" y="371"/>
                  </a:cubicBezTo>
                  <a:cubicBezTo>
                    <a:pt x="9683" y="367"/>
                    <a:pt x="9680" y="324"/>
                    <a:pt x="9654" y="324"/>
                  </a:cubicBezTo>
                  <a:cubicBezTo>
                    <a:pt x="9653" y="324"/>
                    <a:pt x="9651" y="324"/>
                    <a:pt x="9650" y="324"/>
                  </a:cubicBezTo>
                  <a:lnTo>
                    <a:pt x="9518" y="350"/>
                  </a:lnTo>
                  <a:cubicBezTo>
                    <a:pt x="9166" y="422"/>
                    <a:pt x="8819" y="503"/>
                    <a:pt x="8475" y="592"/>
                  </a:cubicBezTo>
                  <a:cubicBezTo>
                    <a:pt x="8127" y="685"/>
                    <a:pt x="7784" y="782"/>
                    <a:pt x="7440" y="893"/>
                  </a:cubicBezTo>
                  <a:cubicBezTo>
                    <a:pt x="7101" y="999"/>
                    <a:pt x="6762" y="1118"/>
                    <a:pt x="6431" y="1245"/>
                  </a:cubicBezTo>
                  <a:cubicBezTo>
                    <a:pt x="6104" y="1368"/>
                    <a:pt x="5778" y="1495"/>
                    <a:pt x="5459" y="1639"/>
                  </a:cubicBezTo>
                  <a:cubicBezTo>
                    <a:pt x="5184" y="1766"/>
                    <a:pt x="4895" y="1915"/>
                    <a:pt x="4700" y="2157"/>
                  </a:cubicBezTo>
                  <a:lnTo>
                    <a:pt x="4679" y="2152"/>
                  </a:lnTo>
                  <a:cubicBezTo>
                    <a:pt x="4679" y="2131"/>
                    <a:pt x="4675" y="2106"/>
                    <a:pt x="4671" y="2085"/>
                  </a:cubicBezTo>
                  <a:cubicBezTo>
                    <a:pt x="4658" y="1991"/>
                    <a:pt x="4632" y="1898"/>
                    <a:pt x="4607" y="1809"/>
                  </a:cubicBezTo>
                  <a:cubicBezTo>
                    <a:pt x="4577" y="1716"/>
                    <a:pt x="4543" y="1626"/>
                    <a:pt x="4509" y="1542"/>
                  </a:cubicBezTo>
                  <a:cubicBezTo>
                    <a:pt x="4429" y="1368"/>
                    <a:pt x="4331" y="1211"/>
                    <a:pt x="4217" y="1062"/>
                  </a:cubicBezTo>
                  <a:cubicBezTo>
                    <a:pt x="4098" y="914"/>
                    <a:pt x="3966" y="782"/>
                    <a:pt x="3818" y="664"/>
                  </a:cubicBezTo>
                  <a:cubicBezTo>
                    <a:pt x="3665" y="545"/>
                    <a:pt x="3496" y="452"/>
                    <a:pt x="3313" y="384"/>
                  </a:cubicBezTo>
                  <a:cubicBezTo>
                    <a:pt x="3241" y="363"/>
                    <a:pt x="3169" y="341"/>
                    <a:pt x="3097" y="333"/>
                  </a:cubicBezTo>
                  <a:lnTo>
                    <a:pt x="3097" y="316"/>
                  </a:lnTo>
                  <a:lnTo>
                    <a:pt x="3097" y="307"/>
                  </a:lnTo>
                  <a:lnTo>
                    <a:pt x="3097" y="286"/>
                  </a:lnTo>
                  <a:cubicBezTo>
                    <a:pt x="3097" y="282"/>
                    <a:pt x="3097" y="278"/>
                    <a:pt x="3097" y="273"/>
                  </a:cubicBezTo>
                  <a:lnTo>
                    <a:pt x="3097" y="261"/>
                  </a:lnTo>
                  <a:cubicBezTo>
                    <a:pt x="3097" y="257"/>
                    <a:pt x="3097" y="248"/>
                    <a:pt x="3093" y="240"/>
                  </a:cubicBezTo>
                  <a:cubicBezTo>
                    <a:pt x="3093" y="231"/>
                    <a:pt x="3088" y="223"/>
                    <a:pt x="3084" y="214"/>
                  </a:cubicBezTo>
                  <a:lnTo>
                    <a:pt x="3084" y="210"/>
                  </a:lnTo>
                  <a:lnTo>
                    <a:pt x="3084" y="201"/>
                  </a:lnTo>
                  <a:lnTo>
                    <a:pt x="3080" y="193"/>
                  </a:lnTo>
                  <a:cubicBezTo>
                    <a:pt x="3072" y="176"/>
                    <a:pt x="3063" y="155"/>
                    <a:pt x="3050" y="142"/>
                  </a:cubicBezTo>
                  <a:cubicBezTo>
                    <a:pt x="3025" y="108"/>
                    <a:pt x="2999" y="83"/>
                    <a:pt x="2965" y="61"/>
                  </a:cubicBezTo>
                  <a:cubicBezTo>
                    <a:pt x="2915" y="21"/>
                    <a:pt x="2851" y="0"/>
                    <a:pt x="278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
            <p:cNvSpPr/>
            <p:nvPr/>
          </p:nvSpPr>
          <p:spPr>
            <a:xfrm>
              <a:off x="6880732" y="-817899"/>
              <a:ext cx="536368" cy="768439"/>
            </a:xfrm>
            <a:custGeom>
              <a:rect b="b" l="l" r="r" t="t"/>
              <a:pathLst>
                <a:path extrusionOk="0" h="8533" w="5956">
                  <a:moveTo>
                    <a:pt x="3198" y="4837"/>
                  </a:moveTo>
                  <a:lnTo>
                    <a:pt x="3164" y="4850"/>
                  </a:lnTo>
                  <a:cubicBezTo>
                    <a:pt x="3151" y="4850"/>
                    <a:pt x="3139" y="4862"/>
                    <a:pt x="3143" y="4875"/>
                  </a:cubicBezTo>
                  <a:lnTo>
                    <a:pt x="3130" y="4858"/>
                  </a:lnTo>
                  <a:cubicBezTo>
                    <a:pt x="3130" y="4854"/>
                    <a:pt x="3130" y="4850"/>
                    <a:pt x="3126" y="4845"/>
                  </a:cubicBezTo>
                  <a:cubicBezTo>
                    <a:pt x="3126" y="4841"/>
                    <a:pt x="3126" y="4841"/>
                    <a:pt x="3126" y="4837"/>
                  </a:cubicBezTo>
                  <a:close/>
                  <a:moveTo>
                    <a:pt x="5224" y="0"/>
                  </a:moveTo>
                  <a:cubicBezTo>
                    <a:pt x="5217" y="0"/>
                    <a:pt x="5210" y="3"/>
                    <a:pt x="5204" y="10"/>
                  </a:cubicBezTo>
                  <a:cubicBezTo>
                    <a:pt x="5183" y="48"/>
                    <a:pt x="5158" y="86"/>
                    <a:pt x="5132" y="120"/>
                  </a:cubicBezTo>
                  <a:cubicBezTo>
                    <a:pt x="4941" y="422"/>
                    <a:pt x="4759" y="731"/>
                    <a:pt x="4581" y="1041"/>
                  </a:cubicBezTo>
                  <a:cubicBezTo>
                    <a:pt x="4407" y="1355"/>
                    <a:pt x="4237" y="1669"/>
                    <a:pt x="4076" y="1991"/>
                  </a:cubicBezTo>
                  <a:cubicBezTo>
                    <a:pt x="3915" y="2309"/>
                    <a:pt x="3767" y="2631"/>
                    <a:pt x="3622" y="2962"/>
                  </a:cubicBezTo>
                  <a:cubicBezTo>
                    <a:pt x="3487" y="3280"/>
                    <a:pt x="3351" y="3603"/>
                    <a:pt x="3232" y="3929"/>
                  </a:cubicBezTo>
                  <a:cubicBezTo>
                    <a:pt x="3130" y="4218"/>
                    <a:pt x="3037" y="4531"/>
                    <a:pt x="3075" y="4837"/>
                  </a:cubicBezTo>
                  <a:lnTo>
                    <a:pt x="3054" y="4850"/>
                  </a:lnTo>
                  <a:cubicBezTo>
                    <a:pt x="3037" y="4837"/>
                    <a:pt x="3020" y="4820"/>
                    <a:pt x="3003" y="4807"/>
                  </a:cubicBezTo>
                  <a:cubicBezTo>
                    <a:pt x="2927" y="4752"/>
                    <a:pt x="2842" y="4705"/>
                    <a:pt x="2757" y="4663"/>
                  </a:cubicBezTo>
                  <a:cubicBezTo>
                    <a:pt x="2676" y="4621"/>
                    <a:pt x="2592" y="4587"/>
                    <a:pt x="2503" y="4553"/>
                  </a:cubicBezTo>
                  <a:cubicBezTo>
                    <a:pt x="2324" y="4493"/>
                    <a:pt x="2142" y="4451"/>
                    <a:pt x="1955" y="4430"/>
                  </a:cubicBezTo>
                  <a:cubicBezTo>
                    <a:pt x="1872" y="4422"/>
                    <a:pt x="1788" y="4418"/>
                    <a:pt x="1704" y="4418"/>
                  </a:cubicBezTo>
                  <a:cubicBezTo>
                    <a:pt x="1601" y="4418"/>
                    <a:pt x="1498" y="4424"/>
                    <a:pt x="1396" y="4438"/>
                  </a:cubicBezTo>
                  <a:cubicBezTo>
                    <a:pt x="1200" y="4464"/>
                    <a:pt x="1014" y="4523"/>
                    <a:pt x="840" y="4608"/>
                  </a:cubicBezTo>
                  <a:cubicBezTo>
                    <a:pt x="776" y="4642"/>
                    <a:pt x="713" y="4680"/>
                    <a:pt x="649" y="4722"/>
                  </a:cubicBezTo>
                  <a:cubicBezTo>
                    <a:pt x="649" y="4718"/>
                    <a:pt x="645" y="4714"/>
                    <a:pt x="641" y="4710"/>
                  </a:cubicBezTo>
                  <a:lnTo>
                    <a:pt x="636" y="4705"/>
                  </a:lnTo>
                  <a:cubicBezTo>
                    <a:pt x="628" y="4701"/>
                    <a:pt x="624" y="4697"/>
                    <a:pt x="619" y="4693"/>
                  </a:cubicBezTo>
                  <a:lnTo>
                    <a:pt x="611" y="4684"/>
                  </a:lnTo>
                  <a:lnTo>
                    <a:pt x="598" y="4676"/>
                  </a:lnTo>
                  <a:lnTo>
                    <a:pt x="581" y="4663"/>
                  </a:lnTo>
                  <a:cubicBezTo>
                    <a:pt x="573" y="4659"/>
                    <a:pt x="564" y="4659"/>
                    <a:pt x="560" y="4654"/>
                  </a:cubicBezTo>
                  <a:lnTo>
                    <a:pt x="556" y="4654"/>
                  </a:lnTo>
                  <a:lnTo>
                    <a:pt x="547" y="4650"/>
                  </a:lnTo>
                  <a:lnTo>
                    <a:pt x="539" y="4646"/>
                  </a:lnTo>
                  <a:cubicBezTo>
                    <a:pt x="518" y="4638"/>
                    <a:pt x="496" y="4633"/>
                    <a:pt x="475" y="4633"/>
                  </a:cubicBezTo>
                  <a:cubicBezTo>
                    <a:pt x="456" y="4631"/>
                    <a:pt x="437" y="4630"/>
                    <a:pt x="418" y="4630"/>
                  </a:cubicBezTo>
                  <a:cubicBezTo>
                    <a:pt x="399" y="4630"/>
                    <a:pt x="380" y="4631"/>
                    <a:pt x="361" y="4633"/>
                  </a:cubicBezTo>
                  <a:cubicBezTo>
                    <a:pt x="289" y="4646"/>
                    <a:pt x="221" y="4688"/>
                    <a:pt x="174" y="4744"/>
                  </a:cubicBezTo>
                  <a:cubicBezTo>
                    <a:pt x="127" y="4807"/>
                    <a:pt x="110" y="4884"/>
                    <a:pt x="119" y="4956"/>
                  </a:cubicBezTo>
                  <a:cubicBezTo>
                    <a:pt x="132" y="5032"/>
                    <a:pt x="170" y="5100"/>
                    <a:pt x="229" y="5146"/>
                  </a:cubicBezTo>
                  <a:cubicBezTo>
                    <a:pt x="280" y="5183"/>
                    <a:pt x="343" y="5203"/>
                    <a:pt x="408" y="5203"/>
                  </a:cubicBezTo>
                  <a:cubicBezTo>
                    <a:pt x="419" y="5203"/>
                    <a:pt x="430" y="5203"/>
                    <a:pt x="441" y="5202"/>
                  </a:cubicBezTo>
                  <a:cubicBezTo>
                    <a:pt x="479" y="5197"/>
                    <a:pt x="518" y="5189"/>
                    <a:pt x="551" y="5172"/>
                  </a:cubicBezTo>
                  <a:cubicBezTo>
                    <a:pt x="577" y="5163"/>
                    <a:pt x="598" y="5151"/>
                    <a:pt x="615" y="5138"/>
                  </a:cubicBezTo>
                  <a:lnTo>
                    <a:pt x="619" y="5134"/>
                  </a:lnTo>
                  <a:lnTo>
                    <a:pt x="624" y="5130"/>
                  </a:lnTo>
                  <a:cubicBezTo>
                    <a:pt x="658" y="5104"/>
                    <a:pt x="679" y="5074"/>
                    <a:pt x="696" y="5036"/>
                  </a:cubicBezTo>
                  <a:cubicBezTo>
                    <a:pt x="700" y="5032"/>
                    <a:pt x="704" y="5023"/>
                    <a:pt x="704" y="5019"/>
                  </a:cubicBezTo>
                  <a:cubicBezTo>
                    <a:pt x="717" y="4990"/>
                    <a:pt x="725" y="4960"/>
                    <a:pt x="725" y="4930"/>
                  </a:cubicBezTo>
                  <a:cubicBezTo>
                    <a:pt x="730" y="4896"/>
                    <a:pt x="721" y="4858"/>
                    <a:pt x="708" y="4824"/>
                  </a:cubicBezTo>
                  <a:cubicBezTo>
                    <a:pt x="708" y="4816"/>
                    <a:pt x="708" y="4811"/>
                    <a:pt x="704" y="4807"/>
                  </a:cubicBezTo>
                  <a:cubicBezTo>
                    <a:pt x="704" y="4799"/>
                    <a:pt x="700" y="4794"/>
                    <a:pt x="696" y="4790"/>
                  </a:cubicBezTo>
                  <a:cubicBezTo>
                    <a:pt x="772" y="4731"/>
                    <a:pt x="857" y="4680"/>
                    <a:pt x="942" y="4642"/>
                  </a:cubicBezTo>
                  <a:cubicBezTo>
                    <a:pt x="1116" y="4565"/>
                    <a:pt x="1298" y="4519"/>
                    <a:pt x="1485" y="4502"/>
                  </a:cubicBezTo>
                  <a:cubicBezTo>
                    <a:pt x="1565" y="4492"/>
                    <a:pt x="1646" y="4488"/>
                    <a:pt x="1728" y="4488"/>
                  </a:cubicBezTo>
                  <a:cubicBezTo>
                    <a:pt x="1827" y="4488"/>
                    <a:pt x="1927" y="4494"/>
                    <a:pt x="2028" y="4506"/>
                  </a:cubicBezTo>
                  <a:cubicBezTo>
                    <a:pt x="2206" y="4531"/>
                    <a:pt x="2384" y="4578"/>
                    <a:pt x="2553" y="4642"/>
                  </a:cubicBezTo>
                  <a:cubicBezTo>
                    <a:pt x="2621" y="4667"/>
                    <a:pt x="2689" y="4697"/>
                    <a:pt x="2753" y="4731"/>
                  </a:cubicBezTo>
                  <a:lnTo>
                    <a:pt x="2710" y="4718"/>
                  </a:lnTo>
                  <a:cubicBezTo>
                    <a:pt x="2564" y="4676"/>
                    <a:pt x="2417" y="4654"/>
                    <a:pt x="2268" y="4654"/>
                  </a:cubicBezTo>
                  <a:cubicBezTo>
                    <a:pt x="2192" y="4654"/>
                    <a:pt x="2116" y="4660"/>
                    <a:pt x="2040" y="4671"/>
                  </a:cubicBezTo>
                  <a:cubicBezTo>
                    <a:pt x="1981" y="4680"/>
                    <a:pt x="1921" y="4693"/>
                    <a:pt x="1866" y="4705"/>
                  </a:cubicBezTo>
                  <a:cubicBezTo>
                    <a:pt x="1854" y="4688"/>
                    <a:pt x="1837" y="4676"/>
                    <a:pt x="1820" y="4659"/>
                  </a:cubicBezTo>
                  <a:cubicBezTo>
                    <a:pt x="1782" y="4633"/>
                    <a:pt x="1731" y="4612"/>
                    <a:pt x="1684" y="4608"/>
                  </a:cubicBezTo>
                  <a:lnTo>
                    <a:pt x="1612" y="4608"/>
                  </a:lnTo>
                  <a:cubicBezTo>
                    <a:pt x="1565" y="4612"/>
                    <a:pt x="1519" y="4633"/>
                    <a:pt x="1480" y="4659"/>
                  </a:cubicBezTo>
                  <a:lnTo>
                    <a:pt x="1425" y="4714"/>
                  </a:lnTo>
                  <a:cubicBezTo>
                    <a:pt x="1400" y="4744"/>
                    <a:pt x="1387" y="4777"/>
                    <a:pt x="1379" y="4816"/>
                  </a:cubicBezTo>
                  <a:cubicBezTo>
                    <a:pt x="1366" y="4850"/>
                    <a:pt x="1366" y="4888"/>
                    <a:pt x="1370" y="4922"/>
                  </a:cubicBezTo>
                  <a:cubicBezTo>
                    <a:pt x="1374" y="4956"/>
                    <a:pt x="1387" y="4994"/>
                    <a:pt x="1408" y="5023"/>
                  </a:cubicBezTo>
                  <a:cubicBezTo>
                    <a:pt x="1425" y="5057"/>
                    <a:pt x="1446" y="5087"/>
                    <a:pt x="1480" y="5108"/>
                  </a:cubicBezTo>
                  <a:cubicBezTo>
                    <a:pt x="1519" y="5138"/>
                    <a:pt x="1565" y="5155"/>
                    <a:pt x="1616" y="5159"/>
                  </a:cubicBezTo>
                  <a:lnTo>
                    <a:pt x="1688" y="5159"/>
                  </a:lnTo>
                  <a:cubicBezTo>
                    <a:pt x="1735" y="5155"/>
                    <a:pt x="1782" y="5138"/>
                    <a:pt x="1820" y="5108"/>
                  </a:cubicBezTo>
                  <a:lnTo>
                    <a:pt x="1875" y="5053"/>
                  </a:lnTo>
                  <a:cubicBezTo>
                    <a:pt x="1913" y="4994"/>
                    <a:pt x="1934" y="4917"/>
                    <a:pt x="1926" y="4845"/>
                  </a:cubicBezTo>
                  <a:cubicBezTo>
                    <a:pt x="1921" y="4811"/>
                    <a:pt x="1909" y="4773"/>
                    <a:pt x="1892" y="4744"/>
                  </a:cubicBezTo>
                  <a:cubicBezTo>
                    <a:pt x="2017" y="4715"/>
                    <a:pt x="2144" y="4699"/>
                    <a:pt x="2274" y="4699"/>
                  </a:cubicBezTo>
                  <a:cubicBezTo>
                    <a:pt x="2320" y="4699"/>
                    <a:pt x="2367" y="4701"/>
                    <a:pt x="2413" y="4705"/>
                  </a:cubicBezTo>
                  <a:cubicBezTo>
                    <a:pt x="2520" y="4718"/>
                    <a:pt x="2626" y="4739"/>
                    <a:pt x="2732" y="4773"/>
                  </a:cubicBezTo>
                  <a:cubicBezTo>
                    <a:pt x="2821" y="4799"/>
                    <a:pt x="2905" y="4837"/>
                    <a:pt x="2990" y="4884"/>
                  </a:cubicBezTo>
                  <a:cubicBezTo>
                    <a:pt x="2693" y="4960"/>
                    <a:pt x="2405" y="5074"/>
                    <a:pt x="2142" y="5227"/>
                  </a:cubicBezTo>
                  <a:cubicBezTo>
                    <a:pt x="1871" y="5376"/>
                    <a:pt x="1620" y="5558"/>
                    <a:pt x="1391" y="5770"/>
                  </a:cubicBezTo>
                  <a:cubicBezTo>
                    <a:pt x="1167" y="5978"/>
                    <a:pt x="963" y="6215"/>
                    <a:pt x="789" y="6470"/>
                  </a:cubicBezTo>
                  <a:cubicBezTo>
                    <a:pt x="615" y="6724"/>
                    <a:pt x="475" y="7000"/>
                    <a:pt x="365" y="7288"/>
                  </a:cubicBezTo>
                  <a:cubicBezTo>
                    <a:pt x="310" y="7433"/>
                    <a:pt x="263" y="7581"/>
                    <a:pt x="229" y="7734"/>
                  </a:cubicBezTo>
                  <a:cubicBezTo>
                    <a:pt x="208" y="7806"/>
                    <a:pt x="191" y="7882"/>
                    <a:pt x="182" y="7954"/>
                  </a:cubicBezTo>
                  <a:cubicBezTo>
                    <a:pt x="182" y="7967"/>
                    <a:pt x="182" y="7976"/>
                    <a:pt x="182" y="7984"/>
                  </a:cubicBezTo>
                  <a:cubicBezTo>
                    <a:pt x="161" y="7992"/>
                    <a:pt x="140" y="8005"/>
                    <a:pt x="119" y="8018"/>
                  </a:cubicBezTo>
                  <a:cubicBezTo>
                    <a:pt x="38" y="8082"/>
                    <a:pt x="0" y="8183"/>
                    <a:pt x="13" y="8285"/>
                  </a:cubicBezTo>
                  <a:lnTo>
                    <a:pt x="17" y="8272"/>
                  </a:lnTo>
                  <a:cubicBezTo>
                    <a:pt x="17" y="8272"/>
                    <a:pt x="17" y="8272"/>
                    <a:pt x="17" y="8277"/>
                  </a:cubicBezTo>
                  <a:cubicBezTo>
                    <a:pt x="17" y="8289"/>
                    <a:pt x="17" y="8302"/>
                    <a:pt x="17" y="8315"/>
                  </a:cubicBezTo>
                  <a:cubicBezTo>
                    <a:pt x="13" y="8345"/>
                    <a:pt x="21" y="8370"/>
                    <a:pt x="34" y="8395"/>
                  </a:cubicBezTo>
                  <a:lnTo>
                    <a:pt x="59" y="8446"/>
                  </a:lnTo>
                  <a:lnTo>
                    <a:pt x="102" y="8489"/>
                  </a:lnTo>
                  <a:cubicBezTo>
                    <a:pt x="123" y="8506"/>
                    <a:pt x="153" y="8518"/>
                    <a:pt x="182" y="8527"/>
                  </a:cubicBezTo>
                  <a:cubicBezTo>
                    <a:pt x="194" y="8530"/>
                    <a:pt x="206" y="8533"/>
                    <a:pt x="220" y="8533"/>
                  </a:cubicBezTo>
                  <a:cubicBezTo>
                    <a:pt x="226" y="8533"/>
                    <a:pt x="231" y="8532"/>
                    <a:pt x="238" y="8531"/>
                  </a:cubicBezTo>
                  <a:cubicBezTo>
                    <a:pt x="242" y="8532"/>
                    <a:pt x="247" y="8532"/>
                    <a:pt x="252" y="8532"/>
                  </a:cubicBezTo>
                  <a:cubicBezTo>
                    <a:pt x="274" y="8532"/>
                    <a:pt x="297" y="8525"/>
                    <a:pt x="318" y="8518"/>
                  </a:cubicBezTo>
                  <a:lnTo>
                    <a:pt x="327" y="8514"/>
                  </a:lnTo>
                  <a:lnTo>
                    <a:pt x="335" y="8514"/>
                  </a:lnTo>
                  <a:cubicBezTo>
                    <a:pt x="437" y="8497"/>
                    <a:pt x="522" y="8434"/>
                    <a:pt x="560" y="8340"/>
                  </a:cubicBezTo>
                  <a:cubicBezTo>
                    <a:pt x="573" y="8302"/>
                    <a:pt x="581" y="8260"/>
                    <a:pt x="577" y="8222"/>
                  </a:cubicBezTo>
                  <a:cubicBezTo>
                    <a:pt x="577" y="8222"/>
                    <a:pt x="577" y="8217"/>
                    <a:pt x="577" y="8217"/>
                  </a:cubicBezTo>
                  <a:lnTo>
                    <a:pt x="577" y="8213"/>
                  </a:lnTo>
                  <a:lnTo>
                    <a:pt x="577" y="8149"/>
                  </a:lnTo>
                  <a:cubicBezTo>
                    <a:pt x="577" y="8145"/>
                    <a:pt x="577" y="8141"/>
                    <a:pt x="577" y="8141"/>
                  </a:cubicBezTo>
                  <a:cubicBezTo>
                    <a:pt x="573" y="8099"/>
                    <a:pt x="556" y="8060"/>
                    <a:pt x="530" y="8026"/>
                  </a:cubicBezTo>
                  <a:lnTo>
                    <a:pt x="488" y="7984"/>
                  </a:lnTo>
                  <a:cubicBezTo>
                    <a:pt x="462" y="7963"/>
                    <a:pt x="433" y="7946"/>
                    <a:pt x="403" y="7942"/>
                  </a:cubicBezTo>
                  <a:cubicBezTo>
                    <a:pt x="385" y="7936"/>
                    <a:pt x="365" y="7933"/>
                    <a:pt x="345" y="7933"/>
                  </a:cubicBezTo>
                  <a:cubicBezTo>
                    <a:pt x="333" y="7933"/>
                    <a:pt x="321" y="7934"/>
                    <a:pt x="310" y="7937"/>
                  </a:cubicBezTo>
                  <a:lnTo>
                    <a:pt x="272" y="7942"/>
                  </a:lnTo>
                  <a:cubicBezTo>
                    <a:pt x="272" y="7895"/>
                    <a:pt x="280" y="7848"/>
                    <a:pt x="289" y="7802"/>
                  </a:cubicBezTo>
                  <a:cubicBezTo>
                    <a:pt x="301" y="7730"/>
                    <a:pt x="318" y="7653"/>
                    <a:pt x="339" y="7581"/>
                  </a:cubicBezTo>
                  <a:cubicBezTo>
                    <a:pt x="373" y="7437"/>
                    <a:pt x="424" y="7297"/>
                    <a:pt x="479" y="7157"/>
                  </a:cubicBezTo>
                  <a:cubicBezTo>
                    <a:pt x="594" y="6877"/>
                    <a:pt x="738" y="6614"/>
                    <a:pt x="916" y="6372"/>
                  </a:cubicBezTo>
                  <a:cubicBezTo>
                    <a:pt x="1094" y="6126"/>
                    <a:pt x="1298" y="5901"/>
                    <a:pt x="1523" y="5706"/>
                  </a:cubicBezTo>
                  <a:cubicBezTo>
                    <a:pt x="1752" y="5507"/>
                    <a:pt x="2002" y="5333"/>
                    <a:pt x="2269" y="5193"/>
                  </a:cubicBezTo>
                  <a:cubicBezTo>
                    <a:pt x="2494" y="5079"/>
                    <a:pt x="2732" y="4981"/>
                    <a:pt x="2978" y="4913"/>
                  </a:cubicBezTo>
                  <a:lnTo>
                    <a:pt x="2978" y="4913"/>
                  </a:lnTo>
                  <a:cubicBezTo>
                    <a:pt x="2872" y="5002"/>
                    <a:pt x="2774" y="5096"/>
                    <a:pt x="2685" y="5197"/>
                  </a:cubicBezTo>
                  <a:cubicBezTo>
                    <a:pt x="2358" y="5562"/>
                    <a:pt x="2125" y="6003"/>
                    <a:pt x="2015" y="6487"/>
                  </a:cubicBezTo>
                  <a:cubicBezTo>
                    <a:pt x="1994" y="6563"/>
                    <a:pt x="1977" y="6644"/>
                    <a:pt x="1964" y="6724"/>
                  </a:cubicBezTo>
                  <a:cubicBezTo>
                    <a:pt x="1960" y="6767"/>
                    <a:pt x="1955" y="6805"/>
                    <a:pt x="1947" y="6843"/>
                  </a:cubicBezTo>
                  <a:cubicBezTo>
                    <a:pt x="1947" y="6864"/>
                    <a:pt x="1943" y="6885"/>
                    <a:pt x="1938" y="6907"/>
                  </a:cubicBezTo>
                  <a:cubicBezTo>
                    <a:pt x="1934" y="6924"/>
                    <a:pt x="1930" y="6941"/>
                    <a:pt x="1930" y="6958"/>
                  </a:cubicBezTo>
                  <a:cubicBezTo>
                    <a:pt x="1896" y="6979"/>
                    <a:pt x="1866" y="7004"/>
                    <a:pt x="1845" y="7034"/>
                  </a:cubicBezTo>
                  <a:cubicBezTo>
                    <a:pt x="1794" y="7102"/>
                    <a:pt x="1773" y="7182"/>
                    <a:pt x="1782" y="7263"/>
                  </a:cubicBezTo>
                  <a:cubicBezTo>
                    <a:pt x="1805" y="7419"/>
                    <a:pt x="1940" y="7533"/>
                    <a:pt x="2094" y="7533"/>
                  </a:cubicBezTo>
                  <a:cubicBezTo>
                    <a:pt x="2107" y="7533"/>
                    <a:pt x="2120" y="7532"/>
                    <a:pt x="2134" y="7530"/>
                  </a:cubicBezTo>
                  <a:cubicBezTo>
                    <a:pt x="2303" y="7505"/>
                    <a:pt x="2418" y="7348"/>
                    <a:pt x="2397" y="7178"/>
                  </a:cubicBezTo>
                  <a:cubicBezTo>
                    <a:pt x="2384" y="7098"/>
                    <a:pt x="2341" y="7025"/>
                    <a:pt x="2278" y="6975"/>
                  </a:cubicBezTo>
                  <a:cubicBezTo>
                    <a:pt x="2231" y="6941"/>
                    <a:pt x="2176" y="6919"/>
                    <a:pt x="2121" y="6915"/>
                  </a:cubicBezTo>
                  <a:cubicBezTo>
                    <a:pt x="2125" y="6902"/>
                    <a:pt x="2125" y="6885"/>
                    <a:pt x="2117" y="6877"/>
                  </a:cubicBezTo>
                  <a:cubicBezTo>
                    <a:pt x="2107" y="6865"/>
                    <a:pt x="2094" y="6858"/>
                    <a:pt x="2082" y="6858"/>
                  </a:cubicBezTo>
                  <a:cubicBezTo>
                    <a:pt x="2073" y="6858"/>
                    <a:pt x="2064" y="6861"/>
                    <a:pt x="2057" y="6869"/>
                  </a:cubicBezTo>
                  <a:lnTo>
                    <a:pt x="1998" y="6902"/>
                  </a:lnTo>
                  <a:cubicBezTo>
                    <a:pt x="1998" y="6881"/>
                    <a:pt x="1998" y="6860"/>
                    <a:pt x="1998" y="6839"/>
                  </a:cubicBezTo>
                  <a:cubicBezTo>
                    <a:pt x="2002" y="6796"/>
                    <a:pt x="2006" y="6750"/>
                    <a:pt x="2015" y="6707"/>
                  </a:cubicBezTo>
                  <a:cubicBezTo>
                    <a:pt x="2028" y="6618"/>
                    <a:pt x="2044" y="6529"/>
                    <a:pt x="2066" y="6440"/>
                  </a:cubicBezTo>
                  <a:cubicBezTo>
                    <a:pt x="2218" y="5838"/>
                    <a:pt x="2566" y="5303"/>
                    <a:pt x="3050" y="4913"/>
                  </a:cubicBezTo>
                  <a:cubicBezTo>
                    <a:pt x="3096" y="4922"/>
                    <a:pt x="3113" y="4998"/>
                    <a:pt x="3118" y="5036"/>
                  </a:cubicBezTo>
                  <a:cubicBezTo>
                    <a:pt x="3126" y="5100"/>
                    <a:pt x="3130" y="5163"/>
                    <a:pt x="3135" y="5227"/>
                  </a:cubicBezTo>
                  <a:cubicBezTo>
                    <a:pt x="3147" y="5452"/>
                    <a:pt x="3135" y="5677"/>
                    <a:pt x="3092" y="5901"/>
                  </a:cubicBezTo>
                  <a:cubicBezTo>
                    <a:pt x="3071" y="6012"/>
                    <a:pt x="3045" y="6122"/>
                    <a:pt x="3007" y="6232"/>
                  </a:cubicBezTo>
                  <a:cubicBezTo>
                    <a:pt x="2999" y="6262"/>
                    <a:pt x="2990" y="6287"/>
                    <a:pt x="2978" y="6317"/>
                  </a:cubicBezTo>
                  <a:cubicBezTo>
                    <a:pt x="2961" y="6309"/>
                    <a:pt x="2944" y="6304"/>
                    <a:pt x="2927" y="6304"/>
                  </a:cubicBezTo>
                  <a:lnTo>
                    <a:pt x="2884" y="6304"/>
                  </a:lnTo>
                  <a:cubicBezTo>
                    <a:pt x="2855" y="6309"/>
                    <a:pt x="2825" y="6317"/>
                    <a:pt x="2804" y="6334"/>
                  </a:cubicBezTo>
                  <a:lnTo>
                    <a:pt x="2770" y="6368"/>
                  </a:lnTo>
                  <a:cubicBezTo>
                    <a:pt x="2744" y="6406"/>
                    <a:pt x="2736" y="6449"/>
                    <a:pt x="2740" y="6495"/>
                  </a:cubicBezTo>
                  <a:cubicBezTo>
                    <a:pt x="2740" y="6516"/>
                    <a:pt x="2749" y="6538"/>
                    <a:pt x="2761" y="6555"/>
                  </a:cubicBezTo>
                  <a:cubicBezTo>
                    <a:pt x="2770" y="6576"/>
                    <a:pt x="2787" y="6593"/>
                    <a:pt x="2804" y="6606"/>
                  </a:cubicBezTo>
                  <a:lnTo>
                    <a:pt x="2825" y="6623"/>
                  </a:lnTo>
                  <a:lnTo>
                    <a:pt x="2833" y="6627"/>
                  </a:lnTo>
                  <a:cubicBezTo>
                    <a:pt x="2838" y="6631"/>
                    <a:pt x="2846" y="6631"/>
                    <a:pt x="2855" y="6635"/>
                  </a:cubicBezTo>
                  <a:cubicBezTo>
                    <a:pt x="2872" y="6648"/>
                    <a:pt x="2893" y="6656"/>
                    <a:pt x="2914" y="6656"/>
                  </a:cubicBezTo>
                  <a:cubicBezTo>
                    <a:pt x="2922" y="6658"/>
                    <a:pt x="2929" y="6658"/>
                    <a:pt x="2937" y="6658"/>
                  </a:cubicBezTo>
                  <a:cubicBezTo>
                    <a:pt x="2987" y="6658"/>
                    <a:pt x="3033" y="6633"/>
                    <a:pt x="3067" y="6593"/>
                  </a:cubicBezTo>
                  <a:cubicBezTo>
                    <a:pt x="3075" y="6584"/>
                    <a:pt x="3084" y="6572"/>
                    <a:pt x="3088" y="6555"/>
                  </a:cubicBezTo>
                  <a:cubicBezTo>
                    <a:pt x="3092" y="6542"/>
                    <a:pt x="3096" y="6529"/>
                    <a:pt x="3101" y="6516"/>
                  </a:cubicBezTo>
                  <a:cubicBezTo>
                    <a:pt x="3101" y="6499"/>
                    <a:pt x="3101" y="6487"/>
                    <a:pt x="3101" y="6474"/>
                  </a:cubicBezTo>
                  <a:lnTo>
                    <a:pt x="3088" y="6432"/>
                  </a:lnTo>
                  <a:cubicBezTo>
                    <a:pt x="3075" y="6402"/>
                    <a:pt x="3054" y="6376"/>
                    <a:pt x="3033" y="6360"/>
                  </a:cubicBezTo>
                  <a:lnTo>
                    <a:pt x="3024" y="6355"/>
                  </a:lnTo>
                  <a:lnTo>
                    <a:pt x="3016" y="6347"/>
                  </a:lnTo>
                  <a:cubicBezTo>
                    <a:pt x="3033" y="6296"/>
                    <a:pt x="3050" y="6245"/>
                    <a:pt x="3067" y="6194"/>
                  </a:cubicBezTo>
                  <a:cubicBezTo>
                    <a:pt x="3135" y="5965"/>
                    <a:pt x="3173" y="5728"/>
                    <a:pt x="3181" y="5490"/>
                  </a:cubicBezTo>
                  <a:cubicBezTo>
                    <a:pt x="3185" y="5371"/>
                    <a:pt x="3181" y="5253"/>
                    <a:pt x="3168" y="5134"/>
                  </a:cubicBezTo>
                  <a:cubicBezTo>
                    <a:pt x="3168" y="5079"/>
                    <a:pt x="3156" y="5019"/>
                    <a:pt x="3143" y="4964"/>
                  </a:cubicBezTo>
                  <a:lnTo>
                    <a:pt x="3143" y="4964"/>
                  </a:lnTo>
                  <a:cubicBezTo>
                    <a:pt x="3232" y="5104"/>
                    <a:pt x="3313" y="5257"/>
                    <a:pt x="3381" y="5409"/>
                  </a:cubicBezTo>
                  <a:cubicBezTo>
                    <a:pt x="3453" y="5575"/>
                    <a:pt x="3504" y="5749"/>
                    <a:pt x="3546" y="5923"/>
                  </a:cubicBezTo>
                  <a:cubicBezTo>
                    <a:pt x="3622" y="6275"/>
                    <a:pt x="3631" y="6639"/>
                    <a:pt x="3571" y="6992"/>
                  </a:cubicBezTo>
                  <a:cubicBezTo>
                    <a:pt x="3559" y="7081"/>
                    <a:pt x="3537" y="7170"/>
                    <a:pt x="3516" y="7254"/>
                  </a:cubicBezTo>
                  <a:cubicBezTo>
                    <a:pt x="3504" y="7297"/>
                    <a:pt x="3487" y="7339"/>
                    <a:pt x="3474" y="7382"/>
                  </a:cubicBezTo>
                  <a:cubicBezTo>
                    <a:pt x="3470" y="7394"/>
                    <a:pt x="3465" y="7411"/>
                    <a:pt x="3461" y="7424"/>
                  </a:cubicBezTo>
                  <a:cubicBezTo>
                    <a:pt x="3431" y="7424"/>
                    <a:pt x="3406" y="7433"/>
                    <a:pt x="3376" y="7441"/>
                  </a:cubicBezTo>
                  <a:cubicBezTo>
                    <a:pt x="3368" y="7445"/>
                    <a:pt x="3359" y="7454"/>
                    <a:pt x="3351" y="7458"/>
                  </a:cubicBezTo>
                  <a:lnTo>
                    <a:pt x="3321" y="7467"/>
                  </a:lnTo>
                  <a:cubicBezTo>
                    <a:pt x="3232" y="7505"/>
                    <a:pt x="3168" y="7590"/>
                    <a:pt x="3156" y="7683"/>
                  </a:cubicBezTo>
                  <a:cubicBezTo>
                    <a:pt x="3135" y="7853"/>
                    <a:pt x="3270" y="7989"/>
                    <a:pt x="3424" y="7989"/>
                  </a:cubicBezTo>
                  <a:cubicBezTo>
                    <a:pt x="3459" y="7989"/>
                    <a:pt x="3494" y="7982"/>
                    <a:pt x="3529" y="7967"/>
                  </a:cubicBezTo>
                  <a:cubicBezTo>
                    <a:pt x="3571" y="7950"/>
                    <a:pt x="3610" y="7920"/>
                    <a:pt x="3639" y="7882"/>
                  </a:cubicBezTo>
                  <a:cubicBezTo>
                    <a:pt x="3669" y="7844"/>
                    <a:pt x="3686" y="7797"/>
                    <a:pt x="3694" y="7751"/>
                  </a:cubicBezTo>
                  <a:lnTo>
                    <a:pt x="3694" y="7721"/>
                  </a:lnTo>
                  <a:lnTo>
                    <a:pt x="3699" y="7687"/>
                  </a:lnTo>
                  <a:cubicBezTo>
                    <a:pt x="3711" y="7607"/>
                    <a:pt x="3677" y="7526"/>
                    <a:pt x="3610" y="7475"/>
                  </a:cubicBezTo>
                  <a:cubicBezTo>
                    <a:pt x="3588" y="7458"/>
                    <a:pt x="3567" y="7445"/>
                    <a:pt x="3546" y="7437"/>
                  </a:cubicBezTo>
                  <a:cubicBezTo>
                    <a:pt x="3593" y="7276"/>
                    <a:pt x="3627" y="7110"/>
                    <a:pt x="3644" y="6941"/>
                  </a:cubicBezTo>
                  <a:cubicBezTo>
                    <a:pt x="3665" y="6758"/>
                    <a:pt x="3669" y="6572"/>
                    <a:pt x="3656" y="6389"/>
                  </a:cubicBezTo>
                  <a:cubicBezTo>
                    <a:pt x="3644" y="6207"/>
                    <a:pt x="3618" y="6029"/>
                    <a:pt x="3576" y="5851"/>
                  </a:cubicBezTo>
                  <a:cubicBezTo>
                    <a:pt x="3529" y="5672"/>
                    <a:pt x="3470" y="5499"/>
                    <a:pt x="3393" y="5329"/>
                  </a:cubicBezTo>
                  <a:cubicBezTo>
                    <a:pt x="3321" y="5176"/>
                    <a:pt x="3236" y="5032"/>
                    <a:pt x="3143" y="4892"/>
                  </a:cubicBezTo>
                  <a:lnTo>
                    <a:pt x="3143" y="4892"/>
                  </a:lnTo>
                  <a:cubicBezTo>
                    <a:pt x="3143" y="4892"/>
                    <a:pt x="3147" y="4896"/>
                    <a:pt x="3151" y="4896"/>
                  </a:cubicBezTo>
                  <a:cubicBezTo>
                    <a:pt x="3177" y="4896"/>
                    <a:pt x="3198" y="4900"/>
                    <a:pt x="3224" y="4909"/>
                  </a:cubicBezTo>
                  <a:cubicBezTo>
                    <a:pt x="3249" y="4913"/>
                    <a:pt x="3270" y="4917"/>
                    <a:pt x="3296" y="4922"/>
                  </a:cubicBezTo>
                  <a:cubicBezTo>
                    <a:pt x="3342" y="4930"/>
                    <a:pt x="3389" y="4943"/>
                    <a:pt x="3431" y="4956"/>
                  </a:cubicBezTo>
                  <a:cubicBezTo>
                    <a:pt x="3525" y="4981"/>
                    <a:pt x="3618" y="5015"/>
                    <a:pt x="3703" y="5057"/>
                  </a:cubicBezTo>
                  <a:cubicBezTo>
                    <a:pt x="4008" y="5210"/>
                    <a:pt x="4246" y="5456"/>
                    <a:pt x="4428" y="5740"/>
                  </a:cubicBezTo>
                  <a:cubicBezTo>
                    <a:pt x="4513" y="5872"/>
                    <a:pt x="4589" y="6007"/>
                    <a:pt x="4653" y="6152"/>
                  </a:cubicBezTo>
                  <a:cubicBezTo>
                    <a:pt x="4644" y="6156"/>
                    <a:pt x="4636" y="6156"/>
                    <a:pt x="4628" y="6160"/>
                  </a:cubicBezTo>
                  <a:cubicBezTo>
                    <a:pt x="4581" y="6169"/>
                    <a:pt x="4534" y="6186"/>
                    <a:pt x="4500" y="6220"/>
                  </a:cubicBezTo>
                  <a:lnTo>
                    <a:pt x="4432" y="6287"/>
                  </a:lnTo>
                  <a:lnTo>
                    <a:pt x="4415" y="6309"/>
                  </a:lnTo>
                  <a:lnTo>
                    <a:pt x="4411" y="6313"/>
                  </a:lnTo>
                  <a:lnTo>
                    <a:pt x="4411" y="6317"/>
                  </a:lnTo>
                  <a:lnTo>
                    <a:pt x="4365" y="6402"/>
                  </a:lnTo>
                  <a:cubicBezTo>
                    <a:pt x="4343" y="6444"/>
                    <a:pt x="4335" y="6491"/>
                    <a:pt x="4339" y="6538"/>
                  </a:cubicBezTo>
                  <a:lnTo>
                    <a:pt x="4339" y="6559"/>
                  </a:lnTo>
                  <a:lnTo>
                    <a:pt x="4339" y="6593"/>
                  </a:lnTo>
                  <a:cubicBezTo>
                    <a:pt x="4343" y="6627"/>
                    <a:pt x="4352" y="6656"/>
                    <a:pt x="4365" y="6686"/>
                  </a:cubicBezTo>
                  <a:cubicBezTo>
                    <a:pt x="4411" y="6801"/>
                    <a:pt x="4517" y="6881"/>
                    <a:pt x="4636" y="6894"/>
                  </a:cubicBezTo>
                  <a:cubicBezTo>
                    <a:pt x="4647" y="6895"/>
                    <a:pt x="4659" y="6895"/>
                    <a:pt x="4670" y="6895"/>
                  </a:cubicBezTo>
                  <a:cubicBezTo>
                    <a:pt x="4726" y="6895"/>
                    <a:pt x="4782" y="6886"/>
                    <a:pt x="4835" y="6869"/>
                  </a:cubicBezTo>
                  <a:lnTo>
                    <a:pt x="4916" y="6822"/>
                  </a:lnTo>
                  <a:cubicBezTo>
                    <a:pt x="4941" y="6801"/>
                    <a:pt x="4967" y="6775"/>
                    <a:pt x="4988" y="6746"/>
                  </a:cubicBezTo>
                  <a:lnTo>
                    <a:pt x="5005" y="6724"/>
                  </a:lnTo>
                  <a:cubicBezTo>
                    <a:pt x="5039" y="6686"/>
                    <a:pt x="5056" y="6639"/>
                    <a:pt x="5064" y="6593"/>
                  </a:cubicBezTo>
                  <a:cubicBezTo>
                    <a:pt x="5077" y="6563"/>
                    <a:pt x="5081" y="6533"/>
                    <a:pt x="5077" y="6504"/>
                  </a:cubicBezTo>
                  <a:cubicBezTo>
                    <a:pt x="5081" y="6457"/>
                    <a:pt x="5073" y="6410"/>
                    <a:pt x="5052" y="6368"/>
                  </a:cubicBezTo>
                  <a:lnTo>
                    <a:pt x="5005" y="6283"/>
                  </a:lnTo>
                  <a:cubicBezTo>
                    <a:pt x="4967" y="6232"/>
                    <a:pt x="4912" y="6194"/>
                    <a:pt x="4852" y="6169"/>
                  </a:cubicBezTo>
                  <a:cubicBezTo>
                    <a:pt x="4818" y="6156"/>
                    <a:pt x="4780" y="6147"/>
                    <a:pt x="4746" y="6143"/>
                  </a:cubicBezTo>
                  <a:cubicBezTo>
                    <a:pt x="4738" y="6126"/>
                    <a:pt x="4729" y="6109"/>
                    <a:pt x="4721" y="6092"/>
                  </a:cubicBezTo>
                  <a:cubicBezTo>
                    <a:pt x="4577" y="5770"/>
                    <a:pt x="4369" y="5477"/>
                    <a:pt x="4110" y="5240"/>
                  </a:cubicBezTo>
                  <a:cubicBezTo>
                    <a:pt x="3979" y="5125"/>
                    <a:pt x="3834" y="5032"/>
                    <a:pt x="3673" y="4964"/>
                  </a:cubicBezTo>
                  <a:cubicBezTo>
                    <a:pt x="3593" y="4930"/>
                    <a:pt x="3508" y="4900"/>
                    <a:pt x="3419" y="4884"/>
                  </a:cubicBezTo>
                  <a:cubicBezTo>
                    <a:pt x="3376" y="4871"/>
                    <a:pt x="3334" y="4867"/>
                    <a:pt x="3291" y="4858"/>
                  </a:cubicBezTo>
                  <a:lnTo>
                    <a:pt x="3270" y="4858"/>
                  </a:lnTo>
                  <a:lnTo>
                    <a:pt x="3308" y="4845"/>
                  </a:lnTo>
                  <a:cubicBezTo>
                    <a:pt x="3474" y="4854"/>
                    <a:pt x="3635" y="4867"/>
                    <a:pt x="3796" y="4888"/>
                  </a:cubicBezTo>
                  <a:cubicBezTo>
                    <a:pt x="3902" y="4905"/>
                    <a:pt x="4004" y="4922"/>
                    <a:pt x="4106" y="4943"/>
                  </a:cubicBezTo>
                  <a:cubicBezTo>
                    <a:pt x="4208" y="4960"/>
                    <a:pt x="4305" y="4990"/>
                    <a:pt x="4403" y="5028"/>
                  </a:cubicBezTo>
                  <a:cubicBezTo>
                    <a:pt x="4496" y="5070"/>
                    <a:pt x="4581" y="5130"/>
                    <a:pt x="4649" y="5210"/>
                  </a:cubicBezTo>
                  <a:cubicBezTo>
                    <a:pt x="4721" y="5291"/>
                    <a:pt x="4784" y="5380"/>
                    <a:pt x="4844" y="5473"/>
                  </a:cubicBezTo>
                  <a:cubicBezTo>
                    <a:pt x="4967" y="5660"/>
                    <a:pt x="5090" y="5846"/>
                    <a:pt x="5204" y="6037"/>
                  </a:cubicBezTo>
                  <a:cubicBezTo>
                    <a:pt x="5255" y="6114"/>
                    <a:pt x="5302" y="6194"/>
                    <a:pt x="5349" y="6275"/>
                  </a:cubicBezTo>
                  <a:cubicBezTo>
                    <a:pt x="5298" y="6347"/>
                    <a:pt x="5285" y="6440"/>
                    <a:pt x="5319" y="6525"/>
                  </a:cubicBezTo>
                  <a:cubicBezTo>
                    <a:pt x="5323" y="6563"/>
                    <a:pt x="5340" y="6601"/>
                    <a:pt x="5366" y="6631"/>
                  </a:cubicBezTo>
                  <a:cubicBezTo>
                    <a:pt x="5417" y="6697"/>
                    <a:pt x="5490" y="6728"/>
                    <a:pt x="5562" y="6728"/>
                  </a:cubicBezTo>
                  <a:cubicBezTo>
                    <a:pt x="5658" y="6728"/>
                    <a:pt x="5753" y="6673"/>
                    <a:pt x="5794" y="6572"/>
                  </a:cubicBezTo>
                  <a:cubicBezTo>
                    <a:pt x="5807" y="6538"/>
                    <a:pt x="5815" y="6499"/>
                    <a:pt x="5811" y="6457"/>
                  </a:cubicBezTo>
                  <a:cubicBezTo>
                    <a:pt x="5815" y="6415"/>
                    <a:pt x="5811" y="6372"/>
                    <a:pt x="5794" y="6330"/>
                  </a:cubicBezTo>
                  <a:cubicBezTo>
                    <a:pt x="5777" y="6287"/>
                    <a:pt x="5747" y="6253"/>
                    <a:pt x="5713" y="6224"/>
                  </a:cubicBezTo>
                  <a:cubicBezTo>
                    <a:pt x="5660" y="6189"/>
                    <a:pt x="5603" y="6172"/>
                    <a:pt x="5543" y="6172"/>
                  </a:cubicBezTo>
                  <a:cubicBezTo>
                    <a:pt x="5536" y="6172"/>
                    <a:pt x="5529" y="6172"/>
                    <a:pt x="5522" y="6173"/>
                  </a:cubicBezTo>
                  <a:cubicBezTo>
                    <a:pt x="5480" y="6181"/>
                    <a:pt x="5446" y="6194"/>
                    <a:pt x="5412" y="6215"/>
                  </a:cubicBezTo>
                  <a:cubicBezTo>
                    <a:pt x="5366" y="6135"/>
                    <a:pt x="5319" y="6058"/>
                    <a:pt x="5268" y="5978"/>
                  </a:cubicBezTo>
                  <a:cubicBezTo>
                    <a:pt x="5145" y="5778"/>
                    <a:pt x="5022" y="5583"/>
                    <a:pt x="4890" y="5392"/>
                  </a:cubicBezTo>
                  <a:cubicBezTo>
                    <a:pt x="4827" y="5295"/>
                    <a:pt x="4759" y="5210"/>
                    <a:pt x="4683" y="5125"/>
                  </a:cubicBezTo>
                  <a:cubicBezTo>
                    <a:pt x="4602" y="5045"/>
                    <a:pt x="4505" y="4981"/>
                    <a:pt x="4394" y="4943"/>
                  </a:cubicBezTo>
                  <a:cubicBezTo>
                    <a:pt x="4288" y="4905"/>
                    <a:pt x="4182" y="4879"/>
                    <a:pt x="4072" y="4862"/>
                  </a:cubicBezTo>
                  <a:cubicBezTo>
                    <a:pt x="3966" y="4841"/>
                    <a:pt x="3860" y="4824"/>
                    <a:pt x="3754" y="4816"/>
                  </a:cubicBezTo>
                  <a:cubicBezTo>
                    <a:pt x="3665" y="4807"/>
                    <a:pt x="3571" y="4799"/>
                    <a:pt x="3482" y="4794"/>
                  </a:cubicBezTo>
                  <a:cubicBezTo>
                    <a:pt x="3567" y="4773"/>
                    <a:pt x="3652" y="4752"/>
                    <a:pt x="3737" y="4735"/>
                  </a:cubicBezTo>
                  <a:cubicBezTo>
                    <a:pt x="3911" y="4701"/>
                    <a:pt x="4085" y="4680"/>
                    <a:pt x="4263" y="4671"/>
                  </a:cubicBezTo>
                  <a:cubicBezTo>
                    <a:pt x="4293" y="4670"/>
                    <a:pt x="4322" y="4669"/>
                    <a:pt x="4352" y="4669"/>
                  </a:cubicBezTo>
                  <a:cubicBezTo>
                    <a:pt x="4496" y="4669"/>
                    <a:pt x="4640" y="4686"/>
                    <a:pt x="4784" y="4714"/>
                  </a:cubicBezTo>
                  <a:cubicBezTo>
                    <a:pt x="4958" y="4748"/>
                    <a:pt x="5124" y="4811"/>
                    <a:pt x="5281" y="4892"/>
                  </a:cubicBezTo>
                  <a:cubicBezTo>
                    <a:pt x="5357" y="4934"/>
                    <a:pt x="5429" y="4985"/>
                    <a:pt x="5497" y="5036"/>
                  </a:cubicBezTo>
                  <a:cubicBezTo>
                    <a:pt x="5514" y="5049"/>
                    <a:pt x="5527" y="5062"/>
                    <a:pt x="5544" y="5074"/>
                  </a:cubicBezTo>
                  <a:cubicBezTo>
                    <a:pt x="5535" y="5104"/>
                    <a:pt x="5535" y="5130"/>
                    <a:pt x="5535" y="5159"/>
                  </a:cubicBezTo>
                  <a:cubicBezTo>
                    <a:pt x="5539" y="5185"/>
                    <a:pt x="5548" y="5210"/>
                    <a:pt x="5565" y="5231"/>
                  </a:cubicBezTo>
                  <a:cubicBezTo>
                    <a:pt x="5573" y="5257"/>
                    <a:pt x="5595" y="5278"/>
                    <a:pt x="5616" y="5291"/>
                  </a:cubicBezTo>
                  <a:cubicBezTo>
                    <a:pt x="5645" y="5312"/>
                    <a:pt x="5679" y="5329"/>
                    <a:pt x="5713" y="5333"/>
                  </a:cubicBezTo>
                  <a:lnTo>
                    <a:pt x="5768" y="5333"/>
                  </a:lnTo>
                  <a:cubicBezTo>
                    <a:pt x="5841" y="5320"/>
                    <a:pt x="5900" y="5274"/>
                    <a:pt x="5925" y="5206"/>
                  </a:cubicBezTo>
                  <a:lnTo>
                    <a:pt x="5934" y="5180"/>
                  </a:lnTo>
                  <a:cubicBezTo>
                    <a:pt x="5934" y="5176"/>
                    <a:pt x="5934" y="5172"/>
                    <a:pt x="5938" y="5163"/>
                  </a:cubicBezTo>
                  <a:cubicBezTo>
                    <a:pt x="5942" y="5159"/>
                    <a:pt x="5938" y="5159"/>
                    <a:pt x="5938" y="5159"/>
                  </a:cubicBezTo>
                  <a:lnTo>
                    <a:pt x="5938" y="5155"/>
                  </a:lnTo>
                  <a:cubicBezTo>
                    <a:pt x="5951" y="5134"/>
                    <a:pt x="5955" y="5108"/>
                    <a:pt x="5951" y="5087"/>
                  </a:cubicBezTo>
                  <a:cubicBezTo>
                    <a:pt x="5951" y="5079"/>
                    <a:pt x="5951" y="5070"/>
                    <a:pt x="5951" y="5062"/>
                  </a:cubicBezTo>
                  <a:cubicBezTo>
                    <a:pt x="5947" y="5028"/>
                    <a:pt x="5934" y="4998"/>
                    <a:pt x="5917" y="4973"/>
                  </a:cubicBezTo>
                  <a:lnTo>
                    <a:pt x="5883" y="4939"/>
                  </a:lnTo>
                  <a:cubicBezTo>
                    <a:pt x="5862" y="4922"/>
                    <a:pt x="5841" y="4913"/>
                    <a:pt x="5815" y="4909"/>
                  </a:cubicBezTo>
                  <a:cubicBezTo>
                    <a:pt x="5803" y="4904"/>
                    <a:pt x="5789" y="4902"/>
                    <a:pt x="5774" y="4902"/>
                  </a:cubicBezTo>
                  <a:cubicBezTo>
                    <a:pt x="5764" y="4902"/>
                    <a:pt x="5754" y="4903"/>
                    <a:pt x="5743" y="4905"/>
                  </a:cubicBezTo>
                  <a:cubicBezTo>
                    <a:pt x="5730" y="4905"/>
                    <a:pt x="5713" y="4909"/>
                    <a:pt x="5696" y="4917"/>
                  </a:cubicBezTo>
                  <a:lnTo>
                    <a:pt x="5658" y="4939"/>
                  </a:lnTo>
                  <a:lnTo>
                    <a:pt x="5654" y="4939"/>
                  </a:lnTo>
                  <a:lnTo>
                    <a:pt x="5650" y="4943"/>
                  </a:lnTo>
                  <a:lnTo>
                    <a:pt x="5637" y="4951"/>
                  </a:lnTo>
                  <a:lnTo>
                    <a:pt x="5612" y="4968"/>
                  </a:lnTo>
                  <a:cubicBezTo>
                    <a:pt x="5599" y="4977"/>
                    <a:pt x="5590" y="4985"/>
                    <a:pt x="5582" y="4998"/>
                  </a:cubicBezTo>
                  <a:cubicBezTo>
                    <a:pt x="5480" y="4913"/>
                    <a:pt x="5374" y="4845"/>
                    <a:pt x="5259" y="4786"/>
                  </a:cubicBezTo>
                  <a:cubicBezTo>
                    <a:pt x="5094" y="4705"/>
                    <a:pt x="4916" y="4646"/>
                    <a:pt x="4734" y="4616"/>
                  </a:cubicBezTo>
                  <a:cubicBezTo>
                    <a:pt x="4609" y="4596"/>
                    <a:pt x="4482" y="4585"/>
                    <a:pt x="4355" y="4585"/>
                  </a:cubicBezTo>
                  <a:cubicBezTo>
                    <a:pt x="4300" y="4585"/>
                    <a:pt x="4245" y="4587"/>
                    <a:pt x="4191" y="4591"/>
                  </a:cubicBezTo>
                  <a:cubicBezTo>
                    <a:pt x="4013" y="4604"/>
                    <a:pt x="3834" y="4638"/>
                    <a:pt x="3660" y="4684"/>
                  </a:cubicBezTo>
                  <a:cubicBezTo>
                    <a:pt x="3546" y="4714"/>
                    <a:pt x="3436" y="4752"/>
                    <a:pt x="3325" y="4790"/>
                  </a:cubicBezTo>
                  <a:cubicBezTo>
                    <a:pt x="3253" y="4790"/>
                    <a:pt x="3181" y="4794"/>
                    <a:pt x="3109" y="4799"/>
                  </a:cubicBezTo>
                  <a:lnTo>
                    <a:pt x="3109" y="4714"/>
                  </a:lnTo>
                  <a:cubicBezTo>
                    <a:pt x="3109" y="4404"/>
                    <a:pt x="3211" y="4103"/>
                    <a:pt x="3321" y="3819"/>
                  </a:cubicBezTo>
                  <a:cubicBezTo>
                    <a:pt x="3448" y="3488"/>
                    <a:pt x="3584" y="3166"/>
                    <a:pt x="3724" y="2843"/>
                  </a:cubicBezTo>
                  <a:cubicBezTo>
                    <a:pt x="3868" y="2521"/>
                    <a:pt x="4021" y="2199"/>
                    <a:pt x="4182" y="1885"/>
                  </a:cubicBezTo>
                  <a:cubicBezTo>
                    <a:pt x="4343" y="1571"/>
                    <a:pt x="4513" y="1257"/>
                    <a:pt x="4691" y="948"/>
                  </a:cubicBezTo>
                  <a:cubicBezTo>
                    <a:pt x="4865" y="642"/>
                    <a:pt x="5052" y="341"/>
                    <a:pt x="5247" y="40"/>
                  </a:cubicBezTo>
                  <a:cubicBezTo>
                    <a:pt x="5259" y="21"/>
                    <a:pt x="5242" y="0"/>
                    <a:pt x="522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6"/>
            <p:cNvSpPr/>
            <p:nvPr/>
          </p:nvSpPr>
          <p:spPr>
            <a:xfrm>
              <a:off x="8274500" y="-444534"/>
              <a:ext cx="899559" cy="838952"/>
            </a:xfrm>
            <a:custGeom>
              <a:rect b="b" l="l" r="r" t="t"/>
              <a:pathLst>
                <a:path extrusionOk="0" h="9316" w="9989">
                  <a:moveTo>
                    <a:pt x="4413" y="1"/>
                  </a:moveTo>
                  <a:cubicBezTo>
                    <a:pt x="4149" y="1"/>
                    <a:pt x="3885" y="73"/>
                    <a:pt x="3652" y="195"/>
                  </a:cubicBezTo>
                  <a:cubicBezTo>
                    <a:pt x="3279" y="394"/>
                    <a:pt x="2969" y="742"/>
                    <a:pt x="2867" y="1157"/>
                  </a:cubicBezTo>
                  <a:cubicBezTo>
                    <a:pt x="2770" y="1556"/>
                    <a:pt x="2876" y="1989"/>
                    <a:pt x="3105" y="2328"/>
                  </a:cubicBezTo>
                  <a:cubicBezTo>
                    <a:pt x="3321" y="2655"/>
                    <a:pt x="3648" y="2892"/>
                    <a:pt x="4029" y="2990"/>
                  </a:cubicBezTo>
                  <a:cubicBezTo>
                    <a:pt x="3923" y="3125"/>
                    <a:pt x="3894" y="3308"/>
                    <a:pt x="3953" y="3469"/>
                  </a:cubicBezTo>
                  <a:cubicBezTo>
                    <a:pt x="4017" y="3626"/>
                    <a:pt x="4161" y="3728"/>
                    <a:pt x="4318" y="3779"/>
                  </a:cubicBezTo>
                  <a:cubicBezTo>
                    <a:pt x="4463" y="3825"/>
                    <a:pt x="4618" y="3830"/>
                    <a:pt x="4772" y="3830"/>
                  </a:cubicBezTo>
                  <a:cubicBezTo>
                    <a:pt x="4816" y="3830"/>
                    <a:pt x="4860" y="3830"/>
                    <a:pt x="4903" y="3830"/>
                  </a:cubicBezTo>
                  <a:cubicBezTo>
                    <a:pt x="5323" y="3821"/>
                    <a:pt x="5739" y="3808"/>
                    <a:pt x="6159" y="3787"/>
                  </a:cubicBezTo>
                  <a:cubicBezTo>
                    <a:pt x="6557" y="3770"/>
                    <a:pt x="6960" y="3749"/>
                    <a:pt x="7359" y="3698"/>
                  </a:cubicBezTo>
                  <a:cubicBezTo>
                    <a:pt x="7635" y="3668"/>
                    <a:pt x="7902" y="3600"/>
                    <a:pt x="8156" y="3490"/>
                  </a:cubicBezTo>
                  <a:lnTo>
                    <a:pt x="8156" y="3490"/>
                  </a:lnTo>
                  <a:cubicBezTo>
                    <a:pt x="7953" y="3634"/>
                    <a:pt x="7741" y="3774"/>
                    <a:pt x="7537" y="3919"/>
                  </a:cubicBezTo>
                  <a:cubicBezTo>
                    <a:pt x="7134" y="4199"/>
                    <a:pt x="6731" y="4478"/>
                    <a:pt x="6333" y="4758"/>
                  </a:cubicBezTo>
                  <a:cubicBezTo>
                    <a:pt x="6012" y="4985"/>
                    <a:pt x="5706" y="5061"/>
                    <a:pt x="5399" y="5061"/>
                  </a:cubicBezTo>
                  <a:cubicBezTo>
                    <a:pt x="4845" y="5061"/>
                    <a:pt x="4291" y="4813"/>
                    <a:pt x="3652" y="4758"/>
                  </a:cubicBezTo>
                  <a:cubicBezTo>
                    <a:pt x="3534" y="4747"/>
                    <a:pt x="3415" y="4741"/>
                    <a:pt x="3298" y="4741"/>
                  </a:cubicBezTo>
                  <a:cubicBezTo>
                    <a:pt x="3077" y="4741"/>
                    <a:pt x="2858" y="4761"/>
                    <a:pt x="2643" y="4797"/>
                  </a:cubicBezTo>
                  <a:cubicBezTo>
                    <a:pt x="2481" y="4818"/>
                    <a:pt x="2324" y="4877"/>
                    <a:pt x="2184" y="4962"/>
                  </a:cubicBezTo>
                  <a:cubicBezTo>
                    <a:pt x="2066" y="5043"/>
                    <a:pt x="1960" y="5174"/>
                    <a:pt x="1960" y="5322"/>
                  </a:cubicBezTo>
                  <a:cubicBezTo>
                    <a:pt x="1960" y="5429"/>
                    <a:pt x="2002" y="5530"/>
                    <a:pt x="2078" y="5607"/>
                  </a:cubicBezTo>
                  <a:cubicBezTo>
                    <a:pt x="1675" y="5696"/>
                    <a:pt x="1273" y="5810"/>
                    <a:pt x="916" y="6022"/>
                  </a:cubicBezTo>
                  <a:cubicBezTo>
                    <a:pt x="708" y="6137"/>
                    <a:pt x="526" y="6294"/>
                    <a:pt x="382" y="6485"/>
                  </a:cubicBezTo>
                  <a:cubicBezTo>
                    <a:pt x="250" y="6654"/>
                    <a:pt x="157" y="6845"/>
                    <a:pt x="106" y="7053"/>
                  </a:cubicBezTo>
                  <a:cubicBezTo>
                    <a:pt x="0" y="7469"/>
                    <a:pt x="81" y="7931"/>
                    <a:pt x="424" y="8215"/>
                  </a:cubicBezTo>
                  <a:cubicBezTo>
                    <a:pt x="641" y="8381"/>
                    <a:pt x="891" y="8499"/>
                    <a:pt x="1162" y="8554"/>
                  </a:cubicBezTo>
                  <a:cubicBezTo>
                    <a:pt x="1353" y="8599"/>
                    <a:pt x="1547" y="8621"/>
                    <a:pt x="1740" y="8621"/>
                  </a:cubicBezTo>
                  <a:cubicBezTo>
                    <a:pt x="2258" y="8621"/>
                    <a:pt x="2768" y="8462"/>
                    <a:pt x="3198" y="8156"/>
                  </a:cubicBezTo>
                  <a:cubicBezTo>
                    <a:pt x="3224" y="8135"/>
                    <a:pt x="3245" y="8118"/>
                    <a:pt x="3270" y="8101"/>
                  </a:cubicBezTo>
                  <a:cubicBezTo>
                    <a:pt x="3359" y="8241"/>
                    <a:pt x="3499" y="8338"/>
                    <a:pt x="3660" y="8376"/>
                  </a:cubicBezTo>
                  <a:cubicBezTo>
                    <a:pt x="3724" y="8392"/>
                    <a:pt x="3787" y="8400"/>
                    <a:pt x="3851" y="8400"/>
                  </a:cubicBezTo>
                  <a:cubicBezTo>
                    <a:pt x="3993" y="8400"/>
                    <a:pt x="4133" y="8362"/>
                    <a:pt x="4259" y="8291"/>
                  </a:cubicBezTo>
                  <a:cubicBezTo>
                    <a:pt x="4462" y="8177"/>
                    <a:pt x="4619" y="7995"/>
                    <a:pt x="4751" y="7804"/>
                  </a:cubicBezTo>
                  <a:cubicBezTo>
                    <a:pt x="4899" y="7583"/>
                    <a:pt x="5030" y="7350"/>
                    <a:pt x="5141" y="7112"/>
                  </a:cubicBezTo>
                  <a:cubicBezTo>
                    <a:pt x="5260" y="6862"/>
                    <a:pt x="5366" y="6603"/>
                    <a:pt x="5450" y="6340"/>
                  </a:cubicBezTo>
                  <a:cubicBezTo>
                    <a:pt x="5493" y="6209"/>
                    <a:pt x="5531" y="6077"/>
                    <a:pt x="5565" y="5946"/>
                  </a:cubicBezTo>
                  <a:cubicBezTo>
                    <a:pt x="5595" y="5810"/>
                    <a:pt x="5637" y="5679"/>
                    <a:pt x="5688" y="5552"/>
                  </a:cubicBezTo>
                  <a:cubicBezTo>
                    <a:pt x="5743" y="5429"/>
                    <a:pt x="5819" y="5318"/>
                    <a:pt x="5917" y="5225"/>
                  </a:cubicBezTo>
                  <a:cubicBezTo>
                    <a:pt x="6019" y="5140"/>
                    <a:pt x="6121" y="5060"/>
                    <a:pt x="6231" y="4987"/>
                  </a:cubicBezTo>
                  <a:lnTo>
                    <a:pt x="6931" y="4483"/>
                  </a:lnTo>
                  <a:cubicBezTo>
                    <a:pt x="6977" y="4449"/>
                    <a:pt x="7028" y="4415"/>
                    <a:pt x="7075" y="4377"/>
                  </a:cubicBezTo>
                  <a:cubicBezTo>
                    <a:pt x="7389" y="4156"/>
                    <a:pt x="7698" y="3931"/>
                    <a:pt x="8012" y="3707"/>
                  </a:cubicBezTo>
                  <a:lnTo>
                    <a:pt x="8012" y="3707"/>
                  </a:lnTo>
                  <a:cubicBezTo>
                    <a:pt x="7745" y="4016"/>
                    <a:pt x="7478" y="4326"/>
                    <a:pt x="7215" y="4640"/>
                  </a:cubicBezTo>
                  <a:cubicBezTo>
                    <a:pt x="7007" y="4886"/>
                    <a:pt x="6803" y="5132"/>
                    <a:pt x="6600" y="5378"/>
                  </a:cubicBezTo>
                  <a:cubicBezTo>
                    <a:pt x="6392" y="5624"/>
                    <a:pt x="6184" y="5870"/>
                    <a:pt x="5993" y="6124"/>
                  </a:cubicBezTo>
                  <a:cubicBezTo>
                    <a:pt x="5819" y="6362"/>
                    <a:pt x="5658" y="6625"/>
                    <a:pt x="5603" y="6921"/>
                  </a:cubicBezTo>
                  <a:cubicBezTo>
                    <a:pt x="5548" y="7159"/>
                    <a:pt x="5573" y="7413"/>
                    <a:pt x="5675" y="7638"/>
                  </a:cubicBezTo>
                  <a:cubicBezTo>
                    <a:pt x="5768" y="7846"/>
                    <a:pt x="5951" y="7999"/>
                    <a:pt x="6176" y="8054"/>
                  </a:cubicBezTo>
                  <a:cubicBezTo>
                    <a:pt x="6236" y="8071"/>
                    <a:pt x="6298" y="8080"/>
                    <a:pt x="6360" y="8080"/>
                  </a:cubicBezTo>
                  <a:cubicBezTo>
                    <a:pt x="6494" y="8080"/>
                    <a:pt x="6628" y="8040"/>
                    <a:pt x="6744" y="7965"/>
                  </a:cubicBezTo>
                  <a:cubicBezTo>
                    <a:pt x="6757" y="8618"/>
                    <a:pt x="7266" y="9229"/>
                    <a:pt x="7927" y="9305"/>
                  </a:cubicBezTo>
                  <a:cubicBezTo>
                    <a:pt x="7985" y="9312"/>
                    <a:pt x="8043" y="9315"/>
                    <a:pt x="8101" y="9315"/>
                  </a:cubicBezTo>
                  <a:cubicBezTo>
                    <a:pt x="8400" y="9315"/>
                    <a:pt x="8697" y="9225"/>
                    <a:pt x="8945" y="9051"/>
                  </a:cubicBezTo>
                  <a:cubicBezTo>
                    <a:pt x="9246" y="8843"/>
                    <a:pt x="9454" y="8521"/>
                    <a:pt x="9522" y="8160"/>
                  </a:cubicBezTo>
                  <a:cubicBezTo>
                    <a:pt x="9594" y="7787"/>
                    <a:pt x="9526" y="7397"/>
                    <a:pt x="9331" y="7066"/>
                  </a:cubicBezTo>
                  <a:cubicBezTo>
                    <a:pt x="9768" y="6938"/>
                    <a:pt x="9908" y="6383"/>
                    <a:pt x="9840" y="5967"/>
                  </a:cubicBezTo>
                  <a:cubicBezTo>
                    <a:pt x="9794" y="5691"/>
                    <a:pt x="9649" y="5437"/>
                    <a:pt x="9475" y="5225"/>
                  </a:cubicBezTo>
                  <a:cubicBezTo>
                    <a:pt x="9289" y="4996"/>
                    <a:pt x="9047" y="4822"/>
                    <a:pt x="8780" y="4707"/>
                  </a:cubicBezTo>
                  <a:cubicBezTo>
                    <a:pt x="8610" y="4644"/>
                    <a:pt x="8436" y="4597"/>
                    <a:pt x="8258" y="4568"/>
                  </a:cubicBezTo>
                  <a:cubicBezTo>
                    <a:pt x="8072" y="4534"/>
                    <a:pt x="7885" y="4487"/>
                    <a:pt x="7732" y="4377"/>
                  </a:cubicBezTo>
                  <a:cubicBezTo>
                    <a:pt x="7731" y="4376"/>
                    <a:pt x="7730" y="4376"/>
                    <a:pt x="7728" y="4376"/>
                  </a:cubicBezTo>
                  <a:cubicBezTo>
                    <a:pt x="7695" y="4376"/>
                    <a:pt x="7544" y="4483"/>
                    <a:pt x="7520" y="4495"/>
                  </a:cubicBezTo>
                  <a:cubicBezTo>
                    <a:pt x="7775" y="4135"/>
                    <a:pt x="8237" y="3842"/>
                    <a:pt x="8542" y="3507"/>
                  </a:cubicBezTo>
                  <a:cubicBezTo>
                    <a:pt x="8979" y="3015"/>
                    <a:pt x="9412" y="2515"/>
                    <a:pt x="9832" y="2006"/>
                  </a:cubicBezTo>
                  <a:cubicBezTo>
                    <a:pt x="9908" y="1908"/>
                    <a:pt x="9989" y="1777"/>
                    <a:pt x="9921" y="1671"/>
                  </a:cubicBezTo>
                  <a:cubicBezTo>
                    <a:pt x="9884" y="1625"/>
                    <a:pt x="9828" y="1601"/>
                    <a:pt x="9772" y="1601"/>
                  </a:cubicBezTo>
                  <a:cubicBezTo>
                    <a:pt x="9743" y="1601"/>
                    <a:pt x="9714" y="1607"/>
                    <a:pt x="9688" y="1620"/>
                  </a:cubicBezTo>
                  <a:cubicBezTo>
                    <a:pt x="9611" y="1654"/>
                    <a:pt x="9543" y="1709"/>
                    <a:pt x="9492" y="1777"/>
                  </a:cubicBezTo>
                  <a:cubicBezTo>
                    <a:pt x="9174" y="2154"/>
                    <a:pt x="8954" y="2600"/>
                    <a:pt x="8657" y="2990"/>
                  </a:cubicBezTo>
                  <a:cubicBezTo>
                    <a:pt x="8534" y="3151"/>
                    <a:pt x="8377" y="3304"/>
                    <a:pt x="8178" y="3333"/>
                  </a:cubicBezTo>
                  <a:cubicBezTo>
                    <a:pt x="8157" y="3336"/>
                    <a:pt x="8137" y="3338"/>
                    <a:pt x="8118" y="3338"/>
                  </a:cubicBezTo>
                  <a:cubicBezTo>
                    <a:pt x="7759" y="3338"/>
                    <a:pt x="7692" y="2827"/>
                    <a:pt x="7660" y="2549"/>
                  </a:cubicBezTo>
                  <a:cubicBezTo>
                    <a:pt x="7643" y="2392"/>
                    <a:pt x="7630" y="2230"/>
                    <a:pt x="7601" y="2078"/>
                  </a:cubicBezTo>
                  <a:cubicBezTo>
                    <a:pt x="7567" y="1917"/>
                    <a:pt x="7512" y="1760"/>
                    <a:pt x="7435" y="1615"/>
                  </a:cubicBezTo>
                  <a:cubicBezTo>
                    <a:pt x="7359" y="1467"/>
                    <a:pt x="7266" y="1331"/>
                    <a:pt x="7151" y="1213"/>
                  </a:cubicBezTo>
                  <a:cubicBezTo>
                    <a:pt x="7045" y="1085"/>
                    <a:pt x="6909" y="979"/>
                    <a:pt x="6761" y="907"/>
                  </a:cubicBezTo>
                  <a:cubicBezTo>
                    <a:pt x="6678" y="867"/>
                    <a:pt x="6589" y="847"/>
                    <a:pt x="6500" y="847"/>
                  </a:cubicBezTo>
                  <a:cubicBezTo>
                    <a:pt x="6429" y="847"/>
                    <a:pt x="6358" y="860"/>
                    <a:pt x="6290" y="886"/>
                  </a:cubicBezTo>
                  <a:cubicBezTo>
                    <a:pt x="6180" y="933"/>
                    <a:pt x="6091" y="1013"/>
                    <a:pt x="6040" y="1123"/>
                  </a:cubicBezTo>
                  <a:cubicBezTo>
                    <a:pt x="5735" y="699"/>
                    <a:pt x="5387" y="275"/>
                    <a:pt x="4882" y="84"/>
                  </a:cubicBezTo>
                  <a:cubicBezTo>
                    <a:pt x="4730" y="27"/>
                    <a:pt x="4572" y="1"/>
                    <a:pt x="441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6"/>
            <p:cNvSpPr/>
            <p:nvPr/>
          </p:nvSpPr>
          <p:spPr>
            <a:xfrm>
              <a:off x="8941352" y="28971"/>
              <a:ext cx="59436" cy="260619"/>
            </a:xfrm>
            <a:custGeom>
              <a:rect b="b" l="l" r="r" t="t"/>
              <a:pathLst>
                <a:path extrusionOk="0" h="2894" w="660">
                  <a:moveTo>
                    <a:pt x="209" y="0"/>
                  </a:moveTo>
                  <a:cubicBezTo>
                    <a:pt x="192" y="0"/>
                    <a:pt x="175" y="10"/>
                    <a:pt x="166" y="31"/>
                  </a:cubicBezTo>
                  <a:cubicBezTo>
                    <a:pt x="9" y="489"/>
                    <a:pt x="1" y="1010"/>
                    <a:pt x="77" y="1490"/>
                  </a:cubicBezTo>
                  <a:cubicBezTo>
                    <a:pt x="149" y="1982"/>
                    <a:pt x="323" y="2457"/>
                    <a:pt x="590" y="2877"/>
                  </a:cubicBezTo>
                  <a:cubicBezTo>
                    <a:pt x="597" y="2889"/>
                    <a:pt x="607" y="2893"/>
                    <a:pt x="617" y="2893"/>
                  </a:cubicBezTo>
                  <a:cubicBezTo>
                    <a:pt x="639" y="2893"/>
                    <a:pt x="660" y="2870"/>
                    <a:pt x="645" y="2847"/>
                  </a:cubicBezTo>
                  <a:cubicBezTo>
                    <a:pt x="395" y="2427"/>
                    <a:pt x="234" y="1960"/>
                    <a:pt x="170" y="1477"/>
                  </a:cubicBezTo>
                  <a:cubicBezTo>
                    <a:pt x="107" y="993"/>
                    <a:pt x="158" y="523"/>
                    <a:pt x="251" y="52"/>
                  </a:cubicBezTo>
                  <a:cubicBezTo>
                    <a:pt x="256" y="19"/>
                    <a:pt x="233" y="0"/>
                    <a:pt x="2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6"/>
            <p:cNvSpPr/>
            <p:nvPr/>
          </p:nvSpPr>
          <p:spPr>
            <a:xfrm>
              <a:off x="8452357" y="57428"/>
              <a:ext cx="315733" cy="147060"/>
            </a:xfrm>
            <a:custGeom>
              <a:rect b="b" l="l" r="r" t="t"/>
              <a:pathLst>
                <a:path extrusionOk="0" h="1633" w="3506">
                  <a:moveTo>
                    <a:pt x="3450" y="1"/>
                  </a:moveTo>
                  <a:cubicBezTo>
                    <a:pt x="3446" y="1"/>
                    <a:pt x="3441" y="1"/>
                    <a:pt x="3437" y="3"/>
                  </a:cubicBezTo>
                  <a:cubicBezTo>
                    <a:pt x="3297" y="67"/>
                    <a:pt x="3166" y="164"/>
                    <a:pt x="3034" y="236"/>
                  </a:cubicBezTo>
                  <a:cubicBezTo>
                    <a:pt x="2899" y="313"/>
                    <a:pt x="2763" y="389"/>
                    <a:pt x="2627" y="465"/>
                  </a:cubicBezTo>
                  <a:cubicBezTo>
                    <a:pt x="2360" y="614"/>
                    <a:pt x="2088" y="749"/>
                    <a:pt x="1808" y="877"/>
                  </a:cubicBezTo>
                  <a:cubicBezTo>
                    <a:pt x="1240" y="1135"/>
                    <a:pt x="651" y="1318"/>
                    <a:pt x="61" y="1521"/>
                  </a:cubicBezTo>
                  <a:cubicBezTo>
                    <a:pt x="0" y="1550"/>
                    <a:pt x="25" y="1632"/>
                    <a:pt x="82" y="1632"/>
                  </a:cubicBezTo>
                  <a:cubicBezTo>
                    <a:pt x="85" y="1632"/>
                    <a:pt x="88" y="1632"/>
                    <a:pt x="91" y="1632"/>
                  </a:cubicBezTo>
                  <a:cubicBezTo>
                    <a:pt x="701" y="1509"/>
                    <a:pt x="1300" y="1263"/>
                    <a:pt x="1864" y="1004"/>
                  </a:cubicBezTo>
                  <a:cubicBezTo>
                    <a:pt x="2148" y="872"/>
                    <a:pt x="2423" y="732"/>
                    <a:pt x="2695" y="580"/>
                  </a:cubicBezTo>
                  <a:cubicBezTo>
                    <a:pt x="2835" y="499"/>
                    <a:pt x="2975" y="414"/>
                    <a:pt x="3106" y="325"/>
                  </a:cubicBezTo>
                  <a:cubicBezTo>
                    <a:pt x="3238" y="249"/>
                    <a:pt x="3361" y="160"/>
                    <a:pt x="3480" y="62"/>
                  </a:cubicBezTo>
                  <a:cubicBezTo>
                    <a:pt x="3506" y="36"/>
                    <a:pt x="3480" y="1"/>
                    <a:pt x="345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6"/>
            <p:cNvSpPr/>
            <p:nvPr/>
          </p:nvSpPr>
          <p:spPr>
            <a:xfrm>
              <a:off x="8606620" y="-303419"/>
              <a:ext cx="330502" cy="168403"/>
            </a:xfrm>
            <a:custGeom>
              <a:rect b="b" l="l" r="r" t="t"/>
              <a:pathLst>
                <a:path extrusionOk="0" h="1870" w="3670">
                  <a:moveTo>
                    <a:pt x="74" y="0"/>
                  </a:moveTo>
                  <a:cubicBezTo>
                    <a:pt x="34" y="0"/>
                    <a:pt x="0" y="54"/>
                    <a:pt x="36" y="82"/>
                  </a:cubicBezTo>
                  <a:cubicBezTo>
                    <a:pt x="554" y="528"/>
                    <a:pt x="1211" y="803"/>
                    <a:pt x="1856" y="999"/>
                  </a:cubicBezTo>
                  <a:cubicBezTo>
                    <a:pt x="2174" y="1092"/>
                    <a:pt x="2496" y="1181"/>
                    <a:pt x="2802" y="1308"/>
                  </a:cubicBezTo>
                  <a:cubicBezTo>
                    <a:pt x="3103" y="1435"/>
                    <a:pt x="3378" y="1622"/>
                    <a:pt x="3607" y="1860"/>
                  </a:cubicBezTo>
                  <a:cubicBezTo>
                    <a:pt x="3614" y="1867"/>
                    <a:pt x="3622" y="1870"/>
                    <a:pt x="3629" y="1870"/>
                  </a:cubicBezTo>
                  <a:cubicBezTo>
                    <a:pt x="3652" y="1870"/>
                    <a:pt x="3669" y="1839"/>
                    <a:pt x="3650" y="1813"/>
                  </a:cubicBezTo>
                  <a:cubicBezTo>
                    <a:pt x="3260" y="1312"/>
                    <a:pt x="2585" y="1105"/>
                    <a:pt x="2008" y="914"/>
                  </a:cubicBezTo>
                  <a:cubicBezTo>
                    <a:pt x="1673" y="812"/>
                    <a:pt x="1347" y="685"/>
                    <a:pt x="1029" y="536"/>
                  </a:cubicBezTo>
                  <a:cubicBezTo>
                    <a:pt x="702" y="384"/>
                    <a:pt x="401" y="193"/>
                    <a:pt x="95" y="6"/>
                  </a:cubicBezTo>
                  <a:cubicBezTo>
                    <a:pt x="88" y="2"/>
                    <a:pt x="81"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6"/>
            <p:cNvSpPr/>
            <p:nvPr/>
          </p:nvSpPr>
          <p:spPr>
            <a:xfrm>
              <a:off x="8685868" y="-140241"/>
              <a:ext cx="134002" cy="12878"/>
            </a:xfrm>
            <a:custGeom>
              <a:rect b="b" l="l" r="r" t="t"/>
              <a:pathLst>
                <a:path extrusionOk="0" h="143" w="1488">
                  <a:moveTo>
                    <a:pt x="1446" y="1"/>
                  </a:moveTo>
                  <a:cubicBezTo>
                    <a:pt x="1445" y="1"/>
                    <a:pt x="1443" y="1"/>
                    <a:pt x="1442" y="1"/>
                  </a:cubicBezTo>
                  <a:cubicBezTo>
                    <a:pt x="1209" y="31"/>
                    <a:pt x="980" y="52"/>
                    <a:pt x="747" y="60"/>
                  </a:cubicBezTo>
                  <a:cubicBezTo>
                    <a:pt x="641" y="66"/>
                    <a:pt x="536" y="68"/>
                    <a:pt x="431" y="68"/>
                  </a:cubicBezTo>
                  <a:cubicBezTo>
                    <a:pt x="303" y="68"/>
                    <a:pt x="175" y="65"/>
                    <a:pt x="47" y="60"/>
                  </a:cubicBezTo>
                  <a:cubicBezTo>
                    <a:pt x="0" y="60"/>
                    <a:pt x="0" y="132"/>
                    <a:pt x="47" y="132"/>
                  </a:cubicBezTo>
                  <a:cubicBezTo>
                    <a:pt x="175" y="139"/>
                    <a:pt x="304" y="143"/>
                    <a:pt x="432" y="143"/>
                  </a:cubicBezTo>
                  <a:cubicBezTo>
                    <a:pt x="774" y="143"/>
                    <a:pt x="1114" y="118"/>
                    <a:pt x="1451" y="69"/>
                  </a:cubicBezTo>
                  <a:cubicBezTo>
                    <a:pt x="1488" y="61"/>
                    <a:pt x="1481" y="1"/>
                    <a:pt x="144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6"/>
            <p:cNvSpPr/>
            <p:nvPr/>
          </p:nvSpPr>
          <p:spPr>
            <a:xfrm>
              <a:off x="8720989" y="-160143"/>
              <a:ext cx="37103" cy="9006"/>
            </a:xfrm>
            <a:custGeom>
              <a:rect b="b" l="l" r="r" t="t"/>
              <a:pathLst>
                <a:path extrusionOk="0" h="100" w="412">
                  <a:moveTo>
                    <a:pt x="376" y="1"/>
                  </a:moveTo>
                  <a:cubicBezTo>
                    <a:pt x="374" y="1"/>
                    <a:pt x="372" y="1"/>
                    <a:pt x="369" y="1"/>
                  </a:cubicBezTo>
                  <a:cubicBezTo>
                    <a:pt x="306" y="17"/>
                    <a:pt x="242" y="24"/>
                    <a:pt x="179" y="24"/>
                  </a:cubicBezTo>
                  <a:cubicBezTo>
                    <a:pt x="136" y="24"/>
                    <a:pt x="94" y="21"/>
                    <a:pt x="51" y="14"/>
                  </a:cubicBezTo>
                  <a:cubicBezTo>
                    <a:pt x="48" y="13"/>
                    <a:pt x="44" y="13"/>
                    <a:pt x="41" y="13"/>
                  </a:cubicBezTo>
                  <a:cubicBezTo>
                    <a:pt x="23" y="13"/>
                    <a:pt x="8" y="22"/>
                    <a:pt x="5" y="40"/>
                  </a:cubicBezTo>
                  <a:cubicBezTo>
                    <a:pt x="0" y="61"/>
                    <a:pt x="13" y="78"/>
                    <a:pt x="30" y="82"/>
                  </a:cubicBezTo>
                  <a:cubicBezTo>
                    <a:pt x="78" y="94"/>
                    <a:pt x="128" y="100"/>
                    <a:pt x="176" y="100"/>
                  </a:cubicBezTo>
                  <a:cubicBezTo>
                    <a:pt x="248" y="100"/>
                    <a:pt x="318" y="88"/>
                    <a:pt x="386" y="65"/>
                  </a:cubicBezTo>
                  <a:cubicBezTo>
                    <a:pt x="403" y="61"/>
                    <a:pt x="412" y="44"/>
                    <a:pt x="408" y="27"/>
                  </a:cubicBezTo>
                  <a:cubicBezTo>
                    <a:pt x="404" y="12"/>
                    <a:pt x="391" y="1"/>
                    <a:pt x="3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
            <p:cNvSpPr/>
            <p:nvPr/>
          </p:nvSpPr>
          <p:spPr>
            <a:xfrm>
              <a:off x="8686228" y="-200667"/>
              <a:ext cx="29448" cy="12157"/>
            </a:xfrm>
            <a:custGeom>
              <a:rect b="b" l="l" r="r" t="t"/>
              <a:pathLst>
                <a:path extrusionOk="0" h="135" w="327">
                  <a:moveTo>
                    <a:pt x="41" y="1"/>
                  </a:moveTo>
                  <a:cubicBezTo>
                    <a:pt x="23" y="1"/>
                    <a:pt x="8" y="10"/>
                    <a:pt x="5" y="27"/>
                  </a:cubicBezTo>
                  <a:cubicBezTo>
                    <a:pt x="0" y="44"/>
                    <a:pt x="13" y="65"/>
                    <a:pt x="30" y="70"/>
                  </a:cubicBezTo>
                  <a:cubicBezTo>
                    <a:pt x="115" y="91"/>
                    <a:pt x="195" y="112"/>
                    <a:pt x="280" y="133"/>
                  </a:cubicBezTo>
                  <a:cubicBezTo>
                    <a:pt x="283" y="134"/>
                    <a:pt x="285" y="134"/>
                    <a:pt x="287" y="134"/>
                  </a:cubicBezTo>
                  <a:cubicBezTo>
                    <a:pt x="302" y="134"/>
                    <a:pt x="315" y="123"/>
                    <a:pt x="323" y="108"/>
                  </a:cubicBezTo>
                  <a:cubicBezTo>
                    <a:pt x="327" y="91"/>
                    <a:pt x="314" y="70"/>
                    <a:pt x="297" y="65"/>
                  </a:cubicBezTo>
                  <a:cubicBezTo>
                    <a:pt x="217" y="44"/>
                    <a:pt x="132" y="19"/>
                    <a:pt x="51" y="2"/>
                  </a:cubicBezTo>
                  <a:cubicBezTo>
                    <a:pt x="48" y="1"/>
                    <a:pt x="44"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6"/>
            <p:cNvSpPr/>
            <p:nvPr/>
          </p:nvSpPr>
          <p:spPr>
            <a:xfrm>
              <a:off x="8546014" y="-349887"/>
              <a:ext cx="67451" cy="105995"/>
            </a:xfrm>
            <a:custGeom>
              <a:rect b="b" l="l" r="r" t="t"/>
              <a:pathLst>
                <a:path extrusionOk="0" h="1177" w="749">
                  <a:moveTo>
                    <a:pt x="229" y="0"/>
                  </a:moveTo>
                  <a:cubicBezTo>
                    <a:pt x="217" y="0"/>
                    <a:pt x="206" y="5"/>
                    <a:pt x="200" y="17"/>
                  </a:cubicBezTo>
                  <a:cubicBezTo>
                    <a:pt x="1" y="450"/>
                    <a:pt x="260" y="1010"/>
                    <a:pt x="692" y="1175"/>
                  </a:cubicBezTo>
                  <a:cubicBezTo>
                    <a:pt x="695" y="1176"/>
                    <a:pt x="698" y="1177"/>
                    <a:pt x="701" y="1177"/>
                  </a:cubicBezTo>
                  <a:cubicBezTo>
                    <a:pt x="730" y="1177"/>
                    <a:pt x="748" y="1123"/>
                    <a:pt x="718" y="1112"/>
                  </a:cubicBezTo>
                  <a:cubicBezTo>
                    <a:pt x="518" y="1027"/>
                    <a:pt x="361" y="870"/>
                    <a:pt x="276" y="671"/>
                  </a:cubicBezTo>
                  <a:cubicBezTo>
                    <a:pt x="192" y="471"/>
                    <a:pt x="187" y="246"/>
                    <a:pt x="264" y="43"/>
                  </a:cubicBezTo>
                  <a:cubicBezTo>
                    <a:pt x="272" y="18"/>
                    <a:pt x="250" y="0"/>
                    <a:pt x="2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
            <p:cNvSpPr/>
            <p:nvPr/>
          </p:nvSpPr>
          <p:spPr>
            <a:xfrm>
              <a:off x="8607160" y="-375553"/>
              <a:ext cx="29268" cy="29898"/>
            </a:xfrm>
            <a:custGeom>
              <a:rect b="b" l="l" r="r" t="t"/>
              <a:pathLst>
                <a:path extrusionOk="0" h="332" w="325">
                  <a:moveTo>
                    <a:pt x="272" y="1"/>
                  </a:moveTo>
                  <a:cubicBezTo>
                    <a:pt x="266" y="1"/>
                    <a:pt x="261" y="2"/>
                    <a:pt x="255" y="5"/>
                  </a:cubicBezTo>
                  <a:cubicBezTo>
                    <a:pt x="196" y="35"/>
                    <a:pt x="145" y="73"/>
                    <a:pt x="102" y="124"/>
                  </a:cubicBezTo>
                  <a:cubicBezTo>
                    <a:pt x="64" y="175"/>
                    <a:pt x="30" y="230"/>
                    <a:pt x="9" y="290"/>
                  </a:cubicBezTo>
                  <a:cubicBezTo>
                    <a:pt x="0" y="312"/>
                    <a:pt x="24" y="331"/>
                    <a:pt x="44" y="331"/>
                  </a:cubicBezTo>
                  <a:cubicBezTo>
                    <a:pt x="55" y="331"/>
                    <a:pt x="64" y="326"/>
                    <a:pt x="68" y="315"/>
                  </a:cubicBezTo>
                  <a:cubicBezTo>
                    <a:pt x="89" y="264"/>
                    <a:pt x="119" y="213"/>
                    <a:pt x="157" y="171"/>
                  </a:cubicBezTo>
                  <a:cubicBezTo>
                    <a:pt x="196" y="133"/>
                    <a:pt x="242" y="95"/>
                    <a:pt x="289" y="65"/>
                  </a:cubicBezTo>
                  <a:cubicBezTo>
                    <a:pt x="325" y="47"/>
                    <a:pt x="303" y="1"/>
                    <a:pt x="2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
            <p:cNvSpPr/>
            <p:nvPr/>
          </p:nvSpPr>
          <p:spPr>
            <a:xfrm>
              <a:off x="8867597" y="-314946"/>
              <a:ext cx="65740" cy="86273"/>
            </a:xfrm>
            <a:custGeom>
              <a:rect b="b" l="l" r="r" t="t"/>
              <a:pathLst>
                <a:path extrusionOk="0" h="958" w="730">
                  <a:moveTo>
                    <a:pt x="134" y="0"/>
                  </a:moveTo>
                  <a:cubicBezTo>
                    <a:pt x="102" y="0"/>
                    <a:pt x="68" y="6"/>
                    <a:pt x="35" y="20"/>
                  </a:cubicBezTo>
                  <a:cubicBezTo>
                    <a:pt x="0" y="35"/>
                    <a:pt x="8" y="89"/>
                    <a:pt x="41" y="89"/>
                  </a:cubicBezTo>
                  <a:cubicBezTo>
                    <a:pt x="45" y="89"/>
                    <a:pt x="48" y="89"/>
                    <a:pt x="52" y="87"/>
                  </a:cubicBezTo>
                  <a:cubicBezTo>
                    <a:pt x="79" y="80"/>
                    <a:pt x="104" y="76"/>
                    <a:pt x="129" y="76"/>
                  </a:cubicBezTo>
                  <a:cubicBezTo>
                    <a:pt x="277" y="76"/>
                    <a:pt x="388" y="207"/>
                    <a:pt x="446" y="338"/>
                  </a:cubicBezTo>
                  <a:cubicBezTo>
                    <a:pt x="489" y="435"/>
                    <a:pt x="519" y="537"/>
                    <a:pt x="552" y="635"/>
                  </a:cubicBezTo>
                  <a:cubicBezTo>
                    <a:pt x="586" y="732"/>
                    <a:pt x="625" y="834"/>
                    <a:pt x="658" y="936"/>
                  </a:cubicBezTo>
                  <a:cubicBezTo>
                    <a:pt x="664" y="951"/>
                    <a:pt x="676" y="957"/>
                    <a:pt x="689" y="957"/>
                  </a:cubicBezTo>
                  <a:cubicBezTo>
                    <a:pt x="709" y="957"/>
                    <a:pt x="730" y="942"/>
                    <a:pt x="722" y="919"/>
                  </a:cubicBezTo>
                  <a:cubicBezTo>
                    <a:pt x="680" y="800"/>
                    <a:pt x="642" y="677"/>
                    <a:pt x="599" y="558"/>
                  </a:cubicBezTo>
                  <a:cubicBezTo>
                    <a:pt x="569" y="444"/>
                    <a:pt x="527" y="338"/>
                    <a:pt x="472" y="232"/>
                  </a:cubicBezTo>
                  <a:cubicBezTo>
                    <a:pt x="406" y="114"/>
                    <a:pt x="276" y="0"/>
                    <a:pt x="13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
            <p:cNvSpPr/>
            <p:nvPr/>
          </p:nvSpPr>
          <p:spPr>
            <a:xfrm>
              <a:off x="8864986" y="-289101"/>
              <a:ext cx="32150" cy="38904"/>
            </a:xfrm>
            <a:custGeom>
              <a:rect b="b" l="l" r="r" t="t"/>
              <a:pathLst>
                <a:path extrusionOk="0" h="432" w="357">
                  <a:moveTo>
                    <a:pt x="54" y="1"/>
                  </a:moveTo>
                  <a:cubicBezTo>
                    <a:pt x="25" y="1"/>
                    <a:pt x="0" y="42"/>
                    <a:pt x="26" y="68"/>
                  </a:cubicBezTo>
                  <a:cubicBezTo>
                    <a:pt x="81" y="114"/>
                    <a:pt x="132" y="169"/>
                    <a:pt x="179" y="225"/>
                  </a:cubicBezTo>
                  <a:cubicBezTo>
                    <a:pt x="221" y="284"/>
                    <a:pt x="259" y="348"/>
                    <a:pt x="289" y="415"/>
                  </a:cubicBezTo>
                  <a:cubicBezTo>
                    <a:pt x="294" y="427"/>
                    <a:pt x="304" y="431"/>
                    <a:pt x="315" y="431"/>
                  </a:cubicBezTo>
                  <a:cubicBezTo>
                    <a:pt x="335" y="431"/>
                    <a:pt x="357" y="413"/>
                    <a:pt x="348" y="390"/>
                  </a:cubicBezTo>
                  <a:cubicBezTo>
                    <a:pt x="318" y="314"/>
                    <a:pt x="280" y="246"/>
                    <a:pt x="234" y="178"/>
                  </a:cubicBezTo>
                  <a:cubicBezTo>
                    <a:pt x="187" y="114"/>
                    <a:pt x="132" y="55"/>
                    <a:pt x="68" y="4"/>
                  </a:cubicBezTo>
                  <a:cubicBezTo>
                    <a:pt x="64" y="2"/>
                    <a:pt x="59" y="1"/>
                    <a:pt x="5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
            <p:cNvSpPr/>
            <p:nvPr/>
          </p:nvSpPr>
          <p:spPr>
            <a:xfrm>
              <a:off x="8687939" y="-398877"/>
              <a:ext cx="115721" cy="78078"/>
            </a:xfrm>
            <a:custGeom>
              <a:rect b="b" l="l" r="r" t="t"/>
              <a:pathLst>
                <a:path extrusionOk="0" h="867" w="1285">
                  <a:moveTo>
                    <a:pt x="55" y="1"/>
                  </a:moveTo>
                  <a:cubicBezTo>
                    <a:pt x="14" y="1"/>
                    <a:pt x="1" y="66"/>
                    <a:pt x="45" y="74"/>
                  </a:cubicBezTo>
                  <a:cubicBezTo>
                    <a:pt x="520" y="167"/>
                    <a:pt x="936" y="447"/>
                    <a:pt x="1203" y="850"/>
                  </a:cubicBezTo>
                  <a:cubicBezTo>
                    <a:pt x="1211" y="862"/>
                    <a:pt x="1222" y="867"/>
                    <a:pt x="1234" y="867"/>
                  </a:cubicBezTo>
                  <a:cubicBezTo>
                    <a:pt x="1259" y="867"/>
                    <a:pt x="1284" y="842"/>
                    <a:pt x="1267" y="816"/>
                  </a:cubicBezTo>
                  <a:cubicBezTo>
                    <a:pt x="995" y="387"/>
                    <a:pt x="558" y="91"/>
                    <a:pt x="62" y="1"/>
                  </a:cubicBezTo>
                  <a:cubicBezTo>
                    <a:pt x="59" y="1"/>
                    <a:pt x="57" y="1"/>
                    <a:pt x="5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
            <p:cNvSpPr/>
            <p:nvPr/>
          </p:nvSpPr>
          <p:spPr>
            <a:xfrm>
              <a:off x="8692712" y="-359613"/>
              <a:ext cx="78888" cy="46378"/>
            </a:xfrm>
            <a:custGeom>
              <a:rect b="b" l="l" r="r" t="t"/>
              <a:pathLst>
                <a:path extrusionOk="0" h="515" w="876">
                  <a:moveTo>
                    <a:pt x="49" y="1"/>
                  </a:moveTo>
                  <a:cubicBezTo>
                    <a:pt x="11" y="1"/>
                    <a:pt x="0" y="63"/>
                    <a:pt x="43" y="74"/>
                  </a:cubicBezTo>
                  <a:cubicBezTo>
                    <a:pt x="183" y="117"/>
                    <a:pt x="319" y="172"/>
                    <a:pt x="450" y="244"/>
                  </a:cubicBezTo>
                  <a:cubicBezTo>
                    <a:pt x="577" y="316"/>
                    <a:pt x="700" y="401"/>
                    <a:pt x="806" y="503"/>
                  </a:cubicBezTo>
                  <a:cubicBezTo>
                    <a:pt x="814" y="511"/>
                    <a:pt x="822" y="515"/>
                    <a:pt x="830" y="515"/>
                  </a:cubicBezTo>
                  <a:cubicBezTo>
                    <a:pt x="854" y="515"/>
                    <a:pt x="875" y="482"/>
                    <a:pt x="853" y="456"/>
                  </a:cubicBezTo>
                  <a:cubicBezTo>
                    <a:pt x="637" y="240"/>
                    <a:pt x="365" y="62"/>
                    <a:pt x="60" y="2"/>
                  </a:cubicBezTo>
                  <a:cubicBezTo>
                    <a:pt x="56" y="1"/>
                    <a:pt x="53" y="1"/>
                    <a:pt x="4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
            <p:cNvSpPr/>
            <p:nvPr/>
          </p:nvSpPr>
          <p:spPr>
            <a:xfrm>
              <a:off x="8805370" y="149733"/>
              <a:ext cx="32330" cy="110317"/>
            </a:xfrm>
            <a:custGeom>
              <a:rect b="b" l="l" r="r" t="t"/>
              <a:pathLst>
                <a:path extrusionOk="0" h="1225" w="359">
                  <a:moveTo>
                    <a:pt x="160" y="0"/>
                  </a:moveTo>
                  <a:cubicBezTo>
                    <a:pt x="151" y="0"/>
                    <a:pt x="142" y="5"/>
                    <a:pt x="136" y="17"/>
                  </a:cubicBezTo>
                  <a:cubicBezTo>
                    <a:pt x="39" y="208"/>
                    <a:pt x="1" y="424"/>
                    <a:pt x="30" y="636"/>
                  </a:cubicBezTo>
                  <a:cubicBezTo>
                    <a:pt x="52" y="853"/>
                    <a:pt x="141" y="1052"/>
                    <a:pt x="285" y="1213"/>
                  </a:cubicBezTo>
                  <a:cubicBezTo>
                    <a:pt x="293" y="1221"/>
                    <a:pt x="301" y="1224"/>
                    <a:pt x="309" y="1224"/>
                  </a:cubicBezTo>
                  <a:cubicBezTo>
                    <a:pt x="336" y="1224"/>
                    <a:pt x="359" y="1187"/>
                    <a:pt x="336" y="1158"/>
                  </a:cubicBezTo>
                  <a:cubicBezTo>
                    <a:pt x="213" y="1005"/>
                    <a:pt x="128" y="823"/>
                    <a:pt x="103" y="628"/>
                  </a:cubicBezTo>
                  <a:cubicBezTo>
                    <a:pt x="77" y="429"/>
                    <a:pt x="107" y="229"/>
                    <a:pt x="196" y="47"/>
                  </a:cubicBezTo>
                  <a:cubicBezTo>
                    <a:pt x="205" y="24"/>
                    <a:pt x="181" y="0"/>
                    <a:pt x="1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
            <p:cNvSpPr/>
            <p:nvPr/>
          </p:nvSpPr>
          <p:spPr>
            <a:xfrm>
              <a:off x="8845174" y="221957"/>
              <a:ext cx="39984" cy="23054"/>
            </a:xfrm>
            <a:custGeom>
              <a:rect b="b" l="l" r="r" t="t"/>
              <a:pathLst>
                <a:path extrusionOk="0" h="256" w="444">
                  <a:moveTo>
                    <a:pt x="42" y="0"/>
                  </a:moveTo>
                  <a:cubicBezTo>
                    <a:pt x="21" y="0"/>
                    <a:pt x="1" y="24"/>
                    <a:pt x="13" y="51"/>
                  </a:cubicBezTo>
                  <a:cubicBezTo>
                    <a:pt x="75" y="176"/>
                    <a:pt x="201" y="256"/>
                    <a:pt x="338" y="256"/>
                  </a:cubicBezTo>
                  <a:cubicBezTo>
                    <a:pt x="360" y="256"/>
                    <a:pt x="381" y="254"/>
                    <a:pt x="403" y="250"/>
                  </a:cubicBezTo>
                  <a:cubicBezTo>
                    <a:pt x="444" y="246"/>
                    <a:pt x="437" y="182"/>
                    <a:pt x="398" y="182"/>
                  </a:cubicBezTo>
                  <a:cubicBezTo>
                    <a:pt x="397" y="182"/>
                    <a:pt x="396" y="182"/>
                    <a:pt x="394" y="182"/>
                  </a:cubicBezTo>
                  <a:cubicBezTo>
                    <a:pt x="381" y="184"/>
                    <a:pt x="368" y="185"/>
                    <a:pt x="355" y="185"/>
                  </a:cubicBezTo>
                  <a:cubicBezTo>
                    <a:pt x="303" y="185"/>
                    <a:pt x="252" y="172"/>
                    <a:pt x="208" y="148"/>
                  </a:cubicBezTo>
                  <a:cubicBezTo>
                    <a:pt x="148" y="119"/>
                    <a:pt x="102" y="72"/>
                    <a:pt x="68" y="17"/>
                  </a:cubicBezTo>
                  <a:cubicBezTo>
                    <a:pt x="61" y="5"/>
                    <a:pt x="52" y="0"/>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6"/>
            <p:cNvSpPr/>
            <p:nvPr/>
          </p:nvSpPr>
          <p:spPr>
            <a:xfrm>
              <a:off x="8934417" y="281303"/>
              <a:ext cx="157866" cy="75736"/>
            </a:xfrm>
            <a:custGeom>
              <a:rect b="b" l="l" r="r" t="t"/>
              <a:pathLst>
                <a:path extrusionOk="0" h="841" w="1753">
                  <a:moveTo>
                    <a:pt x="1705" y="1"/>
                  </a:moveTo>
                  <a:cubicBezTo>
                    <a:pt x="1689" y="1"/>
                    <a:pt x="1673" y="9"/>
                    <a:pt x="1668" y="28"/>
                  </a:cubicBezTo>
                  <a:cubicBezTo>
                    <a:pt x="1613" y="210"/>
                    <a:pt x="1511" y="376"/>
                    <a:pt x="1371" y="507"/>
                  </a:cubicBezTo>
                  <a:cubicBezTo>
                    <a:pt x="1231" y="630"/>
                    <a:pt x="1062" y="715"/>
                    <a:pt x="879" y="745"/>
                  </a:cubicBezTo>
                  <a:cubicBezTo>
                    <a:pt x="836" y="753"/>
                    <a:pt x="791" y="757"/>
                    <a:pt x="745" y="757"/>
                  </a:cubicBezTo>
                  <a:cubicBezTo>
                    <a:pt x="450" y="757"/>
                    <a:pt x="135" y="592"/>
                    <a:pt x="69" y="287"/>
                  </a:cubicBezTo>
                  <a:cubicBezTo>
                    <a:pt x="67" y="269"/>
                    <a:pt x="55" y="262"/>
                    <a:pt x="42" y="262"/>
                  </a:cubicBezTo>
                  <a:cubicBezTo>
                    <a:pt x="23" y="262"/>
                    <a:pt x="1" y="278"/>
                    <a:pt x="6" y="304"/>
                  </a:cubicBezTo>
                  <a:cubicBezTo>
                    <a:pt x="63" y="648"/>
                    <a:pt x="424" y="841"/>
                    <a:pt x="753" y="841"/>
                  </a:cubicBezTo>
                  <a:cubicBezTo>
                    <a:pt x="789" y="841"/>
                    <a:pt x="824" y="838"/>
                    <a:pt x="858" y="834"/>
                  </a:cubicBezTo>
                  <a:cubicBezTo>
                    <a:pt x="1261" y="779"/>
                    <a:pt x="1660" y="456"/>
                    <a:pt x="1745" y="49"/>
                  </a:cubicBezTo>
                  <a:cubicBezTo>
                    <a:pt x="1752" y="19"/>
                    <a:pt x="1728" y="1"/>
                    <a:pt x="17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6"/>
            <p:cNvSpPr/>
            <p:nvPr/>
          </p:nvSpPr>
          <p:spPr>
            <a:xfrm>
              <a:off x="9002498" y="271217"/>
              <a:ext cx="61778" cy="49710"/>
            </a:xfrm>
            <a:custGeom>
              <a:rect b="b" l="l" r="r" t="t"/>
              <a:pathLst>
                <a:path extrusionOk="0" h="552" w="686">
                  <a:moveTo>
                    <a:pt x="644" y="1"/>
                  </a:moveTo>
                  <a:cubicBezTo>
                    <a:pt x="628" y="1"/>
                    <a:pt x="613" y="8"/>
                    <a:pt x="611" y="25"/>
                  </a:cubicBezTo>
                  <a:cubicBezTo>
                    <a:pt x="570" y="290"/>
                    <a:pt x="342" y="484"/>
                    <a:pt x="80" y="484"/>
                  </a:cubicBezTo>
                  <a:cubicBezTo>
                    <a:pt x="69" y="484"/>
                    <a:pt x="58" y="484"/>
                    <a:pt x="47" y="483"/>
                  </a:cubicBezTo>
                  <a:cubicBezTo>
                    <a:pt x="9" y="483"/>
                    <a:pt x="0" y="543"/>
                    <a:pt x="38" y="547"/>
                  </a:cubicBezTo>
                  <a:cubicBezTo>
                    <a:pt x="62" y="550"/>
                    <a:pt x="85" y="552"/>
                    <a:pt x="109" y="552"/>
                  </a:cubicBezTo>
                  <a:cubicBezTo>
                    <a:pt x="390" y="552"/>
                    <a:pt x="660" y="324"/>
                    <a:pt x="683" y="34"/>
                  </a:cubicBezTo>
                  <a:cubicBezTo>
                    <a:pt x="686" y="13"/>
                    <a:pt x="664" y="1"/>
                    <a:pt x="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
            <p:cNvSpPr/>
            <p:nvPr/>
          </p:nvSpPr>
          <p:spPr>
            <a:xfrm>
              <a:off x="9051308" y="30772"/>
              <a:ext cx="61688" cy="124816"/>
            </a:xfrm>
            <a:custGeom>
              <a:rect b="b" l="l" r="r" t="t"/>
              <a:pathLst>
                <a:path extrusionOk="0" h="1386" w="685">
                  <a:moveTo>
                    <a:pt x="59" y="0"/>
                  </a:moveTo>
                  <a:cubicBezTo>
                    <a:pt x="22" y="0"/>
                    <a:pt x="1" y="59"/>
                    <a:pt x="39" y="74"/>
                  </a:cubicBezTo>
                  <a:cubicBezTo>
                    <a:pt x="264" y="172"/>
                    <a:pt x="434" y="358"/>
                    <a:pt x="514" y="592"/>
                  </a:cubicBezTo>
                  <a:cubicBezTo>
                    <a:pt x="595" y="829"/>
                    <a:pt x="578" y="1168"/>
                    <a:pt x="341" y="1317"/>
                  </a:cubicBezTo>
                  <a:cubicBezTo>
                    <a:pt x="304" y="1339"/>
                    <a:pt x="327" y="1385"/>
                    <a:pt x="361" y="1385"/>
                  </a:cubicBezTo>
                  <a:cubicBezTo>
                    <a:pt x="366" y="1385"/>
                    <a:pt x="372" y="1384"/>
                    <a:pt x="379" y="1381"/>
                  </a:cubicBezTo>
                  <a:cubicBezTo>
                    <a:pt x="642" y="1232"/>
                    <a:pt x="684" y="859"/>
                    <a:pt x="603" y="592"/>
                  </a:cubicBezTo>
                  <a:cubicBezTo>
                    <a:pt x="523" y="324"/>
                    <a:pt x="328" y="108"/>
                    <a:pt x="69" y="2"/>
                  </a:cubicBezTo>
                  <a:cubicBezTo>
                    <a:pt x="65" y="1"/>
                    <a:pt x="62" y="0"/>
                    <a:pt x="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
            <p:cNvSpPr/>
            <p:nvPr/>
          </p:nvSpPr>
          <p:spPr>
            <a:xfrm>
              <a:off x="9038340" y="90838"/>
              <a:ext cx="8195" cy="53223"/>
            </a:xfrm>
            <a:custGeom>
              <a:rect b="b" l="l" r="r" t="t"/>
              <a:pathLst>
                <a:path extrusionOk="0" h="591" w="91">
                  <a:moveTo>
                    <a:pt x="37" y="1"/>
                  </a:moveTo>
                  <a:cubicBezTo>
                    <a:pt x="19" y="1"/>
                    <a:pt x="1" y="14"/>
                    <a:pt x="1" y="39"/>
                  </a:cubicBezTo>
                  <a:cubicBezTo>
                    <a:pt x="9" y="213"/>
                    <a:pt x="9" y="387"/>
                    <a:pt x="5" y="557"/>
                  </a:cubicBezTo>
                  <a:cubicBezTo>
                    <a:pt x="5" y="574"/>
                    <a:pt x="18" y="591"/>
                    <a:pt x="35" y="591"/>
                  </a:cubicBezTo>
                  <a:cubicBezTo>
                    <a:pt x="52" y="591"/>
                    <a:pt x="69" y="574"/>
                    <a:pt x="69" y="557"/>
                  </a:cubicBezTo>
                  <a:cubicBezTo>
                    <a:pt x="90" y="387"/>
                    <a:pt x="90" y="213"/>
                    <a:pt x="73" y="39"/>
                  </a:cubicBezTo>
                  <a:cubicBezTo>
                    <a:pt x="73" y="14"/>
                    <a:pt x="55"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
            <p:cNvSpPr/>
            <p:nvPr/>
          </p:nvSpPr>
          <p:spPr>
            <a:xfrm>
              <a:off x="8894794" y="26719"/>
              <a:ext cx="40165" cy="130490"/>
            </a:xfrm>
            <a:custGeom>
              <a:rect b="b" l="l" r="r" t="t"/>
              <a:pathLst>
                <a:path extrusionOk="0" h="1449" w="446">
                  <a:moveTo>
                    <a:pt x="405" y="0"/>
                  </a:moveTo>
                  <a:cubicBezTo>
                    <a:pt x="395" y="0"/>
                    <a:pt x="385" y="4"/>
                    <a:pt x="378" y="13"/>
                  </a:cubicBezTo>
                  <a:cubicBezTo>
                    <a:pt x="306" y="132"/>
                    <a:pt x="242" y="259"/>
                    <a:pt x="187" y="386"/>
                  </a:cubicBezTo>
                  <a:cubicBezTo>
                    <a:pt x="132" y="505"/>
                    <a:pt x="89" y="632"/>
                    <a:pt x="55" y="760"/>
                  </a:cubicBezTo>
                  <a:cubicBezTo>
                    <a:pt x="0" y="980"/>
                    <a:pt x="13" y="1218"/>
                    <a:pt x="98" y="1434"/>
                  </a:cubicBezTo>
                  <a:cubicBezTo>
                    <a:pt x="102" y="1444"/>
                    <a:pt x="111" y="1448"/>
                    <a:pt x="122" y="1448"/>
                  </a:cubicBezTo>
                  <a:cubicBezTo>
                    <a:pt x="142" y="1448"/>
                    <a:pt x="166" y="1431"/>
                    <a:pt x="157" y="1409"/>
                  </a:cubicBezTo>
                  <a:cubicBezTo>
                    <a:pt x="85" y="1196"/>
                    <a:pt x="77" y="967"/>
                    <a:pt x="136" y="751"/>
                  </a:cubicBezTo>
                  <a:cubicBezTo>
                    <a:pt x="166" y="628"/>
                    <a:pt x="212" y="505"/>
                    <a:pt x="263" y="391"/>
                  </a:cubicBezTo>
                  <a:cubicBezTo>
                    <a:pt x="318" y="276"/>
                    <a:pt x="386" y="166"/>
                    <a:pt x="437" y="47"/>
                  </a:cubicBezTo>
                  <a:cubicBezTo>
                    <a:pt x="446" y="21"/>
                    <a:pt x="426" y="0"/>
                    <a:pt x="405"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6"/>
            <p:cNvSpPr/>
            <p:nvPr/>
          </p:nvSpPr>
          <p:spPr>
            <a:xfrm>
              <a:off x="8865346" y="54096"/>
              <a:ext cx="34131" cy="84652"/>
            </a:xfrm>
            <a:custGeom>
              <a:rect b="b" l="l" r="r" t="t"/>
              <a:pathLst>
                <a:path extrusionOk="0" h="940" w="379">
                  <a:moveTo>
                    <a:pt x="330" y="0"/>
                  </a:moveTo>
                  <a:cubicBezTo>
                    <a:pt x="319" y="0"/>
                    <a:pt x="308" y="6"/>
                    <a:pt x="302" y="19"/>
                  </a:cubicBezTo>
                  <a:cubicBezTo>
                    <a:pt x="217" y="154"/>
                    <a:pt x="149" y="299"/>
                    <a:pt x="102" y="447"/>
                  </a:cubicBezTo>
                  <a:cubicBezTo>
                    <a:pt x="52" y="596"/>
                    <a:pt x="18" y="753"/>
                    <a:pt x="1" y="909"/>
                  </a:cubicBezTo>
                  <a:cubicBezTo>
                    <a:pt x="1" y="929"/>
                    <a:pt x="19" y="940"/>
                    <a:pt x="37" y="940"/>
                  </a:cubicBezTo>
                  <a:cubicBezTo>
                    <a:pt x="51" y="940"/>
                    <a:pt x="65" y="933"/>
                    <a:pt x="68" y="918"/>
                  </a:cubicBezTo>
                  <a:cubicBezTo>
                    <a:pt x="107" y="613"/>
                    <a:pt x="208" y="320"/>
                    <a:pt x="361" y="53"/>
                  </a:cubicBezTo>
                  <a:cubicBezTo>
                    <a:pt x="379" y="26"/>
                    <a:pt x="354" y="0"/>
                    <a:pt x="33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
            <p:cNvSpPr/>
            <p:nvPr/>
          </p:nvSpPr>
          <p:spPr>
            <a:xfrm>
              <a:off x="8625261" y="138837"/>
              <a:ext cx="106445" cy="125807"/>
            </a:xfrm>
            <a:custGeom>
              <a:rect b="b" l="l" r="r" t="t"/>
              <a:pathLst>
                <a:path extrusionOk="0" h="1397" w="1182">
                  <a:moveTo>
                    <a:pt x="1138" y="0"/>
                  </a:moveTo>
                  <a:cubicBezTo>
                    <a:pt x="1128" y="0"/>
                    <a:pt x="1119" y="5"/>
                    <a:pt x="1114" y="15"/>
                  </a:cubicBezTo>
                  <a:cubicBezTo>
                    <a:pt x="983" y="299"/>
                    <a:pt x="860" y="588"/>
                    <a:pt x="728" y="872"/>
                  </a:cubicBezTo>
                  <a:cubicBezTo>
                    <a:pt x="669" y="1012"/>
                    <a:pt x="601" y="1169"/>
                    <a:pt x="474" y="1258"/>
                  </a:cubicBezTo>
                  <a:cubicBezTo>
                    <a:pt x="420" y="1294"/>
                    <a:pt x="350" y="1316"/>
                    <a:pt x="283" y="1316"/>
                  </a:cubicBezTo>
                  <a:cubicBezTo>
                    <a:pt x="209" y="1316"/>
                    <a:pt x="137" y="1289"/>
                    <a:pt x="92" y="1224"/>
                  </a:cubicBezTo>
                  <a:cubicBezTo>
                    <a:pt x="83" y="1211"/>
                    <a:pt x="71" y="1206"/>
                    <a:pt x="59" y="1206"/>
                  </a:cubicBezTo>
                  <a:cubicBezTo>
                    <a:pt x="29" y="1206"/>
                    <a:pt x="0" y="1236"/>
                    <a:pt x="24" y="1266"/>
                  </a:cubicBezTo>
                  <a:cubicBezTo>
                    <a:pt x="83" y="1350"/>
                    <a:pt x="179" y="1396"/>
                    <a:pt x="278" y="1396"/>
                  </a:cubicBezTo>
                  <a:cubicBezTo>
                    <a:pt x="299" y="1396"/>
                    <a:pt x="321" y="1394"/>
                    <a:pt x="342" y="1389"/>
                  </a:cubicBezTo>
                  <a:cubicBezTo>
                    <a:pt x="495" y="1364"/>
                    <a:pt x="610" y="1258"/>
                    <a:pt x="686" y="1131"/>
                  </a:cubicBezTo>
                  <a:cubicBezTo>
                    <a:pt x="783" y="969"/>
                    <a:pt x="851" y="787"/>
                    <a:pt x="928" y="613"/>
                  </a:cubicBezTo>
                  <a:cubicBezTo>
                    <a:pt x="1008" y="427"/>
                    <a:pt x="1093" y="240"/>
                    <a:pt x="1169" y="49"/>
                  </a:cubicBezTo>
                  <a:cubicBezTo>
                    <a:pt x="1181" y="23"/>
                    <a:pt x="1158" y="0"/>
                    <a:pt x="11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
            <p:cNvSpPr/>
            <p:nvPr/>
          </p:nvSpPr>
          <p:spPr>
            <a:xfrm>
              <a:off x="8649486" y="172337"/>
              <a:ext cx="33861" cy="37193"/>
            </a:xfrm>
            <a:custGeom>
              <a:rect b="b" l="l" r="r" t="t"/>
              <a:pathLst>
                <a:path extrusionOk="0" h="413" w="376">
                  <a:moveTo>
                    <a:pt x="335" y="0"/>
                  </a:moveTo>
                  <a:cubicBezTo>
                    <a:pt x="321" y="0"/>
                    <a:pt x="307" y="8"/>
                    <a:pt x="302" y="25"/>
                  </a:cubicBezTo>
                  <a:cubicBezTo>
                    <a:pt x="281" y="97"/>
                    <a:pt x="247" y="161"/>
                    <a:pt x="201" y="216"/>
                  </a:cubicBezTo>
                  <a:cubicBezTo>
                    <a:pt x="150" y="267"/>
                    <a:pt x="95" y="313"/>
                    <a:pt x="31" y="347"/>
                  </a:cubicBezTo>
                  <a:cubicBezTo>
                    <a:pt x="0" y="366"/>
                    <a:pt x="14" y="413"/>
                    <a:pt x="45" y="413"/>
                  </a:cubicBezTo>
                  <a:cubicBezTo>
                    <a:pt x="49" y="413"/>
                    <a:pt x="52" y="412"/>
                    <a:pt x="56" y="411"/>
                  </a:cubicBezTo>
                  <a:cubicBezTo>
                    <a:pt x="137" y="381"/>
                    <a:pt x="205" y="330"/>
                    <a:pt x="256" y="267"/>
                  </a:cubicBezTo>
                  <a:cubicBezTo>
                    <a:pt x="311" y="199"/>
                    <a:pt x="349" y="127"/>
                    <a:pt x="370" y="42"/>
                  </a:cubicBezTo>
                  <a:cubicBezTo>
                    <a:pt x="375" y="17"/>
                    <a:pt x="355" y="0"/>
                    <a:pt x="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
            <p:cNvSpPr/>
            <p:nvPr/>
          </p:nvSpPr>
          <p:spPr>
            <a:xfrm>
              <a:off x="8349515" y="243480"/>
              <a:ext cx="214781" cy="57635"/>
            </a:xfrm>
            <a:custGeom>
              <a:rect b="b" l="l" r="r" t="t"/>
              <a:pathLst>
                <a:path extrusionOk="0" h="640" w="2385">
                  <a:moveTo>
                    <a:pt x="2341" y="0"/>
                  </a:moveTo>
                  <a:cubicBezTo>
                    <a:pt x="2335" y="0"/>
                    <a:pt x="2329" y="2"/>
                    <a:pt x="2323" y="7"/>
                  </a:cubicBezTo>
                  <a:cubicBezTo>
                    <a:pt x="1975" y="232"/>
                    <a:pt x="1593" y="405"/>
                    <a:pt x="1190" y="516"/>
                  </a:cubicBezTo>
                  <a:cubicBezTo>
                    <a:pt x="1076" y="551"/>
                    <a:pt x="959" y="569"/>
                    <a:pt x="841" y="569"/>
                  </a:cubicBezTo>
                  <a:cubicBezTo>
                    <a:pt x="762" y="569"/>
                    <a:pt x="683" y="561"/>
                    <a:pt x="605" y="545"/>
                  </a:cubicBezTo>
                  <a:cubicBezTo>
                    <a:pt x="406" y="503"/>
                    <a:pt x="236" y="397"/>
                    <a:pt x="58" y="299"/>
                  </a:cubicBezTo>
                  <a:cubicBezTo>
                    <a:pt x="55" y="299"/>
                    <a:pt x="52" y="298"/>
                    <a:pt x="49" y="298"/>
                  </a:cubicBezTo>
                  <a:cubicBezTo>
                    <a:pt x="20" y="298"/>
                    <a:pt x="1" y="336"/>
                    <a:pt x="24" y="359"/>
                  </a:cubicBezTo>
                  <a:cubicBezTo>
                    <a:pt x="198" y="473"/>
                    <a:pt x="384" y="562"/>
                    <a:pt x="588" y="618"/>
                  </a:cubicBezTo>
                  <a:cubicBezTo>
                    <a:pt x="669" y="632"/>
                    <a:pt x="751" y="640"/>
                    <a:pt x="833" y="640"/>
                  </a:cubicBezTo>
                  <a:cubicBezTo>
                    <a:pt x="939" y="640"/>
                    <a:pt x="1046" y="627"/>
                    <a:pt x="1152" y="601"/>
                  </a:cubicBezTo>
                  <a:cubicBezTo>
                    <a:pt x="1581" y="490"/>
                    <a:pt x="1988" y="308"/>
                    <a:pt x="2357" y="58"/>
                  </a:cubicBezTo>
                  <a:cubicBezTo>
                    <a:pt x="2384" y="40"/>
                    <a:pt x="2367" y="0"/>
                    <a:pt x="234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
            <p:cNvSpPr/>
            <p:nvPr/>
          </p:nvSpPr>
          <p:spPr>
            <a:xfrm>
              <a:off x="8387788" y="239608"/>
              <a:ext cx="124006" cy="23504"/>
            </a:xfrm>
            <a:custGeom>
              <a:rect b="b" l="l" r="r" t="t"/>
              <a:pathLst>
                <a:path extrusionOk="0" h="261" w="1377">
                  <a:moveTo>
                    <a:pt x="1328" y="1"/>
                  </a:moveTo>
                  <a:cubicBezTo>
                    <a:pt x="1325" y="1"/>
                    <a:pt x="1321" y="2"/>
                    <a:pt x="1317" y="3"/>
                  </a:cubicBezTo>
                  <a:cubicBezTo>
                    <a:pt x="1122" y="105"/>
                    <a:pt x="914" y="164"/>
                    <a:pt x="693" y="181"/>
                  </a:cubicBezTo>
                  <a:cubicBezTo>
                    <a:pt x="672" y="182"/>
                    <a:pt x="651" y="183"/>
                    <a:pt x="629" y="183"/>
                  </a:cubicBezTo>
                  <a:cubicBezTo>
                    <a:pt x="438" y="183"/>
                    <a:pt x="244" y="148"/>
                    <a:pt x="61" y="79"/>
                  </a:cubicBezTo>
                  <a:cubicBezTo>
                    <a:pt x="58" y="78"/>
                    <a:pt x="55" y="78"/>
                    <a:pt x="52" y="78"/>
                  </a:cubicBezTo>
                  <a:cubicBezTo>
                    <a:pt x="19" y="78"/>
                    <a:pt x="1" y="136"/>
                    <a:pt x="36" y="152"/>
                  </a:cubicBezTo>
                  <a:cubicBezTo>
                    <a:pt x="207" y="226"/>
                    <a:pt x="396" y="261"/>
                    <a:pt x="587" y="261"/>
                  </a:cubicBezTo>
                  <a:cubicBezTo>
                    <a:pt x="854" y="261"/>
                    <a:pt x="1123" y="191"/>
                    <a:pt x="1346" y="62"/>
                  </a:cubicBezTo>
                  <a:cubicBezTo>
                    <a:pt x="1376" y="40"/>
                    <a:pt x="1357" y="1"/>
                    <a:pt x="132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
            <p:cNvSpPr/>
            <p:nvPr/>
          </p:nvSpPr>
          <p:spPr>
            <a:xfrm>
              <a:off x="8370498" y="97772"/>
              <a:ext cx="175517" cy="69342"/>
            </a:xfrm>
            <a:custGeom>
              <a:rect b="b" l="l" r="r" t="t"/>
              <a:pathLst>
                <a:path extrusionOk="0" h="770" w="1949">
                  <a:moveTo>
                    <a:pt x="1907" y="0"/>
                  </a:moveTo>
                  <a:cubicBezTo>
                    <a:pt x="1906" y="0"/>
                    <a:pt x="1904" y="0"/>
                    <a:pt x="1903" y="0"/>
                  </a:cubicBezTo>
                  <a:cubicBezTo>
                    <a:pt x="1555" y="38"/>
                    <a:pt x="1212" y="111"/>
                    <a:pt x="881" y="221"/>
                  </a:cubicBezTo>
                  <a:cubicBezTo>
                    <a:pt x="563" y="318"/>
                    <a:pt x="266" y="484"/>
                    <a:pt x="20" y="713"/>
                  </a:cubicBezTo>
                  <a:cubicBezTo>
                    <a:pt x="0" y="736"/>
                    <a:pt x="24" y="769"/>
                    <a:pt x="49" y="769"/>
                  </a:cubicBezTo>
                  <a:cubicBezTo>
                    <a:pt x="57" y="769"/>
                    <a:pt x="64" y="766"/>
                    <a:pt x="71" y="760"/>
                  </a:cubicBezTo>
                  <a:cubicBezTo>
                    <a:pt x="321" y="539"/>
                    <a:pt x="622" y="374"/>
                    <a:pt x="945" y="280"/>
                  </a:cubicBezTo>
                  <a:cubicBezTo>
                    <a:pt x="1263" y="178"/>
                    <a:pt x="1589" y="145"/>
                    <a:pt x="1912" y="72"/>
                  </a:cubicBezTo>
                  <a:cubicBezTo>
                    <a:pt x="1949" y="64"/>
                    <a:pt x="1946" y="0"/>
                    <a:pt x="190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
            <p:cNvSpPr/>
            <p:nvPr/>
          </p:nvSpPr>
          <p:spPr>
            <a:xfrm>
              <a:off x="8491531" y="68955"/>
              <a:ext cx="51782" cy="20082"/>
            </a:xfrm>
            <a:custGeom>
              <a:rect b="b" l="l" r="r" t="t"/>
              <a:pathLst>
                <a:path extrusionOk="0" h="223" w="575">
                  <a:moveTo>
                    <a:pt x="400" y="1"/>
                  </a:moveTo>
                  <a:cubicBezTo>
                    <a:pt x="258" y="1"/>
                    <a:pt x="120" y="59"/>
                    <a:pt x="20" y="168"/>
                  </a:cubicBezTo>
                  <a:cubicBezTo>
                    <a:pt x="0" y="191"/>
                    <a:pt x="22" y="222"/>
                    <a:pt x="47" y="222"/>
                  </a:cubicBezTo>
                  <a:cubicBezTo>
                    <a:pt x="54" y="222"/>
                    <a:pt x="61" y="220"/>
                    <a:pt x="67" y="214"/>
                  </a:cubicBezTo>
                  <a:cubicBezTo>
                    <a:pt x="162" y="123"/>
                    <a:pt x="285" y="74"/>
                    <a:pt x="410" y="74"/>
                  </a:cubicBezTo>
                  <a:cubicBezTo>
                    <a:pt x="447" y="74"/>
                    <a:pt x="484" y="78"/>
                    <a:pt x="521" y="87"/>
                  </a:cubicBezTo>
                  <a:cubicBezTo>
                    <a:pt x="523" y="87"/>
                    <a:pt x="524" y="87"/>
                    <a:pt x="526" y="87"/>
                  </a:cubicBezTo>
                  <a:cubicBezTo>
                    <a:pt x="564" y="87"/>
                    <a:pt x="575" y="36"/>
                    <a:pt x="538" y="19"/>
                  </a:cubicBezTo>
                  <a:cubicBezTo>
                    <a:pt x="492" y="7"/>
                    <a:pt x="446" y="1"/>
                    <a:pt x="40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
            <p:cNvSpPr/>
            <p:nvPr/>
          </p:nvSpPr>
          <p:spPr>
            <a:xfrm>
              <a:off x="8523680" y="25549"/>
              <a:ext cx="154264" cy="21973"/>
            </a:xfrm>
            <a:custGeom>
              <a:rect b="b" l="l" r="r" t="t"/>
              <a:pathLst>
                <a:path extrusionOk="0" h="244" w="1713">
                  <a:moveTo>
                    <a:pt x="525" y="1"/>
                  </a:moveTo>
                  <a:cubicBezTo>
                    <a:pt x="357" y="1"/>
                    <a:pt x="190" y="26"/>
                    <a:pt x="37" y="98"/>
                  </a:cubicBezTo>
                  <a:cubicBezTo>
                    <a:pt x="1" y="116"/>
                    <a:pt x="20" y="162"/>
                    <a:pt x="53" y="162"/>
                  </a:cubicBezTo>
                  <a:cubicBezTo>
                    <a:pt x="58" y="162"/>
                    <a:pt x="64" y="161"/>
                    <a:pt x="71" y="158"/>
                  </a:cubicBezTo>
                  <a:cubicBezTo>
                    <a:pt x="212" y="98"/>
                    <a:pt x="362" y="78"/>
                    <a:pt x="513" y="78"/>
                  </a:cubicBezTo>
                  <a:cubicBezTo>
                    <a:pt x="610" y="78"/>
                    <a:pt x="708" y="87"/>
                    <a:pt x="804" y="98"/>
                  </a:cubicBezTo>
                  <a:cubicBezTo>
                    <a:pt x="1089" y="132"/>
                    <a:pt x="1369" y="196"/>
                    <a:pt x="1648" y="242"/>
                  </a:cubicBezTo>
                  <a:cubicBezTo>
                    <a:pt x="1653" y="243"/>
                    <a:pt x="1656" y="244"/>
                    <a:pt x="1660" y="244"/>
                  </a:cubicBezTo>
                  <a:cubicBezTo>
                    <a:pt x="1702" y="244"/>
                    <a:pt x="1712" y="182"/>
                    <a:pt x="1665" y="170"/>
                  </a:cubicBezTo>
                  <a:cubicBezTo>
                    <a:pt x="1377" y="94"/>
                    <a:pt x="1084" y="43"/>
                    <a:pt x="787" y="18"/>
                  </a:cubicBezTo>
                  <a:cubicBezTo>
                    <a:pt x="701" y="8"/>
                    <a:pt x="613" y="1"/>
                    <a:pt x="52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6"/>
            <p:cNvSpPr/>
            <p:nvPr/>
          </p:nvSpPr>
          <p:spPr>
            <a:xfrm>
              <a:off x="8855080" y="972018"/>
              <a:ext cx="90" cy="540"/>
            </a:xfrm>
            <a:custGeom>
              <a:rect b="b" l="l" r="r" t="t"/>
              <a:pathLst>
                <a:path extrusionOk="0" h="6" w="1">
                  <a:moveTo>
                    <a:pt x="0" y="5"/>
                  </a:moveTo>
                  <a:lnTo>
                    <a:pt x="0" y="1"/>
                  </a:ln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6"/>
            <p:cNvSpPr/>
            <p:nvPr/>
          </p:nvSpPr>
          <p:spPr>
            <a:xfrm>
              <a:off x="8753859" y="970127"/>
              <a:ext cx="90" cy="90"/>
            </a:xfrm>
            <a:custGeom>
              <a:rect b="b" l="l" r="r" t="t"/>
              <a:pathLst>
                <a:path extrusionOk="0" h="1" w="1">
                  <a:moveTo>
                    <a:pt x="0" y="1"/>
                  </a:move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
            <p:cNvSpPr/>
            <p:nvPr/>
          </p:nvSpPr>
          <p:spPr>
            <a:xfrm>
              <a:off x="8563214" y="908260"/>
              <a:ext cx="450" cy="3872"/>
            </a:xfrm>
            <a:custGeom>
              <a:rect b="b" l="l" r="r" t="t"/>
              <a:pathLst>
                <a:path extrusionOk="0" h="43" w="5">
                  <a:moveTo>
                    <a:pt x="1" y="1"/>
                  </a:moveTo>
                  <a:lnTo>
                    <a:pt x="1" y="35"/>
                  </a:lnTo>
                  <a:lnTo>
                    <a:pt x="1" y="43"/>
                  </a:lnTo>
                  <a:cubicBezTo>
                    <a:pt x="5" y="30"/>
                    <a:pt x="5" y="13"/>
                    <a:pt x="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
            <p:cNvSpPr/>
            <p:nvPr/>
          </p:nvSpPr>
          <p:spPr>
            <a:xfrm>
              <a:off x="8438669" y="868546"/>
              <a:ext cx="1261" cy="90"/>
            </a:xfrm>
            <a:custGeom>
              <a:rect b="b" l="l" r="r" t="t"/>
              <a:pathLst>
                <a:path extrusionOk="0" h="1" w="14">
                  <a:moveTo>
                    <a:pt x="14" y="0"/>
                  </a:moveTo>
                  <a:lnTo>
                    <a:pt x="1"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
            <p:cNvSpPr/>
            <p:nvPr/>
          </p:nvSpPr>
          <p:spPr>
            <a:xfrm>
              <a:off x="8408951" y="582084"/>
              <a:ext cx="832649" cy="396692"/>
            </a:xfrm>
            <a:custGeom>
              <a:rect b="b" l="l" r="r" t="t"/>
              <a:pathLst>
                <a:path extrusionOk="0" h="4405" w="9246">
                  <a:moveTo>
                    <a:pt x="5320" y="4363"/>
                  </a:moveTo>
                  <a:cubicBezTo>
                    <a:pt x="5320" y="4363"/>
                    <a:pt x="5316" y="4365"/>
                    <a:pt x="5306" y="4369"/>
                  </a:cubicBezTo>
                  <a:cubicBezTo>
                    <a:pt x="5309" y="4369"/>
                    <a:pt x="5321" y="4363"/>
                    <a:pt x="5320" y="4363"/>
                  </a:cubicBezTo>
                  <a:close/>
                  <a:moveTo>
                    <a:pt x="5503" y="0"/>
                  </a:moveTo>
                  <a:cubicBezTo>
                    <a:pt x="5449" y="0"/>
                    <a:pt x="5397" y="10"/>
                    <a:pt x="5349" y="30"/>
                  </a:cubicBezTo>
                  <a:cubicBezTo>
                    <a:pt x="5264" y="64"/>
                    <a:pt x="5192" y="128"/>
                    <a:pt x="5149" y="208"/>
                  </a:cubicBezTo>
                  <a:cubicBezTo>
                    <a:pt x="5069" y="335"/>
                    <a:pt x="5081" y="501"/>
                    <a:pt x="5111" y="641"/>
                  </a:cubicBezTo>
                  <a:cubicBezTo>
                    <a:pt x="5153" y="785"/>
                    <a:pt x="5213" y="925"/>
                    <a:pt x="5293" y="1052"/>
                  </a:cubicBezTo>
                  <a:cubicBezTo>
                    <a:pt x="5374" y="1192"/>
                    <a:pt x="5463" y="1324"/>
                    <a:pt x="5565" y="1447"/>
                  </a:cubicBezTo>
                  <a:cubicBezTo>
                    <a:pt x="5675" y="1578"/>
                    <a:pt x="5790" y="1701"/>
                    <a:pt x="5921" y="1811"/>
                  </a:cubicBezTo>
                  <a:cubicBezTo>
                    <a:pt x="5951" y="1837"/>
                    <a:pt x="5981" y="1862"/>
                    <a:pt x="6014" y="1888"/>
                  </a:cubicBezTo>
                  <a:lnTo>
                    <a:pt x="6061" y="1922"/>
                  </a:lnTo>
                  <a:cubicBezTo>
                    <a:pt x="6065" y="1926"/>
                    <a:pt x="6074" y="1934"/>
                    <a:pt x="6082" y="1939"/>
                  </a:cubicBezTo>
                  <a:lnTo>
                    <a:pt x="6095" y="1947"/>
                  </a:lnTo>
                  <a:cubicBezTo>
                    <a:pt x="6099" y="1947"/>
                    <a:pt x="6108" y="1956"/>
                    <a:pt x="6108" y="1956"/>
                  </a:cubicBezTo>
                  <a:cubicBezTo>
                    <a:pt x="6111" y="1959"/>
                    <a:pt x="6132" y="1972"/>
                    <a:pt x="6134" y="1972"/>
                  </a:cubicBezTo>
                  <a:cubicBezTo>
                    <a:pt x="6134" y="1972"/>
                    <a:pt x="6133" y="1971"/>
                    <a:pt x="6129" y="1968"/>
                  </a:cubicBezTo>
                  <a:lnTo>
                    <a:pt x="6129" y="1968"/>
                  </a:lnTo>
                  <a:lnTo>
                    <a:pt x="6159" y="1990"/>
                  </a:lnTo>
                  <a:cubicBezTo>
                    <a:pt x="6180" y="2002"/>
                    <a:pt x="6201" y="2019"/>
                    <a:pt x="6227" y="2032"/>
                  </a:cubicBezTo>
                  <a:lnTo>
                    <a:pt x="6286" y="2066"/>
                  </a:lnTo>
                  <a:cubicBezTo>
                    <a:pt x="6070" y="2045"/>
                    <a:pt x="5849" y="2015"/>
                    <a:pt x="5633" y="1994"/>
                  </a:cubicBezTo>
                  <a:cubicBezTo>
                    <a:pt x="5527" y="1951"/>
                    <a:pt x="5421" y="1896"/>
                    <a:pt x="5327" y="1837"/>
                  </a:cubicBezTo>
                  <a:lnTo>
                    <a:pt x="5238" y="1778"/>
                  </a:lnTo>
                  <a:cubicBezTo>
                    <a:pt x="5226" y="1735"/>
                    <a:pt x="5209" y="1693"/>
                    <a:pt x="5187" y="1655"/>
                  </a:cubicBezTo>
                  <a:cubicBezTo>
                    <a:pt x="5175" y="1621"/>
                    <a:pt x="5162" y="1595"/>
                    <a:pt x="5145" y="1565"/>
                  </a:cubicBezTo>
                  <a:cubicBezTo>
                    <a:pt x="5132" y="1544"/>
                    <a:pt x="5115" y="1527"/>
                    <a:pt x="5103" y="1506"/>
                  </a:cubicBezTo>
                  <a:lnTo>
                    <a:pt x="4946" y="1273"/>
                  </a:lnTo>
                  <a:cubicBezTo>
                    <a:pt x="4840" y="1120"/>
                    <a:pt x="4734" y="967"/>
                    <a:pt x="4628" y="815"/>
                  </a:cubicBezTo>
                  <a:cubicBezTo>
                    <a:pt x="4454" y="565"/>
                    <a:pt x="4271" y="285"/>
                    <a:pt x="3966" y="187"/>
                  </a:cubicBezTo>
                  <a:cubicBezTo>
                    <a:pt x="3916" y="171"/>
                    <a:pt x="3863" y="163"/>
                    <a:pt x="3810" y="163"/>
                  </a:cubicBezTo>
                  <a:cubicBezTo>
                    <a:pt x="3791" y="163"/>
                    <a:pt x="3772" y="164"/>
                    <a:pt x="3754" y="166"/>
                  </a:cubicBezTo>
                  <a:cubicBezTo>
                    <a:pt x="3673" y="174"/>
                    <a:pt x="3601" y="208"/>
                    <a:pt x="3537" y="259"/>
                  </a:cubicBezTo>
                  <a:cubicBezTo>
                    <a:pt x="3461" y="319"/>
                    <a:pt x="3419" y="416"/>
                    <a:pt x="3427" y="514"/>
                  </a:cubicBezTo>
                  <a:cubicBezTo>
                    <a:pt x="3444" y="607"/>
                    <a:pt x="3482" y="700"/>
                    <a:pt x="3542" y="777"/>
                  </a:cubicBezTo>
                  <a:cubicBezTo>
                    <a:pt x="3792" y="1175"/>
                    <a:pt x="4127" y="1510"/>
                    <a:pt x="4526" y="1761"/>
                  </a:cubicBezTo>
                  <a:cubicBezTo>
                    <a:pt x="4615" y="1820"/>
                    <a:pt x="4708" y="1871"/>
                    <a:pt x="4806" y="1918"/>
                  </a:cubicBezTo>
                  <a:cubicBezTo>
                    <a:pt x="4632" y="1909"/>
                    <a:pt x="4462" y="1905"/>
                    <a:pt x="4292" y="1905"/>
                  </a:cubicBezTo>
                  <a:cubicBezTo>
                    <a:pt x="4195" y="1905"/>
                    <a:pt x="4097" y="1913"/>
                    <a:pt x="4000" y="1922"/>
                  </a:cubicBezTo>
                  <a:lnTo>
                    <a:pt x="3949" y="1909"/>
                  </a:lnTo>
                  <a:lnTo>
                    <a:pt x="3940" y="1905"/>
                  </a:lnTo>
                  <a:lnTo>
                    <a:pt x="3915" y="1896"/>
                  </a:lnTo>
                  <a:lnTo>
                    <a:pt x="3864" y="1871"/>
                  </a:lnTo>
                  <a:cubicBezTo>
                    <a:pt x="3830" y="1858"/>
                    <a:pt x="3796" y="1841"/>
                    <a:pt x="3762" y="1828"/>
                  </a:cubicBezTo>
                  <a:cubicBezTo>
                    <a:pt x="3758" y="1811"/>
                    <a:pt x="3754" y="1799"/>
                    <a:pt x="3745" y="1786"/>
                  </a:cubicBezTo>
                  <a:lnTo>
                    <a:pt x="3720" y="1748"/>
                  </a:lnTo>
                  <a:cubicBezTo>
                    <a:pt x="3711" y="1722"/>
                    <a:pt x="3699" y="1701"/>
                    <a:pt x="3682" y="1680"/>
                  </a:cubicBezTo>
                  <a:cubicBezTo>
                    <a:pt x="3665" y="1655"/>
                    <a:pt x="3648" y="1629"/>
                    <a:pt x="3631" y="1604"/>
                  </a:cubicBezTo>
                  <a:cubicBezTo>
                    <a:pt x="3597" y="1557"/>
                    <a:pt x="3567" y="1510"/>
                    <a:pt x="3533" y="1464"/>
                  </a:cubicBezTo>
                  <a:cubicBezTo>
                    <a:pt x="3461" y="1375"/>
                    <a:pt x="3398" y="1281"/>
                    <a:pt x="3330" y="1192"/>
                  </a:cubicBezTo>
                  <a:cubicBezTo>
                    <a:pt x="3258" y="1103"/>
                    <a:pt x="3190" y="1014"/>
                    <a:pt x="3118" y="929"/>
                  </a:cubicBezTo>
                  <a:cubicBezTo>
                    <a:pt x="3037" y="836"/>
                    <a:pt x="2948" y="747"/>
                    <a:pt x="2855" y="671"/>
                  </a:cubicBezTo>
                  <a:cubicBezTo>
                    <a:pt x="2804" y="632"/>
                    <a:pt x="2749" y="594"/>
                    <a:pt x="2689" y="565"/>
                  </a:cubicBezTo>
                  <a:cubicBezTo>
                    <a:pt x="2638" y="531"/>
                    <a:pt x="2579" y="505"/>
                    <a:pt x="2520" y="488"/>
                  </a:cubicBezTo>
                  <a:lnTo>
                    <a:pt x="2494" y="475"/>
                  </a:lnTo>
                  <a:cubicBezTo>
                    <a:pt x="2435" y="454"/>
                    <a:pt x="2371" y="437"/>
                    <a:pt x="2312" y="425"/>
                  </a:cubicBezTo>
                  <a:cubicBezTo>
                    <a:pt x="2248" y="412"/>
                    <a:pt x="2184" y="408"/>
                    <a:pt x="2121" y="408"/>
                  </a:cubicBezTo>
                  <a:cubicBezTo>
                    <a:pt x="2112" y="407"/>
                    <a:pt x="2104" y="407"/>
                    <a:pt x="2095" y="407"/>
                  </a:cubicBezTo>
                  <a:cubicBezTo>
                    <a:pt x="1986" y="407"/>
                    <a:pt x="1880" y="432"/>
                    <a:pt x="1782" y="475"/>
                  </a:cubicBezTo>
                  <a:cubicBezTo>
                    <a:pt x="1663" y="522"/>
                    <a:pt x="1565" y="594"/>
                    <a:pt x="1485" y="692"/>
                  </a:cubicBezTo>
                  <a:cubicBezTo>
                    <a:pt x="1391" y="798"/>
                    <a:pt x="1366" y="950"/>
                    <a:pt x="1421" y="1086"/>
                  </a:cubicBezTo>
                  <a:cubicBezTo>
                    <a:pt x="1485" y="1196"/>
                    <a:pt x="1582" y="1286"/>
                    <a:pt x="1705" y="1332"/>
                  </a:cubicBezTo>
                  <a:cubicBezTo>
                    <a:pt x="1820" y="1383"/>
                    <a:pt x="1938" y="1421"/>
                    <a:pt x="2061" y="1451"/>
                  </a:cubicBezTo>
                  <a:cubicBezTo>
                    <a:pt x="2125" y="1468"/>
                    <a:pt x="2189" y="1485"/>
                    <a:pt x="2248" y="1502"/>
                  </a:cubicBezTo>
                  <a:lnTo>
                    <a:pt x="2346" y="1532"/>
                  </a:lnTo>
                  <a:lnTo>
                    <a:pt x="2388" y="1544"/>
                  </a:lnTo>
                  <a:lnTo>
                    <a:pt x="2405" y="1553"/>
                  </a:lnTo>
                  <a:lnTo>
                    <a:pt x="2418" y="1557"/>
                  </a:lnTo>
                  <a:cubicBezTo>
                    <a:pt x="2541" y="1595"/>
                    <a:pt x="2664" y="1642"/>
                    <a:pt x="2787" y="1688"/>
                  </a:cubicBezTo>
                  <a:cubicBezTo>
                    <a:pt x="3024" y="1782"/>
                    <a:pt x="3258" y="1892"/>
                    <a:pt x="3482" y="2007"/>
                  </a:cubicBezTo>
                  <a:lnTo>
                    <a:pt x="3423" y="2019"/>
                  </a:lnTo>
                  <a:lnTo>
                    <a:pt x="3258" y="2053"/>
                  </a:lnTo>
                  <a:cubicBezTo>
                    <a:pt x="3258" y="2053"/>
                    <a:pt x="3242" y="2056"/>
                    <a:pt x="3232" y="2057"/>
                  </a:cubicBezTo>
                  <a:lnTo>
                    <a:pt x="3232" y="2057"/>
                  </a:lnTo>
                  <a:lnTo>
                    <a:pt x="3215" y="2062"/>
                  </a:lnTo>
                  <a:lnTo>
                    <a:pt x="3156" y="2074"/>
                  </a:lnTo>
                  <a:lnTo>
                    <a:pt x="3118" y="2083"/>
                  </a:lnTo>
                  <a:lnTo>
                    <a:pt x="3096" y="2087"/>
                  </a:lnTo>
                  <a:lnTo>
                    <a:pt x="3084" y="2087"/>
                  </a:lnTo>
                  <a:cubicBezTo>
                    <a:pt x="3024" y="2100"/>
                    <a:pt x="2965" y="2113"/>
                    <a:pt x="2901" y="2130"/>
                  </a:cubicBezTo>
                  <a:cubicBezTo>
                    <a:pt x="2859" y="2138"/>
                    <a:pt x="2812" y="2151"/>
                    <a:pt x="2766" y="2159"/>
                  </a:cubicBezTo>
                  <a:cubicBezTo>
                    <a:pt x="2428" y="2117"/>
                    <a:pt x="2034" y="2075"/>
                    <a:pt x="1649" y="2075"/>
                  </a:cubicBezTo>
                  <a:cubicBezTo>
                    <a:pt x="1177" y="2075"/>
                    <a:pt x="721" y="2138"/>
                    <a:pt x="403" y="2342"/>
                  </a:cubicBezTo>
                  <a:cubicBezTo>
                    <a:pt x="297" y="2410"/>
                    <a:pt x="204" y="2499"/>
                    <a:pt x="136" y="2600"/>
                  </a:cubicBezTo>
                  <a:cubicBezTo>
                    <a:pt x="89" y="2664"/>
                    <a:pt x="55" y="2736"/>
                    <a:pt x="30" y="2812"/>
                  </a:cubicBezTo>
                  <a:cubicBezTo>
                    <a:pt x="17" y="2842"/>
                    <a:pt x="13" y="2872"/>
                    <a:pt x="4" y="2902"/>
                  </a:cubicBezTo>
                  <a:cubicBezTo>
                    <a:pt x="4" y="2910"/>
                    <a:pt x="4" y="2919"/>
                    <a:pt x="4" y="2927"/>
                  </a:cubicBezTo>
                  <a:cubicBezTo>
                    <a:pt x="0" y="2931"/>
                    <a:pt x="0" y="2935"/>
                    <a:pt x="4" y="2940"/>
                  </a:cubicBezTo>
                  <a:lnTo>
                    <a:pt x="4" y="2957"/>
                  </a:lnTo>
                  <a:lnTo>
                    <a:pt x="4" y="2961"/>
                  </a:lnTo>
                  <a:lnTo>
                    <a:pt x="4" y="3025"/>
                  </a:lnTo>
                  <a:cubicBezTo>
                    <a:pt x="9" y="3075"/>
                    <a:pt x="47" y="3118"/>
                    <a:pt x="98" y="3131"/>
                  </a:cubicBezTo>
                  <a:cubicBezTo>
                    <a:pt x="170" y="3152"/>
                    <a:pt x="238" y="3165"/>
                    <a:pt x="310" y="3169"/>
                  </a:cubicBezTo>
                  <a:lnTo>
                    <a:pt x="433" y="3169"/>
                  </a:lnTo>
                  <a:cubicBezTo>
                    <a:pt x="471" y="3169"/>
                    <a:pt x="505" y="3169"/>
                    <a:pt x="539" y="3165"/>
                  </a:cubicBezTo>
                  <a:cubicBezTo>
                    <a:pt x="691" y="3148"/>
                    <a:pt x="840" y="3118"/>
                    <a:pt x="984" y="3071"/>
                  </a:cubicBezTo>
                  <a:cubicBezTo>
                    <a:pt x="1124" y="3025"/>
                    <a:pt x="1264" y="2974"/>
                    <a:pt x="1400" y="2914"/>
                  </a:cubicBezTo>
                  <a:cubicBezTo>
                    <a:pt x="1777" y="2749"/>
                    <a:pt x="2138" y="2571"/>
                    <a:pt x="2515" y="2414"/>
                  </a:cubicBezTo>
                  <a:cubicBezTo>
                    <a:pt x="2604" y="2393"/>
                    <a:pt x="2693" y="2376"/>
                    <a:pt x="2787" y="2359"/>
                  </a:cubicBezTo>
                  <a:cubicBezTo>
                    <a:pt x="3012" y="2316"/>
                    <a:pt x="3241" y="2291"/>
                    <a:pt x="3470" y="2278"/>
                  </a:cubicBezTo>
                  <a:cubicBezTo>
                    <a:pt x="3618" y="2270"/>
                    <a:pt x="3771" y="2270"/>
                    <a:pt x="3923" y="2265"/>
                  </a:cubicBezTo>
                  <a:lnTo>
                    <a:pt x="3923" y="2265"/>
                  </a:lnTo>
                  <a:lnTo>
                    <a:pt x="3796" y="2337"/>
                  </a:lnTo>
                  <a:cubicBezTo>
                    <a:pt x="3750" y="2367"/>
                    <a:pt x="3703" y="2397"/>
                    <a:pt x="3656" y="2431"/>
                  </a:cubicBezTo>
                  <a:cubicBezTo>
                    <a:pt x="3635" y="2414"/>
                    <a:pt x="3611" y="2405"/>
                    <a:pt x="3586" y="2405"/>
                  </a:cubicBezTo>
                  <a:cubicBezTo>
                    <a:pt x="3562" y="2405"/>
                    <a:pt x="3537" y="2414"/>
                    <a:pt x="3516" y="2431"/>
                  </a:cubicBezTo>
                  <a:lnTo>
                    <a:pt x="3495" y="2443"/>
                  </a:lnTo>
                  <a:cubicBezTo>
                    <a:pt x="3482" y="2448"/>
                    <a:pt x="3474" y="2452"/>
                    <a:pt x="3461" y="2452"/>
                  </a:cubicBezTo>
                  <a:cubicBezTo>
                    <a:pt x="3448" y="2460"/>
                    <a:pt x="3431" y="2469"/>
                    <a:pt x="3419" y="2477"/>
                  </a:cubicBezTo>
                  <a:lnTo>
                    <a:pt x="3393" y="2490"/>
                  </a:lnTo>
                  <a:lnTo>
                    <a:pt x="3357" y="2508"/>
                  </a:lnTo>
                  <a:lnTo>
                    <a:pt x="3357" y="2508"/>
                  </a:lnTo>
                  <a:cubicBezTo>
                    <a:pt x="3229" y="2561"/>
                    <a:pt x="3105" y="2620"/>
                    <a:pt x="2978" y="2664"/>
                  </a:cubicBezTo>
                  <a:cubicBezTo>
                    <a:pt x="2846" y="2715"/>
                    <a:pt x="2698" y="2757"/>
                    <a:pt x="2553" y="2808"/>
                  </a:cubicBezTo>
                  <a:cubicBezTo>
                    <a:pt x="2307" y="2889"/>
                    <a:pt x="2087" y="3033"/>
                    <a:pt x="1909" y="3220"/>
                  </a:cubicBezTo>
                  <a:cubicBezTo>
                    <a:pt x="1798" y="3338"/>
                    <a:pt x="1735" y="3487"/>
                    <a:pt x="1718" y="3644"/>
                  </a:cubicBezTo>
                  <a:lnTo>
                    <a:pt x="1718" y="3673"/>
                  </a:lnTo>
                  <a:cubicBezTo>
                    <a:pt x="1707" y="3746"/>
                    <a:pt x="1715" y="3818"/>
                    <a:pt x="1741" y="3886"/>
                  </a:cubicBezTo>
                  <a:lnTo>
                    <a:pt x="1741" y="3886"/>
                  </a:lnTo>
                  <a:lnTo>
                    <a:pt x="1739" y="3881"/>
                  </a:lnTo>
                  <a:lnTo>
                    <a:pt x="1739" y="3881"/>
                  </a:lnTo>
                  <a:cubicBezTo>
                    <a:pt x="1740" y="3884"/>
                    <a:pt x="1742" y="3888"/>
                    <a:pt x="1743" y="3891"/>
                  </a:cubicBezTo>
                  <a:lnTo>
                    <a:pt x="1743" y="3891"/>
                  </a:lnTo>
                  <a:cubicBezTo>
                    <a:pt x="1747" y="3900"/>
                    <a:pt x="1751" y="3910"/>
                    <a:pt x="1756" y="3919"/>
                  </a:cubicBezTo>
                  <a:lnTo>
                    <a:pt x="1749" y="3903"/>
                  </a:lnTo>
                  <a:lnTo>
                    <a:pt x="1749" y="3903"/>
                  </a:lnTo>
                  <a:cubicBezTo>
                    <a:pt x="1775" y="3957"/>
                    <a:pt x="1818" y="4004"/>
                    <a:pt x="1871" y="4034"/>
                  </a:cubicBezTo>
                  <a:cubicBezTo>
                    <a:pt x="1908" y="4056"/>
                    <a:pt x="1954" y="4069"/>
                    <a:pt x="1999" y="4069"/>
                  </a:cubicBezTo>
                  <a:cubicBezTo>
                    <a:pt x="2006" y="4069"/>
                    <a:pt x="2013" y="4068"/>
                    <a:pt x="2019" y="4068"/>
                  </a:cubicBezTo>
                  <a:cubicBezTo>
                    <a:pt x="2104" y="4059"/>
                    <a:pt x="2184" y="4034"/>
                    <a:pt x="2261" y="3996"/>
                  </a:cubicBezTo>
                  <a:cubicBezTo>
                    <a:pt x="2418" y="3928"/>
                    <a:pt x="2570" y="3847"/>
                    <a:pt x="2715" y="3750"/>
                  </a:cubicBezTo>
                  <a:cubicBezTo>
                    <a:pt x="2990" y="3546"/>
                    <a:pt x="3241" y="3309"/>
                    <a:pt x="3457" y="3037"/>
                  </a:cubicBezTo>
                  <a:cubicBezTo>
                    <a:pt x="3516" y="2965"/>
                    <a:pt x="3576" y="2889"/>
                    <a:pt x="3635" y="2808"/>
                  </a:cubicBezTo>
                  <a:cubicBezTo>
                    <a:pt x="3665" y="2774"/>
                    <a:pt x="3694" y="2732"/>
                    <a:pt x="3720" y="2694"/>
                  </a:cubicBezTo>
                  <a:cubicBezTo>
                    <a:pt x="3737" y="2673"/>
                    <a:pt x="3754" y="2651"/>
                    <a:pt x="3771" y="2626"/>
                  </a:cubicBezTo>
                  <a:lnTo>
                    <a:pt x="3779" y="2613"/>
                  </a:lnTo>
                  <a:lnTo>
                    <a:pt x="3779" y="2609"/>
                  </a:lnTo>
                  <a:lnTo>
                    <a:pt x="3783" y="2600"/>
                  </a:lnTo>
                  <a:lnTo>
                    <a:pt x="3868" y="2558"/>
                  </a:lnTo>
                  <a:lnTo>
                    <a:pt x="3898" y="2545"/>
                  </a:lnTo>
                  <a:lnTo>
                    <a:pt x="3902" y="2545"/>
                  </a:lnTo>
                  <a:lnTo>
                    <a:pt x="3928" y="2533"/>
                  </a:lnTo>
                  <a:lnTo>
                    <a:pt x="3962" y="2516"/>
                  </a:lnTo>
                  <a:lnTo>
                    <a:pt x="3987" y="2503"/>
                  </a:lnTo>
                  <a:cubicBezTo>
                    <a:pt x="3991" y="2501"/>
                    <a:pt x="3993" y="2500"/>
                    <a:pt x="3996" y="2499"/>
                  </a:cubicBezTo>
                  <a:lnTo>
                    <a:pt x="3996" y="2499"/>
                  </a:lnTo>
                  <a:cubicBezTo>
                    <a:pt x="4038" y="2477"/>
                    <a:pt x="4080" y="2456"/>
                    <a:pt x="4127" y="2435"/>
                  </a:cubicBezTo>
                  <a:cubicBezTo>
                    <a:pt x="4212" y="2393"/>
                    <a:pt x="4297" y="2350"/>
                    <a:pt x="4386" y="2312"/>
                  </a:cubicBezTo>
                  <a:cubicBezTo>
                    <a:pt x="4420" y="2295"/>
                    <a:pt x="4454" y="2282"/>
                    <a:pt x="4488" y="2265"/>
                  </a:cubicBezTo>
                  <a:lnTo>
                    <a:pt x="4505" y="2265"/>
                  </a:lnTo>
                  <a:cubicBezTo>
                    <a:pt x="4564" y="2265"/>
                    <a:pt x="4619" y="2265"/>
                    <a:pt x="4678" y="2274"/>
                  </a:cubicBezTo>
                  <a:lnTo>
                    <a:pt x="4818" y="2274"/>
                  </a:lnTo>
                  <a:cubicBezTo>
                    <a:pt x="4980" y="2287"/>
                    <a:pt x="5145" y="2299"/>
                    <a:pt x="5310" y="2316"/>
                  </a:cubicBezTo>
                  <a:cubicBezTo>
                    <a:pt x="5255" y="2367"/>
                    <a:pt x="5200" y="2418"/>
                    <a:pt x="5153" y="2473"/>
                  </a:cubicBezTo>
                  <a:cubicBezTo>
                    <a:pt x="5132" y="2499"/>
                    <a:pt x="5111" y="2524"/>
                    <a:pt x="5090" y="2550"/>
                  </a:cubicBezTo>
                  <a:cubicBezTo>
                    <a:pt x="5082" y="2547"/>
                    <a:pt x="5074" y="2546"/>
                    <a:pt x="5065" y="2546"/>
                  </a:cubicBezTo>
                  <a:cubicBezTo>
                    <a:pt x="5042" y="2546"/>
                    <a:pt x="5018" y="2554"/>
                    <a:pt x="4997" y="2566"/>
                  </a:cubicBezTo>
                  <a:lnTo>
                    <a:pt x="4975" y="2579"/>
                  </a:lnTo>
                  <a:cubicBezTo>
                    <a:pt x="4950" y="2592"/>
                    <a:pt x="4924" y="2605"/>
                    <a:pt x="4899" y="2617"/>
                  </a:cubicBezTo>
                  <a:cubicBezTo>
                    <a:pt x="4878" y="2630"/>
                    <a:pt x="4857" y="2643"/>
                    <a:pt x="4840" y="2656"/>
                  </a:cubicBezTo>
                  <a:cubicBezTo>
                    <a:pt x="4797" y="2681"/>
                    <a:pt x="4755" y="2706"/>
                    <a:pt x="4712" y="2736"/>
                  </a:cubicBezTo>
                  <a:cubicBezTo>
                    <a:pt x="4636" y="2787"/>
                    <a:pt x="4555" y="2829"/>
                    <a:pt x="4475" y="2872"/>
                  </a:cubicBezTo>
                  <a:cubicBezTo>
                    <a:pt x="4301" y="2961"/>
                    <a:pt x="4127" y="3037"/>
                    <a:pt x="3957" y="3135"/>
                  </a:cubicBezTo>
                  <a:cubicBezTo>
                    <a:pt x="3881" y="3181"/>
                    <a:pt x="3805" y="3232"/>
                    <a:pt x="3733" y="3292"/>
                  </a:cubicBezTo>
                  <a:cubicBezTo>
                    <a:pt x="3648" y="3360"/>
                    <a:pt x="3576" y="3436"/>
                    <a:pt x="3512" y="3525"/>
                  </a:cubicBezTo>
                  <a:cubicBezTo>
                    <a:pt x="3474" y="3576"/>
                    <a:pt x="3444" y="3635"/>
                    <a:pt x="3419" y="3699"/>
                  </a:cubicBezTo>
                  <a:cubicBezTo>
                    <a:pt x="3406" y="3733"/>
                    <a:pt x="3393" y="3771"/>
                    <a:pt x="3389" y="3813"/>
                  </a:cubicBezTo>
                  <a:cubicBezTo>
                    <a:pt x="3381" y="3856"/>
                    <a:pt x="3381" y="3903"/>
                    <a:pt x="3389" y="3945"/>
                  </a:cubicBezTo>
                  <a:lnTo>
                    <a:pt x="3385" y="3924"/>
                  </a:lnTo>
                  <a:lnTo>
                    <a:pt x="3385" y="3924"/>
                  </a:lnTo>
                  <a:cubicBezTo>
                    <a:pt x="3393" y="3995"/>
                    <a:pt x="3418" y="4066"/>
                    <a:pt x="3455" y="4129"/>
                  </a:cubicBezTo>
                  <a:lnTo>
                    <a:pt x="3455" y="4129"/>
                  </a:lnTo>
                  <a:lnTo>
                    <a:pt x="3453" y="4127"/>
                  </a:lnTo>
                  <a:lnTo>
                    <a:pt x="3457" y="4132"/>
                  </a:lnTo>
                  <a:cubicBezTo>
                    <a:pt x="3456" y="4131"/>
                    <a:pt x="3456" y="4130"/>
                    <a:pt x="3455" y="4129"/>
                  </a:cubicBezTo>
                  <a:lnTo>
                    <a:pt x="3455" y="4129"/>
                  </a:lnTo>
                  <a:lnTo>
                    <a:pt x="3461" y="4132"/>
                  </a:lnTo>
                  <a:cubicBezTo>
                    <a:pt x="3465" y="4140"/>
                    <a:pt x="3470" y="4144"/>
                    <a:pt x="3474" y="4149"/>
                  </a:cubicBezTo>
                  <a:lnTo>
                    <a:pt x="3495" y="4170"/>
                  </a:lnTo>
                  <a:cubicBezTo>
                    <a:pt x="3508" y="4187"/>
                    <a:pt x="3521" y="4199"/>
                    <a:pt x="3533" y="4212"/>
                  </a:cubicBezTo>
                  <a:cubicBezTo>
                    <a:pt x="3547" y="4223"/>
                    <a:pt x="3561" y="4233"/>
                    <a:pt x="3576" y="4241"/>
                  </a:cubicBezTo>
                  <a:lnTo>
                    <a:pt x="3576" y="4241"/>
                  </a:lnTo>
                  <a:cubicBezTo>
                    <a:pt x="3614" y="4269"/>
                    <a:pt x="3658" y="4289"/>
                    <a:pt x="3707" y="4297"/>
                  </a:cubicBezTo>
                  <a:cubicBezTo>
                    <a:pt x="3726" y="4301"/>
                    <a:pt x="3746" y="4303"/>
                    <a:pt x="3767" y="4303"/>
                  </a:cubicBezTo>
                  <a:cubicBezTo>
                    <a:pt x="3788" y="4303"/>
                    <a:pt x="3809" y="4301"/>
                    <a:pt x="3830" y="4297"/>
                  </a:cubicBezTo>
                  <a:cubicBezTo>
                    <a:pt x="3898" y="4284"/>
                    <a:pt x="3966" y="4259"/>
                    <a:pt x="4021" y="4216"/>
                  </a:cubicBezTo>
                  <a:lnTo>
                    <a:pt x="4055" y="4191"/>
                  </a:lnTo>
                  <a:lnTo>
                    <a:pt x="4068" y="4174"/>
                  </a:lnTo>
                  <a:cubicBezTo>
                    <a:pt x="4068" y="4174"/>
                    <a:pt x="4088" y="4156"/>
                    <a:pt x="4089" y="4156"/>
                  </a:cubicBezTo>
                  <a:lnTo>
                    <a:pt x="4089" y="4156"/>
                  </a:lnTo>
                  <a:cubicBezTo>
                    <a:pt x="4090" y="4156"/>
                    <a:pt x="4088" y="4157"/>
                    <a:pt x="4085" y="4161"/>
                  </a:cubicBezTo>
                  <a:cubicBezTo>
                    <a:pt x="4079" y="4167"/>
                    <a:pt x="4077" y="4169"/>
                    <a:pt x="4077" y="4169"/>
                  </a:cubicBezTo>
                  <a:cubicBezTo>
                    <a:pt x="4078" y="4169"/>
                    <a:pt x="4086" y="4161"/>
                    <a:pt x="4089" y="4161"/>
                  </a:cubicBezTo>
                  <a:cubicBezTo>
                    <a:pt x="4114" y="4140"/>
                    <a:pt x="4140" y="4115"/>
                    <a:pt x="4165" y="4089"/>
                  </a:cubicBezTo>
                  <a:cubicBezTo>
                    <a:pt x="4259" y="3996"/>
                    <a:pt x="4343" y="3898"/>
                    <a:pt x="4428" y="3801"/>
                  </a:cubicBezTo>
                  <a:cubicBezTo>
                    <a:pt x="4602" y="3606"/>
                    <a:pt x="4763" y="3398"/>
                    <a:pt x="4916" y="3181"/>
                  </a:cubicBezTo>
                  <a:cubicBezTo>
                    <a:pt x="5009" y="3058"/>
                    <a:pt x="5094" y="2931"/>
                    <a:pt x="5170" y="2800"/>
                  </a:cubicBezTo>
                  <a:cubicBezTo>
                    <a:pt x="5179" y="2787"/>
                    <a:pt x="5179" y="2774"/>
                    <a:pt x="5179" y="2757"/>
                  </a:cubicBezTo>
                  <a:cubicBezTo>
                    <a:pt x="5185" y="2751"/>
                    <a:pt x="5192" y="2744"/>
                    <a:pt x="5199" y="2740"/>
                  </a:cubicBezTo>
                  <a:lnTo>
                    <a:pt x="5199" y="2740"/>
                  </a:lnTo>
                  <a:cubicBezTo>
                    <a:pt x="5200" y="2739"/>
                    <a:pt x="5201" y="2738"/>
                    <a:pt x="5204" y="2736"/>
                  </a:cubicBezTo>
                  <a:lnTo>
                    <a:pt x="5204" y="2736"/>
                  </a:lnTo>
                  <a:cubicBezTo>
                    <a:pt x="5204" y="2736"/>
                    <a:pt x="5204" y="2736"/>
                    <a:pt x="5204" y="2736"/>
                  </a:cubicBezTo>
                  <a:lnTo>
                    <a:pt x="5217" y="2728"/>
                  </a:lnTo>
                  <a:lnTo>
                    <a:pt x="5238" y="2706"/>
                  </a:lnTo>
                  <a:lnTo>
                    <a:pt x="5281" y="2668"/>
                  </a:lnTo>
                  <a:cubicBezTo>
                    <a:pt x="5336" y="2622"/>
                    <a:pt x="5391" y="2575"/>
                    <a:pt x="5450" y="2528"/>
                  </a:cubicBezTo>
                  <a:cubicBezTo>
                    <a:pt x="5510" y="2482"/>
                    <a:pt x="5573" y="2443"/>
                    <a:pt x="5641" y="2405"/>
                  </a:cubicBezTo>
                  <a:cubicBezTo>
                    <a:pt x="5671" y="2393"/>
                    <a:pt x="5696" y="2380"/>
                    <a:pt x="5726" y="2371"/>
                  </a:cubicBezTo>
                  <a:cubicBezTo>
                    <a:pt x="5887" y="2388"/>
                    <a:pt x="6044" y="2410"/>
                    <a:pt x="6205" y="2427"/>
                  </a:cubicBezTo>
                  <a:cubicBezTo>
                    <a:pt x="6333" y="2439"/>
                    <a:pt x="6464" y="2452"/>
                    <a:pt x="6591" y="2465"/>
                  </a:cubicBezTo>
                  <a:cubicBezTo>
                    <a:pt x="6502" y="2520"/>
                    <a:pt x="6417" y="2579"/>
                    <a:pt x="6337" y="2643"/>
                  </a:cubicBezTo>
                  <a:cubicBezTo>
                    <a:pt x="6322" y="2639"/>
                    <a:pt x="6307" y="2637"/>
                    <a:pt x="6292" y="2637"/>
                  </a:cubicBezTo>
                  <a:cubicBezTo>
                    <a:pt x="6258" y="2637"/>
                    <a:pt x="6223" y="2646"/>
                    <a:pt x="6197" y="2664"/>
                  </a:cubicBezTo>
                  <a:cubicBezTo>
                    <a:pt x="6146" y="2698"/>
                    <a:pt x="6104" y="2732"/>
                    <a:pt x="6057" y="2770"/>
                  </a:cubicBezTo>
                  <a:lnTo>
                    <a:pt x="6095" y="2740"/>
                  </a:lnTo>
                  <a:lnTo>
                    <a:pt x="6095" y="2740"/>
                  </a:lnTo>
                  <a:cubicBezTo>
                    <a:pt x="5930" y="2889"/>
                    <a:pt x="5730" y="2999"/>
                    <a:pt x="5544" y="3118"/>
                  </a:cubicBezTo>
                  <a:cubicBezTo>
                    <a:pt x="5353" y="3232"/>
                    <a:pt x="5158" y="3364"/>
                    <a:pt x="5013" y="3542"/>
                  </a:cubicBezTo>
                  <a:cubicBezTo>
                    <a:pt x="4967" y="3597"/>
                    <a:pt x="4929" y="3657"/>
                    <a:pt x="4895" y="3720"/>
                  </a:cubicBezTo>
                  <a:cubicBezTo>
                    <a:pt x="4861" y="3788"/>
                    <a:pt x="4840" y="3856"/>
                    <a:pt x="4827" y="3932"/>
                  </a:cubicBezTo>
                  <a:lnTo>
                    <a:pt x="4827" y="3941"/>
                  </a:lnTo>
                  <a:cubicBezTo>
                    <a:pt x="4818" y="4013"/>
                    <a:pt x="4827" y="4081"/>
                    <a:pt x="4848" y="4149"/>
                  </a:cubicBezTo>
                  <a:cubicBezTo>
                    <a:pt x="4874" y="4208"/>
                    <a:pt x="4907" y="4267"/>
                    <a:pt x="4954" y="4314"/>
                  </a:cubicBezTo>
                  <a:cubicBezTo>
                    <a:pt x="5001" y="4365"/>
                    <a:pt x="5060" y="4395"/>
                    <a:pt x="5128" y="4403"/>
                  </a:cubicBezTo>
                  <a:cubicBezTo>
                    <a:pt x="5140" y="4404"/>
                    <a:pt x="5152" y="4405"/>
                    <a:pt x="5164" y="4405"/>
                  </a:cubicBezTo>
                  <a:cubicBezTo>
                    <a:pt x="5203" y="4405"/>
                    <a:pt x="5241" y="4399"/>
                    <a:pt x="5276" y="4386"/>
                  </a:cubicBezTo>
                  <a:cubicBezTo>
                    <a:pt x="5285" y="4382"/>
                    <a:pt x="5298" y="4378"/>
                    <a:pt x="5306" y="4369"/>
                  </a:cubicBezTo>
                  <a:lnTo>
                    <a:pt x="5340" y="4352"/>
                  </a:lnTo>
                  <a:cubicBezTo>
                    <a:pt x="5357" y="4344"/>
                    <a:pt x="5370" y="4335"/>
                    <a:pt x="5387" y="4322"/>
                  </a:cubicBezTo>
                  <a:cubicBezTo>
                    <a:pt x="5446" y="4276"/>
                    <a:pt x="5501" y="4221"/>
                    <a:pt x="5552" y="4165"/>
                  </a:cubicBezTo>
                  <a:cubicBezTo>
                    <a:pt x="5603" y="4110"/>
                    <a:pt x="5650" y="4059"/>
                    <a:pt x="5696" y="4004"/>
                  </a:cubicBezTo>
                  <a:cubicBezTo>
                    <a:pt x="5883" y="3784"/>
                    <a:pt x="6040" y="3542"/>
                    <a:pt x="6167" y="3283"/>
                  </a:cubicBezTo>
                  <a:cubicBezTo>
                    <a:pt x="6205" y="3211"/>
                    <a:pt x="6235" y="3139"/>
                    <a:pt x="6269" y="3063"/>
                  </a:cubicBezTo>
                  <a:lnTo>
                    <a:pt x="6303" y="3033"/>
                  </a:lnTo>
                  <a:cubicBezTo>
                    <a:pt x="6354" y="2986"/>
                    <a:pt x="6400" y="2927"/>
                    <a:pt x="6439" y="2863"/>
                  </a:cubicBezTo>
                  <a:lnTo>
                    <a:pt x="6451" y="2825"/>
                  </a:lnTo>
                  <a:cubicBezTo>
                    <a:pt x="6451" y="2821"/>
                    <a:pt x="6451" y="2812"/>
                    <a:pt x="6451" y="2808"/>
                  </a:cubicBezTo>
                  <a:cubicBezTo>
                    <a:pt x="6477" y="2791"/>
                    <a:pt x="6502" y="2774"/>
                    <a:pt x="6528" y="2757"/>
                  </a:cubicBezTo>
                  <a:cubicBezTo>
                    <a:pt x="6608" y="2702"/>
                    <a:pt x="6693" y="2656"/>
                    <a:pt x="6778" y="2609"/>
                  </a:cubicBezTo>
                  <a:lnTo>
                    <a:pt x="6812" y="2592"/>
                  </a:lnTo>
                  <a:lnTo>
                    <a:pt x="6812" y="2592"/>
                  </a:lnTo>
                  <a:cubicBezTo>
                    <a:pt x="6804" y="2595"/>
                    <a:pt x="6801" y="2597"/>
                    <a:pt x="6801" y="2597"/>
                  </a:cubicBezTo>
                  <a:cubicBezTo>
                    <a:pt x="6800" y="2597"/>
                    <a:pt x="6821" y="2587"/>
                    <a:pt x="6825" y="2583"/>
                  </a:cubicBezTo>
                  <a:lnTo>
                    <a:pt x="6892" y="2550"/>
                  </a:lnTo>
                  <a:cubicBezTo>
                    <a:pt x="6939" y="2528"/>
                    <a:pt x="6986" y="2511"/>
                    <a:pt x="7032" y="2494"/>
                  </a:cubicBezTo>
                  <a:lnTo>
                    <a:pt x="7045" y="2486"/>
                  </a:lnTo>
                  <a:cubicBezTo>
                    <a:pt x="7141" y="2490"/>
                    <a:pt x="7236" y="2492"/>
                    <a:pt x="7331" y="2492"/>
                  </a:cubicBezTo>
                  <a:cubicBezTo>
                    <a:pt x="7427" y="2492"/>
                    <a:pt x="7522" y="2490"/>
                    <a:pt x="7618" y="2486"/>
                  </a:cubicBezTo>
                  <a:cubicBezTo>
                    <a:pt x="7859" y="2473"/>
                    <a:pt x="8097" y="2439"/>
                    <a:pt x="8330" y="2388"/>
                  </a:cubicBezTo>
                  <a:cubicBezTo>
                    <a:pt x="8445" y="2367"/>
                    <a:pt x="8555" y="2337"/>
                    <a:pt x="8665" y="2304"/>
                  </a:cubicBezTo>
                  <a:cubicBezTo>
                    <a:pt x="8780" y="2261"/>
                    <a:pt x="8894" y="2210"/>
                    <a:pt x="8996" y="2142"/>
                  </a:cubicBezTo>
                  <a:cubicBezTo>
                    <a:pt x="9043" y="2113"/>
                    <a:pt x="9090" y="2083"/>
                    <a:pt x="9136" y="2053"/>
                  </a:cubicBezTo>
                  <a:cubicBezTo>
                    <a:pt x="9245" y="1974"/>
                    <a:pt x="9178" y="1816"/>
                    <a:pt x="9064" y="1816"/>
                  </a:cubicBezTo>
                  <a:cubicBezTo>
                    <a:pt x="9049" y="1816"/>
                    <a:pt x="9033" y="1818"/>
                    <a:pt x="9017" y="1824"/>
                  </a:cubicBezTo>
                  <a:cubicBezTo>
                    <a:pt x="8911" y="1862"/>
                    <a:pt x="8801" y="1888"/>
                    <a:pt x="8691" y="1918"/>
                  </a:cubicBezTo>
                  <a:cubicBezTo>
                    <a:pt x="8585" y="1951"/>
                    <a:pt x="8479" y="1985"/>
                    <a:pt x="8368" y="2015"/>
                  </a:cubicBezTo>
                  <a:lnTo>
                    <a:pt x="8288" y="2036"/>
                  </a:lnTo>
                  <a:lnTo>
                    <a:pt x="8250" y="2045"/>
                  </a:lnTo>
                  <a:lnTo>
                    <a:pt x="8229" y="2049"/>
                  </a:lnTo>
                  <a:lnTo>
                    <a:pt x="8199" y="2053"/>
                  </a:lnTo>
                  <a:lnTo>
                    <a:pt x="8161" y="2062"/>
                  </a:lnTo>
                  <a:lnTo>
                    <a:pt x="8072" y="2079"/>
                  </a:lnTo>
                  <a:cubicBezTo>
                    <a:pt x="7961" y="2096"/>
                    <a:pt x="7847" y="2108"/>
                    <a:pt x="7736" y="2117"/>
                  </a:cubicBezTo>
                  <a:cubicBezTo>
                    <a:pt x="7584" y="2130"/>
                    <a:pt x="7432" y="2135"/>
                    <a:pt x="7280" y="2135"/>
                  </a:cubicBezTo>
                  <a:cubicBezTo>
                    <a:pt x="7233" y="2135"/>
                    <a:pt x="7186" y="2135"/>
                    <a:pt x="7138" y="2134"/>
                  </a:cubicBezTo>
                  <a:cubicBezTo>
                    <a:pt x="7109" y="2125"/>
                    <a:pt x="7075" y="2117"/>
                    <a:pt x="7041" y="2108"/>
                  </a:cubicBezTo>
                  <a:lnTo>
                    <a:pt x="7024" y="2100"/>
                  </a:lnTo>
                  <a:lnTo>
                    <a:pt x="7020" y="2100"/>
                  </a:lnTo>
                  <a:lnTo>
                    <a:pt x="6969" y="2083"/>
                  </a:lnTo>
                  <a:cubicBezTo>
                    <a:pt x="6905" y="2057"/>
                    <a:pt x="6846" y="2032"/>
                    <a:pt x="6786" y="1998"/>
                  </a:cubicBezTo>
                  <a:cubicBezTo>
                    <a:pt x="6757" y="1981"/>
                    <a:pt x="6727" y="1968"/>
                    <a:pt x="6697" y="1951"/>
                  </a:cubicBezTo>
                  <a:lnTo>
                    <a:pt x="6659" y="1926"/>
                  </a:lnTo>
                  <a:lnTo>
                    <a:pt x="6642" y="1913"/>
                  </a:lnTo>
                  <a:lnTo>
                    <a:pt x="6642" y="1913"/>
                  </a:lnTo>
                  <a:cubicBezTo>
                    <a:pt x="6650" y="1919"/>
                    <a:pt x="6652" y="1921"/>
                    <a:pt x="6652" y="1921"/>
                  </a:cubicBezTo>
                  <a:cubicBezTo>
                    <a:pt x="6652" y="1921"/>
                    <a:pt x="6647" y="1918"/>
                    <a:pt x="6642" y="1913"/>
                  </a:cubicBezTo>
                  <a:lnTo>
                    <a:pt x="6642" y="1913"/>
                  </a:lnTo>
                  <a:lnTo>
                    <a:pt x="6642" y="1913"/>
                  </a:lnTo>
                  <a:lnTo>
                    <a:pt x="6638" y="1896"/>
                  </a:lnTo>
                  <a:cubicBezTo>
                    <a:pt x="6634" y="1871"/>
                    <a:pt x="6625" y="1850"/>
                    <a:pt x="6617" y="1824"/>
                  </a:cubicBezTo>
                  <a:cubicBezTo>
                    <a:pt x="6604" y="1778"/>
                    <a:pt x="6587" y="1731"/>
                    <a:pt x="6574" y="1684"/>
                  </a:cubicBezTo>
                  <a:cubicBezTo>
                    <a:pt x="6545" y="1595"/>
                    <a:pt x="6515" y="1506"/>
                    <a:pt x="6481" y="1417"/>
                  </a:cubicBezTo>
                  <a:cubicBezTo>
                    <a:pt x="6417" y="1235"/>
                    <a:pt x="6350" y="1057"/>
                    <a:pt x="6277" y="883"/>
                  </a:cubicBezTo>
                  <a:cubicBezTo>
                    <a:pt x="6205" y="700"/>
                    <a:pt x="6125" y="522"/>
                    <a:pt x="6036" y="352"/>
                  </a:cubicBezTo>
                  <a:cubicBezTo>
                    <a:pt x="5951" y="183"/>
                    <a:pt x="5794" y="60"/>
                    <a:pt x="5612" y="13"/>
                  </a:cubicBezTo>
                  <a:cubicBezTo>
                    <a:pt x="5576" y="5"/>
                    <a:pt x="5539" y="0"/>
                    <a:pt x="55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6"/>
            <p:cNvSpPr/>
            <p:nvPr/>
          </p:nvSpPr>
          <p:spPr>
            <a:xfrm>
              <a:off x="8633907" y="626750"/>
              <a:ext cx="3872" cy="1261"/>
            </a:xfrm>
            <a:custGeom>
              <a:rect b="b" l="l" r="r" t="t"/>
              <a:pathLst>
                <a:path extrusionOk="0" h="14" w="43">
                  <a:moveTo>
                    <a:pt x="0" y="1"/>
                  </a:moveTo>
                  <a:lnTo>
                    <a:pt x="43" y="13"/>
                  </a:lnTo>
                  <a:lnTo>
                    <a:pt x="43" y="13"/>
                  </a:lnTo>
                  <a:lnTo>
                    <a:pt x="17" y="5"/>
                  </a:ln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
            <p:cNvSpPr/>
            <p:nvPr/>
          </p:nvSpPr>
          <p:spPr>
            <a:xfrm>
              <a:off x="8957381" y="758500"/>
              <a:ext cx="90" cy="90"/>
            </a:xfrm>
            <a:custGeom>
              <a:rect b="b" l="l" r="r" t="t"/>
              <a:pathLst>
                <a:path extrusionOk="0" h="1" w="1">
                  <a:moveTo>
                    <a:pt x="1" y="1"/>
                  </a:move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
            <p:cNvSpPr/>
            <p:nvPr/>
          </p:nvSpPr>
          <p:spPr>
            <a:xfrm>
              <a:off x="8808792" y="1389780"/>
              <a:ext cx="248372" cy="146790"/>
            </a:xfrm>
            <a:custGeom>
              <a:rect b="b" l="l" r="r" t="t"/>
              <a:pathLst>
                <a:path extrusionOk="0" h="1630" w="2758">
                  <a:moveTo>
                    <a:pt x="483" y="0"/>
                  </a:moveTo>
                  <a:cubicBezTo>
                    <a:pt x="427" y="0"/>
                    <a:pt x="372" y="4"/>
                    <a:pt x="319" y="10"/>
                  </a:cubicBezTo>
                  <a:cubicBezTo>
                    <a:pt x="260" y="15"/>
                    <a:pt x="204" y="32"/>
                    <a:pt x="158" y="66"/>
                  </a:cubicBezTo>
                  <a:cubicBezTo>
                    <a:pt x="120" y="87"/>
                    <a:pt x="90" y="117"/>
                    <a:pt x="69" y="159"/>
                  </a:cubicBezTo>
                  <a:cubicBezTo>
                    <a:pt x="39" y="189"/>
                    <a:pt x="22" y="231"/>
                    <a:pt x="14" y="273"/>
                  </a:cubicBezTo>
                  <a:cubicBezTo>
                    <a:pt x="1" y="329"/>
                    <a:pt x="5" y="384"/>
                    <a:pt x="22" y="439"/>
                  </a:cubicBezTo>
                  <a:cubicBezTo>
                    <a:pt x="31" y="490"/>
                    <a:pt x="48" y="541"/>
                    <a:pt x="73" y="587"/>
                  </a:cubicBezTo>
                  <a:cubicBezTo>
                    <a:pt x="98" y="659"/>
                    <a:pt x="137" y="727"/>
                    <a:pt x="179" y="791"/>
                  </a:cubicBezTo>
                  <a:cubicBezTo>
                    <a:pt x="251" y="901"/>
                    <a:pt x="340" y="999"/>
                    <a:pt x="442" y="1079"/>
                  </a:cubicBezTo>
                  <a:cubicBezTo>
                    <a:pt x="548" y="1164"/>
                    <a:pt x="663" y="1240"/>
                    <a:pt x="781" y="1300"/>
                  </a:cubicBezTo>
                  <a:cubicBezTo>
                    <a:pt x="909" y="1355"/>
                    <a:pt x="1044" y="1402"/>
                    <a:pt x="1180" y="1440"/>
                  </a:cubicBezTo>
                  <a:cubicBezTo>
                    <a:pt x="1244" y="1457"/>
                    <a:pt x="1307" y="1465"/>
                    <a:pt x="1371" y="1478"/>
                  </a:cubicBezTo>
                  <a:cubicBezTo>
                    <a:pt x="1435" y="1486"/>
                    <a:pt x="1511" y="1499"/>
                    <a:pt x="1583" y="1503"/>
                  </a:cubicBezTo>
                  <a:lnTo>
                    <a:pt x="1613" y="1508"/>
                  </a:lnTo>
                  <a:cubicBezTo>
                    <a:pt x="1816" y="1534"/>
                    <a:pt x="2015" y="1629"/>
                    <a:pt x="2219" y="1629"/>
                  </a:cubicBezTo>
                  <a:cubicBezTo>
                    <a:pt x="2278" y="1629"/>
                    <a:pt x="2337" y="1621"/>
                    <a:pt x="2397" y="1601"/>
                  </a:cubicBezTo>
                  <a:cubicBezTo>
                    <a:pt x="2609" y="1529"/>
                    <a:pt x="2758" y="1253"/>
                    <a:pt x="2626" y="1075"/>
                  </a:cubicBezTo>
                  <a:cubicBezTo>
                    <a:pt x="2580" y="1020"/>
                    <a:pt x="2520" y="978"/>
                    <a:pt x="2457" y="948"/>
                  </a:cubicBezTo>
                  <a:lnTo>
                    <a:pt x="2452" y="944"/>
                  </a:lnTo>
                  <a:cubicBezTo>
                    <a:pt x="2058" y="719"/>
                    <a:pt x="1697" y="435"/>
                    <a:pt x="1299" y="227"/>
                  </a:cubicBezTo>
                  <a:cubicBezTo>
                    <a:pt x="1155" y="150"/>
                    <a:pt x="1002" y="91"/>
                    <a:pt x="845" y="49"/>
                  </a:cubicBezTo>
                  <a:cubicBezTo>
                    <a:pt x="747" y="23"/>
                    <a:pt x="646" y="10"/>
                    <a:pt x="544" y="2"/>
                  </a:cubicBezTo>
                  <a:cubicBezTo>
                    <a:pt x="523" y="1"/>
                    <a:pt x="503" y="0"/>
                    <a:pt x="48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
            <p:cNvSpPr/>
            <p:nvPr/>
          </p:nvSpPr>
          <p:spPr>
            <a:xfrm>
              <a:off x="8800057" y="1237498"/>
              <a:ext cx="231531" cy="146519"/>
            </a:xfrm>
            <a:custGeom>
              <a:rect b="b" l="l" r="r" t="t"/>
              <a:pathLst>
                <a:path extrusionOk="0" h="1627" w="2571">
                  <a:moveTo>
                    <a:pt x="632" y="1"/>
                  </a:moveTo>
                  <a:cubicBezTo>
                    <a:pt x="573" y="1"/>
                    <a:pt x="518" y="9"/>
                    <a:pt x="463" y="22"/>
                  </a:cubicBezTo>
                  <a:cubicBezTo>
                    <a:pt x="408" y="35"/>
                    <a:pt x="357" y="56"/>
                    <a:pt x="306" y="81"/>
                  </a:cubicBezTo>
                  <a:cubicBezTo>
                    <a:pt x="255" y="111"/>
                    <a:pt x="212" y="145"/>
                    <a:pt x="170" y="183"/>
                  </a:cubicBezTo>
                  <a:cubicBezTo>
                    <a:pt x="162" y="192"/>
                    <a:pt x="149" y="204"/>
                    <a:pt x="140" y="213"/>
                  </a:cubicBezTo>
                  <a:cubicBezTo>
                    <a:pt x="115" y="247"/>
                    <a:pt x="89" y="281"/>
                    <a:pt x="68" y="315"/>
                  </a:cubicBezTo>
                  <a:cubicBezTo>
                    <a:pt x="64" y="327"/>
                    <a:pt x="55" y="340"/>
                    <a:pt x="51" y="353"/>
                  </a:cubicBezTo>
                  <a:cubicBezTo>
                    <a:pt x="34" y="387"/>
                    <a:pt x="22" y="429"/>
                    <a:pt x="13" y="467"/>
                  </a:cubicBezTo>
                  <a:cubicBezTo>
                    <a:pt x="0" y="548"/>
                    <a:pt x="5" y="628"/>
                    <a:pt x="26" y="709"/>
                  </a:cubicBezTo>
                  <a:cubicBezTo>
                    <a:pt x="26" y="722"/>
                    <a:pt x="34" y="739"/>
                    <a:pt x="39" y="751"/>
                  </a:cubicBezTo>
                  <a:cubicBezTo>
                    <a:pt x="55" y="790"/>
                    <a:pt x="72" y="828"/>
                    <a:pt x="94" y="862"/>
                  </a:cubicBezTo>
                  <a:cubicBezTo>
                    <a:pt x="128" y="913"/>
                    <a:pt x="166" y="959"/>
                    <a:pt x="212" y="1002"/>
                  </a:cubicBezTo>
                  <a:cubicBezTo>
                    <a:pt x="285" y="1061"/>
                    <a:pt x="361" y="1116"/>
                    <a:pt x="446" y="1159"/>
                  </a:cubicBezTo>
                  <a:cubicBezTo>
                    <a:pt x="514" y="1197"/>
                    <a:pt x="577" y="1235"/>
                    <a:pt x="645" y="1269"/>
                  </a:cubicBezTo>
                  <a:cubicBezTo>
                    <a:pt x="1175" y="1528"/>
                    <a:pt x="1684" y="1600"/>
                    <a:pt x="2274" y="1625"/>
                  </a:cubicBezTo>
                  <a:cubicBezTo>
                    <a:pt x="2288" y="1626"/>
                    <a:pt x="2302" y="1626"/>
                    <a:pt x="2316" y="1626"/>
                  </a:cubicBezTo>
                  <a:cubicBezTo>
                    <a:pt x="2395" y="1626"/>
                    <a:pt x="2481" y="1613"/>
                    <a:pt x="2524" y="1545"/>
                  </a:cubicBezTo>
                  <a:cubicBezTo>
                    <a:pt x="2571" y="1464"/>
                    <a:pt x="2532" y="1375"/>
                    <a:pt x="2490" y="1299"/>
                  </a:cubicBezTo>
                  <a:cubicBezTo>
                    <a:pt x="2388" y="1103"/>
                    <a:pt x="2257" y="925"/>
                    <a:pt x="2100" y="768"/>
                  </a:cubicBezTo>
                  <a:cubicBezTo>
                    <a:pt x="1748" y="412"/>
                    <a:pt x="1290" y="166"/>
                    <a:pt x="806" y="26"/>
                  </a:cubicBezTo>
                  <a:cubicBezTo>
                    <a:pt x="747" y="13"/>
                    <a:pt x="692" y="5"/>
                    <a:pt x="6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
            <p:cNvSpPr/>
            <p:nvPr/>
          </p:nvSpPr>
          <p:spPr>
            <a:xfrm>
              <a:off x="8781685" y="1067566"/>
              <a:ext cx="202264" cy="170384"/>
            </a:xfrm>
            <a:custGeom>
              <a:rect b="b" l="l" r="r" t="t"/>
              <a:pathLst>
                <a:path extrusionOk="0" h="1892" w="2246">
                  <a:moveTo>
                    <a:pt x="468" y="0"/>
                  </a:moveTo>
                  <a:cubicBezTo>
                    <a:pt x="414" y="0"/>
                    <a:pt x="360" y="9"/>
                    <a:pt x="310" y="26"/>
                  </a:cubicBezTo>
                  <a:cubicBezTo>
                    <a:pt x="238" y="51"/>
                    <a:pt x="175" y="94"/>
                    <a:pt x="124" y="149"/>
                  </a:cubicBezTo>
                  <a:cubicBezTo>
                    <a:pt x="77" y="204"/>
                    <a:pt x="43" y="267"/>
                    <a:pt x="26" y="340"/>
                  </a:cubicBezTo>
                  <a:cubicBezTo>
                    <a:pt x="1" y="429"/>
                    <a:pt x="5" y="522"/>
                    <a:pt x="35" y="607"/>
                  </a:cubicBezTo>
                  <a:cubicBezTo>
                    <a:pt x="77" y="755"/>
                    <a:pt x="175" y="865"/>
                    <a:pt x="276" y="976"/>
                  </a:cubicBezTo>
                  <a:cubicBezTo>
                    <a:pt x="408" y="1121"/>
                    <a:pt x="1615" y="1891"/>
                    <a:pt x="2065" y="1891"/>
                  </a:cubicBezTo>
                  <a:cubicBezTo>
                    <a:pt x="2180" y="1891"/>
                    <a:pt x="2246" y="1841"/>
                    <a:pt x="2232" y="1718"/>
                  </a:cubicBezTo>
                  <a:cubicBezTo>
                    <a:pt x="2172" y="1218"/>
                    <a:pt x="1481" y="658"/>
                    <a:pt x="1125" y="335"/>
                  </a:cubicBezTo>
                  <a:cubicBezTo>
                    <a:pt x="1023" y="242"/>
                    <a:pt x="917" y="166"/>
                    <a:pt x="798" y="102"/>
                  </a:cubicBezTo>
                  <a:cubicBezTo>
                    <a:pt x="735" y="64"/>
                    <a:pt x="667" y="34"/>
                    <a:pt x="595" y="17"/>
                  </a:cubicBezTo>
                  <a:cubicBezTo>
                    <a:pt x="553" y="6"/>
                    <a:pt x="510" y="0"/>
                    <a:pt x="46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
            <p:cNvSpPr/>
            <p:nvPr/>
          </p:nvSpPr>
          <p:spPr>
            <a:xfrm>
              <a:off x="8864625" y="1050726"/>
              <a:ext cx="6214" cy="4323"/>
            </a:xfrm>
            <a:custGeom>
              <a:rect b="b" l="l" r="r" t="t"/>
              <a:pathLst>
                <a:path extrusionOk="0" h="48" w="69">
                  <a:moveTo>
                    <a:pt x="68" y="47"/>
                  </a:moveTo>
                  <a:lnTo>
                    <a:pt x="0" y="1"/>
                  </a:lnTo>
                  <a:lnTo>
                    <a:pt x="0" y="1"/>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
            <p:cNvSpPr/>
            <p:nvPr/>
          </p:nvSpPr>
          <p:spPr>
            <a:xfrm>
              <a:off x="8756110" y="904838"/>
              <a:ext cx="196410" cy="166061"/>
            </a:xfrm>
            <a:custGeom>
              <a:rect b="b" l="l" r="r" t="t"/>
              <a:pathLst>
                <a:path extrusionOk="0" h="1844" w="2181">
                  <a:moveTo>
                    <a:pt x="459" y="0"/>
                  </a:moveTo>
                  <a:cubicBezTo>
                    <a:pt x="433" y="0"/>
                    <a:pt x="408" y="0"/>
                    <a:pt x="387" y="5"/>
                  </a:cubicBezTo>
                  <a:cubicBezTo>
                    <a:pt x="336" y="9"/>
                    <a:pt x="285" y="17"/>
                    <a:pt x="234" y="34"/>
                  </a:cubicBezTo>
                  <a:lnTo>
                    <a:pt x="158" y="68"/>
                  </a:lnTo>
                  <a:cubicBezTo>
                    <a:pt x="119" y="94"/>
                    <a:pt x="90" y="123"/>
                    <a:pt x="68" y="162"/>
                  </a:cubicBezTo>
                  <a:cubicBezTo>
                    <a:pt x="47" y="183"/>
                    <a:pt x="35" y="208"/>
                    <a:pt x="26" y="238"/>
                  </a:cubicBezTo>
                  <a:cubicBezTo>
                    <a:pt x="9" y="276"/>
                    <a:pt x="1" y="319"/>
                    <a:pt x="5" y="361"/>
                  </a:cubicBezTo>
                  <a:cubicBezTo>
                    <a:pt x="9" y="501"/>
                    <a:pt x="51" y="632"/>
                    <a:pt x="128" y="747"/>
                  </a:cubicBezTo>
                  <a:cubicBezTo>
                    <a:pt x="166" y="806"/>
                    <a:pt x="213" y="861"/>
                    <a:pt x="259" y="912"/>
                  </a:cubicBezTo>
                  <a:cubicBezTo>
                    <a:pt x="289" y="946"/>
                    <a:pt x="323" y="976"/>
                    <a:pt x="357" y="1001"/>
                  </a:cubicBezTo>
                  <a:cubicBezTo>
                    <a:pt x="433" y="1065"/>
                    <a:pt x="514" y="1124"/>
                    <a:pt x="594" y="1184"/>
                  </a:cubicBezTo>
                  <a:lnTo>
                    <a:pt x="883" y="1392"/>
                  </a:lnTo>
                  <a:cubicBezTo>
                    <a:pt x="1063" y="1524"/>
                    <a:pt x="1429" y="1843"/>
                    <a:pt x="1705" y="1843"/>
                  </a:cubicBezTo>
                  <a:cubicBezTo>
                    <a:pt x="1819" y="1843"/>
                    <a:pt x="1917" y="1789"/>
                    <a:pt x="1981" y="1646"/>
                  </a:cubicBezTo>
                  <a:cubicBezTo>
                    <a:pt x="2181" y="1205"/>
                    <a:pt x="1506" y="548"/>
                    <a:pt x="1069" y="238"/>
                  </a:cubicBezTo>
                  <a:cubicBezTo>
                    <a:pt x="1010" y="196"/>
                    <a:pt x="946" y="157"/>
                    <a:pt x="883" y="119"/>
                  </a:cubicBezTo>
                  <a:cubicBezTo>
                    <a:pt x="819" y="85"/>
                    <a:pt x="751" y="60"/>
                    <a:pt x="683" y="34"/>
                  </a:cubicBezTo>
                  <a:cubicBezTo>
                    <a:pt x="607" y="13"/>
                    <a:pt x="535" y="0"/>
                    <a:pt x="4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
            <p:cNvSpPr/>
            <p:nvPr/>
          </p:nvSpPr>
          <p:spPr>
            <a:xfrm>
              <a:off x="8769528" y="703206"/>
              <a:ext cx="182451" cy="204155"/>
            </a:xfrm>
            <a:custGeom>
              <a:rect b="b" l="l" r="r" t="t"/>
              <a:pathLst>
                <a:path extrusionOk="0" h="2267" w="2026">
                  <a:moveTo>
                    <a:pt x="508" y="1"/>
                  </a:moveTo>
                  <a:cubicBezTo>
                    <a:pt x="474" y="1"/>
                    <a:pt x="439" y="4"/>
                    <a:pt x="403" y="13"/>
                  </a:cubicBezTo>
                  <a:cubicBezTo>
                    <a:pt x="161" y="72"/>
                    <a:pt x="13" y="331"/>
                    <a:pt x="4" y="577"/>
                  </a:cubicBezTo>
                  <a:cubicBezTo>
                    <a:pt x="0" y="823"/>
                    <a:pt x="106" y="1052"/>
                    <a:pt x="233" y="1264"/>
                  </a:cubicBezTo>
                  <a:cubicBezTo>
                    <a:pt x="437" y="1616"/>
                    <a:pt x="819" y="2142"/>
                    <a:pt x="1247" y="2248"/>
                  </a:cubicBezTo>
                  <a:cubicBezTo>
                    <a:pt x="1299" y="2261"/>
                    <a:pt x="1346" y="2267"/>
                    <a:pt x="1387" y="2267"/>
                  </a:cubicBezTo>
                  <a:cubicBezTo>
                    <a:pt x="2025" y="2267"/>
                    <a:pt x="1400" y="812"/>
                    <a:pt x="1149" y="445"/>
                  </a:cubicBezTo>
                  <a:cubicBezTo>
                    <a:pt x="1073" y="327"/>
                    <a:pt x="976" y="220"/>
                    <a:pt x="865" y="136"/>
                  </a:cubicBezTo>
                  <a:cubicBezTo>
                    <a:pt x="755" y="52"/>
                    <a:pt x="635" y="1"/>
                    <a:pt x="50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
            <p:cNvSpPr/>
            <p:nvPr/>
          </p:nvSpPr>
          <p:spPr>
            <a:xfrm>
              <a:off x="8942072" y="836847"/>
              <a:ext cx="138415" cy="182541"/>
            </a:xfrm>
            <a:custGeom>
              <a:rect b="b" l="l" r="r" t="t"/>
              <a:pathLst>
                <a:path extrusionOk="0" h="2027" w="1537">
                  <a:moveTo>
                    <a:pt x="772" y="0"/>
                  </a:moveTo>
                  <a:cubicBezTo>
                    <a:pt x="729" y="0"/>
                    <a:pt x="685" y="6"/>
                    <a:pt x="642" y="17"/>
                  </a:cubicBezTo>
                  <a:cubicBezTo>
                    <a:pt x="599" y="30"/>
                    <a:pt x="557" y="47"/>
                    <a:pt x="519" y="73"/>
                  </a:cubicBezTo>
                  <a:cubicBezTo>
                    <a:pt x="497" y="81"/>
                    <a:pt x="480" y="90"/>
                    <a:pt x="463" y="102"/>
                  </a:cubicBezTo>
                  <a:cubicBezTo>
                    <a:pt x="345" y="191"/>
                    <a:pt x="247" y="310"/>
                    <a:pt x="188" y="446"/>
                  </a:cubicBezTo>
                  <a:cubicBezTo>
                    <a:pt x="137" y="560"/>
                    <a:pt x="103" y="683"/>
                    <a:pt x="82" y="811"/>
                  </a:cubicBezTo>
                  <a:cubicBezTo>
                    <a:pt x="73" y="891"/>
                    <a:pt x="65" y="976"/>
                    <a:pt x="61" y="1057"/>
                  </a:cubicBezTo>
                  <a:cubicBezTo>
                    <a:pt x="46" y="1282"/>
                    <a:pt x="0" y="2027"/>
                    <a:pt x="319" y="2027"/>
                  </a:cubicBezTo>
                  <a:cubicBezTo>
                    <a:pt x="385" y="2027"/>
                    <a:pt x="466" y="1995"/>
                    <a:pt x="565" y="1922"/>
                  </a:cubicBezTo>
                  <a:cubicBezTo>
                    <a:pt x="667" y="1833"/>
                    <a:pt x="748" y="1722"/>
                    <a:pt x="799" y="1604"/>
                  </a:cubicBezTo>
                  <a:cubicBezTo>
                    <a:pt x="981" y="1243"/>
                    <a:pt x="1537" y="289"/>
                    <a:pt x="977" y="47"/>
                  </a:cubicBezTo>
                  <a:cubicBezTo>
                    <a:pt x="911" y="16"/>
                    <a:pt x="842" y="0"/>
                    <a:pt x="77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
            <p:cNvSpPr/>
            <p:nvPr/>
          </p:nvSpPr>
          <p:spPr>
            <a:xfrm>
              <a:off x="8983407" y="965894"/>
              <a:ext cx="183442" cy="222796"/>
            </a:xfrm>
            <a:custGeom>
              <a:rect b="b" l="l" r="r" t="t"/>
              <a:pathLst>
                <a:path extrusionOk="0" h="2474" w="2037">
                  <a:moveTo>
                    <a:pt x="1278" y="1"/>
                  </a:moveTo>
                  <a:cubicBezTo>
                    <a:pt x="1253" y="1"/>
                    <a:pt x="1229" y="2"/>
                    <a:pt x="1205" y="5"/>
                  </a:cubicBezTo>
                  <a:cubicBezTo>
                    <a:pt x="1167" y="10"/>
                    <a:pt x="1128" y="22"/>
                    <a:pt x="1095" y="43"/>
                  </a:cubicBezTo>
                  <a:cubicBezTo>
                    <a:pt x="895" y="192"/>
                    <a:pt x="721" y="374"/>
                    <a:pt x="577" y="574"/>
                  </a:cubicBezTo>
                  <a:cubicBezTo>
                    <a:pt x="221" y="1083"/>
                    <a:pt x="0" y="1888"/>
                    <a:pt x="293" y="2474"/>
                  </a:cubicBezTo>
                  <a:cubicBezTo>
                    <a:pt x="628" y="2338"/>
                    <a:pt x="844" y="2011"/>
                    <a:pt x="997" y="1681"/>
                  </a:cubicBezTo>
                  <a:cubicBezTo>
                    <a:pt x="1107" y="1456"/>
                    <a:pt x="2036" y="141"/>
                    <a:pt x="1396" y="10"/>
                  </a:cubicBezTo>
                  <a:cubicBezTo>
                    <a:pt x="1356" y="4"/>
                    <a:pt x="1317" y="1"/>
                    <a:pt x="12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
            <p:cNvSpPr/>
            <p:nvPr/>
          </p:nvSpPr>
          <p:spPr>
            <a:xfrm>
              <a:off x="9033837" y="1124840"/>
              <a:ext cx="160118" cy="220725"/>
            </a:xfrm>
            <a:custGeom>
              <a:rect b="b" l="l" r="r" t="t"/>
              <a:pathLst>
                <a:path extrusionOk="0" h="2451" w="1778">
                  <a:moveTo>
                    <a:pt x="671" y="1758"/>
                  </a:moveTo>
                  <a:cubicBezTo>
                    <a:pt x="670" y="1763"/>
                    <a:pt x="668" y="1768"/>
                    <a:pt x="666" y="1773"/>
                  </a:cubicBezTo>
                  <a:cubicBezTo>
                    <a:pt x="666" y="1767"/>
                    <a:pt x="668" y="1763"/>
                    <a:pt x="671" y="1758"/>
                  </a:cubicBezTo>
                  <a:close/>
                  <a:moveTo>
                    <a:pt x="1205" y="0"/>
                  </a:moveTo>
                  <a:cubicBezTo>
                    <a:pt x="1154" y="0"/>
                    <a:pt x="1103" y="5"/>
                    <a:pt x="1056" y="17"/>
                  </a:cubicBezTo>
                  <a:cubicBezTo>
                    <a:pt x="1043" y="22"/>
                    <a:pt x="1031" y="26"/>
                    <a:pt x="1022" y="30"/>
                  </a:cubicBezTo>
                  <a:cubicBezTo>
                    <a:pt x="980" y="43"/>
                    <a:pt x="942" y="60"/>
                    <a:pt x="904" y="81"/>
                  </a:cubicBezTo>
                  <a:cubicBezTo>
                    <a:pt x="857" y="111"/>
                    <a:pt x="810" y="149"/>
                    <a:pt x="768" y="187"/>
                  </a:cubicBezTo>
                  <a:cubicBezTo>
                    <a:pt x="721" y="229"/>
                    <a:pt x="683" y="276"/>
                    <a:pt x="649" y="331"/>
                  </a:cubicBezTo>
                  <a:cubicBezTo>
                    <a:pt x="594" y="403"/>
                    <a:pt x="543" y="480"/>
                    <a:pt x="496" y="556"/>
                  </a:cubicBezTo>
                  <a:cubicBezTo>
                    <a:pt x="428" y="662"/>
                    <a:pt x="369" y="777"/>
                    <a:pt x="318" y="891"/>
                  </a:cubicBezTo>
                  <a:cubicBezTo>
                    <a:pt x="255" y="1031"/>
                    <a:pt x="199" y="1175"/>
                    <a:pt x="161" y="1320"/>
                  </a:cubicBezTo>
                  <a:cubicBezTo>
                    <a:pt x="76" y="1612"/>
                    <a:pt x="0" y="1909"/>
                    <a:pt x="89" y="2210"/>
                  </a:cubicBezTo>
                  <a:cubicBezTo>
                    <a:pt x="115" y="2299"/>
                    <a:pt x="161" y="2397"/>
                    <a:pt x="250" y="2435"/>
                  </a:cubicBezTo>
                  <a:cubicBezTo>
                    <a:pt x="276" y="2446"/>
                    <a:pt x="301" y="2451"/>
                    <a:pt x="326" y="2451"/>
                  </a:cubicBezTo>
                  <a:cubicBezTo>
                    <a:pt x="468" y="2451"/>
                    <a:pt x="599" y="2292"/>
                    <a:pt x="674" y="2151"/>
                  </a:cubicBezTo>
                  <a:cubicBezTo>
                    <a:pt x="895" y="1744"/>
                    <a:pt x="1777" y="934"/>
                    <a:pt x="1726" y="463"/>
                  </a:cubicBezTo>
                  <a:cubicBezTo>
                    <a:pt x="1718" y="386"/>
                    <a:pt x="1697" y="310"/>
                    <a:pt x="1654" y="242"/>
                  </a:cubicBezTo>
                  <a:cubicBezTo>
                    <a:pt x="1633" y="200"/>
                    <a:pt x="1599" y="162"/>
                    <a:pt x="1561" y="128"/>
                  </a:cubicBezTo>
                  <a:cubicBezTo>
                    <a:pt x="1531" y="102"/>
                    <a:pt x="1497" y="81"/>
                    <a:pt x="1463" y="60"/>
                  </a:cubicBezTo>
                  <a:cubicBezTo>
                    <a:pt x="1438" y="51"/>
                    <a:pt x="1417" y="43"/>
                    <a:pt x="1391" y="34"/>
                  </a:cubicBezTo>
                  <a:cubicBezTo>
                    <a:pt x="1370" y="26"/>
                    <a:pt x="1345" y="17"/>
                    <a:pt x="1319" y="9"/>
                  </a:cubicBezTo>
                  <a:cubicBezTo>
                    <a:pt x="1281" y="5"/>
                    <a:pt x="1243" y="0"/>
                    <a:pt x="120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
            <p:cNvSpPr/>
            <p:nvPr/>
          </p:nvSpPr>
          <p:spPr>
            <a:xfrm>
              <a:off x="9091832" y="1289099"/>
              <a:ext cx="169303" cy="198661"/>
            </a:xfrm>
            <a:custGeom>
              <a:rect b="b" l="l" r="r" t="t"/>
              <a:pathLst>
                <a:path extrusionOk="0" h="2206" w="1880">
                  <a:moveTo>
                    <a:pt x="1095" y="0"/>
                  </a:moveTo>
                  <a:cubicBezTo>
                    <a:pt x="1048" y="0"/>
                    <a:pt x="998" y="9"/>
                    <a:pt x="955" y="21"/>
                  </a:cubicBezTo>
                  <a:cubicBezTo>
                    <a:pt x="934" y="26"/>
                    <a:pt x="913" y="30"/>
                    <a:pt x="896" y="38"/>
                  </a:cubicBezTo>
                  <a:cubicBezTo>
                    <a:pt x="824" y="68"/>
                    <a:pt x="760" y="102"/>
                    <a:pt x="701" y="144"/>
                  </a:cubicBezTo>
                  <a:cubicBezTo>
                    <a:pt x="641" y="191"/>
                    <a:pt x="586" y="242"/>
                    <a:pt x="535" y="301"/>
                  </a:cubicBezTo>
                  <a:cubicBezTo>
                    <a:pt x="480" y="369"/>
                    <a:pt x="429" y="446"/>
                    <a:pt x="378" y="522"/>
                  </a:cubicBezTo>
                  <a:cubicBezTo>
                    <a:pt x="340" y="573"/>
                    <a:pt x="302" y="632"/>
                    <a:pt x="272" y="692"/>
                  </a:cubicBezTo>
                  <a:cubicBezTo>
                    <a:pt x="43" y="1069"/>
                    <a:pt x="9" y="1599"/>
                    <a:pt x="1" y="2036"/>
                  </a:cubicBezTo>
                  <a:cubicBezTo>
                    <a:pt x="1" y="2096"/>
                    <a:pt x="5" y="2163"/>
                    <a:pt x="56" y="2193"/>
                  </a:cubicBezTo>
                  <a:cubicBezTo>
                    <a:pt x="70" y="2202"/>
                    <a:pt x="85" y="2205"/>
                    <a:pt x="100" y="2205"/>
                  </a:cubicBezTo>
                  <a:cubicBezTo>
                    <a:pt x="152" y="2205"/>
                    <a:pt x="207" y="2160"/>
                    <a:pt x="247" y="2117"/>
                  </a:cubicBezTo>
                  <a:cubicBezTo>
                    <a:pt x="620" y="1710"/>
                    <a:pt x="1880" y="976"/>
                    <a:pt x="1566" y="297"/>
                  </a:cubicBezTo>
                  <a:cubicBezTo>
                    <a:pt x="1557" y="276"/>
                    <a:pt x="1545" y="251"/>
                    <a:pt x="1532" y="234"/>
                  </a:cubicBezTo>
                  <a:cubicBezTo>
                    <a:pt x="1511" y="200"/>
                    <a:pt x="1485" y="170"/>
                    <a:pt x="1460" y="144"/>
                  </a:cubicBezTo>
                  <a:cubicBezTo>
                    <a:pt x="1451" y="136"/>
                    <a:pt x="1443" y="128"/>
                    <a:pt x="1434" y="119"/>
                  </a:cubicBezTo>
                  <a:cubicBezTo>
                    <a:pt x="1400" y="98"/>
                    <a:pt x="1371" y="77"/>
                    <a:pt x="1337" y="55"/>
                  </a:cubicBezTo>
                  <a:cubicBezTo>
                    <a:pt x="1303" y="38"/>
                    <a:pt x="1269" y="26"/>
                    <a:pt x="1231" y="17"/>
                  </a:cubicBezTo>
                  <a:cubicBezTo>
                    <a:pt x="1188" y="4"/>
                    <a:pt x="1142" y="0"/>
                    <a:pt x="109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
            <p:cNvSpPr/>
            <p:nvPr/>
          </p:nvSpPr>
          <p:spPr>
            <a:xfrm>
              <a:off x="8839410" y="1580514"/>
              <a:ext cx="230811" cy="116171"/>
            </a:xfrm>
            <a:custGeom>
              <a:rect b="b" l="l" r="r" t="t"/>
              <a:pathLst>
                <a:path extrusionOk="0" h="1290" w="2563">
                  <a:moveTo>
                    <a:pt x="912" y="0"/>
                  </a:moveTo>
                  <a:cubicBezTo>
                    <a:pt x="870" y="0"/>
                    <a:pt x="823" y="5"/>
                    <a:pt x="781" y="13"/>
                  </a:cubicBezTo>
                  <a:cubicBezTo>
                    <a:pt x="641" y="30"/>
                    <a:pt x="505" y="77"/>
                    <a:pt x="382" y="149"/>
                  </a:cubicBezTo>
                  <a:cubicBezTo>
                    <a:pt x="323" y="183"/>
                    <a:pt x="267" y="225"/>
                    <a:pt x="217" y="272"/>
                  </a:cubicBezTo>
                  <a:cubicBezTo>
                    <a:pt x="170" y="319"/>
                    <a:pt x="132" y="369"/>
                    <a:pt x="98" y="429"/>
                  </a:cubicBezTo>
                  <a:cubicBezTo>
                    <a:pt x="64" y="480"/>
                    <a:pt x="38" y="539"/>
                    <a:pt x="21" y="603"/>
                  </a:cubicBezTo>
                  <a:cubicBezTo>
                    <a:pt x="17" y="620"/>
                    <a:pt x="13" y="637"/>
                    <a:pt x="9" y="654"/>
                  </a:cubicBezTo>
                  <a:cubicBezTo>
                    <a:pt x="4" y="696"/>
                    <a:pt x="0" y="743"/>
                    <a:pt x="0" y="789"/>
                  </a:cubicBezTo>
                  <a:cubicBezTo>
                    <a:pt x="4" y="874"/>
                    <a:pt x="34" y="959"/>
                    <a:pt x="77" y="1035"/>
                  </a:cubicBezTo>
                  <a:cubicBezTo>
                    <a:pt x="85" y="1044"/>
                    <a:pt x="89" y="1052"/>
                    <a:pt x="94" y="1061"/>
                  </a:cubicBezTo>
                  <a:cubicBezTo>
                    <a:pt x="115" y="1086"/>
                    <a:pt x="140" y="1116"/>
                    <a:pt x="166" y="1141"/>
                  </a:cubicBezTo>
                  <a:cubicBezTo>
                    <a:pt x="200" y="1175"/>
                    <a:pt x="238" y="1201"/>
                    <a:pt x="280" y="1226"/>
                  </a:cubicBezTo>
                  <a:cubicBezTo>
                    <a:pt x="361" y="1264"/>
                    <a:pt x="450" y="1286"/>
                    <a:pt x="539" y="1290"/>
                  </a:cubicBezTo>
                  <a:cubicBezTo>
                    <a:pt x="607" y="1290"/>
                    <a:pt x="670" y="1281"/>
                    <a:pt x="734" y="1264"/>
                  </a:cubicBezTo>
                  <a:cubicBezTo>
                    <a:pt x="1196" y="1180"/>
                    <a:pt x="1676" y="1018"/>
                    <a:pt x="2138" y="917"/>
                  </a:cubicBezTo>
                  <a:cubicBezTo>
                    <a:pt x="2333" y="870"/>
                    <a:pt x="2562" y="726"/>
                    <a:pt x="2515" y="526"/>
                  </a:cubicBezTo>
                  <a:cubicBezTo>
                    <a:pt x="2498" y="459"/>
                    <a:pt x="2456" y="399"/>
                    <a:pt x="2397" y="357"/>
                  </a:cubicBezTo>
                  <a:cubicBezTo>
                    <a:pt x="2367" y="327"/>
                    <a:pt x="2329" y="302"/>
                    <a:pt x="2295" y="280"/>
                  </a:cubicBezTo>
                  <a:cubicBezTo>
                    <a:pt x="1977" y="102"/>
                    <a:pt x="1408" y="34"/>
                    <a:pt x="1090" y="13"/>
                  </a:cubicBezTo>
                  <a:cubicBezTo>
                    <a:pt x="1031" y="5"/>
                    <a:pt x="971" y="0"/>
                    <a:pt x="9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
            <p:cNvSpPr/>
            <p:nvPr/>
          </p:nvSpPr>
          <p:spPr>
            <a:xfrm>
              <a:off x="9096065" y="1444893"/>
              <a:ext cx="251794" cy="168943"/>
            </a:xfrm>
            <a:custGeom>
              <a:rect b="b" l="l" r="r" t="t"/>
              <a:pathLst>
                <a:path extrusionOk="0" h="1876" w="2796">
                  <a:moveTo>
                    <a:pt x="1612" y="1"/>
                  </a:moveTo>
                  <a:cubicBezTo>
                    <a:pt x="1557" y="5"/>
                    <a:pt x="1502" y="9"/>
                    <a:pt x="1451" y="22"/>
                  </a:cubicBezTo>
                  <a:cubicBezTo>
                    <a:pt x="1426" y="26"/>
                    <a:pt x="1400" y="35"/>
                    <a:pt x="1375" y="43"/>
                  </a:cubicBezTo>
                  <a:cubicBezTo>
                    <a:pt x="1298" y="73"/>
                    <a:pt x="1222" y="111"/>
                    <a:pt x="1154" y="158"/>
                  </a:cubicBezTo>
                  <a:cubicBezTo>
                    <a:pt x="1082" y="209"/>
                    <a:pt x="1018" y="264"/>
                    <a:pt x="951" y="323"/>
                  </a:cubicBezTo>
                  <a:cubicBezTo>
                    <a:pt x="849" y="408"/>
                    <a:pt x="755" y="501"/>
                    <a:pt x="671" y="599"/>
                  </a:cubicBezTo>
                  <a:cubicBezTo>
                    <a:pt x="450" y="849"/>
                    <a:pt x="0" y="1273"/>
                    <a:pt x="98" y="1655"/>
                  </a:cubicBezTo>
                  <a:cubicBezTo>
                    <a:pt x="138" y="1816"/>
                    <a:pt x="200" y="1876"/>
                    <a:pt x="277" y="1876"/>
                  </a:cubicBezTo>
                  <a:cubicBezTo>
                    <a:pt x="403" y="1876"/>
                    <a:pt x="570" y="1711"/>
                    <a:pt x="740" y="1576"/>
                  </a:cubicBezTo>
                  <a:lnTo>
                    <a:pt x="740" y="1576"/>
                  </a:lnTo>
                  <a:lnTo>
                    <a:pt x="717" y="1612"/>
                  </a:lnTo>
                  <a:lnTo>
                    <a:pt x="713" y="1621"/>
                  </a:lnTo>
                  <a:lnTo>
                    <a:pt x="713" y="1621"/>
                  </a:lnTo>
                  <a:lnTo>
                    <a:pt x="740" y="1575"/>
                  </a:lnTo>
                  <a:lnTo>
                    <a:pt x="740" y="1575"/>
                  </a:lnTo>
                  <a:cubicBezTo>
                    <a:pt x="740" y="1576"/>
                    <a:pt x="740" y="1576"/>
                    <a:pt x="740" y="1576"/>
                  </a:cubicBezTo>
                  <a:lnTo>
                    <a:pt x="740" y="1576"/>
                  </a:lnTo>
                  <a:lnTo>
                    <a:pt x="751" y="1557"/>
                  </a:lnTo>
                  <a:lnTo>
                    <a:pt x="740" y="1575"/>
                  </a:lnTo>
                  <a:lnTo>
                    <a:pt x="740" y="1575"/>
                  </a:lnTo>
                  <a:cubicBezTo>
                    <a:pt x="815" y="1516"/>
                    <a:pt x="890" y="1462"/>
                    <a:pt x="963" y="1430"/>
                  </a:cubicBezTo>
                  <a:cubicBezTo>
                    <a:pt x="1362" y="1256"/>
                    <a:pt x="2796" y="853"/>
                    <a:pt x="2015" y="158"/>
                  </a:cubicBezTo>
                  <a:cubicBezTo>
                    <a:pt x="2007" y="149"/>
                    <a:pt x="1998" y="145"/>
                    <a:pt x="1985" y="136"/>
                  </a:cubicBezTo>
                  <a:cubicBezTo>
                    <a:pt x="1956" y="115"/>
                    <a:pt x="1922" y="90"/>
                    <a:pt x="1892" y="73"/>
                  </a:cubicBezTo>
                  <a:cubicBezTo>
                    <a:pt x="1845" y="47"/>
                    <a:pt x="1803" y="30"/>
                    <a:pt x="1752" y="18"/>
                  </a:cubicBezTo>
                  <a:cubicBezTo>
                    <a:pt x="1706" y="9"/>
                    <a:pt x="1659" y="1"/>
                    <a:pt x="161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
            <p:cNvSpPr/>
            <p:nvPr/>
          </p:nvSpPr>
          <p:spPr>
            <a:xfrm>
              <a:off x="8897405" y="1706230"/>
              <a:ext cx="207577" cy="134092"/>
            </a:xfrm>
            <a:custGeom>
              <a:rect b="b" l="l" r="r" t="t"/>
              <a:pathLst>
                <a:path extrusionOk="0" h="1489" w="2305">
                  <a:moveTo>
                    <a:pt x="1312" y="0"/>
                  </a:moveTo>
                  <a:cubicBezTo>
                    <a:pt x="1158" y="0"/>
                    <a:pt x="1007" y="19"/>
                    <a:pt x="879" y="63"/>
                  </a:cubicBezTo>
                  <a:cubicBezTo>
                    <a:pt x="764" y="102"/>
                    <a:pt x="658" y="148"/>
                    <a:pt x="552" y="203"/>
                  </a:cubicBezTo>
                  <a:cubicBezTo>
                    <a:pt x="438" y="263"/>
                    <a:pt x="332" y="339"/>
                    <a:pt x="234" y="424"/>
                  </a:cubicBezTo>
                  <a:cubicBezTo>
                    <a:pt x="175" y="483"/>
                    <a:pt x="124" y="547"/>
                    <a:pt x="86" y="619"/>
                  </a:cubicBezTo>
                  <a:cubicBezTo>
                    <a:pt x="60" y="662"/>
                    <a:pt x="43" y="708"/>
                    <a:pt x="31" y="755"/>
                  </a:cubicBezTo>
                  <a:cubicBezTo>
                    <a:pt x="22" y="776"/>
                    <a:pt x="18" y="797"/>
                    <a:pt x="14" y="823"/>
                  </a:cubicBezTo>
                  <a:cubicBezTo>
                    <a:pt x="1" y="916"/>
                    <a:pt x="5" y="1009"/>
                    <a:pt x="31" y="1103"/>
                  </a:cubicBezTo>
                  <a:cubicBezTo>
                    <a:pt x="86" y="1285"/>
                    <a:pt x="238" y="1429"/>
                    <a:pt x="429" y="1472"/>
                  </a:cubicBezTo>
                  <a:cubicBezTo>
                    <a:pt x="472" y="1480"/>
                    <a:pt x="518" y="1484"/>
                    <a:pt x="565" y="1489"/>
                  </a:cubicBezTo>
                  <a:cubicBezTo>
                    <a:pt x="586" y="1489"/>
                    <a:pt x="612" y="1489"/>
                    <a:pt x="633" y="1484"/>
                  </a:cubicBezTo>
                  <a:cubicBezTo>
                    <a:pt x="684" y="1476"/>
                    <a:pt x="735" y="1467"/>
                    <a:pt x="781" y="1450"/>
                  </a:cubicBezTo>
                  <a:cubicBezTo>
                    <a:pt x="828" y="1433"/>
                    <a:pt x="875" y="1412"/>
                    <a:pt x="921" y="1391"/>
                  </a:cubicBezTo>
                  <a:cubicBezTo>
                    <a:pt x="947" y="1374"/>
                    <a:pt x="968" y="1357"/>
                    <a:pt x="993" y="1340"/>
                  </a:cubicBezTo>
                  <a:cubicBezTo>
                    <a:pt x="1222" y="1154"/>
                    <a:pt x="2304" y="530"/>
                    <a:pt x="2181" y="267"/>
                  </a:cubicBezTo>
                  <a:cubicBezTo>
                    <a:pt x="2130" y="182"/>
                    <a:pt x="2054" y="123"/>
                    <a:pt x="1960" y="97"/>
                  </a:cubicBezTo>
                  <a:cubicBezTo>
                    <a:pt x="1931" y="89"/>
                    <a:pt x="1905" y="80"/>
                    <a:pt x="1880" y="76"/>
                  </a:cubicBezTo>
                  <a:cubicBezTo>
                    <a:pt x="1713" y="31"/>
                    <a:pt x="1510" y="0"/>
                    <a:pt x="13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
            <p:cNvSpPr/>
            <p:nvPr/>
          </p:nvSpPr>
          <p:spPr>
            <a:xfrm>
              <a:off x="9135418" y="1619508"/>
              <a:ext cx="150212" cy="114640"/>
            </a:xfrm>
            <a:custGeom>
              <a:rect b="b" l="l" r="r" t="t"/>
              <a:pathLst>
                <a:path extrusionOk="0" h="1273" w="1668">
                  <a:moveTo>
                    <a:pt x="1196" y="0"/>
                  </a:moveTo>
                  <a:cubicBezTo>
                    <a:pt x="1150" y="4"/>
                    <a:pt x="1103" y="9"/>
                    <a:pt x="1061" y="21"/>
                  </a:cubicBezTo>
                  <a:cubicBezTo>
                    <a:pt x="980" y="38"/>
                    <a:pt x="908" y="64"/>
                    <a:pt x="836" y="98"/>
                  </a:cubicBezTo>
                  <a:cubicBezTo>
                    <a:pt x="480" y="255"/>
                    <a:pt x="157" y="556"/>
                    <a:pt x="30" y="933"/>
                  </a:cubicBezTo>
                  <a:cubicBezTo>
                    <a:pt x="9" y="988"/>
                    <a:pt x="0" y="1052"/>
                    <a:pt x="13" y="1111"/>
                  </a:cubicBezTo>
                  <a:cubicBezTo>
                    <a:pt x="43" y="1224"/>
                    <a:pt x="162" y="1273"/>
                    <a:pt x="284" y="1273"/>
                  </a:cubicBezTo>
                  <a:cubicBezTo>
                    <a:pt x="337" y="1273"/>
                    <a:pt x="390" y="1264"/>
                    <a:pt x="437" y="1247"/>
                  </a:cubicBezTo>
                  <a:cubicBezTo>
                    <a:pt x="734" y="1145"/>
                    <a:pt x="1112" y="1200"/>
                    <a:pt x="1362" y="1005"/>
                  </a:cubicBezTo>
                  <a:cubicBezTo>
                    <a:pt x="1413" y="967"/>
                    <a:pt x="1459" y="929"/>
                    <a:pt x="1498" y="882"/>
                  </a:cubicBezTo>
                  <a:cubicBezTo>
                    <a:pt x="1527" y="848"/>
                    <a:pt x="1553" y="810"/>
                    <a:pt x="1574" y="776"/>
                  </a:cubicBezTo>
                  <a:cubicBezTo>
                    <a:pt x="1582" y="759"/>
                    <a:pt x="1591" y="747"/>
                    <a:pt x="1599" y="730"/>
                  </a:cubicBezTo>
                  <a:cubicBezTo>
                    <a:pt x="1625" y="674"/>
                    <a:pt x="1642" y="619"/>
                    <a:pt x="1654" y="560"/>
                  </a:cubicBezTo>
                  <a:cubicBezTo>
                    <a:pt x="1667" y="471"/>
                    <a:pt x="1659" y="382"/>
                    <a:pt x="1633" y="297"/>
                  </a:cubicBezTo>
                  <a:cubicBezTo>
                    <a:pt x="1621" y="263"/>
                    <a:pt x="1604" y="233"/>
                    <a:pt x="1587" y="204"/>
                  </a:cubicBezTo>
                  <a:cubicBezTo>
                    <a:pt x="1582" y="199"/>
                    <a:pt x="1582" y="195"/>
                    <a:pt x="1578" y="191"/>
                  </a:cubicBezTo>
                  <a:cubicBezTo>
                    <a:pt x="1561" y="165"/>
                    <a:pt x="1540" y="140"/>
                    <a:pt x="1519" y="119"/>
                  </a:cubicBezTo>
                  <a:cubicBezTo>
                    <a:pt x="1464" y="68"/>
                    <a:pt x="1396" y="34"/>
                    <a:pt x="1324" y="17"/>
                  </a:cubicBezTo>
                  <a:cubicBezTo>
                    <a:pt x="1315" y="13"/>
                    <a:pt x="1307" y="13"/>
                    <a:pt x="1298" y="9"/>
                  </a:cubicBezTo>
                  <a:cubicBezTo>
                    <a:pt x="1264" y="4"/>
                    <a:pt x="1230" y="0"/>
                    <a:pt x="1196"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
            <p:cNvSpPr/>
            <p:nvPr/>
          </p:nvSpPr>
          <p:spPr>
            <a:xfrm>
              <a:off x="8770159" y="766605"/>
              <a:ext cx="483775" cy="1224028"/>
            </a:xfrm>
            <a:custGeom>
              <a:rect b="b" l="l" r="r" t="t"/>
              <a:pathLst>
                <a:path extrusionOk="0" h="13592" w="5372">
                  <a:moveTo>
                    <a:pt x="619" y="0"/>
                  </a:moveTo>
                  <a:cubicBezTo>
                    <a:pt x="603" y="0"/>
                    <a:pt x="586" y="20"/>
                    <a:pt x="595" y="38"/>
                  </a:cubicBezTo>
                  <a:cubicBezTo>
                    <a:pt x="1028" y="874"/>
                    <a:pt x="1414" y="1731"/>
                    <a:pt x="1753" y="2604"/>
                  </a:cubicBezTo>
                  <a:cubicBezTo>
                    <a:pt x="1864" y="2888"/>
                    <a:pt x="1970" y="3177"/>
                    <a:pt x="2071" y="3465"/>
                  </a:cubicBezTo>
                  <a:cubicBezTo>
                    <a:pt x="1868" y="3228"/>
                    <a:pt x="1643" y="3007"/>
                    <a:pt x="1405" y="2804"/>
                  </a:cubicBezTo>
                  <a:cubicBezTo>
                    <a:pt x="1142" y="2579"/>
                    <a:pt x="858" y="2375"/>
                    <a:pt x="557" y="2197"/>
                  </a:cubicBezTo>
                  <a:cubicBezTo>
                    <a:pt x="392" y="2095"/>
                    <a:pt x="218" y="2006"/>
                    <a:pt x="44" y="1921"/>
                  </a:cubicBezTo>
                  <a:cubicBezTo>
                    <a:pt x="40" y="1920"/>
                    <a:pt x="36" y="1919"/>
                    <a:pt x="32" y="1919"/>
                  </a:cubicBezTo>
                  <a:cubicBezTo>
                    <a:pt x="10" y="1919"/>
                    <a:pt x="1" y="1949"/>
                    <a:pt x="23" y="1964"/>
                  </a:cubicBezTo>
                  <a:cubicBezTo>
                    <a:pt x="328" y="2121"/>
                    <a:pt x="625" y="2299"/>
                    <a:pt x="905" y="2498"/>
                  </a:cubicBezTo>
                  <a:cubicBezTo>
                    <a:pt x="1185" y="2702"/>
                    <a:pt x="1452" y="2922"/>
                    <a:pt x="1694" y="3164"/>
                  </a:cubicBezTo>
                  <a:cubicBezTo>
                    <a:pt x="1834" y="3304"/>
                    <a:pt x="1965" y="3448"/>
                    <a:pt x="2093" y="3597"/>
                  </a:cubicBezTo>
                  <a:cubicBezTo>
                    <a:pt x="2097" y="3605"/>
                    <a:pt x="2110" y="3605"/>
                    <a:pt x="2122" y="3605"/>
                  </a:cubicBezTo>
                  <a:cubicBezTo>
                    <a:pt x="2313" y="4152"/>
                    <a:pt x="2487" y="4704"/>
                    <a:pt x="2644" y="5259"/>
                  </a:cubicBezTo>
                  <a:cubicBezTo>
                    <a:pt x="2644" y="5268"/>
                    <a:pt x="2648" y="5272"/>
                    <a:pt x="2648" y="5281"/>
                  </a:cubicBezTo>
                  <a:cubicBezTo>
                    <a:pt x="2652" y="5319"/>
                    <a:pt x="2661" y="5361"/>
                    <a:pt x="2665" y="5399"/>
                  </a:cubicBezTo>
                  <a:cubicBezTo>
                    <a:pt x="2402" y="5204"/>
                    <a:pt x="2143" y="5001"/>
                    <a:pt x="1885" y="4793"/>
                  </a:cubicBezTo>
                  <a:cubicBezTo>
                    <a:pt x="1605" y="4568"/>
                    <a:pt x="1329" y="4335"/>
                    <a:pt x="1058" y="4097"/>
                  </a:cubicBezTo>
                  <a:cubicBezTo>
                    <a:pt x="905" y="3966"/>
                    <a:pt x="756" y="3830"/>
                    <a:pt x="604" y="3694"/>
                  </a:cubicBezTo>
                  <a:cubicBezTo>
                    <a:pt x="598" y="3690"/>
                    <a:pt x="592" y="3688"/>
                    <a:pt x="587" y="3688"/>
                  </a:cubicBezTo>
                  <a:cubicBezTo>
                    <a:pt x="568" y="3688"/>
                    <a:pt x="553" y="3713"/>
                    <a:pt x="570" y="3732"/>
                  </a:cubicBezTo>
                  <a:cubicBezTo>
                    <a:pt x="833" y="3978"/>
                    <a:pt x="1100" y="4216"/>
                    <a:pt x="1376" y="4453"/>
                  </a:cubicBezTo>
                  <a:cubicBezTo>
                    <a:pt x="1651" y="4687"/>
                    <a:pt x="1927" y="4912"/>
                    <a:pt x="2211" y="5136"/>
                  </a:cubicBezTo>
                  <a:cubicBezTo>
                    <a:pt x="2368" y="5259"/>
                    <a:pt x="2529" y="5382"/>
                    <a:pt x="2691" y="5505"/>
                  </a:cubicBezTo>
                  <a:cubicBezTo>
                    <a:pt x="2699" y="5510"/>
                    <a:pt x="2703" y="5514"/>
                    <a:pt x="2712" y="5514"/>
                  </a:cubicBezTo>
                  <a:cubicBezTo>
                    <a:pt x="2835" y="5972"/>
                    <a:pt x="2945" y="6430"/>
                    <a:pt x="3047" y="6892"/>
                  </a:cubicBezTo>
                  <a:cubicBezTo>
                    <a:pt x="3047" y="6905"/>
                    <a:pt x="3043" y="6914"/>
                    <a:pt x="3043" y="6922"/>
                  </a:cubicBezTo>
                  <a:cubicBezTo>
                    <a:pt x="2784" y="6689"/>
                    <a:pt x="2508" y="6472"/>
                    <a:pt x="2216" y="6282"/>
                  </a:cubicBezTo>
                  <a:cubicBezTo>
                    <a:pt x="1910" y="6082"/>
                    <a:pt x="1588" y="5904"/>
                    <a:pt x="1253" y="5756"/>
                  </a:cubicBezTo>
                  <a:cubicBezTo>
                    <a:pt x="1066" y="5671"/>
                    <a:pt x="871" y="5599"/>
                    <a:pt x="676" y="5535"/>
                  </a:cubicBezTo>
                  <a:cubicBezTo>
                    <a:pt x="674" y="5534"/>
                    <a:pt x="672" y="5534"/>
                    <a:pt x="670" y="5534"/>
                  </a:cubicBezTo>
                  <a:cubicBezTo>
                    <a:pt x="648" y="5534"/>
                    <a:pt x="636" y="5574"/>
                    <a:pt x="659" y="5582"/>
                  </a:cubicBezTo>
                  <a:cubicBezTo>
                    <a:pt x="829" y="5645"/>
                    <a:pt x="998" y="5713"/>
                    <a:pt x="1168" y="5785"/>
                  </a:cubicBezTo>
                  <a:cubicBezTo>
                    <a:pt x="1333" y="5857"/>
                    <a:pt x="1499" y="5938"/>
                    <a:pt x="1656" y="6027"/>
                  </a:cubicBezTo>
                  <a:cubicBezTo>
                    <a:pt x="1978" y="6201"/>
                    <a:pt x="2279" y="6396"/>
                    <a:pt x="2568" y="6617"/>
                  </a:cubicBezTo>
                  <a:cubicBezTo>
                    <a:pt x="2729" y="6744"/>
                    <a:pt x="2886" y="6875"/>
                    <a:pt x="3038" y="7015"/>
                  </a:cubicBezTo>
                  <a:cubicBezTo>
                    <a:pt x="3044" y="7021"/>
                    <a:pt x="3052" y="7024"/>
                    <a:pt x="3060" y="7024"/>
                  </a:cubicBezTo>
                  <a:cubicBezTo>
                    <a:pt x="3065" y="7024"/>
                    <a:pt x="3069" y="7023"/>
                    <a:pt x="3072" y="7020"/>
                  </a:cubicBezTo>
                  <a:cubicBezTo>
                    <a:pt x="3140" y="7342"/>
                    <a:pt x="3204" y="7668"/>
                    <a:pt x="3259" y="7991"/>
                  </a:cubicBezTo>
                  <a:cubicBezTo>
                    <a:pt x="3276" y="8088"/>
                    <a:pt x="3293" y="8186"/>
                    <a:pt x="3310" y="8288"/>
                  </a:cubicBezTo>
                  <a:cubicBezTo>
                    <a:pt x="3013" y="8135"/>
                    <a:pt x="2712" y="7999"/>
                    <a:pt x="2402" y="7872"/>
                  </a:cubicBezTo>
                  <a:cubicBezTo>
                    <a:pt x="2084" y="7741"/>
                    <a:pt x="1762" y="7618"/>
                    <a:pt x="1431" y="7512"/>
                  </a:cubicBezTo>
                  <a:cubicBezTo>
                    <a:pt x="1244" y="7452"/>
                    <a:pt x="1053" y="7397"/>
                    <a:pt x="867" y="7342"/>
                  </a:cubicBezTo>
                  <a:cubicBezTo>
                    <a:pt x="864" y="7341"/>
                    <a:pt x="862" y="7341"/>
                    <a:pt x="859" y="7341"/>
                  </a:cubicBezTo>
                  <a:cubicBezTo>
                    <a:pt x="832" y="7341"/>
                    <a:pt x="827" y="7385"/>
                    <a:pt x="854" y="7397"/>
                  </a:cubicBezTo>
                  <a:cubicBezTo>
                    <a:pt x="1189" y="7490"/>
                    <a:pt x="1516" y="7601"/>
                    <a:pt x="1842" y="7719"/>
                  </a:cubicBezTo>
                  <a:cubicBezTo>
                    <a:pt x="2165" y="7838"/>
                    <a:pt x="2483" y="7970"/>
                    <a:pt x="2797" y="8114"/>
                  </a:cubicBezTo>
                  <a:cubicBezTo>
                    <a:pt x="2975" y="8194"/>
                    <a:pt x="3149" y="8279"/>
                    <a:pt x="3323" y="8368"/>
                  </a:cubicBezTo>
                  <a:cubicBezTo>
                    <a:pt x="3382" y="8763"/>
                    <a:pt x="3433" y="9157"/>
                    <a:pt x="3479" y="9552"/>
                  </a:cubicBezTo>
                  <a:cubicBezTo>
                    <a:pt x="3450" y="9569"/>
                    <a:pt x="3416" y="9581"/>
                    <a:pt x="3382" y="9586"/>
                  </a:cubicBezTo>
                  <a:cubicBezTo>
                    <a:pt x="3357" y="9587"/>
                    <a:pt x="3333" y="9588"/>
                    <a:pt x="3308" y="9588"/>
                  </a:cubicBezTo>
                  <a:cubicBezTo>
                    <a:pt x="3273" y="9588"/>
                    <a:pt x="3239" y="9586"/>
                    <a:pt x="3204" y="9581"/>
                  </a:cubicBezTo>
                  <a:lnTo>
                    <a:pt x="2309" y="9475"/>
                  </a:lnTo>
                  <a:cubicBezTo>
                    <a:pt x="2012" y="9437"/>
                    <a:pt x="1715" y="9403"/>
                    <a:pt x="1414" y="9369"/>
                  </a:cubicBezTo>
                  <a:lnTo>
                    <a:pt x="1308" y="9357"/>
                  </a:lnTo>
                  <a:cubicBezTo>
                    <a:pt x="1307" y="9356"/>
                    <a:pt x="1306" y="9356"/>
                    <a:pt x="1304" y="9356"/>
                  </a:cubicBezTo>
                  <a:cubicBezTo>
                    <a:pt x="1277" y="9356"/>
                    <a:pt x="1267" y="9403"/>
                    <a:pt x="1299" y="9407"/>
                  </a:cubicBezTo>
                  <a:cubicBezTo>
                    <a:pt x="1596" y="9446"/>
                    <a:pt x="1897" y="9488"/>
                    <a:pt x="2199" y="9526"/>
                  </a:cubicBezTo>
                  <a:lnTo>
                    <a:pt x="3102" y="9641"/>
                  </a:lnTo>
                  <a:cubicBezTo>
                    <a:pt x="3174" y="9650"/>
                    <a:pt x="3250" y="9664"/>
                    <a:pt x="3325" y="9664"/>
                  </a:cubicBezTo>
                  <a:cubicBezTo>
                    <a:pt x="3383" y="9664"/>
                    <a:pt x="3439" y="9656"/>
                    <a:pt x="3492" y="9632"/>
                  </a:cubicBezTo>
                  <a:lnTo>
                    <a:pt x="3496" y="9632"/>
                  </a:lnTo>
                  <a:cubicBezTo>
                    <a:pt x="3539" y="9989"/>
                    <a:pt x="3586" y="10345"/>
                    <a:pt x="3636" y="10697"/>
                  </a:cubicBezTo>
                  <a:lnTo>
                    <a:pt x="3645" y="10773"/>
                  </a:lnTo>
                  <a:cubicBezTo>
                    <a:pt x="3407" y="10807"/>
                    <a:pt x="3170" y="10837"/>
                    <a:pt x="2937" y="10879"/>
                  </a:cubicBezTo>
                  <a:cubicBezTo>
                    <a:pt x="2699" y="10917"/>
                    <a:pt x="2466" y="10985"/>
                    <a:pt x="2245" y="11079"/>
                  </a:cubicBezTo>
                  <a:cubicBezTo>
                    <a:pt x="2223" y="11090"/>
                    <a:pt x="2230" y="11127"/>
                    <a:pt x="2252" y="11127"/>
                  </a:cubicBezTo>
                  <a:cubicBezTo>
                    <a:pt x="2255" y="11127"/>
                    <a:pt x="2259" y="11127"/>
                    <a:pt x="2262" y="11125"/>
                  </a:cubicBezTo>
                  <a:cubicBezTo>
                    <a:pt x="2665" y="10956"/>
                    <a:pt x="3102" y="10909"/>
                    <a:pt x="3535" y="10854"/>
                  </a:cubicBezTo>
                  <a:lnTo>
                    <a:pt x="3653" y="10841"/>
                  </a:lnTo>
                  <a:cubicBezTo>
                    <a:pt x="3781" y="11672"/>
                    <a:pt x="3955" y="12504"/>
                    <a:pt x="4307" y="13271"/>
                  </a:cubicBezTo>
                  <a:cubicBezTo>
                    <a:pt x="4353" y="13373"/>
                    <a:pt x="4400" y="13471"/>
                    <a:pt x="4451" y="13564"/>
                  </a:cubicBezTo>
                  <a:cubicBezTo>
                    <a:pt x="4460" y="13583"/>
                    <a:pt x="4475" y="13591"/>
                    <a:pt x="4490" y="13591"/>
                  </a:cubicBezTo>
                  <a:cubicBezTo>
                    <a:pt x="4526" y="13591"/>
                    <a:pt x="4563" y="13550"/>
                    <a:pt x="4540" y="13509"/>
                  </a:cubicBezTo>
                  <a:cubicBezTo>
                    <a:pt x="4124" y="12712"/>
                    <a:pt x="3916" y="11825"/>
                    <a:pt x="3781" y="10943"/>
                  </a:cubicBezTo>
                  <a:cubicBezTo>
                    <a:pt x="3776" y="10905"/>
                    <a:pt x="3768" y="10866"/>
                    <a:pt x="3764" y="10824"/>
                  </a:cubicBezTo>
                  <a:cubicBezTo>
                    <a:pt x="3904" y="10807"/>
                    <a:pt x="4044" y="10786"/>
                    <a:pt x="4184" y="10752"/>
                  </a:cubicBezTo>
                  <a:cubicBezTo>
                    <a:pt x="4400" y="10701"/>
                    <a:pt x="4608" y="10629"/>
                    <a:pt x="4807" y="10527"/>
                  </a:cubicBezTo>
                  <a:cubicBezTo>
                    <a:pt x="4917" y="10472"/>
                    <a:pt x="5015" y="10408"/>
                    <a:pt x="5108" y="10332"/>
                  </a:cubicBezTo>
                  <a:cubicBezTo>
                    <a:pt x="5159" y="10290"/>
                    <a:pt x="5206" y="10247"/>
                    <a:pt x="5248" y="10201"/>
                  </a:cubicBezTo>
                  <a:cubicBezTo>
                    <a:pt x="5265" y="10179"/>
                    <a:pt x="5286" y="10154"/>
                    <a:pt x="5303" y="10128"/>
                  </a:cubicBezTo>
                  <a:cubicBezTo>
                    <a:pt x="5325" y="10103"/>
                    <a:pt x="5337" y="10078"/>
                    <a:pt x="5358" y="10048"/>
                  </a:cubicBezTo>
                  <a:cubicBezTo>
                    <a:pt x="5371" y="10026"/>
                    <a:pt x="5348" y="9999"/>
                    <a:pt x="5326" y="9999"/>
                  </a:cubicBezTo>
                  <a:cubicBezTo>
                    <a:pt x="5318" y="9999"/>
                    <a:pt x="5310" y="10002"/>
                    <a:pt x="5303" y="10010"/>
                  </a:cubicBezTo>
                  <a:cubicBezTo>
                    <a:pt x="5269" y="10052"/>
                    <a:pt x="5231" y="10095"/>
                    <a:pt x="5193" y="10133"/>
                  </a:cubicBezTo>
                  <a:cubicBezTo>
                    <a:pt x="5155" y="10171"/>
                    <a:pt x="5121" y="10209"/>
                    <a:pt x="5083" y="10243"/>
                  </a:cubicBezTo>
                  <a:cubicBezTo>
                    <a:pt x="5002" y="10311"/>
                    <a:pt x="4917" y="10374"/>
                    <a:pt x="4824" y="10425"/>
                  </a:cubicBezTo>
                  <a:cubicBezTo>
                    <a:pt x="4637" y="10531"/>
                    <a:pt x="4434" y="10612"/>
                    <a:pt x="4222" y="10663"/>
                  </a:cubicBezTo>
                  <a:cubicBezTo>
                    <a:pt x="4069" y="10705"/>
                    <a:pt x="3912" y="10735"/>
                    <a:pt x="3755" y="10760"/>
                  </a:cubicBezTo>
                  <a:cubicBezTo>
                    <a:pt x="3696" y="10362"/>
                    <a:pt x="3649" y="9963"/>
                    <a:pt x="3602" y="9569"/>
                  </a:cubicBezTo>
                  <a:cubicBezTo>
                    <a:pt x="3666" y="9505"/>
                    <a:pt x="3730" y="9437"/>
                    <a:pt x="3789" y="9365"/>
                  </a:cubicBezTo>
                  <a:cubicBezTo>
                    <a:pt x="3976" y="9153"/>
                    <a:pt x="4184" y="8954"/>
                    <a:pt x="4404" y="8775"/>
                  </a:cubicBezTo>
                  <a:cubicBezTo>
                    <a:pt x="4629" y="8597"/>
                    <a:pt x="4862" y="8432"/>
                    <a:pt x="5112" y="8288"/>
                  </a:cubicBezTo>
                  <a:lnTo>
                    <a:pt x="5206" y="8233"/>
                  </a:lnTo>
                  <a:cubicBezTo>
                    <a:pt x="5238" y="8215"/>
                    <a:pt x="5216" y="8173"/>
                    <a:pt x="5185" y="8173"/>
                  </a:cubicBezTo>
                  <a:cubicBezTo>
                    <a:pt x="5180" y="8173"/>
                    <a:pt x="5174" y="8174"/>
                    <a:pt x="5168" y="8177"/>
                  </a:cubicBezTo>
                  <a:cubicBezTo>
                    <a:pt x="4917" y="8309"/>
                    <a:pt x="4676" y="8466"/>
                    <a:pt x="4455" y="8640"/>
                  </a:cubicBezTo>
                  <a:cubicBezTo>
                    <a:pt x="4230" y="8814"/>
                    <a:pt x="4018" y="9005"/>
                    <a:pt x="3823" y="9212"/>
                  </a:cubicBezTo>
                  <a:cubicBezTo>
                    <a:pt x="3776" y="9267"/>
                    <a:pt x="3730" y="9318"/>
                    <a:pt x="3683" y="9374"/>
                  </a:cubicBezTo>
                  <a:cubicBezTo>
                    <a:pt x="3653" y="9407"/>
                    <a:pt x="3624" y="9446"/>
                    <a:pt x="3590" y="9480"/>
                  </a:cubicBezTo>
                  <a:cubicBezTo>
                    <a:pt x="3535" y="9068"/>
                    <a:pt x="3488" y="8657"/>
                    <a:pt x="3420" y="8245"/>
                  </a:cubicBezTo>
                  <a:cubicBezTo>
                    <a:pt x="3416" y="8220"/>
                    <a:pt x="3412" y="8199"/>
                    <a:pt x="3407" y="8173"/>
                  </a:cubicBezTo>
                  <a:cubicBezTo>
                    <a:pt x="3467" y="7940"/>
                    <a:pt x="3573" y="7719"/>
                    <a:pt x="3721" y="7533"/>
                  </a:cubicBezTo>
                  <a:cubicBezTo>
                    <a:pt x="3921" y="7287"/>
                    <a:pt x="4150" y="7066"/>
                    <a:pt x="4404" y="6880"/>
                  </a:cubicBezTo>
                  <a:cubicBezTo>
                    <a:pt x="4548" y="6769"/>
                    <a:pt x="4697" y="6668"/>
                    <a:pt x="4845" y="6566"/>
                  </a:cubicBezTo>
                  <a:cubicBezTo>
                    <a:pt x="4876" y="6545"/>
                    <a:pt x="4857" y="6499"/>
                    <a:pt x="4828" y="6499"/>
                  </a:cubicBezTo>
                  <a:cubicBezTo>
                    <a:pt x="4821" y="6499"/>
                    <a:pt x="4814" y="6501"/>
                    <a:pt x="4807" y="6506"/>
                  </a:cubicBezTo>
                  <a:cubicBezTo>
                    <a:pt x="4531" y="6680"/>
                    <a:pt x="4268" y="6880"/>
                    <a:pt x="4027" y="7100"/>
                  </a:cubicBezTo>
                  <a:cubicBezTo>
                    <a:pt x="3789" y="7308"/>
                    <a:pt x="3594" y="7558"/>
                    <a:pt x="3454" y="7838"/>
                  </a:cubicBezTo>
                  <a:cubicBezTo>
                    <a:pt x="3424" y="7898"/>
                    <a:pt x="3403" y="7957"/>
                    <a:pt x="3382" y="8021"/>
                  </a:cubicBezTo>
                  <a:cubicBezTo>
                    <a:pt x="3314" y="7618"/>
                    <a:pt x="3233" y="7219"/>
                    <a:pt x="3149" y="6820"/>
                  </a:cubicBezTo>
                  <a:cubicBezTo>
                    <a:pt x="3217" y="6545"/>
                    <a:pt x="3306" y="6273"/>
                    <a:pt x="3416" y="6006"/>
                  </a:cubicBezTo>
                  <a:cubicBezTo>
                    <a:pt x="3547" y="5683"/>
                    <a:pt x="3704" y="5370"/>
                    <a:pt x="3887" y="5073"/>
                  </a:cubicBezTo>
                  <a:cubicBezTo>
                    <a:pt x="3993" y="4907"/>
                    <a:pt x="4103" y="4746"/>
                    <a:pt x="4213" y="4585"/>
                  </a:cubicBezTo>
                  <a:cubicBezTo>
                    <a:pt x="4230" y="4572"/>
                    <a:pt x="4230" y="4547"/>
                    <a:pt x="4213" y="4534"/>
                  </a:cubicBezTo>
                  <a:cubicBezTo>
                    <a:pt x="4207" y="4526"/>
                    <a:pt x="4199" y="4523"/>
                    <a:pt x="4190" y="4523"/>
                  </a:cubicBezTo>
                  <a:cubicBezTo>
                    <a:pt x="4180" y="4523"/>
                    <a:pt x="4169" y="4527"/>
                    <a:pt x="4162" y="4534"/>
                  </a:cubicBezTo>
                  <a:cubicBezTo>
                    <a:pt x="4052" y="4674"/>
                    <a:pt x="3950" y="4822"/>
                    <a:pt x="3857" y="4975"/>
                  </a:cubicBezTo>
                  <a:cubicBezTo>
                    <a:pt x="3764" y="5124"/>
                    <a:pt x="3675" y="5276"/>
                    <a:pt x="3594" y="5433"/>
                  </a:cubicBezTo>
                  <a:cubicBezTo>
                    <a:pt x="3433" y="5747"/>
                    <a:pt x="3297" y="6078"/>
                    <a:pt x="3191" y="6417"/>
                  </a:cubicBezTo>
                  <a:cubicBezTo>
                    <a:pt x="3166" y="6498"/>
                    <a:pt x="3140" y="6583"/>
                    <a:pt x="3115" y="6672"/>
                  </a:cubicBezTo>
                  <a:cubicBezTo>
                    <a:pt x="3030" y="6286"/>
                    <a:pt x="2937" y="5904"/>
                    <a:pt x="2835" y="5527"/>
                  </a:cubicBezTo>
                  <a:cubicBezTo>
                    <a:pt x="2792" y="5374"/>
                    <a:pt x="2750" y="5221"/>
                    <a:pt x="2708" y="5073"/>
                  </a:cubicBezTo>
                  <a:cubicBezTo>
                    <a:pt x="2695" y="4831"/>
                    <a:pt x="2712" y="4593"/>
                    <a:pt x="2754" y="4356"/>
                  </a:cubicBezTo>
                  <a:cubicBezTo>
                    <a:pt x="2826" y="3987"/>
                    <a:pt x="2962" y="3631"/>
                    <a:pt x="3157" y="3308"/>
                  </a:cubicBezTo>
                  <a:cubicBezTo>
                    <a:pt x="3208" y="3219"/>
                    <a:pt x="3267" y="3134"/>
                    <a:pt x="3331" y="3050"/>
                  </a:cubicBezTo>
                  <a:cubicBezTo>
                    <a:pt x="3395" y="2965"/>
                    <a:pt x="3467" y="2884"/>
                    <a:pt x="3535" y="2804"/>
                  </a:cubicBezTo>
                  <a:cubicBezTo>
                    <a:pt x="3560" y="2775"/>
                    <a:pt x="3535" y="2741"/>
                    <a:pt x="3508" y="2741"/>
                  </a:cubicBezTo>
                  <a:cubicBezTo>
                    <a:pt x="3500" y="2741"/>
                    <a:pt x="3491" y="2744"/>
                    <a:pt x="3484" y="2753"/>
                  </a:cubicBezTo>
                  <a:cubicBezTo>
                    <a:pt x="3412" y="2821"/>
                    <a:pt x="3348" y="2893"/>
                    <a:pt x="3289" y="2973"/>
                  </a:cubicBezTo>
                  <a:cubicBezTo>
                    <a:pt x="3229" y="3050"/>
                    <a:pt x="3174" y="3126"/>
                    <a:pt x="3119" y="3211"/>
                  </a:cubicBezTo>
                  <a:cubicBezTo>
                    <a:pt x="3017" y="3372"/>
                    <a:pt x="2928" y="3546"/>
                    <a:pt x="2856" y="3724"/>
                  </a:cubicBezTo>
                  <a:cubicBezTo>
                    <a:pt x="2716" y="4072"/>
                    <a:pt x="2640" y="4445"/>
                    <a:pt x="2631" y="4822"/>
                  </a:cubicBezTo>
                  <a:cubicBezTo>
                    <a:pt x="2491" y="4360"/>
                    <a:pt x="2339" y="3902"/>
                    <a:pt x="2173" y="3448"/>
                  </a:cubicBezTo>
                  <a:cubicBezTo>
                    <a:pt x="2207" y="3177"/>
                    <a:pt x="2254" y="2910"/>
                    <a:pt x="2317" y="2642"/>
                  </a:cubicBezTo>
                  <a:cubicBezTo>
                    <a:pt x="2389" y="2329"/>
                    <a:pt x="2483" y="2023"/>
                    <a:pt x="2593" y="1722"/>
                  </a:cubicBezTo>
                  <a:cubicBezTo>
                    <a:pt x="2657" y="1552"/>
                    <a:pt x="2725" y="1387"/>
                    <a:pt x="2792" y="1217"/>
                  </a:cubicBezTo>
                  <a:cubicBezTo>
                    <a:pt x="2814" y="1196"/>
                    <a:pt x="2801" y="1158"/>
                    <a:pt x="2771" y="1154"/>
                  </a:cubicBezTo>
                  <a:cubicBezTo>
                    <a:pt x="2766" y="1150"/>
                    <a:pt x="2759" y="1148"/>
                    <a:pt x="2753" y="1148"/>
                  </a:cubicBezTo>
                  <a:cubicBezTo>
                    <a:pt x="2740" y="1148"/>
                    <a:pt x="2726" y="1156"/>
                    <a:pt x="2720" y="1171"/>
                  </a:cubicBezTo>
                  <a:cubicBezTo>
                    <a:pt x="2580" y="1463"/>
                    <a:pt x="2466" y="1769"/>
                    <a:pt x="2377" y="2078"/>
                  </a:cubicBezTo>
                  <a:cubicBezTo>
                    <a:pt x="2283" y="2388"/>
                    <a:pt x="2207" y="2702"/>
                    <a:pt x="2152" y="3020"/>
                  </a:cubicBezTo>
                  <a:cubicBezTo>
                    <a:pt x="2139" y="3113"/>
                    <a:pt x="2126" y="3198"/>
                    <a:pt x="2114" y="3287"/>
                  </a:cubicBezTo>
                  <a:cubicBezTo>
                    <a:pt x="2059" y="3143"/>
                    <a:pt x="2003" y="2999"/>
                    <a:pt x="1948" y="2859"/>
                  </a:cubicBezTo>
                  <a:cubicBezTo>
                    <a:pt x="1609" y="1993"/>
                    <a:pt x="1219" y="1145"/>
                    <a:pt x="795" y="318"/>
                  </a:cubicBezTo>
                  <a:cubicBezTo>
                    <a:pt x="744" y="216"/>
                    <a:pt x="689" y="115"/>
                    <a:pt x="638" y="13"/>
                  </a:cubicBezTo>
                  <a:cubicBezTo>
                    <a:pt x="633" y="4"/>
                    <a:pt x="626" y="0"/>
                    <a:pt x="6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6"/>
            <p:cNvSpPr/>
            <p:nvPr/>
          </p:nvSpPr>
          <p:spPr>
            <a:xfrm>
              <a:off x="8017936" y="-570250"/>
              <a:ext cx="893346" cy="857504"/>
            </a:xfrm>
            <a:custGeom>
              <a:rect b="b" l="l" r="r" t="t"/>
              <a:pathLst>
                <a:path extrusionOk="0" h="9522" w="9920">
                  <a:moveTo>
                    <a:pt x="9847" y="1"/>
                  </a:moveTo>
                  <a:cubicBezTo>
                    <a:pt x="9833" y="1"/>
                    <a:pt x="9820" y="5"/>
                    <a:pt x="9809" y="17"/>
                  </a:cubicBezTo>
                  <a:cubicBezTo>
                    <a:pt x="9724" y="106"/>
                    <a:pt x="9644" y="199"/>
                    <a:pt x="9572" y="297"/>
                  </a:cubicBezTo>
                  <a:cubicBezTo>
                    <a:pt x="9495" y="395"/>
                    <a:pt x="9423" y="492"/>
                    <a:pt x="9343" y="590"/>
                  </a:cubicBezTo>
                  <a:cubicBezTo>
                    <a:pt x="9190" y="781"/>
                    <a:pt x="9033" y="967"/>
                    <a:pt x="8872" y="1154"/>
                  </a:cubicBezTo>
                  <a:cubicBezTo>
                    <a:pt x="8550" y="1527"/>
                    <a:pt x="8219" y="1883"/>
                    <a:pt x="7875" y="2231"/>
                  </a:cubicBezTo>
                  <a:cubicBezTo>
                    <a:pt x="7532" y="2579"/>
                    <a:pt x="7175" y="2922"/>
                    <a:pt x="6806" y="3249"/>
                  </a:cubicBezTo>
                  <a:cubicBezTo>
                    <a:pt x="6437" y="3580"/>
                    <a:pt x="6064" y="3894"/>
                    <a:pt x="5682" y="4195"/>
                  </a:cubicBezTo>
                  <a:cubicBezTo>
                    <a:pt x="5296" y="4496"/>
                    <a:pt x="4902" y="4793"/>
                    <a:pt x="4499" y="5077"/>
                  </a:cubicBezTo>
                  <a:cubicBezTo>
                    <a:pt x="4474" y="5090"/>
                    <a:pt x="4452" y="5107"/>
                    <a:pt x="4427" y="5124"/>
                  </a:cubicBezTo>
                  <a:cubicBezTo>
                    <a:pt x="4418" y="5103"/>
                    <a:pt x="4406" y="5081"/>
                    <a:pt x="4389" y="5060"/>
                  </a:cubicBezTo>
                  <a:cubicBezTo>
                    <a:pt x="4440" y="4975"/>
                    <a:pt x="4461" y="4873"/>
                    <a:pt x="4452" y="4776"/>
                  </a:cubicBezTo>
                  <a:cubicBezTo>
                    <a:pt x="4444" y="4661"/>
                    <a:pt x="4427" y="4547"/>
                    <a:pt x="4397" y="4437"/>
                  </a:cubicBezTo>
                  <a:cubicBezTo>
                    <a:pt x="4346" y="4208"/>
                    <a:pt x="4270" y="3987"/>
                    <a:pt x="4168" y="3775"/>
                  </a:cubicBezTo>
                  <a:cubicBezTo>
                    <a:pt x="3965" y="3347"/>
                    <a:pt x="3676" y="2965"/>
                    <a:pt x="3320" y="2655"/>
                  </a:cubicBezTo>
                  <a:cubicBezTo>
                    <a:pt x="3222" y="2570"/>
                    <a:pt x="3116" y="2490"/>
                    <a:pt x="3010" y="2418"/>
                  </a:cubicBezTo>
                  <a:cubicBezTo>
                    <a:pt x="2900" y="2337"/>
                    <a:pt x="2781" y="2269"/>
                    <a:pt x="2662" y="2210"/>
                  </a:cubicBezTo>
                  <a:cubicBezTo>
                    <a:pt x="2656" y="2208"/>
                    <a:pt x="2649" y="2207"/>
                    <a:pt x="2643" y="2207"/>
                  </a:cubicBezTo>
                  <a:cubicBezTo>
                    <a:pt x="2582" y="2207"/>
                    <a:pt x="2550" y="2290"/>
                    <a:pt x="2607" y="2329"/>
                  </a:cubicBezTo>
                  <a:lnTo>
                    <a:pt x="2599" y="2324"/>
                  </a:lnTo>
                  <a:lnTo>
                    <a:pt x="2599" y="2324"/>
                  </a:lnTo>
                  <a:cubicBezTo>
                    <a:pt x="2692" y="2375"/>
                    <a:pt x="2794" y="2430"/>
                    <a:pt x="2883" y="2490"/>
                  </a:cubicBezTo>
                  <a:cubicBezTo>
                    <a:pt x="2976" y="2553"/>
                    <a:pt x="3070" y="2621"/>
                    <a:pt x="3159" y="2693"/>
                  </a:cubicBezTo>
                  <a:cubicBezTo>
                    <a:pt x="3333" y="2833"/>
                    <a:pt x="3494" y="2995"/>
                    <a:pt x="3638" y="3168"/>
                  </a:cubicBezTo>
                  <a:cubicBezTo>
                    <a:pt x="3922" y="3520"/>
                    <a:pt x="4134" y="3923"/>
                    <a:pt x="4257" y="4360"/>
                  </a:cubicBezTo>
                  <a:cubicBezTo>
                    <a:pt x="4291" y="4475"/>
                    <a:pt x="4321" y="4594"/>
                    <a:pt x="4342" y="4717"/>
                  </a:cubicBezTo>
                  <a:cubicBezTo>
                    <a:pt x="4355" y="4789"/>
                    <a:pt x="4355" y="4869"/>
                    <a:pt x="4342" y="4941"/>
                  </a:cubicBezTo>
                  <a:cubicBezTo>
                    <a:pt x="4338" y="4933"/>
                    <a:pt x="4334" y="4924"/>
                    <a:pt x="4325" y="4916"/>
                  </a:cubicBezTo>
                  <a:cubicBezTo>
                    <a:pt x="4245" y="4772"/>
                    <a:pt x="4130" y="4644"/>
                    <a:pt x="3994" y="4543"/>
                  </a:cubicBezTo>
                  <a:cubicBezTo>
                    <a:pt x="3859" y="4432"/>
                    <a:pt x="3710" y="4331"/>
                    <a:pt x="3562" y="4242"/>
                  </a:cubicBezTo>
                  <a:cubicBezTo>
                    <a:pt x="3405" y="4144"/>
                    <a:pt x="3252" y="4055"/>
                    <a:pt x="3091" y="3966"/>
                  </a:cubicBezTo>
                  <a:cubicBezTo>
                    <a:pt x="2777" y="3796"/>
                    <a:pt x="2455" y="3648"/>
                    <a:pt x="2120" y="3525"/>
                  </a:cubicBezTo>
                  <a:cubicBezTo>
                    <a:pt x="1806" y="3406"/>
                    <a:pt x="1479" y="3313"/>
                    <a:pt x="1140" y="3308"/>
                  </a:cubicBezTo>
                  <a:cubicBezTo>
                    <a:pt x="1133" y="3308"/>
                    <a:pt x="1126" y="3308"/>
                    <a:pt x="1119" y="3308"/>
                  </a:cubicBezTo>
                  <a:cubicBezTo>
                    <a:pt x="798" y="3308"/>
                    <a:pt x="464" y="3402"/>
                    <a:pt x="211" y="3610"/>
                  </a:cubicBezTo>
                  <a:cubicBezTo>
                    <a:pt x="147" y="3660"/>
                    <a:pt x="92" y="3716"/>
                    <a:pt x="41" y="3779"/>
                  </a:cubicBezTo>
                  <a:cubicBezTo>
                    <a:pt x="0" y="3829"/>
                    <a:pt x="46" y="3889"/>
                    <a:pt x="93" y="3889"/>
                  </a:cubicBezTo>
                  <a:cubicBezTo>
                    <a:pt x="109" y="3889"/>
                    <a:pt x="126" y="3882"/>
                    <a:pt x="139" y="3864"/>
                  </a:cubicBezTo>
                  <a:cubicBezTo>
                    <a:pt x="338" y="3610"/>
                    <a:pt x="656" y="3474"/>
                    <a:pt x="974" y="3444"/>
                  </a:cubicBezTo>
                  <a:cubicBezTo>
                    <a:pt x="1025" y="3440"/>
                    <a:pt x="1075" y="3437"/>
                    <a:pt x="1125" y="3437"/>
                  </a:cubicBezTo>
                  <a:cubicBezTo>
                    <a:pt x="1402" y="3437"/>
                    <a:pt x="1679" y="3503"/>
                    <a:pt x="1941" y="3593"/>
                  </a:cubicBezTo>
                  <a:cubicBezTo>
                    <a:pt x="2277" y="3711"/>
                    <a:pt x="2607" y="3856"/>
                    <a:pt x="2921" y="4025"/>
                  </a:cubicBezTo>
                  <a:cubicBezTo>
                    <a:pt x="3082" y="4106"/>
                    <a:pt x="3239" y="4195"/>
                    <a:pt x="3396" y="4288"/>
                  </a:cubicBezTo>
                  <a:cubicBezTo>
                    <a:pt x="3545" y="4381"/>
                    <a:pt x="3697" y="4475"/>
                    <a:pt x="3837" y="4581"/>
                  </a:cubicBezTo>
                  <a:cubicBezTo>
                    <a:pt x="3965" y="4670"/>
                    <a:pt x="4075" y="4776"/>
                    <a:pt x="4168" y="4903"/>
                  </a:cubicBezTo>
                  <a:lnTo>
                    <a:pt x="4071" y="4861"/>
                  </a:lnTo>
                  <a:cubicBezTo>
                    <a:pt x="3799" y="4750"/>
                    <a:pt x="3524" y="4666"/>
                    <a:pt x="3244" y="4602"/>
                  </a:cubicBezTo>
                  <a:cubicBezTo>
                    <a:pt x="2964" y="4534"/>
                    <a:pt x="2679" y="4492"/>
                    <a:pt x="2395" y="4475"/>
                  </a:cubicBezTo>
                  <a:cubicBezTo>
                    <a:pt x="2249" y="4464"/>
                    <a:pt x="2104" y="4459"/>
                    <a:pt x="1959" y="4459"/>
                  </a:cubicBezTo>
                  <a:cubicBezTo>
                    <a:pt x="1814" y="4459"/>
                    <a:pt x="1670" y="4464"/>
                    <a:pt x="1526" y="4475"/>
                  </a:cubicBezTo>
                  <a:cubicBezTo>
                    <a:pt x="1386" y="4483"/>
                    <a:pt x="1242" y="4500"/>
                    <a:pt x="1097" y="4521"/>
                  </a:cubicBezTo>
                  <a:lnTo>
                    <a:pt x="991" y="4543"/>
                  </a:lnTo>
                  <a:cubicBezTo>
                    <a:pt x="953" y="4547"/>
                    <a:pt x="919" y="4551"/>
                    <a:pt x="885" y="4564"/>
                  </a:cubicBezTo>
                  <a:cubicBezTo>
                    <a:pt x="843" y="4577"/>
                    <a:pt x="809" y="4606"/>
                    <a:pt x="788" y="4644"/>
                  </a:cubicBezTo>
                  <a:cubicBezTo>
                    <a:pt x="771" y="4683"/>
                    <a:pt x="779" y="4734"/>
                    <a:pt x="809" y="4763"/>
                  </a:cubicBezTo>
                  <a:cubicBezTo>
                    <a:pt x="828" y="4779"/>
                    <a:pt x="854" y="4788"/>
                    <a:pt x="878" y="4788"/>
                  </a:cubicBezTo>
                  <a:cubicBezTo>
                    <a:pt x="886" y="4788"/>
                    <a:pt x="895" y="4787"/>
                    <a:pt x="902" y="4784"/>
                  </a:cubicBezTo>
                  <a:cubicBezTo>
                    <a:pt x="940" y="4780"/>
                    <a:pt x="970" y="4746"/>
                    <a:pt x="970" y="4708"/>
                  </a:cubicBezTo>
                  <a:cubicBezTo>
                    <a:pt x="970" y="4695"/>
                    <a:pt x="966" y="4687"/>
                    <a:pt x="957" y="4678"/>
                  </a:cubicBezTo>
                  <a:lnTo>
                    <a:pt x="966" y="4678"/>
                  </a:lnTo>
                  <a:lnTo>
                    <a:pt x="987" y="4674"/>
                  </a:lnTo>
                  <a:lnTo>
                    <a:pt x="1038" y="4666"/>
                  </a:lnTo>
                  <a:lnTo>
                    <a:pt x="1140" y="4649"/>
                  </a:lnTo>
                  <a:cubicBezTo>
                    <a:pt x="1271" y="4627"/>
                    <a:pt x="1403" y="4615"/>
                    <a:pt x="1534" y="4606"/>
                  </a:cubicBezTo>
                  <a:cubicBezTo>
                    <a:pt x="1687" y="4594"/>
                    <a:pt x="1842" y="4587"/>
                    <a:pt x="1997" y="4587"/>
                  </a:cubicBezTo>
                  <a:cubicBezTo>
                    <a:pt x="2107" y="4587"/>
                    <a:pt x="2218" y="4591"/>
                    <a:pt x="2327" y="4598"/>
                  </a:cubicBezTo>
                  <a:cubicBezTo>
                    <a:pt x="2595" y="4615"/>
                    <a:pt x="2858" y="4649"/>
                    <a:pt x="3121" y="4704"/>
                  </a:cubicBezTo>
                  <a:cubicBezTo>
                    <a:pt x="3379" y="4755"/>
                    <a:pt x="3634" y="4823"/>
                    <a:pt x="3884" y="4912"/>
                  </a:cubicBezTo>
                  <a:cubicBezTo>
                    <a:pt x="3948" y="4933"/>
                    <a:pt x="4011" y="4954"/>
                    <a:pt x="4075" y="4980"/>
                  </a:cubicBezTo>
                  <a:cubicBezTo>
                    <a:pt x="4130" y="4996"/>
                    <a:pt x="4185" y="5022"/>
                    <a:pt x="4236" y="5047"/>
                  </a:cubicBezTo>
                  <a:cubicBezTo>
                    <a:pt x="4249" y="5056"/>
                    <a:pt x="4257" y="5060"/>
                    <a:pt x="4270" y="5069"/>
                  </a:cubicBezTo>
                  <a:lnTo>
                    <a:pt x="4274" y="5086"/>
                  </a:lnTo>
                  <a:cubicBezTo>
                    <a:pt x="4270" y="5098"/>
                    <a:pt x="4266" y="5107"/>
                    <a:pt x="4262" y="5119"/>
                  </a:cubicBezTo>
                  <a:cubicBezTo>
                    <a:pt x="4245" y="5149"/>
                    <a:pt x="4228" y="5183"/>
                    <a:pt x="4206" y="5213"/>
                  </a:cubicBezTo>
                  <a:cubicBezTo>
                    <a:pt x="4172" y="5272"/>
                    <a:pt x="4139" y="5332"/>
                    <a:pt x="4100" y="5391"/>
                  </a:cubicBezTo>
                  <a:cubicBezTo>
                    <a:pt x="4028" y="5505"/>
                    <a:pt x="3948" y="5616"/>
                    <a:pt x="3863" y="5722"/>
                  </a:cubicBezTo>
                  <a:cubicBezTo>
                    <a:pt x="3689" y="5938"/>
                    <a:pt x="3490" y="6133"/>
                    <a:pt x="3273" y="6303"/>
                  </a:cubicBezTo>
                  <a:cubicBezTo>
                    <a:pt x="3057" y="6472"/>
                    <a:pt x="2824" y="6617"/>
                    <a:pt x="2578" y="6740"/>
                  </a:cubicBezTo>
                  <a:cubicBezTo>
                    <a:pt x="2327" y="6858"/>
                    <a:pt x="2060" y="6952"/>
                    <a:pt x="1789" y="7015"/>
                  </a:cubicBezTo>
                  <a:lnTo>
                    <a:pt x="1700" y="7037"/>
                  </a:lnTo>
                  <a:lnTo>
                    <a:pt x="1687" y="7037"/>
                  </a:lnTo>
                  <a:cubicBezTo>
                    <a:pt x="1687" y="7015"/>
                    <a:pt x="1678" y="6994"/>
                    <a:pt x="1670" y="6977"/>
                  </a:cubicBezTo>
                  <a:cubicBezTo>
                    <a:pt x="1642" y="6930"/>
                    <a:pt x="1592" y="6904"/>
                    <a:pt x="1541" y="6904"/>
                  </a:cubicBezTo>
                  <a:cubicBezTo>
                    <a:pt x="1523" y="6904"/>
                    <a:pt x="1505" y="6907"/>
                    <a:pt x="1488" y="6914"/>
                  </a:cubicBezTo>
                  <a:cubicBezTo>
                    <a:pt x="1437" y="6931"/>
                    <a:pt x="1407" y="6981"/>
                    <a:pt x="1411" y="7037"/>
                  </a:cubicBezTo>
                  <a:cubicBezTo>
                    <a:pt x="1411" y="7049"/>
                    <a:pt x="1411" y="7062"/>
                    <a:pt x="1411" y="7075"/>
                  </a:cubicBezTo>
                  <a:cubicBezTo>
                    <a:pt x="1430" y="7131"/>
                    <a:pt x="1488" y="7170"/>
                    <a:pt x="1548" y="7170"/>
                  </a:cubicBezTo>
                  <a:cubicBezTo>
                    <a:pt x="1556" y="7170"/>
                    <a:pt x="1564" y="7170"/>
                    <a:pt x="1572" y="7168"/>
                  </a:cubicBezTo>
                  <a:cubicBezTo>
                    <a:pt x="1581" y="7168"/>
                    <a:pt x="1594" y="7172"/>
                    <a:pt x="1606" y="7172"/>
                  </a:cubicBezTo>
                  <a:cubicBezTo>
                    <a:pt x="1640" y="7172"/>
                    <a:pt x="1674" y="7168"/>
                    <a:pt x="1712" y="7160"/>
                  </a:cubicBezTo>
                  <a:cubicBezTo>
                    <a:pt x="1751" y="7151"/>
                    <a:pt x="1793" y="7143"/>
                    <a:pt x="1831" y="7134"/>
                  </a:cubicBezTo>
                  <a:cubicBezTo>
                    <a:pt x="1984" y="7100"/>
                    <a:pt x="2132" y="7054"/>
                    <a:pt x="2277" y="7003"/>
                  </a:cubicBezTo>
                  <a:cubicBezTo>
                    <a:pt x="2573" y="6888"/>
                    <a:pt x="2849" y="6744"/>
                    <a:pt x="3108" y="6562"/>
                  </a:cubicBezTo>
                  <a:cubicBezTo>
                    <a:pt x="3367" y="6383"/>
                    <a:pt x="3600" y="6176"/>
                    <a:pt x="3808" y="5938"/>
                  </a:cubicBezTo>
                  <a:cubicBezTo>
                    <a:pt x="4007" y="5722"/>
                    <a:pt x="4172" y="5476"/>
                    <a:pt x="4308" y="5213"/>
                  </a:cubicBezTo>
                  <a:cubicBezTo>
                    <a:pt x="4317" y="5255"/>
                    <a:pt x="4317" y="5298"/>
                    <a:pt x="4312" y="5340"/>
                  </a:cubicBezTo>
                  <a:cubicBezTo>
                    <a:pt x="4312" y="5349"/>
                    <a:pt x="4308" y="5353"/>
                    <a:pt x="4304" y="5361"/>
                  </a:cubicBezTo>
                  <a:cubicBezTo>
                    <a:pt x="4274" y="5412"/>
                    <a:pt x="4249" y="5472"/>
                    <a:pt x="4219" y="5527"/>
                  </a:cubicBezTo>
                  <a:cubicBezTo>
                    <a:pt x="4164" y="5637"/>
                    <a:pt x="4109" y="5751"/>
                    <a:pt x="4049" y="5862"/>
                  </a:cubicBezTo>
                  <a:cubicBezTo>
                    <a:pt x="3935" y="6087"/>
                    <a:pt x="3820" y="6316"/>
                    <a:pt x="3702" y="6540"/>
                  </a:cubicBezTo>
                  <a:cubicBezTo>
                    <a:pt x="3485" y="6960"/>
                    <a:pt x="3273" y="7389"/>
                    <a:pt x="2947" y="7736"/>
                  </a:cubicBezTo>
                  <a:cubicBezTo>
                    <a:pt x="2862" y="7830"/>
                    <a:pt x="2764" y="7910"/>
                    <a:pt x="2662" y="7987"/>
                  </a:cubicBezTo>
                  <a:cubicBezTo>
                    <a:pt x="2612" y="8021"/>
                    <a:pt x="2561" y="8050"/>
                    <a:pt x="2506" y="8080"/>
                  </a:cubicBezTo>
                  <a:cubicBezTo>
                    <a:pt x="2484" y="8088"/>
                    <a:pt x="2467" y="8097"/>
                    <a:pt x="2446" y="8101"/>
                  </a:cubicBezTo>
                  <a:cubicBezTo>
                    <a:pt x="2455" y="8084"/>
                    <a:pt x="2463" y="8063"/>
                    <a:pt x="2467" y="8046"/>
                  </a:cubicBezTo>
                  <a:cubicBezTo>
                    <a:pt x="2480" y="8012"/>
                    <a:pt x="2467" y="7978"/>
                    <a:pt x="2438" y="7961"/>
                  </a:cubicBezTo>
                  <a:cubicBezTo>
                    <a:pt x="2430" y="7958"/>
                    <a:pt x="2422" y="7956"/>
                    <a:pt x="2413" y="7956"/>
                  </a:cubicBezTo>
                  <a:cubicBezTo>
                    <a:pt x="2390" y="7956"/>
                    <a:pt x="2365" y="7969"/>
                    <a:pt x="2353" y="7991"/>
                  </a:cubicBezTo>
                  <a:cubicBezTo>
                    <a:pt x="2332" y="8055"/>
                    <a:pt x="2306" y="8118"/>
                    <a:pt x="2285" y="8182"/>
                  </a:cubicBezTo>
                  <a:cubicBezTo>
                    <a:pt x="2277" y="8207"/>
                    <a:pt x="2281" y="8233"/>
                    <a:pt x="2298" y="8250"/>
                  </a:cubicBezTo>
                  <a:cubicBezTo>
                    <a:pt x="2308" y="8266"/>
                    <a:pt x="2328" y="8272"/>
                    <a:pt x="2346" y="8272"/>
                  </a:cubicBezTo>
                  <a:cubicBezTo>
                    <a:pt x="2351" y="8272"/>
                    <a:pt x="2357" y="8272"/>
                    <a:pt x="2361" y="8271"/>
                  </a:cubicBezTo>
                  <a:cubicBezTo>
                    <a:pt x="2472" y="8224"/>
                    <a:pt x="2578" y="8165"/>
                    <a:pt x="2675" y="8097"/>
                  </a:cubicBezTo>
                  <a:cubicBezTo>
                    <a:pt x="2769" y="8029"/>
                    <a:pt x="2858" y="7957"/>
                    <a:pt x="2942" y="7876"/>
                  </a:cubicBezTo>
                  <a:cubicBezTo>
                    <a:pt x="3112" y="7707"/>
                    <a:pt x="3261" y="7520"/>
                    <a:pt x="3384" y="7317"/>
                  </a:cubicBezTo>
                  <a:cubicBezTo>
                    <a:pt x="3511" y="7113"/>
                    <a:pt x="3625" y="6897"/>
                    <a:pt x="3736" y="6685"/>
                  </a:cubicBezTo>
                  <a:cubicBezTo>
                    <a:pt x="3854" y="6460"/>
                    <a:pt x="3969" y="6231"/>
                    <a:pt x="4083" y="6002"/>
                  </a:cubicBezTo>
                  <a:cubicBezTo>
                    <a:pt x="4147" y="5883"/>
                    <a:pt x="4206" y="5764"/>
                    <a:pt x="4266" y="5645"/>
                  </a:cubicBezTo>
                  <a:lnTo>
                    <a:pt x="4266" y="5645"/>
                  </a:lnTo>
                  <a:cubicBezTo>
                    <a:pt x="4249" y="5726"/>
                    <a:pt x="4223" y="5807"/>
                    <a:pt x="4206" y="5891"/>
                  </a:cubicBezTo>
                  <a:cubicBezTo>
                    <a:pt x="4164" y="6053"/>
                    <a:pt x="4117" y="6214"/>
                    <a:pt x="4066" y="6375"/>
                  </a:cubicBezTo>
                  <a:cubicBezTo>
                    <a:pt x="3965" y="6702"/>
                    <a:pt x="3842" y="7020"/>
                    <a:pt x="3706" y="7333"/>
                  </a:cubicBezTo>
                  <a:cubicBezTo>
                    <a:pt x="3570" y="7643"/>
                    <a:pt x="3417" y="7948"/>
                    <a:pt x="3248" y="8241"/>
                  </a:cubicBezTo>
                  <a:cubicBezTo>
                    <a:pt x="3163" y="8390"/>
                    <a:pt x="3074" y="8534"/>
                    <a:pt x="2981" y="8674"/>
                  </a:cubicBezTo>
                  <a:cubicBezTo>
                    <a:pt x="2892" y="8814"/>
                    <a:pt x="2794" y="8949"/>
                    <a:pt x="2692" y="9081"/>
                  </a:cubicBezTo>
                  <a:cubicBezTo>
                    <a:pt x="2595" y="9195"/>
                    <a:pt x="2472" y="9289"/>
                    <a:pt x="2332" y="9340"/>
                  </a:cubicBezTo>
                  <a:cubicBezTo>
                    <a:pt x="2298" y="9352"/>
                    <a:pt x="2264" y="9357"/>
                    <a:pt x="2230" y="9357"/>
                  </a:cubicBezTo>
                  <a:cubicBezTo>
                    <a:pt x="2192" y="9357"/>
                    <a:pt x="2149" y="9365"/>
                    <a:pt x="2115" y="9382"/>
                  </a:cubicBezTo>
                  <a:cubicBezTo>
                    <a:pt x="2060" y="9412"/>
                    <a:pt x="2043" y="9488"/>
                    <a:pt x="2107" y="9514"/>
                  </a:cubicBezTo>
                  <a:cubicBezTo>
                    <a:pt x="2117" y="9519"/>
                    <a:pt x="2129" y="9522"/>
                    <a:pt x="2141" y="9522"/>
                  </a:cubicBezTo>
                  <a:cubicBezTo>
                    <a:pt x="2174" y="9522"/>
                    <a:pt x="2206" y="9500"/>
                    <a:pt x="2187" y="9463"/>
                  </a:cubicBezTo>
                  <a:lnTo>
                    <a:pt x="2187" y="9463"/>
                  </a:lnTo>
                  <a:lnTo>
                    <a:pt x="2234" y="9467"/>
                  </a:lnTo>
                  <a:cubicBezTo>
                    <a:pt x="2250" y="9469"/>
                    <a:pt x="2266" y="9469"/>
                    <a:pt x="2281" y="9469"/>
                  </a:cubicBezTo>
                  <a:cubicBezTo>
                    <a:pt x="2346" y="9469"/>
                    <a:pt x="2409" y="9455"/>
                    <a:pt x="2467" y="9425"/>
                  </a:cubicBezTo>
                  <a:cubicBezTo>
                    <a:pt x="2607" y="9357"/>
                    <a:pt x="2709" y="9225"/>
                    <a:pt x="2802" y="9098"/>
                  </a:cubicBezTo>
                  <a:cubicBezTo>
                    <a:pt x="2892" y="8971"/>
                    <a:pt x="2989" y="8822"/>
                    <a:pt x="3078" y="8682"/>
                  </a:cubicBezTo>
                  <a:cubicBezTo>
                    <a:pt x="3167" y="8547"/>
                    <a:pt x="3252" y="8398"/>
                    <a:pt x="3337" y="8250"/>
                  </a:cubicBezTo>
                  <a:cubicBezTo>
                    <a:pt x="3502" y="7957"/>
                    <a:pt x="3651" y="7652"/>
                    <a:pt x="3786" y="7342"/>
                  </a:cubicBezTo>
                  <a:cubicBezTo>
                    <a:pt x="3922" y="7032"/>
                    <a:pt x="4037" y="6718"/>
                    <a:pt x="4139" y="6396"/>
                  </a:cubicBezTo>
                  <a:cubicBezTo>
                    <a:pt x="4189" y="6235"/>
                    <a:pt x="4236" y="6074"/>
                    <a:pt x="4278" y="5913"/>
                  </a:cubicBezTo>
                  <a:cubicBezTo>
                    <a:pt x="4300" y="5828"/>
                    <a:pt x="4321" y="5747"/>
                    <a:pt x="4338" y="5662"/>
                  </a:cubicBezTo>
                  <a:cubicBezTo>
                    <a:pt x="4359" y="5582"/>
                    <a:pt x="4380" y="5501"/>
                    <a:pt x="4393" y="5416"/>
                  </a:cubicBezTo>
                  <a:cubicBezTo>
                    <a:pt x="4393" y="5404"/>
                    <a:pt x="4397" y="5391"/>
                    <a:pt x="4397" y="5378"/>
                  </a:cubicBezTo>
                  <a:cubicBezTo>
                    <a:pt x="4418" y="5336"/>
                    <a:pt x="4440" y="5293"/>
                    <a:pt x="4457" y="5251"/>
                  </a:cubicBezTo>
                  <a:cubicBezTo>
                    <a:pt x="4495" y="5302"/>
                    <a:pt x="4537" y="5357"/>
                    <a:pt x="4580" y="5408"/>
                  </a:cubicBezTo>
                  <a:cubicBezTo>
                    <a:pt x="4622" y="5459"/>
                    <a:pt x="4660" y="5518"/>
                    <a:pt x="4698" y="5578"/>
                  </a:cubicBezTo>
                  <a:cubicBezTo>
                    <a:pt x="4770" y="5692"/>
                    <a:pt x="4834" y="5811"/>
                    <a:pt x="4889" y="5934"/>
                  </a:cubicBezTo>
                  <a:cubicBezTo>
                    <a:pt x="5000" y="6188"/>
                    <a:pt x="5080" y="6456"/>
                    <a:pt x="5127" y="6727"/>
                  </a:cubicBezTo>
                  <a:cubicBezTo>
                    <a:pt x="5220" y="7287"/>
                    <a:pt x="5199" y="7859"/>
                    <a:pt x="5178" y="8424"/>
                  </a:cubicBezTo>
                  <a:cubicBezTo>
                    <a:pt x="5178" y="8555"/>
                    <a:pt x="5161" y="8682"/>
                    <a:pt x="5127" y="8809"/>
                  </a:cubicBezTo>
                  <a:lnTo>
                    <a:pt x="5127" y="8814"/>
                  </a:lnTo>
                  <a:lnTo>
                    <a:pt x="5127" y="8822"/>
                  </a:lnTo>
                  <a:lnTo>
                    <a:pt x="5114" y="8848"/>
                  </a:lnTo>
                  <a:cubicBezTo>
                    <a:pt x="5110" y="8860"/>
                    <a:pt x="5101" y="8877"/>
                    <a:pt x="5097" y="8890"/>
                  </a:cubicBezTo>
                  <a:cubicBezTo>
                    <a:pt x="5089" y="8903"/>
                    <a:pt x="5084" y="8920"/>
                    <a:pt x="5076" y="8932"/>
                  </a:cubicBezTo>
                  <a:lnTo>
                    <a:pt x="5063" y="8949"/>
                  </a:lnTo>
                  <a:lnTo>
                    <a:pt x="5055" y="8962"/>
                  </a:lnTo>
                  <a:cubicBezTo>
                    <a:pt x="5046" y="8975"/>
                    <a:pt x="5033" y="8988"/>
                    <a:pt x="5025" y="8996"/>
                  </a:cubicBezTo>
                  <a:lnTo>
                    <a:pt x="5012" y="9013"/>
                  </a:lnTo>
                  <a:cubicBezTo>
                    <a:pt x="5008" y="9013"/>
                    <a:pt x="5008" y="9017"/>
                    <a:pt x="5004" y="9017"/>
                  </a:cubicBezTo>
                  <a:lnTo>
                    <a:pt x="5000" y="9022"/>
                  </a:lnTo>
                  <a:cubicBezTo>
                    <a:pt x="4991" y="9030"/>
                    <a:pt x="4978" y="9039"/>
                    <a:pt x="4966" y="9047"/>
                  </a:cubicBezTo>
                  <a:lnTo>
                    <a:pt x="4961" y="9043"/>
                  </a:lnTo>
                  <a:cubicBezTo>
                    <a:pt x="4961" y="9043"/>
                    <a:pt x="4953" y="9026"/>
                    <a:pt x="4953" y="9026"/>
                  </a:cubicBezTo>
                  <a:cubicBezTo>
                    <a:pt x="4953" y="9026"/>
                    <a:pt x="4944" y="9009"/>
                    <a:pt x="4944" y="9000"/>
                  </a:cubicBezTo>
                  <a:cubicBezTo>
                    <a:pt x="4936" y="8988"/>
                    <a:pt x="4932" y="8975"/>
                    <a:pt x="4932" y="8958"/>
                  </a:cubicBezTo>
                  <a:cubicBezTo>
                    <a:pt x="4932" y="8937"/>
                    <a:pt x="4923" y="8920"/>
                    <a:pt x="4919" y="8903"/>
                  </a:cubicBezTo>
                  <a:cubicBezTo>
                    <a:pt x="4915" y="8877"/>
                    <a:pt x="4898" y="8860"/>
                    <a:pt x="4877" y="8852"/>
                  </a:cubicBezTo>
                  <a:cubicBezTo>
                    <a:pt x="4851" y="8852"/>
                    <a:pt x="4830" y="8860"/>
                    <a:pt x="4821" y="8882"/>
                  </a:cubicBezTo>
                  <a:cubicBezTo>
                    <a:pt x="4809" y="8907"/>
                    <a:pt x="4800" y="8937"/>
                    <a:pt x="4804" y="8966"/>
                  </a:cubicBezTo>
                  <a:cubicBezTo>
                    <a:pt x="4804" y="8992"/>
                    <a:pt x="4813" y="9017"/>
                    <a:pt x="4821" y="9043"/>
                  </a:cubicBezTo>
                  <a:cubicBezTo>
                    <a:pt x="4838" y="9094"/>
                    <a:pt x="4868" y="9140"/>
                    <a:pt x="4910" y="9178"/>
                  </a:cubicBezTo>
                  <a:cubicBezTo>
                    <a:pt x="4923" y="9188"/>
                    <a:pt x="4938" y="9193"/>
                    <a:pt x="4956" y="9193"/>
                  </a:cubicBezTo>
                  <a:cubicBezTo>
                    <a:pt x="4962" y="9193"/>
                    <a:pt x="4968" y="9192"/>
                    <a:pt x="4974" y="9191"/>
                  </a:cubicBezTo>
                  <a:cubicBezTo>
                    <a:pt x="5084" y="9136"/>
                    <a:pt x="5173" y="9043"/>
                    <a:pt x="5220" y="8924"/>
                  </a:cubicBezTo>
                  <a:cubicBezTo>
                    <a:pt x="5267" y="8809"/>
                    <a:pt x="5292" y="8686"/>
                    <a:pt x="5301" y="8559"/>
                  </a:cubicBezTo>
                  <a:cubicBezTo>
                    <a:pt x="5313" y="8419"/>
                    <a:pt x="5313" y="8279"/>
                    <a:pt x="5318" y="8135"/>
                  </a:cubicBezTo>
                  <a:cubicBezTo>
                    <a:pt x="5322" y="7995"/>
                    <a:pt x="5326" y="7847"/>
                    <a:pt x="5326" y="7702"/>
                  </a:cubicBezTo>
                  <a:cubicBezTo>
                    <a:pt x="5326" y="7410"/>
                    <a:pt x="5309" y="7121"/>
                    <a:pt x="5271" y="6829"/>
                  </a:cubicBezTo>
                  <a:cubicBezTo>
                    <a:pt x="5229" y="6540"/>
                    <a:pt x="5152" y="6256"/>
                    <a:pt x="5046" y="5989"/>
                  </a:cubicBezTo>
                  <a:cubicBezTo>
                    <a:pt x="4940" y="5718"/>
                    <a:pt x="4783" y="5467"/>
                    <a:pt x="4588" y="5251"/>
                  </a:cubicBezTo>
                  <a:cubicBezTo>
                    <a:pt x="4567" y="5226"/>
                    <a:pt x="4541" y="5200"/>
                    <a:pt x="4512" y="5179"/>
                  </a:cubicBezTo>
                  <a:cubicBezTo>
                    <a:pt x="4503" y="5175"/>
                    <a:pt x="4495" y="5172"/>
                    <a:pt x="4486" y="5172"/>
                  </a:cubicBezTo>
                  <a:cubicBezTo>
                    <a:pt x="4478" y="5172"/>
                    <a:pt x="4469" y="5175"/>
                    <a:pt x="4461" y="5179"/>
                  </a:cubicBezTo>
                  <a:cubicBezTo>
                    <a:pt x="4847" y="4924"/>
                    <a:pt x="5216" y="4649"/>
                    <a:pt x="5585" y="4365"/>
                  </a:cubicBezTo>
                  <a:cubicBezTo>
                    <a:pt x="5975" y="4063"/>
                    <a:pt x="6357" y="3754"/>
                    <a:pt x="6726" y="3423"/>
                  </a:cubicBezTo>
                  <a:cubicBezTo>
                    <a:pt x="7099" y="3096"/>
                    <a:pt x="7455" y="2765"/>
                    <a:pt x="7803" y="2422"/>
                  </a:cubicBezTo>
                  <a:cubicBezTo>
                    <a:pt x="8155" y="2074"/>
                    <a:pt x="8494" y="1718"/>
                    <a:pt x="8830" y="1353"/>
                  </a:cubicBezTo>
                  <a:cubicBezTo>
                    <a:pt x="9160" y="988"/>
                    <a:pt x="9487" y="615"/>
                    <a:pt x="9792" y="225"/>
                  </a:cubicBezTo>
                  <a:cubicBezTo>
                    <a:pt x="9831" y="178"/>
                    <a:pt x="9864" y="127"/>
                    <a:pt x="9898" y="72"/>
                  </a:cubicBezTo>
                  <a:cubicBezTo>
                    <a:pt x="9920" y="35"/>
                    <a:pt x="9883" y="1"/>
                    <a:pt x="984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
            <p:cNvSpPr/>
            <p:nvPr/>
          </p:nvSpPr>
          <p:spPr>
            <a:xfrm>
              <a:off x="7962012" y="-276763"/>
              <a:ext cx="91406" cy="99241"/>
            </a:xfrm>
            <a:custGeom>
              <a:rect b="b" l="l" r="r" t="t"/>
              <a:pathLst>
                <a:path extrusionOk="0" h="1102" w="1015">
                  <a:moveTo>
                    <a:pt x="532" y="0"/>
                  </a:moveTo>
                  <a:cubicBezTo>
                    <a:pt x="479" y="0"/>
                    <a:pt x="426" y="8"/>
                    <a:pt x="374" y="24"/>
                  </a:cubicBezTo>
                  <a:lnTo>
                    <a:pt x="259" y="83"/>
                  </a:lnTo>
                  <a:cubicBezTo>
                    <a:pt x="191" y="130"/>
                    <a:pt x="132" y="198"/>
                    <a:pt x="98" y="274"/>
                  </a:cubicBezTo>
                  <a:cubicBezTo>
                    <a:pt x="85" y="295"/>
                    <a:pt x="73" y="317"/>
                    <a:pt x="60" y="338"/>
                  </a:cubicBezTo>
                  <a:cubicBezTo>
                    <a:pt x="35" y="384"/>
                    <a:pt x="18" y="431"/>
                    <a:pt x="9" y="482"/>
                  </a:cubicBezTo>
                  <a:lnTo>
                    <a:pt x="1" y="605"/>
                  </a:lnTo>
                  <a:cubicBezTo>
                    <a:pt x="1" y="622"/>
                    <a:pt x="5" y="639"/>
                    <a:pt x="5" y="660"/>
                  </a:cubicBezTo>
                  <a:cubicBezTo>
                    <a:pt x="5" y="686"/>
                    <a:pt x="9" y="711"/>
                    <a:pt x="13" y="741"/>
                  </a:cubicBezTo>
                  <a:lnTo>
                    <a:pt x="13" y="745"/>
                  </a:lnTo>
                  <a:cubicBezTo>
                    <a:pt x="22" y="775"/>
                    <a:pt x="26" y="809"/>
                    <a:pt x="35" y="843"/>
                  </a:cubicBezTo>
                  <a:lnTo>
                    <a:pt x="81" y="932"/>
                  </a:lnTo>
                  <a:cubicBezTo>
                    <a:pt x="107" y="978"/>
                    <a:pt x="145" y="1012"/>
                    <a:pt x="191" y="1038"/>
                  </a:cubicBezTo>
                  <a:cubicBezTo>
                    <a:pt x="247" y="1072"/>
                    <a:pt x="310" y="1093"/>
                    <a:pt x="374" y="1097"/>
                  </a:cubicBezTo>
                  <a:cubicBezTo>
                    <a:pt x="387" y="1100"/>
                    <a:pt x="400" y="1102"/>
                    <a:pt x="413" y="1102"/>
                  </a:cubicBezTo>
                  <a:cubicBezTo>
                    <a:pt x="433" y="1102"/>
                    <a:pt x="453" y="1098"/>
                    <a:pt x="471" y="1093"/>
                  </a:cubicBezTo>
                  <a:cubicBezTo>
                    <a:pt x="514" y="1084"/>
                    <a:pt x="552" y="1072"/>
                    <a:pt x="586" y="1050"/>
                  </a:cubicBezTo>
                  <a:cubicBezTo>
                    <a:pt x="611" y="1042"/>
                    <a:pt x="633" y="1033"/>
                    <a:pt x="654" y="1021"/>
                  </a:cubicBezTo>
                  <a:cubicBezTo>
                    <a:pt x="726" y="991"/>
                    <a:pt x="794" y="944"/>
                    <a:pt x="845" y="885"/>
                  </a:cubicBezTo>
                  <a:lnTo>
                    <a:pt x="913" y="779"/>
                  </a:lnTo>
                  <a:lnTo>
                    <a:pt x="917" y="770"/>
                  </a:lnTo>
                  <a:lnTo>
                    <a:pt x="929" y="753"/>
                  </a:lnTo>
                  <a:cubicBezTo>
                    <a:pt x="942" y="732"/>
                    <a:pt x="951" y="711"/>
                    <a:pt x="963" y="686"/>
                  </a:cubicBezTo>
                  <a:cubicBezTo>
                    <a:pt x="993" y="630"/>
                    <a:pt x="1006" y="571"/>
                    <a:pt x="1006" y="507"/>
                  </a:cubicBezTo>
                  <a:cubicBezTo>
                    <a:pt x="1014" y="317"/>
                    <a:pt x="908" y="134"/>
                    <a:pt x="734" y="45"/>
                  </a:cubicBezTo>
                  <a:lnTo>
                    <a:pt x="620" y="7"/>
                  </a:lnTo>
                  <a:cubicBezTo>
                    <a:pt x="591" y="2"/>
                    <a:pt x="561" y="0"/>
                    <a:pt x="53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
            <p:cNvSpPr/>
            <p:nvPr/>
          </p:nvSpPr>
          <p:spPr>
            <a:xfrm>
              <a:off x="8024240" y="-163655"/>
              <a:ext cx="95999" cy="91496"/>
            </a:xfrm>
            <a:custGeom>
              <a:rect b="b" l="l" r="r" t="t"/>
              <a:pathLst>
                <a:path extrusionOk="0" h="1016" w="1066">
                  <a:moveTo>
                    <a:pt x="577" y="0"/>
                  </a:moveTo>
                  <a:cubicBezTo>
                    <a:pt x="563" y="0"/>
                    <a:pt x="549" y="1"/>
                    <a:pt x="535" y="2"/>
                  </a:cubicBezTo>
                  <a:lnTo>
                    <a:pt x="518" y="2"/>
                  </a:lnTo>
                  <a:cubicBezTo>
                    <a:pt x="497" y="6"/>
                    <a:pt x="476" y="11"/>
                    <a:pt x="455" y="15"/>
                  </a:cubicBezTo>
                  <a:cubicBezTo>
                    <a:pt x="434" y="19"/>
                    <a:pt x="412" y="23"/>
                    <a:pt x="391" y="28"/>
                  </a:cubicBezTo>
                  <a:lnTo>
                    <a:pt x="383" y="28"/>
                  </a:lnTo>
                  <a:lnTo>
                    <a:pt x="370" y="32"/>
                  </a:lnTo>
                  <a:cubicBezTo>
                    <a:pt x="328" y="49"/>
                    <a:pt x="285" y="70"/>
                    <a:pt x="243" y="96"/>
                  </a:cubicBezTo>
                  <a:lnTo>
                    <a:pt x="230" y="108"/>
                  </a:lnTo>
                  <a:lnTo>
                    <a:pt x="179" y="151"/>
                  </a:lnTo>
                  <a:lnTo>
                    <a:pt x="132" y="197"/>
                  </a:lnTo>
                  <a:lnTo>
                    <a:pt x="124" y="206"/>
                  </a:lnTo>
                  <a:lnTo>
                    <a:pt x="56" y="312"/>
                  </a:lnTo>
                  <a:cubicBezTo>
                    <a:pt x="56" y="312"/>
                    <a:pt x="56" y="316"/>
                    <a:pt x="56" y="316"/>
                  </a:cubicBezTo>
                  <a:cubicBezTo>
                    <a:pt x="39" y="358"/>
                    <a:pt x="26" y="397"/>
                    <a:pt x="14" y="439"/>
                  </a:cubicBezTo>
                  <a:lnTo>
                    <a:pt x="14" y="448"/>
                  </a:lnTo>
                  <a:cubicBezTo>
                    <a:pt x="1" y="507"/>
                    <a:pt x="1" y="571"/>
                    <a:pt x="18" y="630"/>
                  </a:cubicBezTo>
                  <a:cubicBezTo>
                    <a:pt x="26" y="694"/>
                    <a:pt x="52" y="753"/>
                    <a:pt x="90" y="808"/>
                  </a:cubicBezTo>
                  <a:lnTo>
                    <a:pt x="175" y="901"/>
                  </a:lnTo>
                  <a:cubicBezTo>
                    <a:pt x="222" y="944"/>
                    <a:pt x="277" y="973"/>
                    <a:pt x="336" y="990"/>
                  </a:cubicBezTo>
                  <a:cubicBezTo>
                    <a:pt x="368" y="1004"/>
                    <a:pt x="402" y="1013"/>
                    <a:pt x="437" y="1013"/>
                  </a:cubicBezTo>
                  <a:cubicBezTo>
                    <a:pt x="444" y="1013"/>
                    <a:pt x="452" y="1012"/>
                    <a:pt x="459" y="1012"/>
                  </a:cubicBezTo>
                  <a:cubicBezTo>
                    <a:pt x="477" y="1014"/>
                    <a:pt x="495" y="1016"/>
                    <a:pt x="514" y="1016"/>
                  </a:cubicBezTo>
                  <a:cubicBezTo>
                    <a:pt x="557" y="1016"/>
                    <a:pt x="600" y="1008"/>
                    <a:pt x="641" y="990"/>
                  </a:cubicBezTo>
                  <a:lnTo>
                    <a:pt x="722" y="952"/>
                  </a:lnTo>
                  <a:lnTo>
                    <a:pt x="841" y="893"/>
                  </a:lnTo>
                  <a:cubicBezTo>
                    <a:pt x="913" y="842"/>
                    <a:pt x="972" y="778"/>
                    <a:pt x="1006" y="698"/>
                  </a:cubicBezTo>
                  <a:cubicBezTo>
                    <a:pt x="1036" y="643"/>
                    <a:pt x="1053" y="579"/>
                    <a:pt x="1049" y="520"/>
                  </a:cubicBezTo>
                  <a:cubicBezTo>
                    <a:pt x="1066" y="388"/>
                    <a:pt x="1019" y="257"/>
                    <a:pt x="926" y="163"/>
                  </a:cubicBezTo>
                  <a:cubicBezTo>
                    <a:pt x="887" y="112"/>
                    <a:pt x="837" y="74"/>
                    <a:pt x="777" y="49"/>
                  </a:cubicBezTo>
                  <a:cubicBezTo>
                    <a:pt x="714" y="17"/>
                    <a:pt x="644" y="0"/>
                    <a:pt x="57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
            <p:cNvSpPr/>
            <p:nvPr/>
          </p:nvSpPr>
          <p:spPr>
            <a:xfrm>
              <a:off x="8193091" y="-395815"/>
              <a:ext cx="99421" cy="99331"/>
            </a:xfrm>
            <a:custGeom>
              <a:rect b="b" l="l" r="r" t="t"/>
              <a:pathLst>
                <a:path extrusionOk="0" h="1103" w="1104">
                  <a:moveTo>
                    <a:pt x="565" y="0"/>
                  </a:moveTo>
                  <a:cubicBezTo>
                    <a:pt x="524" y="0"/>
                    <a:pt x="483" y="5"/>
                    <a:pt x="442" y="14"/>
                  </a:cubicBezTo>
                  <a:cubicBezTo>
                    <a:pt x="370" y="23"/>
                    <a:pt x="302" y="48"/>
                    <a:pt x="242" y="95"/>
                  </a:cubicBezTo>
                  <a:lnTo>
                    <a:pt x="132" y="192"/>
                  </a:lnTo>
                  <a:cubicBezTo>
                    <a:pt x="69" y="264"/>
                    <a:pt x="26" y="353"/>
                    <a:pt x="9" y="451"/>
                  </a:cubicBezTo>
                  <a:lnTo>
                    <a:pt x="1" y="591"/>
                  </a:lnTo>
                  <a:cubicBezTo>
                    <a:pt x="5" y="689"/>
                    <a:pt x="39" y="782"/>
                    <a:pt x="94" y="862"/>
                  </a:cubicBezTo>
                  <a:cubicBezTo>
                    <a:pt x="179" y="981"/>
                    <a:pt x="306" y="1062"/>
                    <a:pt x="446" y="1096"/>
                  </a:cubicBezTo>
                  <a:cubicBezTo>
                    <a:pt x="476" y="1100"/>
                    <a:pt x="507" y="1102"/>
                    <a:pt x="537" y="1102"/>
                  </a:cubicBezTo>
                  <a:cubicBezTo>
                    <a:pt x="652" y="1102"/>
                    <a:pt x="765" y="1071"/>
                    <a:pt x="862" y="1011"/>
                  </a:cubicBezTo>
                  <a:cubicBezTo>
                    <a:pt x="900" y="977"/>
                    <a:pt x="938" y="943"/>
                    <a:pt x="972" y="913"/>
                  </a:cubicBezTo>
                  <a:cubicBezTo>
                    <a:pt x="1036" y="837"/>
                    <a:pt x="1078" y="752"/>
                    <a:pt x="1095" y="655"/>
                  </a:cubicBezTo>
                  <a:lnTo>
                    <a:pt x="1103" y="515"/>
                  </a:lnTo>
                  <a:cubicBezTo>
                    <a:pt x="1099" y="417"/>
                    <a:pt x="1065" y="324"/>
                    <a:pt x="1010" y="243"/>
                  </a:cubicBezTo>
                  <a:cubicBezTo>
                    <a:pt x="910" y="88"/>
                    <a:pt x="743" y="0"/>
                    <a:pt x="565"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
            <p:cNvSpPr/>
            <p:nvPr/>
          </p:nvSpPr>
          <p:spPr>
            <a:xfrm>
              <a:off x="8100336" y="25549"/>
              <a:ext cx="81770" cy="80419"/>
            </a:xfrm>
            <a:custGeom>
              <a:rect b="b" l="l" r="r" t="t"/>
              <a:pathLst>
                <a:path extrusionOk="0" h="893" w="908">
                  <a:moveTo>
                    <a:pt x="433" y="1"/>
                  </a:moveTo>
                  <a:cubicBezTo>
                    <a:pt x="373" y="1"/>
                    <a:pt x="314" y="18"/>
                    <a:pt x="263" y="47"/>
                  </a:cubicBezTo>
                  <a:cubicBezTo>
                    <a:pt x="208" y="73"/>
                    <a:pt x="157" y="111"/>
                    <a:pt x="123" y="158"/>
                  </a:cubicBezTo>
                  <a:cubicBezTo>
                    <a:pt x="102" y="183"/>
                    <a:pt x="85" y="209"/>
                    <a:pt x="68" y="234"/>
                  </a:cubicBezTo>
                  <a:cubicBezTo>
                    <a:pt x="59" y="247"/>
                    <a:pt x="51" y="259"/>
                    <a:pt x="42" y="272"/>
                  </a:cubicBezTo>
                  <a:cubicBezTo>
                    <a:pt x="21" y="298"/>
                    <a:pt x="9" y="327"/>
                    <a:pt x="4" y="361"/>
                  </a:cubicBezTo>
                  <a:lnTo>
                    <a:pt x="0" y="425"/>
                  </a:lnTo>
                  <a:cubicBezTo>
                    <a:pt x="4" y="446"/>
                    <a:pt x="9" y="467"/>
                    <a:pt x="13" y="493"/>
                  </a:cubicBezTo>
                  <a:cubicBezTo>
                    <a:pt x="13" y="497"/>
                    <a:pt x="17" y="501"/>
                    <a:pt x="17" y="505"/>
                  </a:cubicBezTo>
                  <a:cubicBezTo>
                    <a:pt x="21" y="535"/>
                    <a:pt x="30" y="565"/>
                    <a:pt x="38" y="590"/>
                  </a:cubicBezTo>
                  <a:cubicBezTo>
                    <a:pt x="55" y="628"/>
                    <a:pt x="76" y="662"/>
                    <a:pt x="93" y="696"/>
                  </a:cubicBezTo>
                  <a:cubicBezTo>
                    <a:pt x="174" y="822"/>
                    <a:pt x="311" y="893"/>
                    <a:pt x="454" y="893"/>
                  </a:cubicBezTo>
                  <a:cubicBezTo>
                    <a:pt x="485" y="893"/>
                    <a:pt x="516" y="890"/>
                    <a:pt x="547" y="883"/>
                  </a:cubicBezTo>
                  <a:cubicBezTo>
                    <a:pt x="607" y="874"/>
                    <a:pt x="666" y="853"/>
                    <a:pt x="713" y="815"/>
                  </a:cubicBezTo>
                  <a:cubicBezTo>
                    <a:pt x="763" y="785"/>
                    <a:pt x="806" y="739"/>
                    <a:pt x="831" y="688"/>
                  </a:cubicBezTo>
                  <a:cubicBezTo>
                    <a:pt x="870" y="641"/>
                    <a:pt x="891" y="586"/>
                    <a:pt x="899" y="531"/>
                  </a:cubicBezTo>
                  <a:cubicBezTo>
                    <a:pt x="899" y="493"/>
                    <a:pt x="903" y="455"/>
                    <a:pt x="908" y="416"/>
                  </a:cubicBezTo>
                  <a:cubicBezTo>
                    <a:pt x="899" y="336"/>
                    <a:pt x="874" y="259"/>
                    <a:pt x="831" y="196"/>
                  </a:cubicBezTo>
                  <a:lnTo>
                    <a:pt x="751" y="107"/>
                  </a:lnTo>
                  <a:cubicBezTo>
                    <a:pt x="691" y="56"/>
                    <a:pt x="619" y="22"/>
                    <a:pt x="547" y="5"/>
                  </a:cubicBezTo>
                  <a:lnTo>
                    <a:pt x="433" y="1"/>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
            <p:cNvSpPr/>
            <p:nvPr/>
          </p:nvSpPr>
          <p:spPr>
            <a:xfrm>
              <a:off x="8203448" y="138657"/>
              <a:ext cx="47009" cy="47999"/>
            </a:xfrm>
            <a:custGeom>
              <a:rect b="b" l="l" r="r" t="t"/>
              <a:pathLst>
                <a:path extrusionOk="0" h="533" w="522">
                  <a:moveTo>
                    <a:pt x="246" y="0"/>
                  </a:moveTo>
                  <a:lnTo>
                    <a:pt x="178" y="13"/>
                  </a:lnTo>
                  <a:cubicBezTo>
                    <a:pt x="149" y="21"/>
                    <a:pt x="119" y="38"/>
                    <a:pt x="98" y="64"/>
                  </a:cubicBezTo>
                  <a:cubicBezTo>
                    <a:pt x="72" y="81"/>
                    <a:pt x="51" y="110"/>
                    <a:pt x="38" y="140"/>
                  </a:cubicBezTo>
                  <a:lnTo>
                    <a:pt x="26" y="161"/>
                  </a:lnTo>
                  <a:cubicBezTo>
                    <a:pt x="9" y="199"/>
                    <a:pt x="0" y="246"/>
                    <a:pt x="4" y="289"/>
                  </a:cubicBezTo>
                  <a:cubicBezTo>
                    <a:pt x="4" y="335"/>
                    <a:pt x="21" y="378"/>
                    <a:pt x="47" y="416"/>
                  </a:cubicBezTo>
                  <a:lnTo>
                    <a:pt x="94" y="471"/>
                  </a:lnTo>
                  <a:cubicBezTo>
                    <a:pt x="127" y="501"/>
                    <a:pt x="166" y="518"/>
                    <a:pt x="212" y="526"/>
                  </a:cubicBezTo>
                  <a:cubicBezTo>
                    <a:pt x="227" y="530"/>
                    <a:pt x="243" y="532"/>
                    <a:pt x="259" y="532"/>
                  </a:cubicBezTo>
                  <a:cubicBezTo>
                    <a:pt x="276" y="532"/>
                    <a:pt x="293" y="530"/>
                    <a:pt x="310" y="526"/>
                  </a:cubicBezTo>
                  <a:cubicBezTo>
                    <a:pt x="344" y="522"/>
                    <a:pt x="378" y="509"/>
                    <a:pt x="403" y="488"/>
                  </a:cubicBezTo>
                  <a:cubicBezTo>
                    <a:pt x="479" y="437"/>
                    <a:pt x="522" y="352"/>
                    <a:pt x="518" y="259"/>
                  </a:cubicBezTo>
                  <a:lnTo>
                    <a:pt x="518" y="238"/>
                  </a:lnTo>
                  <a:lnTo>
                    <a:pt x="505" y="170"/>
                  </a:lnTo>
                  <a:cubicBezTo>
                    <a:pt x="496" y="140"/>
                    <a:pt x="475" y="110"/>
                    <a:pt x="450" y="85"/>
                  </a:cubicBezTo>
                  <a:cubicBezTo>
                    <a:pt x="437" y="68"/>
                    <a:pt x="420" y="51"/>
                    <a:pt x="399" y="43"/>
                  </a:cubicBezTo>
                  <a:cubicBezTo>
                    <a:pt x="373" y="21"/>
                    <a:pt x="344" y="9"/>
                    <a:pt x="310" y="4"/>
                  </a:cubicBezTo>
                  <a:lnTo>
                    <a:pt x="246"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
            <p:cNvSpPr/>
            <p:nvPr/>
          </p:nvSpPr>
          <p:spPr>
            <a:xfrm>
              <a:off x="8190480" y="237536"/>
              <a:ext cx="106265" cy="94648"/>
            </a:xfrm>
            <a:custGeom>
              <a:rect b="b" l="l" r="r" t="t"/>
              <a:pathLst>
                <a:path extrusionOk="0" h="1051" w="1180">
                  <a:moveTo>
                    <a:pt x="623" y="1"/>
                  </a:moveTo>
                  <a:cubicBezTo>
                    <a:pt x="484" y="13"/>
                    <a:pt x="356" y="73"/>
                    <a:pt x="254" y="166"/>
                  </a:cubicBezTo>
                  <a:cubicBezTo>
                    <a:pt x="81" y="327"/>
                    <a:pt x="0" y="578"/>
                    <a:pt x="131" y="802"/>
                  </a:cubicBezTo>
                  <a:cubicBezTo>
                    <a:pt x="230" y="977"/>
                    <a:pt x="391" y="1051"/>
                    <a:pt x="561" y="1051"/>
                  </a:cubicBezTo>
                  <a:cubicBezTo>
                    <a:pt x="692" y="1051"/>
                    <a:pt x="828" y="1007"/>
                    <a:pt x="946" y="934"/>
                  </a:cubicBezTo>
                  <a:cubicBezTo>
                    <a:pt x="1005" y="900"/>
                    <a:pt x="1052" y="849"/>
                    <a:pt x="1082" y="785"/>
                  </a:cubicBezTo>
                  <a:cubicBezTo>
                    <a:pt x="1124" y="734"/>
                    <a:pt x="1149" y="671"/>
                    <a:pt x="1162" y="607"/>
                  </a:cubicBezTo>
                  <a:cubicBezTo>
                    <a:pt x="1179" y="476"/>
                    <a:pt x="1149" y="340"/>
                    <a:pt x="1082" y="225"/>
                  </a:cubicBezTo>
                  <a:lnTo>
                    <a:pt x="988" y="124"/>
                  </a:lnTo>
                  <a:cubicBezTo>
                    <a:pt x="920" y="64"/>
                    <a:pt x="840" y="26"/>
                    <a:pt x="755" y="9"/>
                  </a:cubicBezTo>
                  <a:lnTo>
                    <a:pt x="623" y="1"/>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
            <p:cNvSpPr/>
            <p:nvPr/>
          </p:nvSpPr>
          <p:spPr>
            <a:xfrm>
              <a:off x="8420748" y="151354"/>
              <a:ext cx="121214" cy="130220"/>
            </a:xfrm>
            <a:custGeom>
              <a:rect b="b" l="l" r="r" t="t"/>
              <a:pathLst>
                <a:path extrusionOk="0" h="1446" w="1346">
                  <a:moveTo>
                    <a:pt x="697" y="0"/>
                  </a:moveTo>
                  <a:cubicBezTo>
                    <a:pt x="636" y="0"/>
                    <a:pt x="576" y="11"/>
                    <a:pt x="518" y="33"/>
                  </a:cubicBezTo>
                  <a:lnTo>
                    <a:pt x="514" y="33"/>
                  </a:lnTo>
                  <a:lnTo>
                    <a:pt x="361" y="109"/>
                  </a:lnTo>
                  <a:lnTo>
                    <a:pt x="234" y="224"/>
                  </a:lnTo>
                  <a:cubicBezTo>
                    <a:pt x="204" y="271"/>
                    <a:pt x="170" y="317"/>
                    <a:pt x="145" y="364"/>
                  </a:cubicBezTo>
                  <a:lnTo>
                    <a:pt x="107" y="432"/>
                  </a:lnTo>
                  <a:cubicBezTo>
                    <a:pt x="94" y="453"/>
                    <a:pt x="85" y="474"/>
                    <a:pt x="77" y="500"/>
                  </a:cubicBezTo>
                  <a:lnTo>
                    <a:pt x="68" y="512"/>
                  </a:lnTo>
                  <a:lnTo>
                    <a:pt x="64" y="525"/>
                  </a:lnTo>
                  <a:lnTo>
                    <a:pt x="13" y="673"/>
                  </a:lnTo>
                  <a:lnTo>
                    <a:pt x="13" y="682"/>
                  </a:lnTo>
                  <a:cubicBezTo>
                    <a:pt x="13" y="737"/>
                    <a:pt x="9" y="788"/>
                    <a:pt x="5" y="843"/>
                  </a:cubicBezTo>
                  <a:cubicBezTo>
                    <a:pt x="5" y="864"/>
                    <a:pt x="5" y="886"/>
                    <a:pt x="1" y="903"/>
                  </a:cubicBezTo>
                  <a:cubicBezTo>
                    <a:pt x="1" y="983"/>
                    <a:pt x="26" y="1055"/>
                    <a:pt x="64" y="1123"/>
                  </a:cubicBezTo>
                  <a:cubicBezTo>
                    <a:pt x="81" y="1174"/>
                    <a:pt x="111" y="1216"/>
                    <a:pt x="153" y="1250"/>
                  </a:cubicBezTo>
                  <a:cubicBezTo>
                    <a:pt x="200" y="1314"/>
                    <a:pt x="259" y="1361"/>
                    <a:pt x="331" y="1390"/>
                  </a:cubicBezTo>
                  <a:lnTo>
                    <a:pt x="476" y="1437"/>
                  </a:lnTo>
                  <a:lnTo>
                    <a:pt x="624" y="1445"/>
                  </a:lnTo>
                  <a:cubicBezTo>
                    <a:pt x="700" y="1445"/>
                    <a:pt x="777" y="1424"/>
                    <a:pt x="840" y="1382"/>
                  </a:cubicBezTo>
                  <a:cubicBezTo>
                    <a:pt x="883" y="1365"/>
                    <a:pt x="921" y="1344"/>
                    <a:pt x="955" y="1318"/>
                  </a:cubicBezTo>
                  <a:cubicBezTo>
                    <a:pt x="980" y="1301"/>
                    <a:pt x="1006" y="1280"/>
                    <a:pt x="1027" y="1255"/>
                  </a:cubicBezTo>
                  <a:cubicBezTo>
                    <a:pt x="1057" y="1229"/>
                    <a:pt x="1086" y="1204"/>
                    <a:pt x="1112" y="1174"/>
                  </a:cubicBezTo>
                  <a:cubicBezTo>
                    <a:pt x="1154" y="1115"/>
                    <a:pt x="1197" y="1047"/>
                    <a:pt x="1235" y="983"/>
                  </a:cubicBezTo>
                  <a:lnTo>
                    <a:pt x="1273" y="915"/>
                  </a:lnTo>
                  <a:cubicBezTo>
                    <a:pt x="1286" y="890"/>
                    <a:pt x="1298" y="856"/>
                    <a:pt x="1307" y="826"/>
                  </a:cubicBezTo>
                  <a:cubicBezTo>
                    <a:pt x="1328" y="775"/>
                    <a:pt x="1337" y="720"/>
                    <a:pt x="1337" y="665"/>
                  </a:cubicBezTo>
                  <a:cubicBezTo>
                    <a:pt x="1341" y="640"/>
                    <a:pt x="1345" y="610"/>
                    <a:pt x="1337" y="580"/>
                  </a:cubicBezTo>
                  <a:cubicBezTo>
                    <a:pt x="1328" y="525"/>
                    <a:pt x="1315" y="474"/>
                    <a:pt x="1307" y="419"/>
                  </a:cubicBezTo>
                  <a:lnTo>
                    <a:pt x="1231" y="271"/>
                  </a:lnTo>
                  <a:cubicBezTo>
                    <a:pt x="1188" y="198"/>
                    <a:pt x="1129" y="143"/>
                    <a:pt x="1052" y="101"/>
                  </a:cubicBezTo>
                  <a:cubicBezTo>
                    <a:pt x="1014" y="67"/>
                    <a:pt x="963" y="46"/>
                    <a:pt x="913" y="33"/>
                  </a:cubicBezTo>
                  <a:cubicBezTo>
                    <a:pt x="887" y="20"/>
                    <a:pt x="862" y="12"/>
                    <a:pt x="836" y="12"/>
                  </a:cubicBezTo>
                  <a:cubicBezTo>
                    <a:pt x="811" y="8"/>
                    <a:pt x="781" y="8"/>
                    <a:pt x="756" y="3"/>
                  </a:cubicBezTo>
                  <a:cubicBezTo>
                    <a:pt x="736" y="1"/>
                    <a:pt x="716" y="0"/>
                    <a:pt x="69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
            <p:cNvSpPr/>
            <p:nvPr/>
          </p:nvSpPr>
          <p:spPr>
            <a:xfrm>
              <a:off x="8460102" y="168014"/>
              <a:ext cx="17651" cy="18461"/>
            </a:xfrm>
            <a:custGeom>
              <a:rect b="b" l="l" r="r" t="t"/>
              <a:pathLst>
                <a:path extrusionOk="0" h="205" w="196">
                  <a:moveTo>
                    <a:pt x="98" y="1"/>
                  </a:moveTo>
                  <a:lnTo>
                    <a:pt x="77" y="5"/>
                  </a:lnTo>
                  <a:lnTo>
                    <a:pt x="56" y="13"/>
                  </a:lnTo>
                  <a:cubicBezTo>
                    <a:pt x="47" y="18"/>
                    <a:pt x="39" y="26"/>
                    <a:pt x="34" y="35"/>
                  </a:cubicBezTo>
                  <a:cubicBezTo>
                    <a:pt x="30" y="35"/>
                    <a:pt x="30" y="39"/>
                    <a:pt x="30" y="39"/>
                  </a:cubicBezTo>
                  <a:cubicBezTo>
                    <a:pt x="22" y="47"/>
                    <a:pt x="13" y="60"/>
                    <a:pt x="13" y="69"/>
                  </a:cubicBezTo>
                  <a:cubicBezTo>
                    <a:pt x="0" y="94"/>
                    <a:pt x="0" y="119"/>
                    <a:pt x="13" y="145"/>
                  </a:cubicBezTo>
                  <a:cubicBezTo>
                    <a:pt x="13" y="153"/>
                    <a:pt x="22" y="166"/>
                    <a:pt x="30" y="175"/>
                  </a:cubicBezTo>
                  <a:cubicBezTo>
                    <a:pt x="39" y="183"/>
                    <a:pt x="51" y="192"/>
                    <a:pt x="64" y="196"/>
                  </a:cubicBezTo>
                  <a:cubicBezTo>
                    <a:pt x="73" y="200"/>
                    <a:pt x="85" y="204"/>
                    <a:pt x="98" y="204"/>
                  </a:cubicBezTo>
                  <a:lnTo>
                    <a:pt x="128" y="200"/>
                  </a:lnTo>
                  <a:cubicBezTo>
                    <a:pt x="140" y="196"/>
                    <a:pt x="157" y="187"/>
                    <a:pt x="170" y="175"/>
                  </a:cubicBezTo>
                  <a:lnTo>
                    <a:pt x="183" y="153"/>
                  </a:lnTo>
                  <a:cubicBezTo>
                    <a:pt x="191" y="141"/>
                    <a:pt x="196" y="124"/>
                    <a:pt x="196" y="107"/>
                  </a:cubicBezTo>
                  <a:lnTo>
                    <a:pt x="191" y="77"/>
                  </a:lnTo>
                  <a:cubicBezTo>
                    <a:pt x="187" y="64"/>
                    <a:pt x="183" y="52"/>
                    <a:pt x="174" y="43"/>
                  </a:cubicBezTo>
                  <a:cubicBezTo>
                    <a:pt x="170" y="35"/>
                    <a:pt x="162" y="26"/>
                    <a:pt x="153" y="18"/>
                  </a:cubicBezTo>
                  <a:cubicBezTo>
                    <a:pt x="145" y="13"/>
                    <a:pt x="140" y="9"/>
                    <a:pt x="132" y="9"/>
                  </a:cubicBezTo>
                  <a:cubicBezTo>
                    <a:pt x="123" y="1"/>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
            <p:cNvSpPr/>
            <p:nvPr/>
          </p:nvSpPr>
          <p:spPr>
            <a:xfrm>
              <a:off x="8500176" y="194040"/>
              <a:ext cx="32600" cy="32150"/>
            </a:xfrm>
            <a:custGeom>
              <a:rect b="b" l="l" r="r" t="t"/>
              <a:pathLst>
                <a:path extrusionOk="0" h="357" w="362">
                  <a:moveTo>
                    <a:pt x="179" y="0"/>
                  </a:moveTo>
                  <a:cubicBezTo>
                    <a:pt x="158" y="0"/>
                    <a:pt x="132" y="4"/>
                    <a:pt x="111" y="13"/>
                  </a:cubicBezTo>
                  <a:cubicBezTo>
                    <a:pt x="90" y="21"/>
                    <a:pt x="69" y="34"/>
                    <a:pt x="52" y="51"/>
                  </a:cubicBezTo>
                  <a:cubicBezTo>
                    <a:pt x="22" y="85"/>
                    <a:pt x="1" y="132"/>
                    <a:pt x="1" y="178"/>
                  </a:cubicBezTo>
                  <a:lnTo>
                    <a:pt x="5" y="225"/>
                  </a:lnTo>
                  <a:cubicBezTo>
                    <a:pt x="14" y="255"/>
                    <a:pt x="31" y="284"/>
                    <a:pt x="52" y="306"/>
                  </a:cubicBezTo>
                  <a:lnTo>
                    <a:pt x="90" y="335"/>
                  </a:lnTo>
                  <a:cubicBezTo>
                    <a:pt x="115" y="348"/>
                    <a:pt x="149" y="356"/>
                    <a:pt x="179" y="356"/>
                  </a:cubicBezTo>
                  <a:cubicBezTo>
                    <a:pt x="226" y="356"/>
                    <a:pt x="272" y="339"/>
                    <a:pt x="306" y="306"/>
                  </a:cubicBezTo>
                  <a:cubicBezTo>
                    <a:pt x="323" y="289"/>
                    <a:pt x="336" y="267"/>
                    <a:pt x="344" y="246"/>
                  </a:cubicBezTo>
                  <a:cubicBezTo>
                    <a:pt x="353" y="225"/>
                    <a:pt x="361" y="204"/>
                    <a:pt x="357" y="178"/>
                  </a:cubicBezTo>
                  <a:lnTo>
                    <a:pt x="353" y="132"/>
                  </a:lnTo>
                  <a:cubicBezTo>
                    <a:pt x="344" y="102"/>
                    <a:pt x="327" y="72"/>
                    <a:pt x="306" y="51"/>
                  </a:cubicBezTo>
                  <a:lnTo>
                    <a:pt x="272" y="26"/>
                  </a:lnTo>
                  <a:cubicBezTo>
                    <a:pt x="243" y="9"/>
                    <a:pt x="213" y="0"/>
                    <a:pt x="1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
            <p:cNvSpPr/>
            <p:nvPr/>
          </p:nvSpPr>
          <p:spPr>
            <a:xfrm>
              <a:off x="8461273" y="229161"/>
              <a:ext cx="17651" cy="16480"/>
            </a:xfrm>
            <a:custGeom>
              <a:rect b="b" l="l" r="r" t="t"/>
              <a:pathLst>
                <a:path extrusionOk="0" h="183" w="196">
                  <a:moveTo>
                    <a:pt x="102" y="0"/>
                  </a:moveTo>
                  <a:lnTo>
                    <a:pt x="81" y="5"/>
                  </a:lnTo>
                  <a:lnTo>
                    <a:pt x="64" y="13"/>
                  </a:lnTo>
                  <a:lnTo>
                    <a:pt x="43" y="22"/>
                  </a:lnTo>
                  <a:cubicBezTo>
                    <a:pt x="34" y="26"/>
                    <a:pt x="26" y="34"/>
                    <a:pt x="21" y="43"/>
                  </a:cubicBezTo>
                  <a:cubicBezTo>
                    <a:pt x="13" y="47"/>
                    <a:pt x="13" y="51"/>
                    <a:pt x="9" y="60"/>
                  </a:cubicBezTo>
                  <a:cubicBezTo>
                    <a:pt x="4" y="68"/>
                    <a:pt x="0" y="81"/>
                    <a:pt x="0" y="94"/>
                  </a:cubicBezTo>
                  <a:lnTo>
                    <a:pt x="4" y="115"/>
                  </a:lnTo>
                  <a:cubicBezTo>
                    <a:pt x="4" y="123"/>
                    <a:pt x="9" y="128"/>
                    <a:pt x="13" y="136"/>
                  </a:cubicBezTo>
                  <a:cubicBezTo>
                    <a:pt x="17" y="145"/>
                    <a:pt x="26" y="153"/>
                    <a:pt x="34" y="157"/>
                  </a:cubicBezTo>
                  <a:cubicBezTo>
                    <a:pt x="43" y="166"/>
                    <a:pt x="51" y="170"/>
                    <a:pt x="64" y="174"/>
                  </a:cubicBezTo>
                  <a:lnTo>
                    <a:pt x="68" y="174"/>
                  </a:lnTo>
                  <a:cubicBezTo>
                    <a:pt x="81" y="178"/>
                    <a:pt x="89" y="183"/>
                    <a:pt x="102" y="183"/>
                  </a:cubicBezTo>
                  <a:lnTo>
                    <a:pt x="127" y="178"/>
                  </a:lnTo>
                  <a:lnTo>
                    <a:pt x="149" y="170"/>
                  </a:lnTo>
                  <a:cubicBezTo>
                    <a:pt x="161" y="166"/>
                    <a:pt x="170" y="157"/>
                    <a:pt x="174" y="145"/>
                  </a:cubicBezTo>
                  <a:cubicBezTo>
                    <a:pt x="183" y="140"/>
                    <a:pt x="187" y="132"/>
                    <a:pt x="187" y="123"/>
                  </a:cubicBezTo>
                  <a:cubicBezTo>
                    <a:pt x="191" y="115"/>
                    <a:pt x="195" y="102"/>
                    <a:pt x="195" y="89"/>
                  </a:cubicBezTo>
                  <a:lnTo>
                    <a:pt x="191" y="68"/>
                  </a:lnTo>
                  <a:lnTo>
                    <a:pt x="183" y="47"/>
                  </a:lnTo>
                  <a:cubicBezTo>
                    <a:pt x="178" y="39"/>
                    <a:pt x="170" y="26"/>
                    <a:pt x="161" y="22"/>
                  </a:cubicBezTo>
                  <a:cubicBezTo>
                    <a:pt x="153" y="17"/>
                    <a:pt x="149" y="13"/>
                    <a:pt x="140" y="9"/>
                  </a:cubicBezTo>
                  <a:cubicBezTo>
                    <a:pt x="127" y="5"/>
                    <a:pt x="115" y="0"/>
                    <a:pt x="10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
            <p:cNvSpPr/>
            <p:nvPr/>
          </p:nvSpPr>
          <p:spPr>
            <a:xfrm>
              <a:off x="8476942" y="198633"/>
              <a:ext cx="18011" cy="18011"/>
            </a:xfrm>
            <a:custGeom>
              <a:rect b="b" l="l" r="r" t="t"/>
              <a:pathLst>
                <a:path extrusionOk="0" h="200" w="200">
                  <a:moveTo>
                    <a:pt x="115" y="0"/>
                  </a:moveTo>
                  <a:lnTo>
                    <a:pt x="89" y="4"/>
                  </a:lnTo>
                  <a:cubicBezTo>
                    <a:pt x="76" y="9"/>
                    <a:pt x="68" y="17"/>
                    <a:pt x="55" y="25"/>
                  </a:cubicBezTo>
                  <a:cubicBezTo>
                    <a:pt x="47" y="30"/>
                    <a:pt x="38" y="34"/>
                    <a:pt x="30" y="42"/>
                  </a:cubicBezTo>
                  <a:lnTo>
                    <a:pt x="17" y="59"/>
                  </a:lnTo>
                  <a:cubicBezTo>
                    <a:pt x="9" y="76"/>
                    <a:pt x="4" y="89"/>
                    <a:pt x="4" y="106"/>
                  </a:cubicBezTo>
                  <a:cubicBezTo>
                    <a:pt x="0" y="119"/>
                    <a:pt x="4" y="132"/>
                    <a:pt x="13" y="140"/>
                  </a:cubicBezTo>
                  <a:cubicBezTo>
                    <a:pt x="13" y="153"/>
                    <a:pt x="21" y="161"/>
                    <a:pt x="30" y="170"/>
                  </a:cubicBezTo>
                  <a:lnTo>
                    <a:pt x="47" y="187"/>
                  </a:lnTo>
                  <a:cubicBezTo>
                    <a:pt x="59" y="195"/>
                    <a:pt x="76" y="199"/>
                    <a:pt x="93" y="199"/>
                  </a:cubicBezTo>
                  <a:cubicBezTo>
                    <a:pt x="106" y="199"/>
                    <a:pt x="119" y="195"/>
                    <a:pt x="127" y="191"/>
                  </a:cubicBezTo>
                  <a:cubicBezTo>
                    <a:pt x="140" y="187"/>
                    <a:pt x="149" y="178"/>
                    <a:pt x="157" y="170"/>
                  </a:cubicBezTo>
                  <a:lnTo>
                    <a:pt x="170" y="153"/>
                  </a:lnTo>
                  <a:cubicBezTo>
                    <a:pt x="174" y="148"/>
                    <a:pt x="174" y="148"/>
                    <a:pt x="174" y="144"/>
                  </a:cubicBezTo>
                  <a:cubicBezTo>
                    <a:pt x="191" y="127"/>
                    <a:pt x="195" y="106"/>
                    <a:pt x="199" y="85"/>
                  </a:cubicBezTo>
                  <a:lnTo>
                    <a:pt x="199" y="85"/>
                  </a:lnTo>
                  <a:cubicBezTo>
                    <a:pt x="199" y="87"/>
                    <a:pt x="199" y="88"/>
                    <a:pt x="199" y="89"/>
                  </a:cubicBezTo>
                  <a:lnTo>
                    <a:pt x="199" y="85"/>
                  </a:lnTo>
                  <a:cubicBezTo>
                    <a:pt x="199" y="85"/>
                    <a:pt x="199" y="85"/>
                    <a:pt x="199" y="85"/>
                  </a:cubicBezTo>
                  <a:lnTo>
                    <a:pt x="199" y="85"/>
                  </a:lnTo>
                  <a:cubicBezTo>
                    <a:pt x="199" y="74"/>
                    <a:pt x="195" y="63"/>
                    <a:pt x="191" y="55"/>
                  </a:cubicBezTo>
                  <a:cubicBezTo>
                    <a:pt x="187" y="42"/>
                    <a:pt x="182" y="34"/>
                    <a:pt x="174" y="25"/>
                  </a:cubicBezTo>
                  <a:lnTo>
                    <a:pt x="157" y="13"/>
                  </a:lnTo>
                  <a:cubicBezTo>
                    <a:pt x="144" y="4"/>
                    <a:pt x="127" y="0"/>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6"/>
            <p:cNvSpPr/>
            <p:nvPr/>
          </p:nvSpPr>
          <p:spPr>
            <a:xfrm>
              <a:off x="8436778" y="192509"/>
              <a:ext cx="31069" cy="24135"/>
            </a:xfrm>
            <a:custGeom>
              <a:rect b="b" l="l" r="r" t="t"/>
              <a:pathLst>
                <a:path extrusionOk="0" h="268" w="345">
                  <a:moveTo>
                    <a:pt x="175" y="0"/>
                  </a:moveTo>
                  <a:cubicBezTo>
                    <a:pt x="1" y="0"/>
                    <a:pt x="1" y="267"/>
                    <a:pt x="175" y="267"/>
                  </a:cubicBezTo>
                  <a:cubicBezTo>
                    <a:pt x="344" y="267"/>
                    <a:pt x="344" y="0"/>
                    <a:pt x="17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
            <p:cNvSpPr/>
            <p:nvPr/>
          </p:nvSpPr>
          <p:spPr>
            <a:xfrm>
              <a:off x="8435247" y="231413"/>
              <a:ext cx="15760" cy="17651"/>
            </a:xfrm>
            <a:custGeom>
              <a:rect b="b" l="l" r="r" t="t"/>
              <a:pathLst>
                <a:path extrusionOk="0" h="196" w="175">
                  <a:moveTo>
                    <a:pt x="90" y="1"/>
                  </a:moveTo>
                  <a:lnTo>
                    <a:pt x="64" y="5"/>
                  </a:lnTo>
                  <a:cubicBezTo>
                    <a:pt x="52" y="9"/>
                    <a:pt x="39" y="18"/>
                    <a:pt x="26" y="26"/>
                  </a:cubicBezTo>
                  <a:lnTo>
                    <a:pt x="13" y="47"/>
                  </a:lnTo>
                  <a:cubicBezTo>
                    <a:pt x="5" y="60"/>
                    <a:pt x="1" y="73"/>
                    <a:pt x="5" y="90"/>
                  </a:cubicBezTo>
                  <a:lnTo>
                    <a:pt x="5" y="111"/>
                  </a:lnTo>
                  <a:cubicBezTo>
                    <a:pt x="1" y="120"/>
                    <a:pt x="5" y="132"/>
                    <a:pt x="9" y="141"/>
                  </a:cubicBezTo>
                  <a:cubicBezTo>
                    <a:pt x="18" y="162"/>
                    <a:pt x="35" y="179"/>
                    <a:pt x="56" y="187"/>
                  </a:cubicBezTo>
                  <a:cubicBezTo>
                    <a:pt x="64" y="192"/>
                    <a:pt x="77" y="196"/>
                    <a:pt x="90" y="196"/>
                  </a:cubicBezTo>
                  <a:lnTo>
                    <a:pt x="111" y="192"/>
                  </a:lnTo>
                  <a:cubicBezTo>
                    <a:pt x="124" y="187"/>
                    <a:pt x="136" y="179"/>
                    <a:pt x="149" y="170"/>
                  </a:cubicBezTo>
                  <a:lnTo>
                    <a:pt x="162" y="153"/>
                  </a:lnTo>
                  <a:cubicBezTo>
                    <a:pt x="170" y="141"/>
                    <a:pt x="175" y="124"/>
                    <a:pt x="175" y="111"/>
                  </a:cubicBezTo>
                  <a:lnTo>
                    <a:pt x="175" y="90"/>
                  </a:lnTo>
                  <a:cubicBezTo>
                    <a:pt x="175" y="77"/>
                    <a:pt x="175" y="64"/>
                    <a:pt x="166" y="56"/>
                  </a:cubicBezTo>
                  <a:cubicBezTo>
                    <a:pt x="166" y="43"/>
                    <a:pt x="158" y="35"/>
                    <a:pt x="149" y="26"/>
                  </a:cubicBezTo>
                  <a:cubicBezTo>
                    <a:pt x="141" y="18"/>
                    <a:pt x="132" y="14"/>
                    <a:pt x="124" y="9"/>
                  </a:cubicBezTo>
                  <a:cubicBezTo>
                    <a:pt x="111" y="5"/>
                    <a:pt x="98" y="1"/>
                    <a:pt x="9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
            <p:cNvSpPr/>
            <p:nvPr/>
          </p:nvSpPr>
          <p:spPr>
            <a:xfrm>
              <a:off x="8480004" y="262391"/>
              <a:ext cx="21433" cy="16120"/>
            </a:xfrm>
            <a:custGeom>
              <a:rect b="b" l="l" r="r" t="t"/>
              <a:pathLst>
                <a:path extrusionOk="0" h="179" w="238">
                  <a:moveTo>
                    <a:pt x="119" y="0"/>
                  </a:moveTo>
                  <a:cubicBezTo>
                    <a:pt x="0" y="0"/>
                    <a:pt x="0" y="179"/>
                    <a:pt x="119" y="179"/>
                  </a:cubicBezTo>
                  <a:cubicBezTo>
                    <a:pt x="238" y="179"/>
                    <a:pt x="238" y="0"/>
                    <a:pt x="1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
            <p:cNvSpPr/>
            <p:nvPr/>
          </p:nvSpPr>
          <p:spPr>
            <a:xfrm>
              <a:off x="8499816" y="239067"/>
              <a:ext cx="15760" cy="17291"/>
            </a:xfrm>
            <a:custGeom>
              <a:rect b="b" l="l" r="r" t="t"/>
              <a:pathLst>
                <a:path extrusionOk="0" h="192" w="175">
                  <a:moveTo>
                    <a:pt x="85" y="1"/>
                  </a:moveTo>
                  <a:lnTo>
                    <a:pt x="64" y="5"/>
                  </a:lnTo>
                  <a:cubicBezTo>
                    <a:pt x="47" y="9"/>
                    <a:pt x="35" y="13"/>
                    <a:pt x="26" y="26"/>
                  </a:cubicBezTo>
                  <a:lnTo>
                    <a:pt x="13" y="43"/>
                  </a:lnTo>
                  <a:cubicBezTo>
                    <a:pt x="5" y="56"/>
                    <a:pt x="1" y="68"/>
                    <a:pt x="1" y="85"/>
                  </a:cubicBezTo>
                  <a:lnTo>
                    <a:pt x="1" y="94"/>
                  </a:lnTo>
                  <a:cubicBezTo>
                    <a:pt x="1" y="98"/>
                    <a:pt x="1" y="102"/>
                    <a:pt x="1" y="102"/>
                  </a:cubicBezTo>
                  <a:cubicBezTo>
                    <a:pt x="1" y="115"/>
                    <a:pt x="5" y="128"/>
                    <a:pt x="9" y="136"/>
                  </a:cubicBezTo>
                  <a:cubicBezTo>
                    <a:pt x="13" y="149"/>
                    <a:pt x="18" y="158"/>
                    <a:pt x="26" y="166"/>
                  </a:cubicBezTo>
                  <a:cubicBezTo>
                    <a:pt x="35" y="175"/>
                    <a:pt x="43" y="179"/>
                    <a:pt x="56" y="183"/>
                  </a:cubicBezTo>
                  <a:cubicBezTo>
                    <a:pt x="64" y="187"/>
                    <a:pt x="77" y="191"/>
                    <a:pt x="90" y="191"/>
                  </a:cubicBezTo>
                  <a:lnTo>
                    <a:pt x="111" y="187"/>
                  </a:lnTo>
                  <a:cubicBezTo>
                    <a:pt x="124" y="183"/>
                    <a:pt x="141" y="175"/>
                    <a:pt x="149" y="166"/>
                  </a:cubicBezTo>
                  <a:lnTo>
                    <a:pt x="162" y="149"/>
                  </a:lnTo>
                  <a:cubicBezTo>
                    <a:pt x="170" y="136"/>
                    <a:pt x="174" y="119"/>
                    <a:pt x="174" y="102"/>
                  </a:cubicBezTo>
                  <a:lnTo>
                    <a:pt x="170" y="94"/>
                  </a:lnTo>
                  <a:lnTo>
                    <a:pt x="170" y="85"/>
                  </a:lnTo>
                  <a:cubicBezTo>
                    <a:pt x="170" y="73"/>
                    <a:pt x="170" y="64"/>
                    <a:pt x="162" y="52"/>
                  </a:cubicBezTo>
                  <a:cubicBezTo>
                    <a:pt x="158" y="43"/>
                    <a:pt x="153" y="30"/>
                    <a:pt x="145" y="26"/>
                  </a:cubicBezTo>
                  <a:cubicBezTo>
                    <a:pt x="136" y="18"/>
                    <a:pt x="128" y="9"/>
                    <a:pt x="119" y="9"/>
                  </a:cubicBezTo>
                  <a:cubicBezTo>
                    <a:pt x="107" y="1"/>
                    <a:pt x="98" y="1"/>
                    <a:pt x="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
            <p:cNvSpPr/>
            <p:nvPr/>
          </p:nvSpPr>
          <p:spPr>
            <a:xfrm>
              <a:off x="8241270" y="266174"/>
              <a:ext cx="21433" cy="19632"/>
            </a:xfrm>
            <a:custGeom>
              <a:rect b="b" l="l" r="r" t="t"/>
              <a:pathLst>
                <a:path extrusionOk="0" h="218" w="238">
                  <a:moveTo>
                    <a:pt x="110" y="1"/>
                  </a:moveTo>
                  <a:cubicBezTo>
                    <a:pt x="98" y="1"/>
                    <a:pt x="81" y="1"/>
                    <a:pt x="68" y="9"/>
                  </a:cubicBezTo>
                  <a:cubicBezTo>
                    <a:pt x="55" y="13"/>
                    <a:pt x="43" y="22"/>
                    <a:pt x="34" y="30"/>
                  </a:cubicBezTo>
                  <a:cubicBezTo>
                    <a:pt x="26" y="43"/>
                    <a:pt x="17" y="52"/>
                    <a:pt x="13" y="69"/>
                  </a:cubicBezTo>
                  <a:cubicBezTo>
                    <a:pt x="4" y="81"/>
                    <a:pt x="0" y="94"/>
                    <a:pt x="4" y="107"/>
                  </a:cubicBezTo>
                  <a:cubicBezTo>
                    <a:pt x="4" y="120"/>
                    <a:pt x="4" y="128"/>
                    <a:pt x="9" y="137"/>
                  </a:cubicBezTo>
                  <a:cubicBezTo>
                    <a:pt x="13" y="158"/>
                    <a:pt x="21" y="170"/>
                    <a:pt x="34" y="183"/>
                  </a:cubicBezTo>
                  <a:lnTo>
                    <a:pt x="55" y="200"/>
                  </a:lnTo>
                  <a:cubicBezTo>
                    <a:pt x="72" y="213"/>
                    <a:pt x="89" y="217"/>
                    <a:pt x="110" y="217"/>
                  </a:cubicBezTo>
                  <a:lnTo>
                    <a:pt x="123" y="217"/>
                  </a:lnTo>
                  <a:lnTo>
                    <a:pt x="153" y="213"/>
                  </a:lnTo>
                  <a:cubicBezTo>
                    <a:pt x="161" y="209"/>
                    <a:pt x="170" y="204"/>
                    <a:pt x="178" y="200"/>
                  </a:cubicBezTo>
                  <a:cubicBezTo>
                    <a:pt x="187" y="196"/>
                    <a:pt x="195" y="192"/>
                    <a:pt x="204" y="183"/>
                  </a:cubicBezTo>
                  <a:cubicBezTo>
                    <a:pt x="212" y="175"/>
                    <a:pt x="221" y="162"/>
                    <a:pt x="225" y="149"/>
                  </a:cubicBezTo>
                  <a:cubicBezTo>
                    <a:pt x="233" y="137"/>
                    <a:pt x="233" y="124"/>
                    <a:pt x="233" y="107"/>
                  </a:cubicBezTo>
                  <a:cubicBezTo>
                    <a:pt x="238" y="98"/>
                    <a:pt x="233" y="90"/>
                    <a:pt x="233" y="81"/>
                  </a:cubicBezTo>
                  <a:cubicBezTo>
                    <a:pt x="225" y="64"/>
                    <a:pt x="216" y="47"/>
                    <a:pt x="204" y="35"/>
                  </a:cubicBezTo>
                  <a:cubicBezTo>
                    <a:pt x="195" y="26"/>
                    <a:pt x="191" y="22"/>
                    <a:pt x="182" y="13"/>
                  </a:cubicBezTo>
                  <a:lnTo>
                    <a:pt x="170" y="9"/>
                  </a:lnTo>
                  <a:cubicBezTo>
                    <a:pt x="153" y="1"/>
                    <a:pt x="140" y="1"/>
                    <a:pt x="1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
            <p:cNvSpPr/>
            <p:nvPr/>
          </p:nvSpPr>
          <p:spPr>
            <a:xfrm>
              <a:off x="8263424" y="291749"/>
              <a:ext cx="17651" cy="15760"/>
            </a:xfrm>
            <a:custGeom>
              <a:rect b="b" l="l" r="r" t="t"/>
              <a:pathLst>
                <a:path extrusionOk="0" h="175" w="196">
                  <a:moveTo>
                    <a:pt x="106" y="1"/>
                  </a:moveTo>
                  <a:cubicBezTo>
                    <a:pt x="98" y="1"/>
                    <a:pt x="85" y="1"/>
                    <a:pt x="76" y="5"/>
                  </a:cubicBezTo>
                  <a:lnTo>
                    <a:pt x="64" y="5"/>
                  </a:lnTo>
                  <a:lnTo>
                    <a:pt x="47" y="14"/>
                  </a:lnTo>
                  <a:cubicBezTo>
                    <a:pt x="34" y="18"/>
                    <a:pt x="26" y="26"/>
                    <a:pt x="21" y="35"/>
                  </a:cubicBezTo>
                  <a:cubicBezTo>
                    <a:pt x="17" y="39"/>
                    <a:pt x="13" y="48"/>
                    <a:pt x="9" y="56"/>
                  </a:cubicBezTo>
                  <a:cubicBezTo>
                    <a:pt x="4" y="65"/>
                    <a:pt x="0" y="77"/>
                    <a:pt x="4" y="86"/>
                  </a:cubicBezTo>
                  <a:lnTo>
                    <a:pt x="4" y="111"/>
                  </a:lnTo>
                  <a:lnTo>
                    <a:pt x="13" y="132"/>
                  </a:lnTo>
                  <a:cubicBezTo>
                    <a:pt x="17" y="141"/>
                    <a:pt x="26" y="149"/>
                    <a:pt x="38" y="154"/>
                  </a:cubicBezTo>
                  <a:cubicBezTo>
                    <a:pt x="43" y="162"/>
                    <a:pt x="55" y="166"/>
                    <a:pt x="64" y="171"/>
                  </a:cubicBezTo>
                  <a:lnTo>
                    <a:pt x="76" y="171"/>
                  </a:lnTo>
                  <a:cubicBezTo>
                    <a:pt x="85" y="171"/>
                    <a:pt x="98" y="175"/>
                    <a:pt x="106" y="175"/>
                  </a:cubicBezTo>
                  <a:cubicBezTo>
                    <a:pt x="119" y="175"/>
                    <a:pt x="132" y="175"/>
                    <a:pt x="140" y="166"/>
                  </a:cubicBezTo>
                  <a:cubicBezTo>
                    <a:pt x="161" y="158"/>
                    <a:pt x="178" y="141"/>
                    <a:pt x="187" y="120"/>
                  </a:cubicBezTo>
                  <a:cubicBezTo>
                    <a:pt x="195" y="111"/>
                    <a:pt x="195" y="99"/>
                    <a:pt x="195" y="86"/>
                  </a:cubicBezTo>
                  <a:lnTo>
                    <a:pt x="191" y="65"/>
                  </a:lnTo>
                  <a:cubicBezTo>
                    <a:pt x="187" y="52"/>
                    <a:pt x="183" y="35"/>
                    <a:pt x="170" y="26"/>
                  </a:cubicBezTo>
                  <a:lnTo>
                    <a:pt x="153" y="14"/>
                  </a:lnTo>
                  <a:cubicBezTo>
                    <a:pt x="140" y="5"/>
                    <a:pt x="123" y="1"/>
                    <a:pt x="10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
            <p:cNvSpPr/>
            <p:nvPr/>
          </p:nvSpPr>
          <p:spPr>
            <a:xfrm>
              <a:off x="8212183" y="288327"/>
              <a:ext cx="21523" cy="21433"/>
            </a:xfrm>
            <a:custGeom>
              <a:rect b="b" l="l" r="r" t="t"/>
              <a:pathLst>
                <a:path extrusionOk="0" h="238" w="239">
                  <a:moveTo>
                    <a:pt x="126" y="1"/>
                  </a:moveTo>
                  <a:cubicBezTo>
                    <a:pt x="108" y="1"/>
                    <a:pt x="89" y="5"/>
                    <a:pt x="73" y="14"/>
                  </a:cubicBezTo>
                  <a:lnTo>
                    <a:pt x="69" y="18"/>
                  </a:lnTo>
                  <a:lnTo>
                    <a:pt x="64" y="22"/>
                  </a:lnTo>
                  <a:cubicBezTo>
                    <a:pt x="56" y="26"/>
                    <a:pt x="47" y="35"/>
                    <a:pt x="39" y="39"/>
                  </a:cubicBezTo>
                  <a:cubicBezTo>
                    <a:pt x="35" y="47"/>
                    <a:pt x="26" y="56"/>
                    <a:pt x="22" y="64"/>
                  </a:cubicBezTo>
                  <a:lnTo>
                    <a:pt x="18" y="73"/>
                  </a:lnTo>
                  <a:lnTo>
                    <a:pt x="5" y="98"/>
                  </a:lnTo>
                  <a:cubicBezTo>
                    <a:pt x="1" y="111"/>
                    <a:pt x="1" y="128"/>
                    <a:pt x="5" y="141"/>
                  </a:cubicBezTo>
                  <a:cubicBezTo>
                    <a:pt x="5" y="149"/>
                    <a:pt x="9" y="162"/>
                    <a:pt x="13" y="170"/>
                  </a:cubicBezTo>
                  <a:cubicBezTo>
                    <a:pt x="18" y="183"/>
                    <a:pt x="26" y="196"/>
                    <a:pt x="39" y="204"/>
                  </a:cubicBezTo>
                  <a:lnTo>
                    <a:pt x="60" y="221"/>
                  </a:lnTo>
                  <a:lnTo>
                    <a:pt x="86" y="234"/>
                  </a:lnTo>
                  <a:cubicBezTo>
                    <a:pt x="92" y="236"/>
                    <a:pt x="99" y="237"/>
                    <a:pt x="107" y="237"/>
                  </a:cubicBezTo>
                  <a:cubicBezTo>
                    <a:pt x="114" y="237"/>
                    <a:pt x="122" y="236"/>
                    <a:pt x="128" y="234"/>
                  </a:cubicBezTo>
                  <a:cubicBezTo>
                    <a:pt x="145" y="234"/>
                    <a:pt x="158" y="230"/>
                    <a:pt x="170" y="221"/>
                  </a:cubicBezTo>
                  <a:lnTo>
                    <a:pt x="175" y="217"/>
                  </a:lnTo>
                  <a:cubicBezTo>
                    <a:pt x="183" y="213"/>
                    <a:pt x="192" y="204"/>
                    <a:pt x="200" y="200"/>
                  </a:cubicBezTo>
                  <a:cubicBezTo>
                    <a:pt x="204" y="192"/>
                    <a:pt x="213" y="183"/>
                    <a:pt x="217" y="175"/>
                  </a:cubicBezTo>
                  <a:lnTo>
                    <a:pt x="221" y="170"/>
                  </a:lnTo>
                  <a:cubicBezTo>
                    <a:pt x="221" y="170"/>
                    <a:pt x="226" y="166"/>
                    <a:pt x="226" y="166"/>
                  </a:cubicBezTo>
                  <a:lnTo>
                    <a:pt x="234" y="141"/>
                  </a:lnTo>
                  <a:cubicBezTo>
                    <a:pt x="238" y="124"/>
                    <a:pt x="238" y="111"/>
                    <a:pt x="238" y="94"/>
                  </a:cubicBezTo>
                  <a:cubicBezTo>
                    <a:pt x="238" y="86"/>
                    <a:pt x="234" y="77"/>
                    <a:pt x="230" y="69"/>
                  </a:cubicBezTo>
                  <a:cubicBezTo>
                    <a:pt x="226" y="56"/>
                    <a:pt x="217" y="43"/>
                    <a:pt x="204" y="30"/>
                  </a:cubicBezTo>
                  <a:lnTo>
                    <a:pt x="183" y="14"/>
                  </a:lnTo>
                  <a:lnTo>
                    <a:pt x="158" y="5"/>
                  </a:lnTo>
                  <a:cubicBezTo>
                    <a:pt x="147" y="2"/>
                    <a:pt x="137" y="1"/>
                    <a:pt x="12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
            <p:cNvSpPr/>
            <p:nvPr/>
          </p:nvSpPr>
          <p:spPr>
            <a:xfrm>
              <a:off x="8216776" y="253566"/>
              <a:ext cx="17651" cy="18461"/>
            </a:xfrm>
            <a:custGeom>
              <a:rect b="b" l="l" r="r" t="t"/>
              <a:pathLst>
                <a:path extrusionOk="0" h="205" w="196">
                  <a:moveTo>
                    <a:pt x="98" y="1"/>
                  </a:moveTo>
                  <a:lnTo>
                    <a:pt x="77" y="5"/>
                  </a:lnTo>
                  <a:lnTo>
                    <a:pt x="56" y="14"/>
                  </a:lnTo>
                  <a:cubicBezTo>
                    <a:pt x="43" y="18"/>
                    <a:pt x="35" y="26"/>
                    <a:pt x="30" y="35"/>
                  </a:cubicBezTo>
                  <a:cubicBezTo>
                    <a:pt x="26" y="43"/>
                    <a:pt x="22" y="47"/>
                    <a:pt x="18" y="56"/>
                  </a:cubicBezTo>
                  <a:cubicBezTo>
                    <a:pt x="13" y="60"/>
                    <a:pt x="13" y="64"/>
                    <a:pt x="9" y="73"/>
                  </a:cubicBezTo>
                  <a:cubicBezTo>
                    <a:pt x="5" y="81"/>
                    <a:pt x="1" y="94"/>
                    <a:pt x="1" y="107"/>
                  </a:cubicBezTo>
                  <a:cubicBezTo>
                    <a:pt x="1" y="124"/>
                    <a:pt x="5" y="137"/>
                    <a:pt x="9" y="145"/>
                  </a:cubicBezTo>
                  <a:cubicBezTo>
                    <a:pt x="13" y="158"/>
                    <a:pt x="22" y="170"/>
                    <a:pt x="30" y="179"/>
                  </a:cubicBezTo>
                  <a:cubicBezTo>
                    <a:pt x="39" y="187"/>
                    <a:pt x="52" y="192"/>
                    <a:pt x="60" y="196"/>
                  </a:cubicBezTo>
                  <a:cubicBezTo>
                    <a:pt x="73" y="204"/>
                    <a:pt x="85" y="204"/>
                    <a:pt x="98" y="204"/>
                  </a:cubicBezTo>
                  <a:lnTo>
                    <a:pt x="124" y="204"/>
                  </a:lnTo>
                  <a:cubicBezTo>
                    <a:pt x="141" y="196"/>
                    <a:pt x="153" y="187"/>
                    <a:pt x="166" y="179"/>
                  </a:cubicBezTo>
                  <a:cubicBezTo>
                    <a:pt x="170" y="170"/>
                    <a:pt x="179" y="166"/>
                    <a:pt x="183" y="158"/>
                  </a:cubicBezTo>
                  <a:cubicBezTo>
                    <a:pt x="192" y="145"/>
                    <a:pt x="196" y="128"/>
                    <a:pt x="196" y="111"/>
                  </a:cubicBezTo>
                  <a:lnTo>
                    <a:pt x="192" y="86"/>
                  </a:lnTo>
                  <a:cubicBezTo>
                    <a:pt x="187" y="73"/>
                    <a:pt x="183" y="64"/>
                    <a:pt x="179" y="56"/>
                  </a:cubicBezTo>
                  <a:lnTo>
                    <a:pt x="175" y="43"/>
                  </a:lnTo>
                  <a:cubicBezTo>
                    <a:pt x="170" y="35"/>
                    <a:pt x="162" y="26"/>
                    <a:pt x="153" y="22"/>
                  </a:cubicBezTo>
                  <a:cubicBezTo>
                    <a:pt x="145" y="14"/>
                    <a:pt x="141" y="9"/>
                    <a:pt x="132" y="9"/>
                  </a:cubicBezTo>
                  <a:cubicBezTo>
                    <a:pt x="124" y="5"/>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
            <p:cNvSpPr/>
            <p:nvPr/>
          </p:nvSpPr>
          <p:spPr>
            <a:xfrm>
              <a:off x="8241631" y="308229"/>
              <a:ext cx="17291" cy="16480"/>
            </a:xfrm>
            <a:custGeom>
              <a:rect b="b" l="l" r="r" t="t"/>
              <a:pathLst>
                <a:path extrusionOk="0" h="183" w="192">
                  <a:moveTo>
                    <a:pt x="94" y="0"/>
                  </a:moveTo>
                  <a:lnTo>
                    <a:pt x="68" y="5"/>
                  </a:lnTo>
                  <a:lnTo>
                    <a:pt x="47" y="13"/>
                  </a:lnTo>
                  <a:cubicBezTo>
                    <a:pt x="39" y="17"/>
                    <a:pt x="34" y="22"/>
                    <a:pt x="30" y="26"/>
                  </a:cubicBezTo>
                  <a:lnTo>
                    <a:pt x="26" y="30"/>
                  </a:lnTo>
                  <a:lnTo>
                    <a:pt x="13" y="47"/>
                  </a:lnTo>
                  <a:lnTo>
                    <a:pt x="0" y="68"/>
                  </a:lnTo>
                  <a:cubicBezTo>
                    <a:pt x="0" y="81"/>
                    <a:pt x="0" y="94"/>
                    <a:pt x="0" y="106"/>
                  </a:cubicBezTo>
                  <a:cubicBezTo>
                    <a:pt x="0" y="115"/>
                    <a:pt x="5" y="119"/>
                    <a:pt x="9" y="128"/>
                  </a:cubicBezTo>
                  <a:cubicBezTo>
                    <a:pt x="9" y="136"/>
                    <a:pt x="13" y="140"/>
                    <a:pt x="22" y="149"/>
                  </a:cubicBezTo>
                  <a:cubicBezTo>
                    <a:pt x="22" y="149"/>
                    <a:pt x="26" y="153"/>
                    <a:pt x="30" y="157"/>
                  </a:cubicBezTo>
                  <a:cubicBezTo>
                    <a:pt x="30" y="157"/>
                    <a:pt x="30" y="162"/>
                    <a:pt x="34" y="162"/>
                  </a:cubicBezTo>
                  <a:lnTo>
                    <a:pt x="39" y="166"/>
                  </a:lnTo>
                  <a:lnTo>
                    <a:pt x="43" y="166"/>
                  </a:lnTo>
                  <a:cubicBezTo>
                    <a:pt x="47" y="170"/>
                    <a:pt x="55" y="174"/>
                    <a:pt x="60" y="174"/>
                  </a:cubicBezTo>
                  <a:cubicBezTo>
                    <a:pt x="68" y="178"/>
                    <a:pt x="72" y="183"/>
                    <a:pt x="81" y="183"/>
                  </a:cubicBezTo>
                  <a:lnTo>
                    <a:pt x="119" y="183"/>
                  </a:lnTo>
                  <a:lnTo>
                    <a:pt x="140" y="170"/>
                  </a:lnTo>
                  <a:lnTo>
                    <a:pt x="157" y="157"/>
                  </a:lnTo>
                  <a:cubicBezTo>
                    <a:pt x="162" y="153"/>
                    <a:pt x="166" y="145"/>
                    <a:pt x="170" y="140"/>
                  </a:cubicBezTo>
                  <a:cubicBezTo>
                    <a:pt x="170" y="140"/>
                    <a:pt x="178" y="136"/>
                    <a:pt x="178" y="132"/>
                  </a:cubicBezTo>
                  <a:lnTo>
                    <a:pt x="187" y="111"/>
                  </a:lnTo>
                  <a:cubicBezTo>
                    <a:pt x="191" y="102"/>
                    <a:pt x="191" y="89"/>
                    <a:pt x="187" y="81"/>
                  </a:cubicBezTo>
                  <a:cubicBezTo>
                    <a:pt x="187" y="72"/>
                    <a:pt x="187" y="64"/>
                    <a:pt x="183" y="60"/>
                  </a:cubicBezTo>
                  <a:cubicBezTo>
                    <a:pt x="178" y="47"/>
                    <a:pt x="174" y="39"/>
                    <a:pt x="166" y="30"/>
                  </a:cubicBezTo>
                  <a:lnTo>
                    <a:pt x="149" y="17"/>
                  </a:lnTo>
                  <a:lnTo>
                    <a:pt x="145" y="17"/>
                  </a:lnTo>
                  <a:cubicBezTo>
                    <a:pt x="140" y="13"/>
                    <a:pt x="136" y="9"/>
                    <a:pt x="128" y="9"/>
                  </a:cubicBezTo>
                  <a:cubicBezTo>
                    <a:pt x="119" y="0"/>
                    <a:pt x="106" y="0"/>
                    <a:pt x="9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
            <p:cNvSpPr/>
            <p:nvPr/>
          </p:nvSpPr>
          <p:spPr>
            <a:xfrm>
              <a:off x="8272519" y="268515"/>
              <a:ext cx="15760" cy="14589"/>
            </a:xfrm>
            <a:custGeom>
              <a:rect b="b" l="l" r="r" t="t"/>
              <a:pathLst>
                <a:path extrusionOk="0" h="162" w="175">
                  <a:moveTo>
                    <a:pt x="90" y="0"/>
                  </a:moveTo>
                  <a:cubicBezTo>
                    <a:pt x="1" y="17"/>
                    <a:pt x="1" y="144"/>
                    <a:pt x="90" y="161"/>
                  </a:cubicBezTo>
                  <a:cubicBezTo>
                    <a:pt x="175" y="144"/>
                    <a:pt x="175" y="17"/>
                    <a:pt x="9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
            <p:cNvSpPr/>
            <p:nvPr/>
          </p:nvSpPr>
          <p:spPr>
            <a:xfrm>
              <a:off x="8246223" y="240598"/>
              <a:ext cx="21073" cy="15760"/>
            </a:xfrm>
            <a:custGeom>
              <a:rect b="b" l="l" r="r" t="t"/>
              <a:pathLst>
                <a:path extrusionOk="0" h="175" w="234">
                  <a:moveTo>
                    <a:pt x="119" y="1"/>
                  </a:moveTo>
                  <a:cubicBezTo>
                    <a:pt x="0" y="1"/>
                    <a:pt x="0" y="174"/>
                    <a:pt x="119" y="174"/>
                  </a:cubicBezTo>
                  <a:cubicBezTo>
                    <a:pt x="234" y="174"/>
                    <a:pt x="234" y="1"/>
                    <a:pt x="11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
            <p:cNvSpPr/>
            <p:nvPr/>
          </p:nvSpPr>
          <p:spPr>
            <a:xfrm>
              <a:off x="8210652" y="141268"/>
              <a:ext cx="22694" cy="17291"/>
            </a:xfrm>
            <a:custGeom>
              <a:rect b="b" l="l" r="r" t="t"/>
              <a:pathLst>
                <a:path extrusionOk="0" h="192" w="252">
                  <a:moveTo>
                    <a:pt x="128" y="1"/>
                  </a:moveTo>
                  <a:cubicBezTo>
                    <a:pt x="1" y="1"/>
                    <a:pt x="1" y="192"/>
                    <a:pt x="128" y="192"/>
                  </a:cubicBezTo>
                  <a:cubicBezTo>
                    <a:pt x="251" y="187"/>
                    <a:pt x="251" y="1"/>
                    <a:pt x="12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
            <p:cNvSpPr/>
            <p:nvPr/>
          </p:nvSpPr>
          <p:spPr>
            <a:xfrm>
              <a:off x="8206059" y="163422"/>
              <a:ext cx="20713" cy="16930"/>
            </a:xfrm>
            <a:custGeom>
              <a:rect b="b" l="l" r="r" t="t"/>
              <a:pathLst>
                <a:path extrusionOk="0" h="188" w="230">
                  <a:moveTo>
                    <a:pt x="115" y="1"/>
                  </a:moveTo>
                  <a:cubicBezTo>
                    <a:pt x="1" y="9"/>
                    <a:pt x="1" y="179"/>
                    <a:pt x="115" y="187"/>
                  </a:cubicBezTo>
                  <a:cubicBezTo>
                    <a:pt x="230" y="179"/>
                    <a:pt x="230" y="9"/>
                    <a:pt x="11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6"/>
            <p:cNvSpPr/>
            <p:nvPr/>
          </p:nvSpPr>
          <p:spPr>
            <a:xfrm>
              <a:off x="8229383" y="167294"/>
              <a:ext cx="21883" cy="16480"/>
            </a:xfrm>
            <a:custGeom>
              <a:rect b="b" l="l" r="r" t="t"/>
              <a:pathLst>
                <a:path extrusionOk="0" h="183" w="243">
                  <a:moveTo>
                    <a:pt x="119" y="0"/>
                  </a:moveTo>
                  <a:cubicBezTo>
                    <a:pt x="1" y="0"/>
                    <a:pt x="1" y="183"/>
                    <a:pt x="119" y="183"/>
                  </a:cubicBezTo>
                  <a:cubicBezTo>
                    <a:pt x="242" y="183"/>
                    <a:pt x="242" y="0"/>
                    <a:pt x="1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6"/>
            <p:cNvSpPr/>
            <p:nvPr/>
          </p:nvSpPr>
          <p:spPr>
            <a:xfrm>
              <a:off x="8129693" y="43650"/>
              <a:ext cx="22604" cy="22424"/>
            </a:xfrm>
            <a:custGeom>
              <a:rect b="b" l="l" r="r" t="t"/>
              <a:pathLst>
                <a:path extrusionOk="0" h="249" w="251">
                  <a:moveTo>
                    <a:pt x="133" y="0"/>
                  </a:moveTo>
                  <a:cubicBezTo>
                    <a:pt x="125" y="0"/>
                    <a:pt x="117" y="1"/>
                    <a:pt x="111" y="3"/>
                  </a:cubicBezTo>
                  <a:cubicBezTo>
                    <a:pt x="98" y="3"/>
                    <a:pt x="85" y="3"/>
                    <a:pt x="77" y="12"/>
                  </a:cubicBezTo>
                  <a:cubicBezTo>
                    <a:pt x="60" y="16"/>
                    <a:pt x="47" y="24"/>
                    <a:pt x="39" y="37"/>
                  </a:cubicBezTo>
                  <a:cubicBezTo>
                    <a:pt x="26" y="46"/>
                    <a:pt x="18" y="63"/>
                    <a:pt x="9" y="75"/>
                  </a:cubicBezTo>
                  <a:cubicBezTo>
                    <a:pt x="5" y="92"/>
                    <a:pt x="1" y="109"/>
                    <a:pt x="1" y="126"/>
                  </a:cubicBezTo>
                  <a:lnTo>
                    <a:pt x="5" y="156"/>
                  </a:lnTo>
                  <a:cubicBezTo>
                    <a:pt x="9" y="177"/>
                    <a:pt x="22" y="198"/>
                    <a:pt x="39" y="211"/>
                  </a:cubicBezTo>
                  <a:lnTo>
                    <a:pt x="64" y="232"/>
                  </a:lnTo>
                  <a:lnTo>
                    <a:pt x="94" y="245"/>
                  </a:lnTo>
                  <a:cubicBezTo>
                    <a:pt x="100" y="247"/>
                    <a:pt x="108" y="248"/>
                    <a:pt x="116" y="248"/>
                  </a:cubicBezTo>
                  <a:cubicBezTo>
                    <a:pt x="124" y="248"/>
                    <a:pt x="132" y="247"/>
                    <a:pt x="141" y="245"/>
                  </a:cubicBezTo>
                  <a:cubicBezTo>
                    <a:pt x="153" y="245"/>
                    <a:pt x="162" y="241"/>
                    <a:pt x="175" y="237"/>
                  </a:cubicBezTo>
                  <a:cubicBezTo>
                    <a:pt x="183" y="232"/>
                    <a:pt x="191" y="228"/>
                    <a:pt x="200" y="220"/>
                  </a:cubicBezTo>
                  <a:cubicBezTo>
                    <a:pt x="217" y="207"/>
                    <a:pt x="230" y="186"/>
                    <a:pt x="238" y="164"/>
                  </a:cubicBezTo>
                  <a:cubicBezTo>
                    <a:pt x="247" y="152"/>
                    <a:pt x="251" y="135"/>
                    <a:pt x="251" y="118"/>
                  </a:cubicBezTo>
                  <a:cubicBezTo>
                    <a:pt x="251" y="114"/>
                    <a:pt x="247" y="101"/>
                    <a:pt x="247" y="88"/>
                  </a:cubicBezTo>
                  <a:lnTo>
                    <a:pt x="234" y="58"/>
                  </a:lnTo>
                  <a:lnTo>
                    <a:pt x="213" y="33"/>
                  </a:lnTo>
                  <a:lnTo>
                    <a:pt x="187" y="16"/>
                  </a:lnTo>
                  <a:lnTo>
                    <a:pt x="158" y="3"/>
                  </a:lnTo>
                  <a:cubicBezTo>
                    <a:pt x="149" y="1"/>
                    <a:pt x="141" y="0"/>
                    <a:pt x="13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
            <p:cNvSpPr/>
            <p:nvPr/>
          </p:nvSpPr>
          <p:spPr>
            <a:xfrm>
              <a:off x="8148064" y="75979"/>
              <a:ext cx="19902" cy="16120"/>
            </a:xfrm>
            <a:custGeom>
              <a:rect b="b" l="l" r="r" t="t"/>
              <a:pathLst>
                <a:path extrusionOk="0" h="179" w="221">
                  <a:moveTo>
                    <a:pt x="110" y="1"/>
                  </a:moveTo>
                  <a:cubicBezTo>
                    <a:pt x="0" y="9"/>
                    <a:pt x="0" y="170"/>
                    <a:pt x="110" y="179"/>
                  </a:cubicBezTo>
                  <a:cubicBezTo>
                    <a:pt x="221" y="170"/>
                    <a:pt x="221" y="9"/>
                    <a:pt x="1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6"/>
            <p:cNvSpPr/>
            <p:nvPr/>
          </p:nvSpPr>
          <p:spPr>
            <a:xfrm>
              <a:off x="8113664" y="76249"/>
              <a:ext cx="17291" cy="15850"/>
            </a:xfrm>
            <a:custGeom>
              <a:rect b="b" l="l" r="r" t="t"/>
              <a:pathLst>
                <a:path extrusionOk="0" h="176" w="192">
                  <a:moveTo>
                    <a:pt x="77" y="0"/>
                  </a:moveTo>
                  <a:cubicBezTo>
                    <a:pt x="69" y="0"/>
                    <a:pt x="60" y="3"/>
                    <a:pt x="51" y="6"/>
                  </a:cubicBezTo>
                  <a:cubicBezTo>
                    <a:pt x="43" y="10"/>
                    <a:pt x="34" y="19"/>
                    <a:pt x="26" y="27"/>
                  </a:cubicBezTo>
                  <a:cubicBezTo>
                    <a:pt x="9" y="44"/>
                    <a:pt x="0" y="65"/>
                    <a:pt x="0" y="87"/>
                  </a:cubicBezTo>
                  <a:lnTo>
                    <a:pt x="0" y="112"/>
                  </a:lnTo>
                  <a:cubicBezTo>
                    <a:pt x="5" y="125"/>
                    <a:pt x="13" y="138"/>
                    <a:pt x="22" y="150"/>
                  </a:cubicBezTo>
                  <a:lnTo>
                    <a:pt x="39" y="163"/>
                  </a:lnTo>
                  <a:cubicBezTo>
                    <a:pt x="51" y="167"/>
                    <a:pt x="68" y="171"/>
                    <a:pt x="85" y="176"/>
                  </a:cubicBezTo>
                  <a:lnTo>
                    <a:pt x="102" y="176"/>
                  </a:lnTo>
                  <a:cubicBezTo>
                    <a:pt x="115" y="176"/>
                    <a:pt x="128" y="171"/>
                    <a:pt x="136" y="167"/>
                  </a:cubicBezTo>
                  <a:cubicBezTo>
                    <a:pt x="157" y="159"/>
                    <a:pt x="174" y="142"/>
                    <a:pt x="183" y="121"/>
                  </a:cubicBezTo>
                  <a:cubicBezTo>
                    <a:pt x="187" y="112"/>
                    <a:pt x="191" y="99"/>
                    <a:pt x="187" y="87"/>
                  </a:cubicBezTo>
                  <a:lnTo>
                    <a:pt x="187" y="61"/>
                  </a:lnTo>
                  <a:cubicBezTo>
                    <a:pt x="183" y="48"/>
                    <a:pt x="179" y="36"/>
                    <a:pt x="166" y="27"/>
                  </a:cubicBezTo>
                  <a:lnTo>
                    <a:pt x="149" y="10"/>
                  </a:lnTo>
                  <a:cubicBezTo>
                    <a:pt x="136" y="6"/>
                    <a:pt x="123" y="2"/>
                    <a:pt x="107" y="2"/>
                  </a:cubicBezTo>
                  <a:lnTo>
                    <a:pt x="85" y="2"/>
                  </a:lnTo>
                  <a:cubicBezTo>
                    <a:pt x="83" y="1"/>
                    <a:pt x="80"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
            <p:cNvSpPr/>
            <p:nvPr/>
          </p:nvSpPr>
          <p:spPr>
            <a:xfrm>
              <a:off x="8102947" y="50043"/>
              <a:ext cx="22244" cy="16480"/>
            </a:xfrm>
            <a:custGeom>
              <a:rect b="b" l="l" r="r" t="t"/>
              <a:pathLst>
                <a:path extrusionOk="0" h="183" w="247">
                  <a:moveTo>
                    <a:pt x="124" y="0"/>
                  </a:moveTo>
                  <a:cubicBezTo>
                    <a:pt x="1" y="0"/>
                    <a:pt x="1" y="183"/>
                    <a:pt x="124" y="183"/>
                  </a:cubicBezTo>
                  <a:cubicBezTo>
                    <a:pt x="247" y="183"/>
                    <a:pt x="247" y="0"/>
                    <a:pt x="12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
            <p:cNvSpPr/>
            <p:nvPr/>
          </p:nvSpPr>
          <p:spPr>
            <a:xfrm>
              <a:off x="8160672" y="48873"/>
              <a:ext cx="20262" cy="15399"/>
            </a:xfrm>
            <a:custGeom>
              <a:rect b="b" l="l" r="r" t="t"/>
              <a:pathLst>
                <a:path extrusionOk="0" h="171" w="225">
                  <a:moveTo>
                    <a:pt x="115" y="0"/>
                  </a:moveTo>
                  <a:cubicBezTo>
                    <a:pt x="0" y="0"/>
                    <a:pt x="0" y="170"/>
                    <a:pt x="115" y="170"/>
                  </a:cubicBezTo>
                  <a:cubicBezTo>
                    <a:pt x="225" y="170"/>
                    <a:pt x="225" y="0"/>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
            <p:cNvSpPr/>
            <p:nvPr/>
          </p:nvSpPr>
          <p:spPr>
            <a:xfrm>
              <a:off x="8126631" y="28611"/>
              <a:ext cx="18821" cy="15399"/>
            </a:xfrm>
            <a:custGeom>
              <a:rect b="b" l="l" r="r" t="t"/>
              <a:pathLst>
                <a:path extrusionOk="0" h="171" w="209">
                  <a:moveTo>
                    <a:pt x="107" y="1"/>
                  </a:moveTo>
                  <a:cubicBezTo>
                    <a:pt x="1" y="9"/>
                    <a:pt x="1" y="162"/>
                    <a:pt x="107" y="170"/>
                  </a:cubicBezTo>
                  <a:cubicBezTo>
                    <a:pt x="209" y="162"/>
                    <a:pt x="209" y="9"/>
                    <a:pt x="1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
            <p:cNvSpPr/>
            <p:nvPr/>
          </p:nvSpPr>
          <p:spPr>
            <a:xfrm>
              <a:off x="8053327" y="-152398"/>
              <a:ext cx="30258" cy="22964"/>
            </a:xfrm>
            <a:custGeom>
              <a:rect b="b" l="l" r="r" t="t"/>
              <a:pathLst>
                <a:path extrusionOk="0" h="255" w="336">
                  <a:moveTo>
                    <a:pt x="166" y="0"/>
                  </a:moveTo>
                  <a:cubicBezTo>
                    <a:pt x="0" y="0"/>
                    <a:pt x="0" y="255"/>
                    <a:pt x="166" y="255"/>
                  </a:cubicBezTo>
                  <a:cubicBezTo>
                    <a:pt x="335" y="255"/>
                    <a:pt x="335" y="0"/>
                    <a:pt x="16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
            <p:cNvSpPr/>
            <p:nvPr/>
          </p:nvSpPr>
          <p:spPr>
            <a:xfrm>
              <a:off x="8087278" y="-127183"/>
              <a:ext cx="20713" cy="16480"/>
            </a:xfrm>
            <a:custGeom>
              <a:rect b="b" l="l" r="r" t="t"/>
              <a:pathLst>
                <a:path extrusionOk="0" h="183" w="230">
                  <a:moveTo>
                    <a:pt x="115" y="0"/>
                  </a:moveTo>
                  <a:cubicBezTo>
                    <a:pt x="1" y="9"/>
                    <a:pt x="1" y="174"/>
                    <a:pt x="115" y="183"/>
                  </a:cubicBezTo>
                  <a:cubicBezTo>
                    <a:pt x="230" y="174"/>
                    <a:pt x="230" y="9"/>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
            <p:cNvSpPr/>
            <p:nvPr/>
          </p:nvSpPr>
          <p:spPr>
            <a:xfrm>
              <a:off x="8061342" y="-105030"/>
              <a:ext cx="21433" cy="16120"/>
            </a:xfrm>
            <a:custGeom>
              <a:rect b="b" l="l" r="r" t="t"/>
              <a:pathLst>
                <a:path extrusionOk="0" h="179" w="238">
                  <a:moveTo>
                    <a:pt x="119" y="0"/>
                  </a:moveTo>
                  <a:cubicBezTo>
                    <a:pt x="0" y="0"/>
                    <a:pt x="0" y="178"/>
                    <a:pt x="119" y="178"/>
                  </a:cubicBezTo>
                  <a:cubicBezTo>
                    <a:pt x="238" y="178"/>
                    <a:pt x="238" y="0"/>
                    <a:pt x="1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
            <p:cNvSpPr/>
            <p:nvPr/>
          </p:nvSpPr>
          <p:spPr>
            <a:xfrm>
              <a:off x="8083495" y="-101518"/>
              <a:ext cx="18371" cy="17110"/>
            </a:xfrm>
            <a:custGeom>
              <a:rect b="b" l="l" r="r" t="t"/>
              <a:pathLst>
                <a:path extrusionOk="0" h="190" w="204">
                  <a:moveTo>
                    <a:pt x="98" y="0"/>
                  </a:moveTo>
                  <a:cubicBezTo>
                    <a:pt x="89" y="0"/>
                    <a:pt x="81" y="1"/>
                    <a:pt x="73" y="4"/>
                  </a:cubicBezTo>
                  <a:cubicBezTo>
                    <a:pt x="56" y="8"/>
                    <a:pt x="43" y="16"/>
                    <a:pt x="30" y="29"/>
                  </a:cubicBezTo>
                  <a:lnTo>
                    <a:pt x="17" y="46"/>
                  </a:lnTo>
                  <a:cubicBezTo>
                    <a:pt x="9" y="63"/>
                    <a:pt x="5" y="76"/>
                    <a:pt x="5" y="93"/>
                  </a:cubicBezTo>
                  <a:cubicBezTo>
                    <a:pt x="0" y="105"/>
                    <a:pt x="5" y="118"/>
                    <a:pt x="13" y="131"/>
                  </a:cubicBezTo>
                  <a:cubicBezTo>
                    <a:pt x="13" y="139"/>
                    <a:pt x="22" y="152"/>
                    <a:pt x="30" y="160"/>
                  </a:cubicBezTo>
                  <a:cubicBezTo>
                    <a:pt x="43" y="173"/>
                    <a:pt x="56" y="177"/>
                    <a:pt x="73" y="186"/>
                  </a:cubicBezTo>
                  <a:cubicBezTo>
                    <a:pt x="81" y="188"/>
                    <a:pt x="89" y="189"/>
                    <a:pt x="98" y="189"/>
                  </a:cubicBezTo>
                  <a:cubicBezTo>
                    <a:pt x="106" y="189"/>
                    <a:pt x="115" y="188"/>
                    <a:pt x="123" y="186"/>
                  </a:cubicBezTo>
                  <a:lnTo>
                    <a:pt x="136" y="186"/>
                  </a:lnTo>
                  <a:cubicBezTo>
                    <a:pt x="145" y="182"/>
                    <a:pt x="153" y="177"/>
                    <a:pt x="162" y="173"/>
                  </a:cubicBezTo>
                  <a:cubicBezTo>
                    <a:pt x="170" y="169"/>
                    <a:pt x="179" y="160"/>
                    <a:pt x="187" y="152"/>
                  </a:cubicBezTo>
                  <a:lnTo>
                    <a:pt x="191" y="144"/>
                  </a:lnTo>
                  <a:cubicBezTo>
                    <a:pt x="200" y="127"/>
                    <a:pt x="204" y="114"/>
                    <a:pt x="204" y="97"/>
                  </a:cubicBezTo>
                  <a:cubicBezTo>
                    <a:pt x="204" y="80"/>
                    <a:pt x="200" y="63"/>
                    <a:pt x="191" y="46"/>
                  </a:cubicBezTo>
                  <a:cubicBezTo>
                    <a:pt x="183" y="33"/>
                    <a:pt x="174" y="21"/>
                    <a:pt x="162" y="12"/>
                  </a:cubicBezTo>
                  <a:cubicBezTo>
                    <a:pt x="153" y="8"/>
                    <a:pt x="145" y="4"/>
                    <a:pt x="136" y="4"/>
                  </a:cubicBezTo>
                  <a:lnTo>
                    <a:pt x="123" y="4"/>
                  </a:lnTo>
                  <a:cubicBezTo>
                    <a:pt x="115" y="1"/>
                    <a:pt x="106" y="0"/>
                    <a:pt x="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
            <p:cNvSpPr/>
            <p:nvPr/>
          </p:nvSpPr>
          <p:spPr>
            <a:xfrm>
              <a:off x="8031174" y="-126823"/>
              <a:ext cx="15760" cy="17291"/>
            </a:xfrm>
            <a:custGeom>
              <a:rect b="b" l="l" r="r" t="t"/>
              <a:pathLst>
                <a:path extrusionOk="0" h="192" w="175">
                  <a:moveTo>
                    <a:pt x="89" y="0"/>
                  </a:moveTo>
                  <a:lnTo>
                    <a:pt x="64" y="5"/>
                  </a:lnTo>
                  <a:cubicBezTo>
                    <a:pt x="51" y="9"/>
                    <a:pt x="38" y="13"/>
                    <a:pt x="26" y="26"/>
                  </a:cubicBezTo>
                  <a:lnTo>
                    <a:pt x="13" y="43"/>
                  </a:lnTo>
                  <a:cubicBezTo>
                    <a:pt x="5" y="56"/>
                    <a:pt x="0" y="72"/>
                    <a:pt x="0" y="85"/>
                  </a:cubicBezTo>
                  <a:lnTo>
                    <a:pt x="0" y="102"/>
                  </a:lnTo>
                  <a:lnTo>
                    <a:pt x="5" y="128"/>
                  </a:lnTo>
                  <a:cubicBezTo>
                    <a:pt x="5" y="136"/>
                    <a:pt x="9" y="140"/>
                    <a:pt x="13" y="149"/>
                  </a:cubicBezTo>
                  <a:cubicBezTo>
                    <a:pt x="22" y="162"/>
                    <a:pt x="30" y="170"/>
                    <a:pt x="43" y="179"/>
                  </a:cubicBezTo>
                  <a:cubicBezTo>
                    <a:pt x="58" y="187"/>
                    <a:pt x="72" y="191"/>
                    <a:pt x="87" y="191"/>
                  </a:cubicBezTo>
                  <a:cubicBezTo>
                    <a:pt x="102" y="191"/>
                    <a:pt x="117" y="187"/>
                    <a:pt x="132" y="179"/>
                  </a:cubicBezTo>
                  <a:cubicBezTo>
                    <a:pt x="145" y="170"/>
                    <a:pt x="153" y="162"/>
                    <a:pt x="161" y="149"/>
                  </a:cubicBezTo>
                  <a:cubicBezTo>
                    <a:pt x="170" y="136"/>
                    <a:pt x="174" y="119"/>
                    <a:pt x="174" y="102"/>
                  </a:cubicBezTo>
                  <a:lnTo>
                    <a:pt x="174" y="98"/>
                  </a:lnTo>
                  <a:lnTo>
                    <a:pt x="174" y="85"/>
                  </a:lnTo>
                  <a:cubicBezTo>
                    <a:pt x="174" y="64"/>
                    <a:pt x="166" y="43"/>
                    <a:pt x="149" y="26"/>
                  </a:cubicBezTo>
                  <a:cubicBezTo>
                    <a:pt x="140" y="17"/>
                    <a:pt x="132" y="13"/>
                    <a:pt x="123" y="9"/>
                  </a:cubicBezTo>
                  <a:cubicBezTo>
                    <a:pt x="111" y="0"/>
                    <a:pt x="98" y="0"/>
                    <a:pt x="8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6"/>
            <p:cNvSpPr/>
            <p:nvPr/>
          </p:nvSpPr>
          <p:spPr>
            <a:xfrm>
              <a:off x="8034956" y="-98996"/>
              <a:ext cx="18461" cy="18101"/>
            </a:xfrm>
            <a:custGeom>
              <a:rect b="b" l="l" r="r" t="t"/>
              <a:pathLst>
                <a:path extrusionOk="0" h="201" w="205">
                  <a:moveTo>
                    <a:pt x="86" y="1"/>
                  </a:moveTo>
                  <a:cubicBezTo>
                    <a:pt x="77" y="1"/>
                    <a:pt x="64" y="1"/>
                    <a:pt x="56" y="5"/>
                  </a:cubicBezTo>
                  <a:cubicBezTo>
                    <a:pt x="43" y="9"/>
                    <a:pt x="35" y="18"/>
                    <a:pt x="26" y="26"/>
                  </a:cubicBezTo>
                  <a:lnTo>
                    <a:pt x="13" y="43"/>
                  </a:lnTo>
                  <a:cubicBezTo>
                    <a:pt x="9" y="56"/>
                    <a:pt x="5" y="69"/>
                    <a:pt x="1" y="86"/>
                  </a:cubicBezTo>
                  <a:lnTo>
                    <a:pt x="5" y="107"/>
                  </a:lnTo>
                  <a:cubicBezTo>
                    <a:pt x="5" y="111"/>
                    <a:pt x="5" y="116"/>
                    <a:pt x="5" y="116"/>
                  </a:cubicBezTo>
                  <a:lnTo>
                    <a:pt x="5" y="120"/>
                  </a:lnTo>
                  <a:cubicBezTo>
                    <a:pt x="9" y="128"/>
                    <a:pt x="9" y="132"/>
                    <a:pt x="13" y="141"/>
                  </a:cubicBezTo>
                  <a:cubicBezTo>
                    <a:pt x="22" y="166"/>
                    <a:pt x="43" y="183"/>
                    <a:pt x="64" y="192"/>
                  </a:cubicBezTo>
                  <a:cubicBezTo>
                    <a:pt x="77" y="200"/>
                    <a:pt x="90" y="200"/>
                    <a:pt x="103" y="200"/>
                  </a:cubicBezTo>
                  <a:cubicBezTo>
                    <a:pt x="132" y="200"/>
                    <a:pt x="153" y="192"/>
                    <a:pt x="175" y="175"/>
                  </a:cubicBezTo>
                  <a:lnTo>
                    <a:pt x="192" y="154"/>
                  </a:lnTo>
                  <a:cubicBezTo>
                    <a:pt x="200" y="137"/>
                    <a:pt x="204" y="120"/>
                    <a:pt x="204" y="103"/>
                  </a:cubicBezTo>
                  <a:lnTo>
                    <a:pt x="204" y="77"/>
                  </a:lnTo>
                  <a:cubicBezTo>
                    <a:pt x="200" y="60"/>
                    <a:pt x="187" y="43"/>
                    <a:pt x="179" y="31"/>
                  </a:cubicBezTo>
                  <a:lnTo>
                    <a:pt x="158" y="18"/>
                  </a:lnTo>
                  <a:cubicBezTo>
                    <a:pt x="149" y="9"/>
                    <a:pt x="141" y="9"/>
                    <a:pt x="132" y="5"/>
                  </a:cubicBezTo>
                  <a:lnTo>
                    <a:pt x="119" y="1"/>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
            <p:cNvSpPr/>
            <p:nvPr/>
          </p:nvSpPr>
          <p:spPr>
            <a:xfrm>
              <a:off x="7972369" y="-252088"/>
              <a:ext cx="27557" cy="21433"/>
            </a:xfrm>
            <a:custGeom>
              <a:rect b="b" l="l" r="r" t="t"/>
              <a:pathLst>
                <a:path extrusionOk="0" h="238" w="306">
                  <a:moveTo>
                    <a:pt x="153" y="0"/>
                  </a:moveTo>
                  <a:cubicBezTo>
                    <a:pt x="0" y="0"/>
                    <a:pt x="0" y="238"/>
                    <a:pt x="153" y="238"/>
                  </a:cubicBezTo>
                  <a:cubicBezTo>
                    <a:pt x="306" y="238"/>
                    <a:pt x="306" y="0"/>
                    <a:pt x="15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
            <p:cNvSpPr/>
            <p:nvPr/>
          </p:nvSpPr>
          <p:spPr>
            <a:xfrm>
              <a:off x="8023519" y="-241462"/>
              <a:ext cx="24135" cy="18101"/>
            </a:xfrm>
            <a:custGeom>
              <a:rect b="b" l="l" r="r" t="t"/>
              <a:pathLst>
                <a:path extrusionOk="0" h="201" w="268">
                  <a:moveTo>
                    <a:pt x="132" y="1"/>
                  </a:moveTo>
                  <a:cubicBezTo>
                    <a:pt x="0" y="1"/>
                    <a:pt x="0" y="200"/>
                    <a:pt x="132" y="200"/>
                  </a:cubicBezTo>
                  <a:cubicBezTo>
                    <a:pt x="268" y="200"/>
                    <a:pt x="268" y="1"/>
                    <a:pt x="1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
            <p:cNvSpPr/>
            <p:nvPr/>
          </p:nvSpPr>
          <p:spPr>
            <a:xfrm>
              <a:off x="8006319" y="-269649"/>
              <a:ext cx="21523" cy="16120"/>
            </a:xfrm>
            <a:custGeom>
              <a:rect b="b" l="l" r="r" t="t"/>
              <a:pathLst>
                <a:path extrusionOk="0" h="179" w="239">
                  <a:moveTo>
                    <a:pt x="119" y="0"/>
                  </a:moveTo>
                  <a:cubicBezTo>
                    <a:pt x="1" y="0"/>
                    <a:pt x="1" y="178"/>
                    <a:pt x="119" y="178"/>
                  </a:cubicBezTo>
                  <a:cubicBezTo>
                    <a:pt x="238" y="178"/>
                    <a:pt x="238" y="0"/>
                    <a:pt x="1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
            <p:cNvSpPr/>
            <p:nvPr/>
          </p:nvSpPr>
          <p:spPr>
            <a:xfrm>
              <a:off x="8005148" y="-240651"/>
              <a:ext cx="20352" cy="16480"/>
            </a:xfrm>
            <a:custGeom>
              <a:rect b="b" l="l" r="r" t="t"/>
              <a:pathLst>
                <a:path extrusionOk="0" h="183" w="226">
                  <a:moveTo>
                    <a:pt x="115" y="0"/>
                  </a:moveTo>
                  <a:cubicBezTo>
                    <a:pt x="1" y="9"/>
                    <a:pt x="1" y="174"/>
                    <a:pt x="115" y="183"/>
                  </a:cubicBezTo>
                  <a:cubicBezTo>
                    <a:pt x="226" y="174"/>
                    <a:pt x="226" y="9"/>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
            <p:cNvSpPr/>
            <p:nvPr/>
          </p:nvSpPr>
          <p:spPr>
            <a:xfrm>
              <a:off x="7970838" y="-225792"/>
              <a:ext cx="17651" cy="17651"/>
            </a:xfrm>
            <a:custGeom>
              <a:rect b="b" l="l" r="r" t="t"/>
              <a:pathLst>
                <a:path extrusionOk="0" h="196" w="196">
                  <a:moveTo>
                    <a:pt x="93" y="1"/>
                  </a:moveTo>
                  <a:cubicBezTo>
                    <a:pt x="68" y="1"/>
                    <a:pt x="47" y="14"/>
                    <a:pt x="30" y="31"/>
                  </a:cubicBezTo>
                  <a:lnTo>
                    <a:pt x="17" y="48"/>
                  </a:lnTo>
                  <a:cubicBezTo>
                    <a:pt x="9" y="60"/>
                    <a:pt x="0" y="77"/>
                    <a:pt x="4" y="94"/>
                  </a:cubicBezTo>
                  <a:lnTo>
                    <a:pt x="4" y="115"/>
                  </a:lnTo>
                  <a:cubicBezTo>
                    <a:pt x="9" y="132"/>
                    <a:pt x="17" y="145"/>
                    <a:pt x="30" y="158"/>
                  </a:cubicBezTo>
                  <a:lnTo>
                    <a:pt x="38" y="166"/>
                  </a:lnTo>
                  <a:cubicBezTo>
                    <a:pt x="43" y="171"/>
                    <a:pt x="47" y="171"/>
                    <a:pt x="47" y="175"/>
                  </a:cubicBezTo>
                  <a:cubicBezTo>
                    <a:pt x="51" y="179"/>
                    <a:pt x="55" y="179"/>
                    <a:pt x="60" y="183"/>
                  </a:cubicBezTo>
                  <a:cubicBezTo>
                    <a:pt x="68" y="187"/>
                    <a:pt x="77" y="187"/>
                    <a:pt x="85" y="192"/>
                  </a:cubicBezTo>
                  <a:lnTo>
                    <a:pt x="106" y="196"/>
                  </a:lnTo>
                  <a:cubicBezTo>
                    <a:pt x="119" y="196"/>
                    <a:pt x="132" y="192"/>
                    <a:pt x="140" y="187"/>
                  </a:cubicBezTo>
                  <a:cubicBezTo>
                    <a:pt x="153" y="183"/>
                    <a:pt x="161" y="179"/>
                    <a:pt x="170" y="171"/>
                  </a:cubicBezTo>
                  <a:lnTo>
                    <a:pt x="183" y="149"/>
                  </a:lnTo>
                  <a:cubicBezTo>
                    <a:pt x="191" y="137"/>
                    <a:pt x="195" y="124"/>
                    <a:pt x="195" y="107"/>
                  </a:cubicBezTo>
                  <a:cubicBezTo>
                    <a:pt x="195" y="107"/>
                    <a:pt x="195" y="107"/>
                    <a:pt x="195" y="98"/>
                  </a:cubicBezTo>
                  <a:cubicBezTo>
                    <a:pt x="195" y="94"/>
                    <a:pt x="195" y="90"/>
                    <a:pt x="195" y="86"/>
                  </a:cubicBezTo>
                  <a:lnTo>
                    <a:pt x="187" y="64"/>
                  </a:lnTo>
                  <a:lnTo>
                    <a:pt x="187" y="60"/>
                  </a:lnTo>
                  <a:cubicBezTo>
                    <a:pt x="183" y="52"/>
                    <a:pt x="178" y="43"/>
                    <a:pt x="170" y="39"/>
                  </a:cubicBezTo>
                  <a:lnTo>
                    <a:pt x="157" y="31"/>
                  </a:lnTo>
                  <a:cubicBezTo>
                    <a:pt x="149" y="22"/>
                    <a:pt x="140" y="14"/>
                    <a:pt x="127" y="9"/>
                  </a:cubicBezTo>
                  <a:cubicBezTo>
                    <a:pt x="115" y="5"/>
                    <a:pt x="106" y="1"/>
                    <a:pt x="9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
            <p:cNvSpPr/>
            <p:nvPr/>
          </p:nvSpPr>
          <p:spPr>
            <a:xfrm>
              <a:off x="8003617" y="-208952"/>
              <a:ext cx="16570" cy="19182"/>
            </a:xfrm>
            <a:custGeom>
              <a:rect b="b" l="l" r="r" t="t"/>
              <a:pathLst>
                <a:path extrusionOk="0" h="213" w="184">
                  <a:moveTo>
                    <a:pt x="69" y="0"/>
                  </a:moveTo>
                  <a:cubicBezTo>
                    <a:pt x="56" y="5"/>
                    <a:pt x="43" y="13"/>
                    <a:pt x="31" y="26"/>
                  </a:cubicBezTo>
                  <a:lnTo>
                    <a:pt x="18" y="43"/>
                  </a:lnTo>
                  <a:cubicBezTo>
                    <a:pt x="14" y="51"/>
                    <a:pt x="9" y="64"/>
                    <a:pt x="9" y="73"/>
                  </a:cubicBezTo>
                  <a:lnTo>
                    <a:pt x="5" y="81"/>
                  </a:lnTo>
                  <a:cubicBezTo>
                    <a:pt x="5" y="90"/>
                    <a:pt x="1" y="98"/>
                    <a:pt x="1" y="107"/>
                  </a:cubicBezTo>
                  <a:lnTo>
                    <a:pt x="1" y="115"/>
                  </a:lnTo>
                  <a:lnTo>
                    <a:pt x="1" y="119"/>
                  </a:lnTo>
                  <a:cubicBezTo>
                    <a:pt x="1" y="123"/>
                    <a:pt x="1" y="128"/>
                    <a:pt x="1" y="136"/>
                  </a:cubicBezTo>
                  <a:cubicBezTo>
                    <a:pt x="1" y="145"/>
                    <a:pt x="5" y="157"/>
                    <a:pt x="14" y="170"/>
                  </a:cubicBezTo>
                  <a:lnTo>
                    <a:pt x="26" y="187"/>
                  </a:lnTo>
                  <a:lnTo>
                    <a:pt x="48" y="200"/>
                  </a:lnTo>
                  <a:cubicBezTo>
                    <a:pt x="48" y="204"/>
                    <a:pt x="52" y="204"/>
                    <a:pt x="56" y="208"/>
                  </a:cubicBezTo>
                  <a:cubicBezTo>
                    <a:pt x="69" y="213"/>
                    <a:pt x="82" y="213"/>
                    <a:pt x="90" y="213"/>
                  </a:cubicBezTo>
                  <a:lnTo>
                    <a:pt x="115" y="213"/>
                  </a:lnTo>
                  <a:lnTo>
                    <a:pt x="137" y="204"/>
                  </a:lnTo>
                  <a:cubicBezTo>
                    <a:pt x="141" y="200"/>
                    <a:pt x="145" y="200"/>
                    <a:pt x="145" y="196"/>
                  </a:cubicBezTo>
                  <a:cubicBezTo>
                    <a:pt x="158" y="187"/>
                    <a:pt x="166" y="179"/>
                    <a:pt x="171" y="170"/>
                  </a:cubicBezTo>
                  <a:cubicBezTo>
                    <a:pt x="175" y="162"/>
                    <a:pt x="179" y="153"/>
                    <a:pt x="179" y="149"/>
                  </a:cubicBezTo>
                  <a:cubicBezTo>
                    <a:pt x="183" y="136"/>
                    <a:pt x="183" y="128"/>
                    <a:pt x="183" y="115"/>
                  </a:cubicBezTo>
                  <a:lnTo>
                    <a:pt x="183" y="107"/>
                  </a:lnTo>
                  <a:cubicBezTo>
                    <a:pt x="183" y="102"/>
                    <a:pt x="183" y="98"/>
                    <a:pt x="183" y="94"/>
                  </a:cubicBezTo>
                  <a:cubicBezTo>
                    <a:pt x="183" y="85"/>
                    <a:pt x="179" y="81"/>
                    <a:pt x="179" y="77"/>
                  </a:cubicBezTo>
                  <a:cubicBezTo>
                    <a:pt x="175" y="68"/>
                    <a:pt x="175" y="60"/>
                    <a:pt x="171" y="51"/>
                  </a:cubicBezTo>
                  <a:cubicBezTo>
                    <a:pt x="166" y="43"/>
                    <a:pt x="162" y="30"/>
                    <a:pt x="154" y="26"/>
                  </a:cubicBezTo>
                  <a:cubicBezTo>
                    <a:pt x="145" y="17"/>
                    <a:pt x="137" y="9"/>
                    <a:pt x="124" y="9"/>
                  </a:cubicBezTo>
                  <a:cubicBezTo>
                    <a:pt x="115" y="0"/>
                    <a:pt x="103" y="0"/>
                    <a:pt x="9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
            <p:cNvSpPr/>
            <p:nvPr/>
          </p:nvSpPr>
          <p:spPr>
            <a:xfrm>
              <a:off x="8023159" y="-212374"/>
              <a:ext cx="18371" cy="18371"/>
            </a:xfrm>
            <a:custGeom>
              <a:rect b="b" l="l" r="r" t="t"/>
              <a:pathLst>
                <a:path extrusionOk="0" h="204" w="204">
                  <a:moveTo>
                    <a:pt x="111" y="0"/>
                  </a:moveTo>
                  <a:lnTo>
                    <a:pt x="85" y="5"/>
                  </a:lnTo>
                  <a:lnTo>
                    <a:pt x="81" y="5"/>
                  </a:lnTo>
                  <a:cubicBezTo>
                    <a:pt x="68" y="9"/>
                    <a:pt x="60" y="9"/>
                    <a:pt x="51" y="17"/>
                  </a:cubicBezTo>
                  <a:cubicBezTo>
                    <a:pt x="17" y="34"/>
                    <a:pt x="0" y="68"/>
                    <a:pt x="0" y="102"/>
                  </a:cubicBezTo>
                  <a:cubicBezTo>
                    <a:pt x="0" y="115"/>
                    <a:pt x="0" y="128"/>
                    <a:pt x="9" y="140"/>
                  </a:cubicBezTo>
                  <a:cubicBezTo>
                    <a:pt x="13" y="153"/>
                    <a:pt x="17" y="166"/>
                    <a:pt x="30" y="174"/>
                  </a:cubicBezTo>
                  <a:lnTo>
                    <a:pt x="47" y="191"/>
                  </a:lnTo>
                  <a:cubicBezTo>
                    <a:pt x="64" y="200"/>
                    <a:pt x="81" y="204"/>
                    <a:pt x="102" y="204"/>
                  </a:cubicBezTo>
                  <a:cubicBezTo>
                    <a:pt x="149" y="204"/>
                    <a:pt x="191" y="170"/>
                    <a:pt x="200" y="123"/>
                  </a:cubicBezTo>
                  <a:cubicBezTo>
                    <a:pt x="200" y="119"/>
                    <a:pt x="204" y="111"/>
                    <a:pt x="204" y="106"/>
                  </a:cubicBezTo>
                  <a:cubicBezTo>
                    <a:pt x="204" y="102"/>
                    <a:pt x="200" y="98"/>
                    <a:pt x="200" y="94"/>
                  </a:cubicBezTo>
                  <a:cubicBezTo>
                    <a:pt x="200" y="85"/>
                    <a:pt x="200" y="81"/>
                    <a:pt x="200" y="72"/>
                  </a:cubicBezTo>
                  <a:cubicBezTo>
                    <a:pt x="200" y="64"/>
                    <a:pt x="200" y="55"/>
                    <a:pt x="195" y="51"/>
                  </a:cubicBezTo>
                  <a:cubicBezTo>
                    <a:pt x="191" y="38"/>
                    <a:pt x="187" y="30"/>
                    <a:pt x="178" y="22"/>
                  </a:cubicBezTo>
                  <a:cubicBezTo>
                    <a:pt x="170" y="17"/>
                    <a:pt x="166" y="13"/>
                    <a:pt x="161" y="9"/>
                  </a:cubicBezTo>
                  <a:lnTo>
                    <a:pt x="140"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
            <p:cNvSpPr/>
            <p:nvPr/>
          </p:nvSpPr>
          <p:spPr>
            <a:xfrm>
              <a:off x="7974980" y="-203909"/>
              <a:ext cx="17291" cy="17201"/>
            </a:xfrm>
            <a:custGeom>
              <a:rect b="b" l="l" r="r" t="t"/>
              <a:pathLst>
                <a:path extrusionOk="0" h="191" w="192">
                  <a:moveTo>
                    <a:pt x="103" y="1"/>
                  </a:moveTo>
                  <a:cubicBezTo>
                    <a:pt x="95" y="1"/>
                    <a:pt x="88" y="2"/>
                    <a:pt x="81" y="4"/>
                  </a:cubicBezTo>
                  <a:lnTo>
                    <a:pt x="56" y="12"/>
                  </a:lnTo>
                  <a:lnTo>
                    <a:pt x="39" y="29"/>
                  </a:lnTo>
                  <a:lnTo>
                    <a:pt x="31" y="38"/>
                  </a:lnTo>
                  <a:cubicBezTo>
                    <a:pt x="18" y="46"/>
                    <a:pt x="14" y="59"/>
                    <a:pt x="9" y="67"/>
                  </a:cubicBezTo>
                  <a:cubicBezTo>
                    <a:pt x="1" y="89"/>
                    <a:pt x="1" y="114"/>
                    <a:pt x="9" y="135"/>
                  </a:cubicBezTo>
                  <a:cubicBezTo>
                    <a:pt x="14" y="148"/>
                    <a:pt x="18" y="157"/>
                    <a:pt x="31" y="165"/>
                  </a:cubicBezTo>
                  <a:lnTo>
                    <a:pt x="47" y="178"/>
                  </a:lnTo>
                  <a:cubicBezTo>
                    <a:pt x="60" y="186"/>
                    <a:pt x="73" y="190"/>
                    <a:pt x="90" y="190"/>
                  </a:cubicBezTo>
                  <a:lnTo>
                    <a:pt x="115" y="186"/>
                  </a:lnTo>
                  <a:cubicBezTo>
                    <a:pt x="128" y="182"/>
                    <a:pt x="141" y="174"/>
                    <a:pt x="154" y="165"/>
                  </a:cubicBezTo>
                  <a:lnTo>
                    <a:pt x="162" y="157"/>
                  </a:lnTo>
                  <a:lnTo>
                    <a:pt x="162" y="152"/>
                  </a:lnTo>
                  <a:cubicBezTo>
                    <a:pt x="166" y="148"/>
                    <a:pt x="170" y="148"/>
                    <a:pt x="175" y="144"/>
                  </a:cubicBezTo>
                  <a:cubicBezTo>
                    <a:pt x="175" y="140"/>
                    <a:pt x="179" y="135"/>
                    <a:pt x="179" y="131"/>
                  </a:cubicBezTo>
                  <a:cubicBezTo>
                    <a:pt x="183" y="127"/>
                    <a:pt x="183" y="127"/>
                    <a:pt x="183" y="123"/>
                  </a:cubicBezTo>
                  <a:lnTo>
                    <a:pt x="187" y="110"/>
                  </a:lnTo>
                  <a:cubicBezTo>
                    <a:pt x="192" y="97"/>
                    <a:pt x="192" y="80"/>
                    <a:pt x="187" y="67"/>
                  </a:cubicBezTo>
                  <a:cubicBezTo>
                    <a:pt x="183" y="51"/>
                    <a:pt x="175" y="38"/>
                    <a:pt x="166" y="29"/>
                  </a:cubicBezTo>
                  <a:cubicBezTo>
                    <a:pt x="154" y="17"/>
                    <a:pt x="141" y="8"/>
                    <a:pt x="128" y="4"/>
                  </a:cubicBezTo>
                  <a:cubicBezTo>
                    <a:pt x="120" y="2"/>
                    <a:pt x="111" y="1"/>
                    <a:pt x="10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
            <p:cNvSpPr/>
            <p:nvPr/>
          </p:nvSpPr>
          <p:spPr>
            <a:xfrm>
              <a:off x="8215245" y="-370510"/>
              <a:ext cx="20713" cy="21523"/>
            </a:xfrm>
            <a:custGeom>
              <a:rect b="b" l="l" r="r" t="t"/>
              <a:pathLst>
                <a:path extrusionOk="0" h="239" w="230">
                  <a:moveTo>
                    <a:pt x="115" y="0"/>
                  </a:moveTo>
                  <a:cubicBezTo>
                    <a:pt x="102" y="0"/>
                    <a:pt x="86" y="0"/>
                    <a:pt x="73" y="9"/>
                  </a:cubicBezTo>
                  <a:cubicBezTo>
                    <a:pt x="56" y="13"/>
                    <a:pt x="47" y="22"/>
                    <a:pt x="35" y="34"/>
                  </a:cubicBezTo>
                  <a:cubicBezTo>
                    <a:pt x="22" y="47"/>
                    <a:pt x="13" y="64"/>
                    <a:pt x="5" y="81"/>
                  </a:cubicBezTo>
                  <a:cubicBezTo>
                    <a:pt x="1" y="102"/>
                    <a:pt x="1" y="123"/>
                    <a:pt x="5" y="145"/>
                  </a:cubicBezTo>
                  <a:lnTo>
                    <a:pt x="5" y="153"/>
                  </a:lnTo>
                  <a:cubicBezTo>
                    <a:pt x="5" y="162"/>
                    <a:pt x="9" y="174"/>
                    <a:pt x="18" y="187"/>
                  </a:cubicBezTo>
                  <a:cubicBezTo>
                    <a:pt x="26" y="200"/>
                    <a:pt x="43" y="217"/>
                    <a:pt x="60" y="225"/>
                  </a:cubicBezTo>
                  <a:cubicBezTo>
                    <a:pt x="74" y="232"/>
                    <a:pt x="88" y="239"/>
                    <a:pt x="104" y="239"/>
                  </a:cubicBezTo>
                  <a:cubicBezTo>
                    <a:pt x="108" y="239"/>
                    <a:pt x="111" y="239"/>
                    <a:pt x="115" y="238"/>
                  </a:cubicBezTo>
                  <a:cubicBezTo>
                    <a:pt x="118" y="239"/>
                    <a:pt x="122" y="239"/>
                    <a:pt x="125" y="239"/>
                  </a:cubicBezTo>
                  <a:cubicBezTo>
                    <a:pt x="140" y="239"/>
                    <a:pt x="157" y="232"/>
                    <a:pt x="170" y="225"/>
                  </a:cubicBezTo>
                  <a:cubicBezTo>
                    <a:pt x="187" y="217"/>
                    <a:pt x="200" y="204"/>
                    <a:pt x="209" y="187"/>
                  </a:cubicBezTo>
                  <a:cubicBezTo>
                    <a:pt x="213" y="183"/>
                    <a:pt x="213" y="178"/>
                    <a:pt x="217" y="170"/>
                  </a:cubicBezTo>
                  <a:cubicBezTo>
                    <a:pt x="217" y="166"/>
                    <a:pt x="221" y="162"/>
                    <a:pt x="221" y="157"/>
                  </a:cubicBezTo>
                  <a:lnTo>
                    <a:pt x="221" y="153"/>
                  </a:lnTo>
                  <a:lnTo>
                    <a:pt x="221" y="145"/>
                  </a:lnTo>
                  <a:cubicBezTo>
                    <a:pt x="230" y="123"/>
                    <a:pt x="230" y="102"/>
                    <a:pt x="225" y="81"/>
                  </a:cubicBezTo>
                  <a:cubicBezTo>
                    <a:pt x="221" y="64"/>
                    <a:pt x="209" y="47"/>
                    <a:pt x="196" y="34"/>
                  </a:cubicBezTo>
                  <a:lnTo>
                    <a:pt x="175" y="13"/>
                  </a:lnTo>
                  <a:cubicBezTo>
                    <a:pt x="158" y="5"/>
                    <a:pt x="136" y="0"/>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6"/>
            <p:cNvSpPr/>
            <p:nvPr/>
          </p:nvSpPr>
          <p:spPr>
            <a:xfrm>
              <a:off x="8262613" y="-344124"/>
              <a:ext cx="19182" cy="18371"/>
            </a:xfrm>
            <a:custGeom>
              <a:rect b="b" l="l" r="r" t="t"/>
              <a:pathLst>
                <a:path extrusionOk="0" h="204" w="213">
                  <a:moveTo>
                    <a:pt x="102" y="0"/>
                  </a:moveTo>
                  <a:cubicBezTo>
                    <a:pt x="90" y="0"/>
                    <a:pt x="77" y="4"/>
                    <a:pt x="64" y="8"/>
                  </a:cubicBezTo>
                  <a:cubicBezTo>
                    <a:pt x="39" y="21"/>
                    <a:pt x="18" y="38"/>
                    <a:pt x="9" y="64"/>
                  </a:cubicBezTo>
                  <a:cubicBezTo>
                    <a:pt x="5" y="76"/>
                    <a:pt x="1" y="89"/>
                    <a:pt x="1" y="102"/>
                  </a:cubicBezTo>
                  <a:cubicBezTo>
                    <a:pt x="1" y="110"/>
                    <a:pt x="1" y="123"/>
                    <a:pt x="5" y="131"/>
                  </a:cubicBezTo>
                  <a:cubicBezTo>
                    <a:pt x="9" y="148"/>
                    <a:pt x="18" y="161"/>
                    <a:pt x="30" y="174"/>
                  </a:cubicBezTo>
                  <a:lnTo>
                    <a:pt x="52" y="191"/>
                  </a:lnTo>
                  <a:cubicBezTo>
                    <a:pt x="68" y="199"/>
                    <a:pt x="85" y="204"/>
                    <a:pt x="107" y="204"/>
                  </a:cubicBezTo>
                  <a:lnTo>
                    <a:pt x="132" y="204"/>
                  </a:lnTo>
                  <a:cubicBezTo>
                    <a:pt x="145" y="199"/>
                    <a:pt x="158" y="191"/>
                    <a:pt x="166" y="182"/>
                  </a:cubicBezTo>
                  <a:cubicBezTo>
                    <a:pt x="170" y="182"/>
                    <a:pt x="175" y="178"/>
                    <a:pt x="175" y="174"/>
                  </a:cubicBezTo>
                  <a:cubicBezTo>
                    <a:pt x="183" y="170"/>
                    <a:pt x="192" y="165"/>
                    <a:pt x="196" y="157"/>
                  </a:cubicBezTo>
                  <a:cubicBezTo>
                    <a:pt x="200" y="153"/>
                    <a:pt x="204" y="144"/>
                    <a:pt x="208" y="136"/>
                  </a:cubicBezTo>
                  <a:cubicBezTo>
                    <a:pt x="213" y="127"/>
                    <a:pt x="213" y="115"/>
                    <a:pt x="213" y="102"/>
                  </a:cubicBezTo>
                  <a:lnTo>
                    <a:pt x="208" y="81"/>
                  </a:lnTo>
                  <a:lnTo>
                    <a:pt x="196" y="59"/>
                  </a:lnTo>
                  <a:cubicBezTo>
                    <a:pt x="192" y="51"/>
                    <a:pt x="183" y="42"/>
                    <a:pt x="175" y="34"/>
                  </a:cubicBezTo>
                  <a:lnTo>
                    <a:pt x="175" y="30"/>
                  </a:lnTo>
                  <a:cubicBezTo>
                    <a:pt x="153" y="13"/>
                    <a:pt x="128" y="4"/>
                    <a:pt x="10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
            <p:cNvSpPr/>
            <p:nvPr/>
          </p:nvSpPr>
          <p:spPr>
            <a:xfrm>
              <a:off x="8250816" y="-386179"/>
              <a:ext cx="19902" cy="19542"/>
            </a:xfrm>
            <a:custGeom>
              <a:rect b="b" l="l" r="r" t="t"/>
              <a:pathLst>
                <a:path extrusionOk="0" h="217" w="221">
                  <a:moveTo>
                    <a:pt x="106" y="0"/>
                  </a:moveTo>
                  <a:lnTo>
                    <a:pt x="81" y="5"/>
                  </a:lnTo>
                  <a:cubicBezTo>
                    <a:pt x="60" y="9"/>
                    <a:pt x="47" y="17"/>
                    <a:pt x="34" y="30"/>
                  </a:cubicBezTo>
                  <a:cubicBezTo>
                    <a:pt x="26" y="39"/>
                    <a:pt x="21" y="43"/>
                    <a:pt x="17" y="51"/>
                  </a:cubicBezTo>
                  <a:cubicBezTo>
                    <a:pt x="9" y="68"/>
                    <a:pt x="0" y="85"/>
                    <a:pt x="0" y="106"/>
                  </a:cubicBezTo>
                  <a:cubicBezTo>
                    <a:pt x="0" y="115"/>
                    <a:pt x="0" y="123"/>
                    <a:pt x="4" y="132"/>
                  </a:cubicBezTo>
                  <a:cubicBezTo>
                    <a:pt x="9" y="145"/>
                    <a:pt x="13" y="157"/>
                    <a:pt x="26" y="166"/>
                  </a:cubicBezTo>
                  <a:cubicBezTo>
                    <a:pt x="26" y="170"/>
                    <a:pt x="30" y="174"/>
                    <a:pt x="34" y="179"/>
                  </a:cubicBezTo>
                  <a:cubicBezTo>
                    <a:pt x="38" y="187"/>
                    <a:pt x="43" y="191"/>
                    <a:pt x="51" y="196"/>
                  </a:cubicBezTo>
                  <a:cubicBezTo>
                    <a:pt x="55" y="200"/>
                    <a:pt x="64" y="204"/>
                    <a:pt x="72" y="208"/>
                  </a:cubicBezTo>
                  <a:cubicBezTo>
                    <a:pt x="81" y="213"/>
                    <a:pt x="93" y="217"/>
                    <a:pt x="106" y="217"/>
                  </a:cubicBezTo>
                  <a:lnTo>
                    <a:pt x="132" y="213"/>
                  </a:lnTo>
                  <a:lnTo>
                    <a:pt x="153" y="204"/>
                  </a:lnTo>
                  <a:cubicBezTo>
                    <a:pt x="161" y="200"/>
                    <a:pt x="170" y="191"/>
                    <a:pt x="178" y="183"/>
                  </a:cubicBezTo>
                  <a:lnTo>
                    <a:pt x="183" y="179"/>
                  </a:lnTo>
                  <a:cubicBezTo>
                    <a:pt x="212" y="149"/>
                    <a:pt x="221" y="102"/>
                    <a:pt x="204" y="64"/>
                  </a:cubicBezTo>
                  <a:cubicBezTo>
                    <a:pt x="199" y="51"/>
                    <a:pt x="191" y="39"/>
                    <a:pt x="183" y="30"/>
                  </a:cubicBezTo>
                  <a:cubicBezTo>
                    <a:pt x="161" y="13"/>
                    <a:pt x="136" y="0"/>
                    <a:pt x="10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
            <p:cNvSpPr/>
            <p:nvPr/>
          </p:nvSpPr>
          <p:spPr>
            <a:xfrm>
              <a:off x="8239739" y="-354120"/>
              <a:ext cx="22964" cy="16930"/>
            </a:xfrm>
            <a:custGeom>
              <a:rect b="b" l="l" r="r" t="t"/>
              <a:pathLst>
                <a:path extrusionOk="0" h="188" w="255">
                  <a:moveTo>
                    <a:pt x="132" y="1"/>
                  </a:moveTo>
                  <a:cubicBezTo>
                    <a:pt x="130" y="1"/>
                    <a:pt x="129" y="1"/>
                    <a:pt x="127" y="1"/>
                  </a:cubicBezTo>
                  <a:cubicBezTo>
                    <a:pt x="0" y="1"/>
                    <a:pt x="0" y="187"/>
                    <a:pt x="127" y="187"/>
                  </a:cubicBezTo>
                  <a:cubicBezTo>
                    <a:pt x="253" y="187"/>
                    <a:pt x="255" y="1"/>
                    <a:pt x="1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
            <p:cNvSpPr/>
            <p:nvPr/>
          </p:nvSpPr>
          <p:spPr>
            <a:xfrm>
              <a:off x="8200026" y="-347906"/>
              <a:ext cx="18731" cy="18731"/>
            </a:xfrm>
            <a:custGeom>
              <a:rect b="b" l="l" r="r" t="t"/>
              <a:pathLst>
                <a:path extrusionOk="0" h="208" w="208">
                  <a:moveTo>
                    <a:pt x="104" y="1"/>
                  </a:moveTo>
                  <a:cubicBezTo>
                    <a:pt x="99" y="1"/>
                    <a:pt x="93" y="2"/>
                    <a:pt x="89" y="4"/>
                  </a:cubicBezTo>
                  <a:lnTo>
                    <a:pt x="85" y="4"/>
                  </a:lnTo>
                  <a:cubicBezTo>
                    <a:pt x="76" y="4"/>
                    <a:pt x="72" y="4"/>
                    <a:pt x="64" y="8"/>
                  </a:cubicBezTo>
                  <a:cubicBezTo>
                    <a:pt x="51" y="12"/>
                    <a:pt x="38" y="21"/>
                    <a:pt x="30" y="29"/>
                  </a:cubicBezTo>
                  <a:cubicBezTo>
                    <a:pt x="21" y="38"/>
                    <a:pt x="13" y="50"/>
                    <a:pt x="9" y="63"/>
                  </a:cubicBezTo>
                  <a:cubicBezTo>
                    <a:pt x="4" y="76"/>
                    <a:pt x="0" y="89"/>
                    <a:pt x="0" y="101"/>
                  </a:cubicBezTo>
                  <a:cubicBezTo>
                    <a:pt x="0" y="118"/>
                    <a:pt x="4" y="131"/>
                    <a:pt x="9" y="144"/>
                  </a:cubicBezTo>
                  <a:cubicBezTo>
                    <a:pt x="13" y="157"/>
                    <a:pt x="21" y="165"/>
                    <a:pt x="30" y="178"/>
                  </a:cubicBezTo>
                  <a:lnTo>
                    <a:pt x="51" y="195"/>
                  </a:lnTo>
                  <a:cubicBezTo>
                    <a:pt x="68" y="203"/>
                    <a:pt x="85" y="207"/>
                    <a:pt x="106" y="207"/>
                  </a:cubicBezTo>
                  <a:lnTo>
                    <a:pt x="132" y="203"/>
                  </a:lnTo>
                  <a:cubicBezTo>
                    <a:pt x="148" y="199"/>
                    <a:pt x="165" y="190"/>
                    <a:pt x="178" y="178"/>
                  </a:cubicBezTo>
                  <a:lnTo>
                    <a:pt x="195" y="157"/>
                  </a:lnTo>
                  <a:cubicBezTo>
                    <a:pt x="199" y="148"/>
                    <a:pt x="204" y="135"/>
                    <a:pt x="204" y="127"/>
                  </a:cubicBezTo>
                  <a:lnTo>
                    <a:pt x="204" y="123"/>
                  </a:lnTo>
                  <a:cubicBezTo>
                    <a:pt x="208" y="114"/>
                    <a:pt x="208" y="101"/>
                    <a:pt x="208" y="93"/>
                  </a:cubicBezTo>
                  <a:cubicBezTo>
                    <a:pt x="208" y="84"/>
                    <a:pt x="208" y="80"/>
                    <a:pt x="208" y="76"/>
                  </a:cubicBezTo>
                  <a:cubicBezTo>
                    <a:pt x="208" y="67"/>
                    <a:pt x="208" y="59"/>
                    <a:pt x="204" y="50"/>
                  </a:cubicBezTo>
                  <a:cubicBezTo>
                    <a:pt x="199" y="42"/>
                    <a:pt x="191" y="34"/>
                    <a:pt x="182" y="25"/>
                  </a:cubicBezTo>
                  <a:lnTo>
                    <a:pt x="165" y="12"/>
                  </a:lnTo>
                  <a:lnTo>
                    <a:pt x="148" y="4"/>
                  </a:lnTo>
                  <a:cubicBezTo>
                    <a:pt x="142" y="2"/>
                    <a:pt x="137" y="1"/>
                    <a:pt x="132" y="1"/>
                  </a:cubicBezTo>
                  <a:cubicBezTo>
                    <a:pt x="127" y="1"/>
                    <a:pt x="123" y="2"/>
                    <a:pt x="119" y="4"/>
                  </a:cubicBezTo>
                  <a:cubicBezTo>
                    <a:pt x="115" y="2"/>
                    <a:pt x="109" y="1"/>
                    <a:pt x="10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
            <p:cNvSpPr/>
            <p:nvPr/>
          </p:nvSpPr>
          <p:spPr>
            <a:xfrm>
              <a:off x="8230554" y="-320529"/>
              <a:ext cx="16120" cy="17471"/>
            </a:xfrm>
            <a:custGeom>
              <a:rect b="b" l="l" r="r" t="t"/>
              <a:pathLst>
                <a:path extrusionOk="0" h="194" w="179">
                  <a:moveTo>
                    <a:pt x="68" y="1"/>
                  </a:moveTo>
                  <a:cubicBezTo>
                    <a:pt x="51" y="5"/>
                    <a:pt x="39" y="14"/>
                    <a:pt x="30" y="26"/>
                  </a:cubicBezTo>
                  <a:lnTo>
                    <a:pt x="13" y="43"/>
                  </a:lnTo>
                  <a:cubicBezTo>
                    <a:pt x="9" y="56"/>
                    <a:pt x="5" y="73"/>
                    <a:pt x="5" y="86"/>
                  </a:cubicBezTo>
                  <a:lnTo>
                    <a:pt x="5" y="99"/>
                  </a:lnTo>
                  <a:lnTo>
                    <a:pt x="5" y="103"/>
                  </a:lnTo>
                  <a:cubicBezTo>
                    <a:pt x="0" y="111"/>
                    <a:pt x="5" y="120"/>
                    <a:pt x="9" y="128"/>
                  </a:cubicBezTo>
                  <a:lnTo>
                    <a:pt x="17" y="149"/>
                  </a:lnTo>
                  <a:cubicBezTo>
                    <a:pt x="22" y="162"/>
                    <a:pt x="30" y="171"/>
                    <a:pt x="39" y="175"/>
                  </a:cubicBezTo>
                  <a:cubicBezTo>
                    <a:pt x="43" y="179"/>
                    <a:pt x="51" y="183"/>
                    <a:pt x="55" y="188"/>
                  </a:cubicBezTo>
                  <a:cubicBezTo>
                    <a:pt x="64" y="191"/>
                    <a:pt x="73" y="194"/>
                    <a:pt x="81" y="194"/>
                  </a:cubicBezTo>
                  <a:cubicBezTo>
                    <a:pt x="84" y="194"/>
                    <a:pt x="87" y="193"/>
                    <a:pt x="89" y="192"/>
                  </a:cubicBezTo>
                  <a:lnTo>
                    <a:pt x="115" y="192"/>
                  </a:lnTo>
                  <a:lnTo>
                    <a:pt x="136" y="183"/>
                  </a:lnTo>
                  <a:cubicBezTo>
                    <a:pt x="145" y="175"/>
                    <a:pt x="153" y="166"/>
                    <a:pt x="162" y="158"/>
                  </a:cubicBezTo>
                  <a:cubicBezTo>
                    <a:pt x="166" y="149"/>
                    <a:pt x="174" y="141"/>
                    <a:pt x="174" y="128"/>
                  </a:cubicBezTo>
                  <a:cubicBezTo>
                    <a:pt x="178" y="120"/>
                    <a:pt x="178" y="111"/>
                    <a:pt x="178" y="103"/>
                  </a:cubicBezTo>
                  <a:lnTo>
                    <a:pt x="174" y="99"/>
                  </a:lnTo>
                  <a:lnTo>
                    <a:pt x="174" y="86"/>
                  </a:lnTo>
                  <a:cubicBezTo>
                    <a:pt x="174" y="73"/>
                    <a:pt x="174" y="65"/>
                    <a:pt x="170" y="52"/>
                  </a:cubicBezTo>
                  <a:cubicBezTo>
                    <a:pt x="166" y="43"/>
                    <a:pt x="157" y="31"/>
                    <a:pt x="149" y="26"/>
                  </a:cubicBezTo>
                  <a:cubicBezTo>
                    <a:pt x="132" y="9"/>
                    <a:pt x="111" y="1"/>
                    <a:pt x="8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
            <p:cNvSpPr/>
            <p:nvPr/>
          </p:nvSpPr>
          <p:spPr>
            <a:xfrm>
              <a:off x="8253428" y="-318458"/>
              <a:ext cx="18461" cy="17831"/>
            </a:xfrm>
            <a:custGeom>
              <a:rect b="b" l="l" r="r" t="t"/>
              <a:pathLst>
                <a:path extrusionOk="0" h="198" w="205">
                  <a:moveTo>
                    <a:pt x="125" y="0"/>
                  </a:moveTo>
                  <a:cubicBezTo>
                    <a:pt x="120" y="0"/>
                    <a:pt x="113" y="1"/>
                    <a:pt x="107" y="3"/>
                  </a:cubicBezTo>
                  <a:cubicBezTo>
                    <a:pt x="94" y="3"/>
                    <a:pt x="86" y="8"/>
                    <a:pt x="77" y="12"/>
                  </a:cubicBezTo>
                  <a:lnTo>
                    <a:pt x="56" y="25"/>
                  </a:lnTo>
                  <a:cubicBezTo>
                    <a:pt x="47" y="29"/>
                    <a:pt x="39" y="37"/>
                    <a:pt x="35" y="42"/>
                  </a:cubicBezTo>
                  <a:cubicBezTo>
                    <a:pt x="14" y="63"/>
                    <a:pt x="1" y="97"/>
                    <a:pt x="14" y="131"/>
                  </a:cubicBezTo>
                  <a:cubicBezTo>
                    <a:pt x="18" y="160"/>
                    <a:pt x="43" y="186"/>
                    <a:pt x="77" y="194"/>
                  </a:cubicBezTo>
                  <a:cubicBezTo>
                    <a:pt x="85" y="196"/>
                    <a:pt x="92" y="197"/>
                    <a:pt x="100" y="197"/>
                  </a:cubicBezTo>
                  <a:cubicBezTo>
                    <a:pt x="123" y="197"/>
                    <a:pt x="146" y="188"/>
                    <a:pt x="162" y="169"/>
                  </a:cubicBezTo>
                  <a:cubicBezTo>
                    <a:pt x="170" y="165"/>
                    <a:pt x="175" y="156"/>
                    <a:pt x="179" y="152"/>
                  </a:cubicBezTo>
                  <a:lnTo>
                    <a:pt x="192" y="131"/>
                  </a:lnTo>
                  <a:cubicBezTo>
                    <a:pt x="192" y="122"/>
                    <a:pt x="200" y="118"/>
                    <a:pt x="200" y="109"/>
                  </a:cubicBezTo>
                  <a:cubicBezTo>
                    <a:pt x="204" y="97"/>
                    <a:pt x="204" y="84"/>
                    <a:pt x="204" y="76"/>
                  </a:cubicBezTo>
                  <a:cubicBezTo>
                    <a:pt x="204" y="67"/>
                    <a:pt x="200" y="59"/>
                    <a:pt x="196" y="50"/>
                  </a:cubicBezTo>
                  <a:cubicBezTo>
                    <a:pt x="192" y="42"/>
                    <a:pt x="187" y="33"/>
                    <a:pt x="179" y="25"/>
                  </a:cubicBezTo>
                  <a:lnTo>
                    <a:pt x="162" y="12"/>
                  </a:lnTo>
                  <a:lnTo>
                    <a:pt x="141" y="3"/>
                  </a:lnTo>
                  <a:cubicBezTo>
                    <a:pt x="137" y="1"/>
                    <a:pt x="131" y="0"/>
                    <a:pt x="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6"/>
            <p:cNvSpPr/>
            <p:nvPr/>
          </p:nvSpPr>
          <p:spPr>
            <a:xfrm>
              <a:off x="8220198" y="-336919"/>
              <a:ext cx="15760" cy="17291"/>
            </a:xfrm>
            <a:custGeom>
              <a:rect b="b" l="l" r="r" t="t"/>
              <a:pathLst>
                <a:path extrusionOk="0" h="192" w="175">
                  <a:moveTo>
                    <a:pt x="86" y="1"/>
                  </a:moveTo>
                  <a:lnTo>
                    <a:pt x="64" y="5"/>
                  </a:lnTo>
                  <a:lnTo>
                    <a:pt x="43" y="13"/>
                  </a:lnTo>
                  <a:cubicBezTo>
                    <a:pt x="26" y="26"/>
                    <a:pt x="9" y="43"/>
                    <a:pt x="5" y="64"/>
                  </a:cubicBezTo>
                  <a:lnTo>
                    <a:pt x="5" y="73"/>
                  </a:lnTo>
                  <a:lnTo>
                    <a:pt x="5" y="77"/>
                  </a:lnTo>
                  <a:lnTo>
                    <a:pt x="5" y="81"/>
                  </a:lnTo>
                  <a:cubicBezTo>
                    <a:pt x="1" y="94"/>
                    <a:pt x="1" y="111"/>
                    <a:pt x="5" y="128"/>
                  </a:cubicBezTo>
                  <a:cubicBezTo>
                    <a:pt x="5" y="136"/>
                    <a:pt x="9" y="141"/>
                    <a:pt x="14" y="149"/>
                  </a:cubicBezTo>
                  <a:cubicBezTo>
                    <a:pt x="31" y="174"/>
                    <a:pt x="56" y="191"/>
                    <a:pt x="90" y="191"/>
                  </a:cubicBezTo>
                  <a:cubicBezTo>
                    <a:pt x="103" y="191"/>
                    <a:pt x="120" y="187"/>
                    <a:pt x="132" y="179"/>
                  </a:cubicBezTo>
                  <a:cubicBezTo>
                    <a:pt x="145" y="170"/>
                    <a:pt x="158" y="162"/>
                    <a:pt x="162" y="149"/>
                  </a:cubicBezTo>
                  <a:cubicBezTo>
                    <a:pt x="170" y="141"/>
                    <a:pt x="170" y="136"/>
                    <a:pt x="170" y="128"/>
                  </a:cubicBezTo>
                  <a:cubicBezTo>
                    <a:pt x="175" y="115"/>
                    <a:pt x="170" y="102"/>
                    <a:pt x="166" y="94"/>
                  </a:cubicBezTo>
                  <a:lnTo>
                    <a:pt x="166" y="81"/>
                  </a:lnTo>
                  <a:lnTo>
                    <a:pt x="166" y="73"/>
                  </a:lnTo>
                  <a:lnTo>
                    <a:pt x="166" y="64"/>
                  </a:lnTo>
                  <a:cubicBezTo>
                    <a:pt x="166" y="56"/>
                    <a:pt x="162" y="51"/>
                    <a:pt x="158" y="43"/>
                  </a:cubicBezTo>
                  <a:cubicBezTo>
                    <a:pt x="154" y="35"/>
                    <a:pt x="145" y="26"/>
                    <a:pt x="137" y="18"/>
                  </a:cubicBezTo>
                  <a:cubicBezTo>
                    <a:pt x="132" y="13"/>
                    <a:pt x="124" y="9"/>
                    <a:pt x="120" y="9"/>
                  </a:cubicBezTo>
                  <a:cubicBezTo>
                    <a:pt x="107" y="5"/>
                    <a:pt x="98" y="1"/>
                    <a:pt x="8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
            <p:cNvSpPr/>
            <p:nvPr/>
          </p:nvSpPr>
          <p:spPr>
            <a:xfrm>
              <a:off x="8222179" y="-397436"/>
              <a:ext cx="17651" cy="16660"/>
            </a:xfrm>
            <a:custGeom>
              <a:rect b="b" l="l" r="r" t="t"/>
              <a:pathLst>
                <a:path extrusionOk="0" h="185" w="196">
                  <a:moveTo>
                    <a:pt x="100" y="0"/>
                  </a:moveTo>
                  <a:cubicBezTo>
                    <a:pt x="62" y="0"/>
                    <a:pt x="23" y="24"/>
                    <a:pt x="13" y="70"/>
                  </a:cubicBezTo>
                  <a:cubicBezTo>
                    <a:pt x="0" y="92"/>
                    <a:pt x="4" y="117"/>
                    <a:pt x="17" y="134"/>
                  </a:cubicBezTo>
                  <a:cubicBezTo>
                    <a:pt x="34" y="168"/>
                    <a:pt x="67" y="185"/>
                    <a:pt x="100" y="185"/>
                  </a:cubicBezTo>
                  <a:cubicBezTo>
                    <a:pt x="133" y="185"/>
                    <a:pt x="165" y="168"/>
                    <a:pt x="182" y="134"/>
                  </a:cubicBezTo>
                  <a:cubicBezTo>
                    <a:pt x="195" y="117"/>
                    <a:pt x="195" y="92"/>
                    <a:pt x="187" y="70"/>
                  </a:cubicBezTo>
                  <a:cubicBezTo>
                    <a:pt x="176" y="24"/>
                    <a:pt x="138" y="0"/>
                    <a:pt x="10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
            <p:cNvSpPr/>
            <p:nvPr/>
          </p:nvSpPr>
          <p:spPr>
            <a:xfrm>
              <a:off x="8599146" y="-36949"/>
              <a:ext cx="843455" cy="836341"/>
            </a:xfrm>
            <a:custGeom>
              <a:rect b="b" l="l" r="r" t="t"/>
              <a:pathLst>
                <a:path extrusionOk="0" h="9287" w="9366">
                  <a:moveTo>
                    <a:pt x="6455" y="1"/>
                  </a:moveTo>
                  <a:cubicBezTo>
                    <a:pt x="6201" y="1"/>
                    <a:pt x="5945" y="78"/>
                    <a:pt x="5714" y="186"/>
                  </a:cubicBezTo>
                  <a:cubicBezTo>
                    <a:pt x="5629" y="232"/>
                    <a:pt x="5540" y="262"/>
                    <a:pt x="5446" y="279"/>
                  </a:cubicBezTo>
                  <a:cubicBezTo>
                    <a:pt x="5431" y="281"/>
                    <a:pt x="5417" y="281"/>
                    <a:pt x="5402" y="281"/>
                  </a:cubicBezTo>
                  <a:cubicBezTo>
                    <a:pt x="5265" y="281"/>
                    <a:pt x="5135" y="216"/>
                    <a:pt x="4997" y="181"/>
                  </a:cubicBezTo>
                  <a:cubicBezTo>
                    <a:pt x="4941" y="169"/>
                    <a:pt x="4885" y="163"/>
                    <a:pt x="4829" y="163"/>
                  </a:cubicBezTo>
                  <a:cubicBezTo>
                    <a:pt x="4469" y="163"/>
                    <a:pt x="4121" y="410"/>
                    <a:pt x="3945" y="733"/>
                  </a:cubicBezTo>
                  <a:cubicBezTo>
                    <a:pt x="3741" y="1106"/>
                    <a:pt x="3733" y="1556"/>
                    <a:pt x="3796" y="1976"/>
                  </a:cubicBezTo>
                  <a:cubicBezTo>
                    <a:pt x="3889" y="2619"/>
                    <a:pt x="3994" y="3330"/>
                    <a:pt x="4253" y="3925"/>
                  </a:cubicBezTo>
                  <a:lnTo>
                    <a:pt x="4253" y="3925"/>
                  </a:lnTo>
                  <a:cubicBezTo>
                    <a:pt x="4100" y="3578"/>
                    <a:pt x="3862" y="3226"/>
                    <a:pt x="3682" y="2883"/>
                  </a:cubicBezTo>
                  <a:cubicBezTo>
                    <a:pt x="3415" y="2387"/>
                    <a:pt x="3147" y="1882"/>
                    <a:pt x="2762" y="1475"/>
                  </a:cubicBezTo>
                  <a:cubicBezTo>
                    <a:pt x="2592" y="1288"/>
                    <a:pt x="2384" y="1136"/>
                    <a:pt x="2151" y="1034"/>
                  </a:cubicBezTo>
                  <a:cubicBezTo>
                    <a:pt x="2024" y="980"/>
                    <a:pt x="1889" y="952"/>
                    <a:pt x="1755" y="952"/>
                  </a:cubicBezTo>
                  <a:cubicBezTo>
                    <a:pt x="1637" y="952"/>
                    <a:pt x="1520" y="973"/>
                    <a:pt x="1409" y="1017"/>
                  </a:cubicBezTo>
                  <a:cubicBezTo>
                    <a:pt x="1150" y="1136"/>
                    <a:pt x="959" y="1369"/>
                    <a:pt x="895" y="1645"/>
                  </a:cubicBezTo>
                  <a:cubicBezTo>
                    <a:pt x="832" y="1920"/>
                    <a:pt x="861" y="2209"/>
                    <a:pt x="972" y="2468"/>
                  </a:cubicBezTo>
                  <a:cubicBezTo>
                    <a:pt x="966" y="2467"/>
                    <a:pt x="960" y="2467"/>
                    <a:pt x="955" y="2467"/>
                  </a:cubicBezTo>
                  <a:cubicBezTo>
                    <a:pt x="763" y="2467"/>
                    <a:pt x="602" y="2609"/>
                    <a:pt x="577" y="2798"/>
                  </a:cubicBezTo>
                  <a:cubicBezTo>
                    <a:pt x="255" y="2879"/>
                    <a:pt x="55" y="3244"/>
                    <a:pt x="102" y="3575"/>
                  </a:cubicBezTo>
                  <a:cubicBezTo>
                    <a:pt x="149" y="3901"/>
                    <a:pt x="395" y="4177"/>
                    <a:pt x="683" y="4334"/>
                  </a:cubicBezTo>
                  <a:cubicBezTo>
                    <a:pt x="870" y="4436"/>
                    <a:pt x="1061" y="4448"/>
                    <a:pt x="1252" y="4503"/>
                  </a:cubicBezTo>
                  <a:cubicBezTo>
                    <a:pt x="1489" y="4571"/>
                    <a:pt x="1722" y="4682"/>
                    <a:pt x="1951" y="4766"/>
                  </a:cubicBezTo>
                  <a:cubicBezTo>
                    <a:pt x="2365" y="4923"/>
                    <a:pt x="2855" y="5059"/>
                    <a:pt x="3317" y="5059"/>
                  </a:cubicBezTo>
                  <a:cubicBezTo>
                    <a:pt x="3419" y="5059"/>
                    <a:pt x="3520" y="5052"/>
                    <a:pt x="3618" y="5038"/>
                  </a:cubicBezTo>
                  <a:lnTo>
                    <a:pt x="3618" y="5038"/>
                  </a:lnTo>
                  <a:cubicBezTo>
                    <a:pt x="2995" y="5131"/>
                    <a:pt x="2431" y="5356"/>
                    <a:pt x="1837" y="5538"/>
                  </a:cubicBezTo>
                  <a:cubicBezTo>
                    <a:pt x="1290" y="5704"/>
                    <a:pt x="700" y="5848"/>
                    <a:pt x="289" y="6272"/>
                  </a:cubicBezTo>
                  <a:cubicBezTo>
                    <a:pt x="153" y="6412"/>
                    <a:pt x="39" y="6586"/>
                    <a:pt x="26" y="6781"/>
                  </a:cubicBezTo>
                  <a:cubicBezTo>
                    <a:pt x="0" y="7171"/>
                    <a:pt x="369" y="7477"/>
                    <a:pt x="743" y="7578"/>
                  </a:cubicBezTo>
                  <a:cubicBezTo>
                    <a:pt x="785" y="7591"/>
                    <a:pt x="836" y="7604"/>
                    <a:pt x="849" y="7651"/>
                  </a:cubicBezTo>
                  <a:cubicBezTo>
                    <a:pt x="853" y="7685"/>
                    <a:pt x="844" y="7723"/>
                    <a:pt x="823" y="7757"/>
                  </a:cubicBezTo>
                  <a:cubicBezTo>
                    <a:pt x="747" y="7931"/>
                    <a:pt x="798" y="8130"/>
                    <a:pt x="946" y="8253"/>
                  </a:cubicBezTo>
                  <a:cubicBezTo>
                    <a:pt x="989" y="8274"/>
                    <a:pt x="1023" y="8308"/>
                    <a:pt x="1056" y="8342"/>
                  </a:cubicBezTo>
                  <a:cubicBezTo>
                    <a:pt x="1082" y="8393"/>
                    <a:pt x="1095" y="8448"/>
                    <a:pt x="1095" y="8503"/>
                  </a:cubicBezTo>
                  <a:cubicBezTo>
                    <a:pt x="1150" y="8889"/>
                    <a:pt x="1447" y="9199"/>
                    <a:pt x="1828" y="9275"/>
                  </a:cubicBezTo>
                  <a:cubicBezTo>
                    <a:pt x="1874" y="9283"/>
                    <a:pt x="1919" y="9287"/>
                    <a:pt x="1963" y="9287"/>
                  </a:cubicBezTo>
                  <a:cubicBezTo>
                    <a:pt x="2464" y="9287"/>
                    <a:pt x="2868" y="8803"/>
                    <a:pt x="3169" y="8452"/>
                  </a:cubicBezTo>
                  <a:cubicBezTo>
                    <a:pt x="3667" y="7866"/>
                    <a:pt x="4037" y="7186"/>
                    <a:pt x="4256" y="6455"/>
                  </a:cubicBezTo>
                  <a:lnTo>
                    <a:pt x="4256" y="6455"/>
                  </a:lnTo>
                  <a:cubicBezTo>
                    <a:pt x="4126" y="7089"/>
                    <a:pt x="4105" y="7743"/>
                    <a:pt x="4199" y="8389"/>
                  </a:cubicBezTo>
                  <a:cubicBezTo>
                    <a:pt x="4233" y="8626"/>
                    <a:pt x="4284" y="8876"/>
                    <a:pt x="4458" y="9042"/>
                  </a:cubicBezTo>
                  <a:cubicBezTo>
                    <a:pt x="4581" y="9156"/>
                    <a:pt x="4749" y="9209"/>
                    <a:pt x="4919" y="9209"/>
                  </a:cubicBezTo>
                  <a:cubicBezTo>
                    <a:pt x="5001" y="9209"/>
                    <a:pt x="5084" y="9197"/>
                    <a:pt x="5162" y="9173"/>
                  </a:cubicBezTo>
                  <a:cubicBezTo>
                    <a:pt x="5404" y="9097"/>
                    <a:pt x="5608" y="8927"/>
                    <a:pt x="5777" y="8753"/>
                  </a:cubicBezTo>
                  <a:cubicBezTo>
                    <a:pt x="5943" y="8575"/>
                    <a:pt x="6095" y="8359"/>
                    <a:pt x="6108" y="8117"/>
                  </a:cubicBezTo>
                  <a:cubicBezTo>
                    <a:pt x="6490" y="8087"/>
                    <a:pt x="6863" y="7990"/>
                    <a:pt x="7207" y="7829"/>
                  </a:cubicBezTo>
                  <a:cubicBezTo>
                    <a:pt x="7287" y="7795"/>
                    <a:pt x="7359" y="7744"/>
                    <a:pt x="7419" y="7680"/>
                  </a:cubicBezTo>
                  <a:cubicBezTo>
                    <a:pt x="7503" y="7574"/>
                    <a:pt x="7520" y="7430"/>
                    <a:pt x="7516" y="7290"/>
                  </a:cubicBezTo>
                  <a:cubicBezTo>
                    <a:pt x="7478" y="6264"/>
                    <a:pt x="6821" y="5356"/>
                    <a:pt x="5854" y="5004"/>
                  </a:cubicBezTo>
                  <a:lnTo>
                    <a:pt x="5854" y="5004"/>
                  </a:lnTo>
                  <a:cubicBezTo>
                    <a:pt x="6385" y="5026"/>
                    <a:pt x="6901" y="5193"/>
                    <a:pt x="7426" y="5264"/>
                  </a:cubicBezTo>
                  <a:lnTo>
                    <a:pt x="7426" y="5264"/>
                  </a:lnTo>
                  <a:cubicBezTo>
                    <a:pt x="7601" y="5312"/>
                    <a:pt x="7780" y="5346"/>
                    <a:pt x="7962" y="5364"/>
                  </a:cubicBezTo>
                  <a:cubicBezTo>
                    <a:pt x="8028" y="5372"/>
                    <a:pt x="8098" y="5376"/>
                    <a:pt x="8167" y="5376"/>
                  </a:cubicBezTo>
                  <a:cubicBezTo>
                    <a:pt x="8491" y="5376"/>
                    <a:pt x="8824" y="5286"/>
                    <a:pt x="8988" y="5021"/>
                  </a:cubicBezTo>
                  <a:cubicBezTo>
                    <a:pt x="9018" y="4971"/>
                    <a:pt x="9040" y="4919"/>
                    <a:pt x="9056" y="4865"/>
                  </a:cubicBezTo>
                  <a:lnTo>
                    <a:pt x="9056" y="4865"/>
                  </a:lnTo>
                  <a:cubicBezTo>
                    <a:pt x="9157" y="4766"/>
                    <a:pt x="9239" y="4648"/>
                    <a:pt x="9293" y="4512"/>
                  </a:cubicBezTo>
                  <a:cubicBezTo>
                    <a:pt x="9353" y="4376"/>
                    <a:pt x="9365" y="4228"/>
                    <a:pt x="9340" y="4088"/>
                  </a:cubicBezTo>
                  <a:cubicBezTo>
                    <a:pt x="9267" y="3753"/>
                    <a:pt x="8958" y="3602"/>
                    <a:pt x="8603" y="3550"/>
                  </a:cubicBezTo>
                  <a:lnTo>
                    <a:pt x="8603" y="3550"/>
                  </a:lnTo>
                  <a:cubicBezTo>
                    <a:pt x="8584" y="3422"/>
                    <a:pt x="8489" y="3311"/>
                    <a:pt x="8356" y="3282"/>
                  </a:cubicBezTo>
                  <a:cubicBezTo>
                    <a:pt x="8449" y="3121"/>
                    <a:pt x="8543" y="2960"/>
                    <a:pt x="8585" y="2777"/>
                  </a:cubicBezTo>
                  <a:cubicBezTo>
                    <a:pt x="8627" y="2599"/>
                    <a:pt x="8606" y="2391"/>
                    <a:pt x="8492" y="2247"/>
                  </a:cubicBezTo>
                  <a:cubicBezTo>
                    <a:pt x="8375" y="2100"/>
                    <a:pt x="8188" y="2046"/>
                    <a:pt x="7994" y="2046"/>
                  </a:cubicBezTo>
                  <a:cubicBezTo>
                    <a:pt x="7892" y="2046"/>
                    <a:pt x="7787" y="2061"/>
                    <a:pt x="7690" y="2086"/>
                  </a:cubicBezTo>
                  <a:cubicBezTo>
                    <a:pt x="6859" y="2302"/>
                    <a:pt x="6032" y="3057"/>
                    <a:pt x="5463" y="3672"/>
                  </a:cubicBezTo>
                  <a:cubicBezTo>
                    <a:pt x="6061" y="2972"/>
                    <a:pt x="6536" y="2205"/>
                    <a:pt x="7096" y="1488"/>
                  </a:cubicBezTo>
                  <a:cubicBezTo>
                    <a:pt x="7270" y="1263"/>
                    <a:pt x="7419" y="996"/>
                    <a:pt x="7389" y="716"/>
                  </a:cubicBezTo>
                  <a:cubicBezTo>
                    <a:pt x="7351" y="372"/>
                    <a:pt x="7045" y="101"/>
                    <a:pt x="6710" y="29"/>
                  </a:cubicBezTo>
                  <a:cubicBezTo>
                    <a:pt x="6626" y="10"/>
                    <a:pt x="6540" y="1"/>
                    <a:pt x="64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
            <p:cNvSpPr/>
            <p:nvPr/>
          </p:nvSpPr>
          <p:spPr>
            <a:xfrm>
              <a:off x="8730895" y="104256"/>
              <a:ext cx="563474" cy="543572"/>
            </a:xfrm>
            <a:custGeom>
              <a:rect b="b" l="l" r="r" t="t"/>
              <a:pathLst>
                <a:path extrusionOk="0" h="6036" w="6257">
                  <a:moveTo>
                    <a:pt x="3267" y="0"/>
                  </a:moveTo>
                  <a:lnTo>
                    <a:pt x="3267" y="0"/>
                  </a:lnTo>
                  <a:cubicBezTo>
                    <a:pt x="3122" y="696"/>
                    <a:pt x="3487" y="1447"/>
                    <a:pt x="3245" y="2113"/>
                  </a:cubicBezTo>
                  <a:cubicBezTo>
                    <a:pt x="2995" y="1905"/>
                    <a:pt x="3190" y="1426"/>
                    <a:pt x="2944" y="1213"/>
                  </a:cubicBezTo>
                  <a:lnTo>
                    <a:pt x="2944" y="1213"/>
                  </a:lnTo>
                  <a:cubicBezTo>
                    <a:pt x="2825" y="1379"/>
                    <a:pt x="2915" y="1604"/>
                    <a:pt x="2978" y="1799"/>
                  </a:cubicBezTo>
                  <a:cubicBezTo>
                    <a:pt x="3067" y="2058"/>
                    <a:pt x="3105" y="2329"/>
                    <a:pt x="3101" y="2600"/>
                  </a:cubicBezTo>
                  <a:cubicBezTo>
                    <a:pt x="3097" y="2685"/>
                    <a:pt x="3080" y="2787"/>
                    <a:pt x="3004" y="2825"/>
                  </a:cubicBezTo>
                  <a:cubicBezTo>
                    <a:pt x="2984" y="2835"/>
                    <a:pt x="2965" y="2839"/>
                    <a:pt x="2946" y="2839"/>
                  </a:cubicBezTo>
                  <a:cubicBezTo>
                    <a:pt x="2855" y="2839"/>
                    <a:pt x="2768" y="2743"/>
                    <a:pt x="2715" y="2656"/>
                  </a:cubicBezTo>
                  <a:cubicBezTo>
                    <a:pt x="2507" y="2316"/>
                    <a:pt x="2274" y="1744"/>
                    <a:pt x="1820" y="1684"/>
                  </a:cubicBezTo>
                  <a:lnTo>
                    <a:pt x="1820" y="1684"/>
                  </a:lnTo>
                  <a:cubicBezTo>
                    <a:pt x="1833" y="1960"/>
                    <a:pt x="2104" y="2138"/>
                    <a:pt x="2270" y="2354"/>
                  </a:cubicBezTo>
                  <a:cubicBezTo>
                    <a:pt x="2304" y="2397"/>
                    <a:pt x="2333" y="2460"/>
                    <a:pt x="2295" y="2499"/>
                  </a:cubicBezTo>
                  <a:cubicBezTo>
                    <a:pt x="2280" y="2512"/>
                    <a:pt x="2262" y="2518"/>
                    <a:pt x="2244" y="2518"/>
                  </a:cubicBezTo>
                  <a:cubicBezTo>
                    <a:pt x="2212" y="2518"/>
                    <a:pt x="2177" y="2501"/>
                    <a:pt x="2147" y="2482"/>
                  </a:cubicBezTo>
                  <a:cubicBezTo>
                    <a:pt x="1871" y="2295"/>
                    <a:pt x="1617" y="2083"/>
                    <a:pt x="1388" y="1837"/>
                  </a:cubicBezTo>
                  <a:cubicBezTo>
                    <a:pt x="1268" y="1710"/>
                    <a:pt x="1126" y="1564"/>
                    <a:pt x="955" y="1564"/>
                  </a:cubicBezTo>
                  <a:cubicBezTo>
                    <a:pt x="944" y="1564"/>
                    <a:pt x="933" y="1564"/>
                    <a:pt x="921" y="1565"/>
                  </a:cubicBezTo>
                  <a:cubicBezTo>
                    <a:pt x="1006" y="1790"/>
                    <a:pt x="1159" y="1981"/>
                    <a:pt x="1358" y="2117"/>
                  </a:cubicBezTo>
                  <a:cubicBezTo>
                    <a:pt x="1519" y="2223"/>
                    <a:pt x="1718" y="2308"/>
                    <a:pt x="1791" y="2490"/>
                  </a:cubicBezTo>
                  <a:cubicBezTo>
                    <a:pt x="1812" y="2537"/>
                    <a:pt x="1812" y="2605"/>
                    <a:pt x="1765" y="2626"/>
                  </a:cubicBezTo>
                  <a:cubicBezTo>
                    <a:pt x="1753" y="2631"/>
                    <a:pt x="1740" y="2634"/>
                    <a:pt x="1728" y="2634"/>
                  </a:cubicBezTo>
                  <a:cubicBezTo>
                    <a:pt x="1711" y="2634"/>
                    <a:pt x="1693" y="2629"/>
                    <a:pt x="1676" y="2622"/>
                  </a:cubicBezTo>
                  <a:cubicBezTo>
                    <a:pt x="1449" y="2535"/>
                    <a:pt x="1235" y="2333"/>
                    <a:pt x="1012" y="2333"/>
                  </a:cubicBezTo>
                  <a:cubicBezTo>
                    <a:pt x="972" y="2333"/>
                    <a:pt x="932" y="2340"/>
                    <a:pt x="891" y="2354"/>
                  </a:cubicBezTo>
                  <a:cubicBezTo>
                    <a:pt x="1091" y="2554"/>
                    <a:pt x="1315" y="2723"/>
                    <a:pt x="1561" y="2855"/>
                  </a:cubicBezTo>
                  <a:cubicBezTo>
                    <a:pt x="1532" y="2858"/>
                    <a:pt x="1502" y="2860"/>
                    <a:pt x="1473" y="2860"/>
                  </a:cubicBezTo>
                  <a:cubicBezTo>
                    <a:pt x="1014" y="2860"/>
                    <a:pt x="592" y="2463"/>
                    <a:pt x="145" y="2463"/>
                  </a:cubicBezTo>
                  <a:cubicBezTo>
                    <a:pt x="97" y="2463"/>
                    <a:pt x="49" y="2467"/>
                    <a:pt x="1" y="2477"/>
                  </a:cubicBezTo>
                  <a:cubicBezTo>
                    <a:pt x="696" y="2995"/>
                    <a:pt x="1697" y="2876"/>
                    <a:pt x="2431" y="3334"/>
                  </a:cubicBezTo>
                  <a:cubicBezTo>
                    <a:pt x="2495" y="3377"/>
                    <a:pt x="2567" y="3449"/>
                    <a:pt x="2529" y="3517"/>
                  </a:cubicBezTo>
                  <a:cubicBezTo>
                    <a:pt x="2507" y="3550"/>
                    <a:pt x="2473" y="3572"/>
                    <a:pt x="2431" y="3580"/>
                  </a:cubicBezTo>
                  <a:cubicBezTo>
                    <a:pt x="1909" y="3767"/>
                    <a:pt x="1430" y="4004"/>
                    <a:pt x="917" y="4199"/>
                  </a:cubicBezTo>
                  <a:lnTo>
                    <a:pt x="700" y="4284"/>
                  </a:lnTo>
                  <a:cubicBezTo>
                    <a:pt x="742" y="4295"/>
                    <a:pt x="783" y="4300"/>
                    <a:pt x="825" y="4300"/>
                  </a:cubicBezTo>
                  <a:cubicBezTo>
                    <a:pt x="929" y="4300"/>
                    <a:pt x="1034" y="4271"/>
                    <a:pt x="1137" y="4238"/>
                  </a:cubicBezTo>
                  <a:cubicBezTo>
                    <a:pt x="1468" y="4132"/>
                    <a:pt x="1791" y="4000"/>
                    <a:pt x="2104" y="3852"/>
                  </a:cubicBezTo>
                  <a:cubicBezTo>
                    <a:pt x="2139" y="3836"/>
                    <a:pt x="2179" y="3819"/>
                    <a:pt x="2216" y="3819"/>
                  </a:cubicBezTo>
                  <a:cubicBezTo>
                    <a:pt x="2237" y="3819"/>
                    <a:pt x="2257" y="3825"/>
                    <a:pt x="2274" y="3839"/>
                  </a:cubicBezTo>
                  <a:cubicBezTo>
                    <a:pt x="2185" y="4182"/>
                    <a:pt x="1676" y="4356"/>
                    <a:pt x="1400" y="4509"/>
                  </a:cubicBezTo>
                  <a:cubicBezTo>
                    <a:pt x="1044" y="4708"/>
                    <a:pt x="688" y="4895"/>
                    <a:pt x="327" y="5082"/>
                  </a:cubicBezTo>
                  <a:cubicBezTo>
                    <a:pt x="255" y="5120"/>
                    <a:pt x="170" y="5166"/>
                    <a:pt x="149" y="5251"/>
                  </a:cubicBezTo>
                  <a:cubicBezTo>
                    <a:pt x="149" y="5253"/>
                    <a:pt x="153" y="5254"/>
                    <a:pt x="160" y="5254"/>
                  </a:cubicBezTo>
                  <a:cubicBezTo>
                    <a:pt x="231" y="5254"/>
                    <a:pt x="611" y="5173"/>
                    <a:pt x="645" y="5158"/>
                  </a:cubicBezTo>
                  <a:cubicBezTo>
                    <a:pt x="790" y="5103"/>
                    <a:pt x="925" y="5026"/>
                    <a:pt x="1048" y="4933"/>
                  </a:cubicBezTo>
                  <a:cubicBezTo>
                    <a:pt x="1225" y="4803"/>
                    <a:pt x="1574" y="4467"/>
                    <a:pt x="1799" y="4467"/>
                  </a:cubicBezTo>
                  <a:cubicBezTo>
                    <a:pt x="1800" y="4467"/>
                    <a:pt x="1802" y="4467"/>
                    <a:pt x="1803" y="4467"/>
                  </a:cubicBezTo>
                  <a:cubicBezTo>
                    <a:pt x="1727" y="4747"/>
                    <a:pt x="1405" y="4891"/>
                    <a:pt x="1222" y="5094"/>
                  </a:cubicBezTo>
                  <a:cubicBezTo>
                    <a:pt x="1184" y="5137"/>
                    <a:pt x="1150" y="5213"/>
                    <a:pt x="1197" y="5243"/>
                  </a:cubicBezTo>
                  <a:cubicBezTo>
                    <a:pt x="1383" y="5137"/>
                    <a:pt x="1553" y="5001"/>
                    <a:pt x="1701" y="4844"/>
                  </a:cubicBezTo>
                  <a:cubicBezTo>
                    <a:pt x="1726" y="4819"/>
                    <a:pt x="1956" y="4521"/>
                    <a:pt x="2043" y="4521"/>
                  </a:cubicBezTo>
                  <a:cubicBezTo>
                    <a:pt x="2060" y="4521"/>
                    <a:pt x="2071" y="4533"/>
                    <a:pt x="2075" y="4560"/>
                  </a:cubicBezTo>
                  <a:cubicBezTo>
                    <a:pt x="2075" y="4581"/>
                    <a:pt x="2066" y="4602"/>
                    <a:pt x="2053" y="4619"/>
                  </a:cubicBezTo>
                  <a:cubicBezTo>
                    <a:pt x="1952" y="4780"/>
                    <a:pt x="1354" y="5379"/>
                    <a:pt x="1426" y="5561"/>
                  </a:cubicBezTo>
                  <a:cubicBezTo>
                    <a:pt x="1430" y="5574"/>
                    <a:pt x="1441" y="5580"/>
                    <a:pt x="1453" y="5580"/>
                  </a:cubicBezTo>
                  <a:cubicBezTo>
                    <a:pt x="1477" y="5580"/>
                    <a:pt x="1508" y="5562"/>
                    <a:pt x="1528" y="5540"/>
                  </a:cubicBezTo>
                  <a:cubicBezTo>
                    <a:pt x="1658" y="5384"/>
                    <a:pt x="1960" y="4852"/>
                    <a:pt x="2176" y="4852"/>
                  </a:cubicBezTo>
                  <a:cubicBezTo>
                    <a:pt x="2177" y="4852"/>
                    <a:pt x="2178" y="4853"/>
                    <a:pt x="2180" y="4853"/>
                  </a:cubicBezTo>
                  <a:lnTo>
                    <a:pt x="2180" y="4853"/>
                  </a:lnTo>
                  <a:cubicBezTo>
                    <a:pt x="2160" y="4855"/>
                    <a:pt x="2060" y="5064"/>
                    <a:pt x="1947" y="5302"/>
                  </a:cubicBezTo>
                  <a:cubicBezTo>
                    <a:pt x="1799" y="5612"/>
                    <a:pt x="1634" y="5972"/>
                    <a:pt x="1612" y="6019"/>
                  </a:cubicBezTo>
                  <a:cubicBezTo>
                    <a:pt x="1626" y="6030"/>
                    <a:pt x="1641" y="6035"/>
                    <a:pt x="1656" y="6035"/>
                  </a:cubicBezTo>
                  <a:cubicBezTo>
                    <a:pt x="1709" y="6035"/>
                    <a:pt x="1765" y="5974"/>
                    <a:pt x="1795" y="5921"/>
                  </a:cubicBezTo>
                  <a:cubicBezTo>
                    <a:pt x="1911" y="5723"/>
                    <a:pt x="2666" y="4209"/>
                    <a:pt x="2843" y="4209"/>
                  </a:cubicBezTo>
                  <a:cubicBezTo>
                    <a:pt x="2848" y="4209"/>
                    <a:pt x="2852" y="4210"/>
                    <a:pt x="2855" y="4212"/>
                  </a:cubicBezTo>
                  <a:cubicBezTo>
                    <a:pt x="2872" y="4221"/>
                    <a:pt x="2885" y="4238"/>
                    <a:pt x="2893" y="4255"/>
                  </a:cubicBezTo>
                  <a:cubicBezTo>
                    <a:pt x="3042" y="4585"/>
                    <a:pt x="2931" y="5103"/>
                    <a:pt x="2970" y="5463"/>
                  </a:cubicBezTo>
                  <a:cubicBezTo>
                    <a:pt x="2977" y="5525"/>
                    <a:pt x="3013" y="5606"/>
                    <a:pt x="3069" y="5606"/>
                  </a:cubicBezTo>
                  <a:cubicBezTo>
                    <a:pt x="3075" y="5606"/>
                    <a:pt x="3082" y="5605"/>
                    <a:pt x="3088" y="5603"/>
                  </a:cubicBezTo>
                  <a:cubicBezTo>
                    <a:pt x="3127" y="5586"/>
                    <a:pt x="3139" y="5540"/>
                    <a:pt x="3148" y="5497"/>
                  </a:cubicBezTo>
                  <a:cubicBezTo>
                    <a:pt x="3207" y="5120"/>
                    <a:pt x="3101" y="4734"/>
                    <a:pt x="3224" y="4361"/>
                  </a:cubicBezTo>
                  <a:cubicBezTo>
                    <a:pt x="3513" y="4844"/>
                    <a:pt x="3411" y="5480"/>
                    <a:pt x="3686" y="5972"/>
                  </a:cubicBezTo>
                  <a:cubicBezTo>
                    <a:pt x="3763" y="5875"/>
                    <a:pt x="3733" y="5735"/>
                    <a:pt x="3703" y="5616"/>
                  </a:cubicBezTo>
                  <a:cubicBezTo>
                    <a:pt x="3589" y="5149"/>
                    <a:pt x="3530" y="4670"/>
                    <a:pt x="3534" y="4187"/>
                  </a:cubicBezTo>
                  <a:lnTo>
                    <a:pt x="3534" y="4187"/>
                  </a:lnTo>
                  <a:cubicBezTo>
                    <a:pt x="3746" y="4272"/>
                    <a:pt x="3843" y="4518"/>
                    <a:pt x="3903" y="4738"/>
                  </a:cubicBezTo>
                  <a:cubicBezTo>
                    <a:pt x="3966" y="4963"/>
                    <a:pt x="4022" y="5205"/>
                    <a:pt x="4200" y="5353"/>
                  </a:cubicBezTo>
                  <a:lnTo>
                    <a:pt x="3954" y="4331"/>
                  </a:lnTo>
                  <a:cubicBezTo>
                    <a:pt x="3932" y="4238"/>
                    <a:pt x="3924" y="4110"/>
                    <a:pt x="4013" y="4068"/>
                  </a:cubicBezTo>
                  <a:cubicBezTo>
                    <a:pt x="4178" y="4365"/>
                    <a:pt x="4369" y="4649"/>
                    <a:pt x="4581" y="4916"/>
                  </a:cubicBezTo>
                  <a:lnTo>
                    <a:pt x="4314" y="4314"/>
                  </a:lnTo>
                  <a:cubicBezTo>
                    <a:pt x="4276" y="4229"/>
                    <a:pt x="4246" y="4110"/>
                    <a:pt x="4323" y="4059"/>
                  </a:cubicBezTo>
                  <a:cubicBezTo>
                    <a:pt x="4518" y="4216"/>
                    <a:pt x="4683" y="4407"/>
                    <a:pt x="4819" y="4619"/>
                  </a:cubicBezTo>
                  <a:cubicBezTo>
                    <a:pt x="4844" y="4670"/>
                    <a:pt x="4883" y="4713"/>
                    <a:pt x="4929" y="4747"/>
                  </a:cubicBezTo>
                  <a:cubicBezTo>
                    <a:pt x="4947" y="4757"/>
                    <a:pt x="4967" y="4762"/>
                    <a:pt x="4987" y="4762"/>
                  </a:cubicBezTo>
                  <a:cubicBezTo>
                    <a:pt x="5022" y="4762"/>
                    <a:pt x="5056" y="4745"/>
                    <a:pt x="5078" y="4713"/>
                  </a:cubicBezTo>
                  <a:cubicBezTo>
                    <a:pt x="4874" y="4369"/>
                    <a:pt x="4624" y="4055"/>
                    <a:pt x="4335" y="3780"/>
                  </a:cubicBezTo>
                  <a:cubicBezTo>
                    <a:pt x="4366" y="3741"/>
                    <a:pt x="4409" y="3725"/>
                    <a:pt x="4456" y="3725"/>
                  </a:cubicBezTo>
                  <a:cubicBezTo>
                    <a:pt x="4535" y="3725"/>
                    <a:pt x="4623" y="3770"/>
                    <a:pt x="4679" y="3830"/>
                  </a:cubicBezTo>
                  <a:cubicBezTo>
                    <a:pt x="4772" y="3924"/>
                    <a:pt x="4840" y="4051"/>
                    <a:pt x="4967" y="4093"/>
                  </a:cubicBezTo>
                  <a:cubicBezTo>
                    <a:pt x="5044" y="3941"/>
                    <a:pt x="4878" y="3788"/>
                    <a:pt x="4738" y="3699"/>
                  </a:cubicBezTo>
                  <a:lnTo>
                    <a:pt x="4221" y="3381"/>
                  </a:lnTo>
                  <a:cubicBezTo>
                    <a:pt x="4295" y="3339"/>
                    <a:pt x="4376" y="3324"/>
                    <a:pt x="4460" y="3324"/>
                  </a:cubicBezTo>
                  <a:cubicBezTo>
                    <a:pt x="4582" y="3324"/>
                    <a:pt x="4709" y="3357"/>
                    <a:pt x="4827" y="3389"/>
                  </a:cubicBezTo>
                  <a:cubicBezTo>
                    <a:pt x="4921" y="3413"/>
                    <a:pt x="5024" y="3434"/>
                    <a:pt x="5122" y="3434"/>
                  </a:cubicBezTo>
                  <a:cubicBezTo>
                    <a:pt x="5233" y="3434"/>
                    <a:pt x="5338" y="3408"/>
                    <a:pt x="5421" y="3334"/>
                  </a:cubicBezTo>
                  <a:cubicBezTo>
                    <a:pt x="5336" y="3279"/>
                    <a:pt x="5234" y="3266"/>
                    <a:pt x="5127" y="3266"/>
                  </a:cubicBezTo>
                  <a:cubicBezTo>
                    <a:pt x="5029" y="3266"/>
                    <a:pt x="4927" y="3277"/>
                    <a:pt x="4832" y="3277"/>
                  </a:cubicBezTo>
                  <a:cubicBezTo>
                    <a:pt x="4704" y="3277"/>
                    <a:pt x="4588" y="3257"/>
                    <a:pt x="4505" y="3165"/>
                  </a:cubicBezTo>
                  <a:cubicBezTo>
                    <a:pt x="4658" y="3088"/>
                    <a:pt x="4827" y="3079"/>
                    <a:pt x="4997" y="3079"/>
                  </a:cubicBezTo>
                  <a:cubicBezTo>
                    <a:pt x="5054" y="3079"/>
                    <a:pt x="5111" y="3080"/>
                    <a:pt x="5167" y="3080"/>
                  </a:cubicBezTo>
                  <a:cubicBezTo>
                    <a:pt x="5459" y="3080"/>
                    <a:pt x="5748" y="3037"/>
                    <a:pt x="6032" y="2961"/>
                  </a:cubicBezTo>
                  <a:cubicBezTo>
                    <a:pt x="6130" y="2935"/>
                    <a:pt x="6244" y="2885"/>
                    <a:pt x="6257" y="2783"/>
                  </a:cubicBezTo>
                  <a:lnTo>
                    <a:pt x="6257" y="2783"/>
                  </a:lnTo>
                  <a:lnTo>
                    <a:pt x="4675" y="2948"/>
                  </a:lnTo>
                  <a:cubicBezTo>
                    <a:pt x="4661" y="2950"/>
                    <a:pt x="4647" y="2951"/>
                    <a:pt x="4633" y="2951"/>
                  </a:cubicBezTo>
                  <a:cubicBezTo>
                    <a:pt x="4528" y="2951"/>
                    <a:pt x="4405" y="2909"/>
                    <a:pt x="4420" y="2812"/>
                  </a:cubicBezTo>
                  <a:cubicBezTo>
                    <a:pt x="4768" y="2762"/>
                    <a:pt x="5103" y="2651"/>
                    <a:pt x="5417" y="2494"/>
                  </a:cubicBezTo>
                  <a:cubicBezTo>
                    <a:pt x="5380" y="2441"/>
                    <a:pt x="5321" y="2421"/>
                    <a:pt x="5256" y="2421"/>
                  </a:cubicBezTo>
                  <a:cubicBezTo>
                    <a:pt x="5192" y="2421"/>
                    <a:pt x="5123" y="2440"/>
                    <a:pt x="5065" y="2465"/>
                  </a:cubicBezTo>
                  <a:cubicBezTo>
                    <a:pt x="4981" y="2502"/>
                    <a:pt x="4885" y="2549"/>
                    <a:pt x="4794" y="2549"/>
                  </a:cubicBezTo>
                  <a:cubicBezTo>
                    <a:pt x="4762" y="2549"/>
                    <a:pt x="4730" y="2543"/>
                    <a:pt x="4700" y="2528"/>
                  </a:cubicBezTo>
                  <a:cubicBezTo>
                    <a:pt x="5018" y="2159"/>
                    <a:pt x="5680" y="2176"/>
                    <a:pt x="5922" y="1752"/>
                  </a:cubicBezTo>
                  <a:lnTo>
                    <a:pt x="5922" y="1752"/>
                  </a:lnTo>
                  <a:cubicBezTo>
                    <a:pt x="5294" y="1896"/>
                    <a:pt x="4785" y="2431"/>
                    <a:pt x="4145" y="2456"/>
                  </a:cubicBezTo>
                  <a:lnTo>
                    <a:pt x="4933" y="1875"/>
                  </a:lnTo>
                  <a:cubicBezTo>
                    <a:pt x="5014" y="1816"/>
                    <a:pt x="5095" y="1693"/>
                    <a:pt x="5010" y="1638"/>
                  </a:cubicBezTo>
                  <a:lnTo>
                    <a:pt x="5010" y="1638"/>
                  </a:lnTo>
                  <a:cubicBezTo>
                    <a:pt x="4889" y="1733"/>
                    <a:pt x="4134" y="2366"/>
                    <a:pt x="3885" y="2366"/>
                  </a:cubicBezTo>
                  <a:cubicBezTo>
                    <a:pt x="3846" y="2366"/>
                    <a:pt x="3820" y="2351"/>
                    <a:pt x="3809" y="2316"/>
                  </a:cubicBezTo>
                  <a:cubicBezTo>
                    <a:pt x="3801" y="2257"/>
                    <a:pt x="3809" y="2193"/>
                    <a:pt x="3835" y="2138"/>
                  </a:cubicBezTo>
                  <a:cubicBezTo>
                    <a:pt x="3971" y="1773"/>
                    <a:pt x="4123" y="1417"/>
                    <a:pt x="4293" y="1069"/>
                  </a:cubicBezTo>
                  <a:cubicBezTo>
                    <a:pt x="4399" y="853"/>
                    <a:pt x="4509" y="628"/>
                    <a:pt x="4509" y="391"/>
                  </a:cubicBezTo>
                  <a:cubicBezTo>
                    <a:pt x="4497" y="385"/>
                    <a:pt x="4485" y="382"/>
                    <a:pt x="4473" y="382"/>
                  </a:cubicBezTo>
                  <a:cubicBezTo>
                    <a:pt x="4409" y="382"/>
                    <a:pt x="4356" y="462"/>
                    <a:pt x="4331" y="531"/>
                  </a:cubicBezTo>
                  <a:lnTo>
                    <a:pt x="3869" y="1756"/>
                  </a:lnTo>
                  <a:cubicBezTo>
                    <a:pt x="3835" y="1854"/>
                    <a:pt x="3776" y="1968"/>
                    <a:pt x="3669" y="1968"/>
                  </a:cubicBezTo>
                  <a:cubicBezTo>
                    <a:pt x="3737" y="1655"/>
                    <a:pt x="3805" y="1336"/>
                    <a:pt x="3873" y="1023"/>
                  </a:cubicBezTo>
                  <a:cubicBezTo>
                    <a:pt x="3894" y="934"/>
                    <a:pt x="3890" y="802"/>
                    <a:pt x="3797" y="789"/>
                  </a:cubicBezTo>
                  <a:cubicBezTo>
                    <a:pt x="3695" y="1124"/>
                    <a:pt x="3593" y="1464"/>
                    <a:pt x="3491" y="1799"/>
                  </a:cubicBezTo>
                  <a:lnTo>
                    <a:pt x="3462" y="454"/>
                  </a:lnTo>
                  <a:cubicBezTo>
                    <a:pt x="3457" y="280"/>
                    <a:pt x="3428" y="68"/>
                    <a:pt x="32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
            <p:cNvSpPr/>
            <p:nvPr/>
          </p:nvSpPr>
          <p:spPr>
            <a:xfrm>
              <a:off x="9022760" y="312011"/>
              <a:ext cx="32870" cy="75376"/>
            </a:xfrm>
            <a:custGeom>
              <a:rect b="b" l="l" r="r" t="t"/>
              <a:pathLst>
                <a:path extrusionOk="0" h="837" w="365">
                  <a:moveTo>
                    <a:pt x="182" y="1"/>
                  </a:moveTo>
                  <a:cubicBezTo>
                    <a:pt x="161" y="1"/>
                    <a:pt x="136" y="5"/>
                    <a:pt x="115" y="18"/>
                  </a:cubicBezTo>
                  <a:cubicBezTo>
                    <a:pt x="93" y="22"/>
                    <a:pt x="72" y="35"/>
                    <a:pt x="55" y="52"/>
                  </a:cubicBezTo>
                  <a:cubicBezTo>
                    <a:pt x="38" y="69"/>
                    <a:pt x="26" y="90"/>
                    <a:pt x="17" y="111"/>
                  </a:cubicBezTo>
                  <a:cubicBezTo>
                    <a:pt x="9" y="132"/>
                    <a:pt x="0" y="158"/>
                    <a:pt x="4" y="183"/>
                  </a:cubicBezTo>
                  <a:lnTo>
                    <a:pt x="9" y="230"/>
                  </a:lnTo>
                  <a:cubicBezTo>
                    <a:pt x="17" y="259"/>
                    <a:pt x="34" y="289"/>
                    <a:pt x="55" y="310"/>
                  </a:cubicBezTo>
                  <a:lnTo>
                    <a:pt x="93" y="336"/>
                  </a:lnTo>
                  <a:cubicBezTo>
                    <a:pt x="119" y="353"/>
                    <a:pt x="153" y="361"/>
                    <a:pt x="182" y="361"/>
                  </a:cubicBezTo>
                  <a:cubicBezTo>
                    <a:pt x="187" y="362"/>
                    <a:pt x="192" y="362"/>
                    <a:pt x="196" y="362"/>
                  </a:cubicBezTo>
                  <a:cubicBezTo>
                    <a:pt x="217" y="362"/>
                    <a:pt x="237" y="355"/>
                    <a:pt x="255" y="349"/>
                  </a:cubicBezTo>
                  <a:lnTo>
                    <a:pt x="259" y="344"/>
                  </a:lnTo>
                  <a:lnTo>
                    <a:pt x="259" y="344"/>
                  </a:lnTo>
                  <a:cubicBezTo>
                    <a:pt x="267" y="412"/>
                    <a:pt x="259" y="480"/>
                    <a:pt x="242" y="544"/>
                  </a:cubicBezTo>
                  <a:cubicBezTo>
                    <a:pt x="225" y="590"/>
                    <a:pt x="204" y="637"/>
                    <a:pt x="178" y="675"/>
                  </a:cubicBezTo>
                  <a:cubicBezTo>
                    <a:pt x="144" y="718"/>
                    <a:pt x="110" y="751"/>
                    <a:pt x="72" y="785"/>
                  </a:cubicBezTo>
                  <a:cubicBezTo>
                    <a:pt x="51" y="806"/>
                    <a:pt x="71" y="836"/>
                    <a:pt x="93" y="836"/>
                  </a:cubicBezTo>
                  <a:cubicBezTo>
                    <a:pt x="97" y="836"/>
                    <a:pt x="102" y="835"/>
                    <a:pt x="106" y="832"/>
                  </a:cubicBezTo>
                  <a:cubicBezTo>
                    <a:pt x="208" y="773"/>
                    <a:pt x="276" y="675"/>
                    <a:pt x="305" y="561"/>
                  </a:cubicBezTo>
                  <a:cubicBezTo>
                    <a:pt x="318" y="505"/>
                    <a:pt x="327" y="450"/>
                    <a:pt x="322" y="395"/>
                  </a:cubicBezTo>
                  <a:cubicBezTo>
                    <a:pt x="322" y="366"/>
                    <a:pt x="318" y="336"/>
                    <a:pt x="310" y="310"/>
                  </a:cubicBezTo>
                  <a:cubicBezTo>
                    <a:pt x="327" y="293"/>
                    <a:pt x="344" y="272"/>
                    <a:pt x="348" y="251"/>
                  </a:cubicBezTo>
                  <a:cubicBezTo>
                    <a:pt x="361" y="230"/>
                    <a:pt x="365" y="204"/>
                    <a:pt x="365" y="183"/>
                  </a:cubicBezTo>
                  <a:lnTo>
                    <a:pt x="361" y="132"/>
                  </a:lnTo>
                  <a:cubicBezTo>
                    <a:pt x="352" y="103"/>
                    <a:pt x="335" y="77"/>
                    <a:pt x="314" y="52"/>
                  </a:cubicBezTo>
                  <a:lnTo>
                    <a:pt x="276" y="26"/>
                  </a:lnTo>
                  <a:cubicBezTo>
                    <a:pt x="246" y="9"/>
                    <a:pt x="216" y="1"/>
                    <a:pt x="1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
            <p:cNvSpPr/>
            <p:nvPr/>
          </p:nvSpPr>
          <p:spPr>
            <a:xfrm>
              <a:off x="9060133" y="365954"/>
              <a:ext cx="49350" cy="55204"/>
            </a:xfrm>
            <a:custGeom>
              <a:rect b="b" l="l" r="r" t="t"/>
              <a:pathLst>
                <a:path extrusionOk="0" h="613" w="548">
                  <a:moveTo>
                    <a:pt x="366" y="1"/>
                  </a:moveTo>
                  <a:cubicBezTo>
                    <a:pt x="342" y="1"/>
                    <a:pt x="319" y="6"/>
                    <a:pt x="298" y="17"/>
                  </a:cubicBezTo>
                  <a:cubicBezTo>
                    <a:pt x="234" y="42"/>
                    <a:pt x="192" y="106"/>
                    <a:pt x="187" y="178"/>
                  </a:cubicBezTo>
                  <a:lnTo>
                    <a:pt x="196" y="225"/>
                  </a:lnTo>
                  <a:cubicBezTo>
                    <a:pt x="204" y="254"/>
                    <a:pt x="221" y="284"/>
                    <a:pt x="243" y="305"/>
                  </a:cubicBezTo>
                  <a:lnTo>
                    <a:pt x="276" y="331"/>
                  </a:lnTo>
                  <a:cubicBezTo>
                    <a:pt x="259" y="360"/>
                    <a:pt x="243" y="386"/>
                    <a:pt x="221" y="411"/>
                  </a:cubicBezTo>
                  <a:cubicBezTo>
                    <a:pt x="196" y="441"/>
                    <a:pt x="162" y="471"/>
                    <a:pt x="128" y="488"/>
                  </a:cubicBezTo>
                  <a:cubicBezTo>
                    <a:pt x="111" y="500"/>
                    <a:pt x="94" y="509"/>
                    <a:pt x="73" y="517"/>
                  </a:cubicBezTo>
                  <a:cubicBezTo>
                    <a:pt x="47" y="521"/>
                    <a:pt x="26" y="534"/>
                    <a:pt x="9" y="555"/>
                  </a:cubicBezTo>
                  <a:cubicBezTo>
                    <a:pt x="1" y="572"/>
                    <a:pt x="5" y="594"/>
                    <a:pt x="22" y="602"/>
                  </a:cubicBezTo>
                  <a:cubicBezTo>
                    <a:pt x="31" y="609"/>
                    <a:pt x="41" y="612"/>
                    <a:pt x="53" y="612"/>
                  </a:cubicBezTo>
                  <a:cubicBezTo>
                    <a:pt x="75" y="612"/>
                    <a:pt x="100" y="602"/>
                    <a:pt x="120" y="594"/>
                  </a:cubicBezTo>
                  <a:cubicBezTo>
                    <a:pt x="145" y="581"/>
                    <a:pt x="175" y="568"/>
                    <a:pt x="196" y="551"/>
                  </a:cubicBezTo>
                  <a:cubicBezTo>
                    <a:pt x="247" y="517"/>
                    <a:pt x="289" y="475"/>
                    <a:pt x="323" y="428"/>
                  </a:cubicBezTo>
                  <a:cubicBezTo>
                    <a:pt x="336" y="403"/>
                    <a:pt x="349" y="382"/>
                    <a:pt x="357" y="356"/>
                  </a:cubicBezTo>
                  <a:lnTo>
                    <a:pt x="370" y="356"/>
                  </a:lnTo>
                  <a:lnTo>
                    <a:pt x="416" y="348"/>
                  </a:lnTo>
                  <a:cubicBezTo>
                    <a:pt x="438" y="343"/>
                    <a:pt x="459" y="335"/>
                    <a:pt x="476" y="318"/>
                  </a:cubicBezTo>
                  <a:cubicBezTo>
                    <a:pt x="497" y="305"/>
                    <a:pt x="514" y="288"/>
                    <a:pt x="522" y="267"/>
                  </a:cubicBezTo>
                  <a:cubicBezTo>
                    <a:pt x="531" y="254"/>
                    <a:pt x="539" y="242"/>
                    <a:pt x="539" y="225"/>
                  </a:cubicBezTo>
                  <a:cubicBezTo>
                    <a:pt x="548" y="203"/>
                    <a:pt x="548" y="178"/>
                    <a:pt x="539" y="157"/>
                  </a:cubicBezTo>
                  <a:cubicBezTo>
                    <a:pt x="539" y="148"/>
                    <a:pt x="539" y="140"/>
                    <a:pt x="535" y="131"/>
                  </a:cubicBezTo>
                  <a:cubicBezTo>
                    <a:pt x="535" y="131"/>
                    <a:pt x="535" y="127"/>
                    <a:pt x="535" y="127"/>
                  </a:cubicBezTo>
                  <a:lnTo>
                    <a:pt x="535" y="119"/>
                  </a:lnTo>
                  <a:cubicBezTo>
                    <a:pt x="531" y="110"/>
                    <a:pt x="527" y="97"/>
                    <a:pt x="522" y="89"/>
                  </a:cubicBezTo>
                  <a:cubicBezTo>
                    <a:pt x="514" y="76"/>
                    <a:pt x="501" y="63"/>
                    <a:pt x="493" y="51"/>
                  </a:cubicBezTo>
                  <a:cubicBezTo>
                    <a:pt x="476" y="34"/>
                    <a:pt x="459" y="21"/>
                    <a:pt x="438" y="17"/>
                  </a:cubicBezTo>
                  <a:cubicBezTo>
                    <a:pt x="414" y="6"/>
                    <a:pt x="390" y="1"/>
                    <a:pt x="3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
            <p:cNvSpPr/>
            <p:nvPr/>
          </p:nvSpPr>
          <p:spPr>
            <a:xfrm>
              <a:off x="9040321" y="425659"/>
              <a:ext cx="42416" cy="35031"/>
            </a:xfrm>
            <a:custGeom>
              <a:rect b="b" l="l" r="r" t="t"/>
              <a:pathLst>
                <a:path extrusionOk="0" h="389" w="471">
                  <a:moveTo>
                    <a:pt x="78" y="1"/>
                  </a:moveTo>
                  <a:cubicBezTo>
                    <a:pt x="61" y="1"/>
                    <a:pt x="43" y="3"/>
                    <a:pt x="26" y="7"/>
                  </a:cubicBezTo>
                  <a:cubicBezTo>
                    <a:pt x="0" y="20"/>
                    <a:pt x="9" y="54"/>
                    <a:pt x="34" y="58"/>
                  </a:cubicBezTo>
                  <a:cubicBezTo>
                    <a:pt x="60" y="58"/>
                    <a:pt x="89" y="58"/>
                    <a:pt x="119" y="62"/>
                  </a:cubicBezTo>
                  <a:cubicBezTo>
                    <a:pt x="144" y="66"/>
                    <a:pt x="170" y="79"/>
                    <a:pt x="195" y="92"/>
                  </a:cubicBezTo>
                  <a:cubicBezTo>
                    <a:pt x="233" y="113"/>
                    <a:pt x="263" y="143"/>
                    <a:pt x="289" y="177"/>
                  </a:cubicBezTo>
                  <a:cubicBezTo>
                    <a:pt x="280" y="181"/>
                    <a:pt x="276" y="189"/>
                    <a:pt x="272" y="198"/>
                  </a:cubicBezTo>
                  <a:cubicBezTo>
                    <a:pt x="259" y="206"/>
                    <a:pt x="255" y="219"/>
                    <a:pt x="250" y="236"/>
                  </a:cubicBezTo>
                  <a:lnTo>
                    <a:pt x="250" y="244"/>
                  </a:lnTo>
                  <a:cubicBezTo>
                    <a:pt x="246" y="257"/>
                    <a:pt x="246" y="266"/>
                    <a:pt x="246" y="274"/>
                  </a:cubicBezTo>
                  <a:cubicBezTo>
                    <a:pt x="246" y="295"/>
                    <a:pt x="250" y="317"/>
                    <a:pt x="263" y="334"/>
                  </a:cubicBezTo>
                  <a:cubicBezTo>
                    <a:pt x="267" y="342"/>
                    <a:pt x="272" y="350"/>
                    <a:pt x="280" y="355"/>
                  </a:cubicBezTo>
                  <a:lnTo>
                    <a:pt x="293" y="367"/>
                  </a:lnTo>
                  <a:cubicBezTo>
                    <a:pt x="301" y="376"/>
                    <a:pt x="314" y="380"/>
                    <a:pt x="327" y="384"/>
                  </a:cubicBezTo>
                  <a:cubicBezTo>
                    <a:pt x="340" y="389"/>
                    <a:pt x="348" y="389"/>
                    <a:pt x="356" y="389"/>
                  </a:cubicBezTo>
                  <a:cubicBezTo>
                    <a:pt x="369" y="389"/>
                    <a:pt x="378" y="389"/>
                    <a:pt x="386" y="384"/>
                  </a:cubicBezTo>
                  <a:lnTo>
                    <a:pt x="416" y="376"/>
                  </a:lnTo>
                  <a:cubicBezTo>
                    <a:pt x="420" y="367"/>
                    <a:pt x="429" y="363"/>
                    <a:pt x="437" y="355"/>
                  </a:cubicBezTo>
                  <a:cubicBezTo>
                    <a:pt x="446" y="350"/>
                    <a:pt x="450" y="342"/>
                    <a:pt x="454" y="334"/>
                  </a:cubicBezTo>
                  <a:cubicBezTo>
                    <a:pt x="467" y="317"/>
                    <a:pt x="471" y="295"/>
                    <a:pt x="471" y="274"/>
                  </a:cubicBezTo>
                  <a:lnTo>
                    <a:pt x="463" y="249"/>
                  </a:lnTo>
                  <a:lnTo>
                    <a:pt x="463" y="240"/>
                  </a:lnTo>
                  <a:lnTo>
                    <a:pt x="454" y="215"/>
                  </a:lnTo>
                  <a:cubicBezTo>
                    <a:pt x="446" y="202"/>
                    <a:pt x="437" y="189"/>
                    <a:pt x="424" y="181"/>
                  </a:cubicBezTo>
                  <a:cubicBezTo>
                    <a:pt x="416" y="177"/>
                    <a:pt x="407" y="168"/>
                    <a:pt x="399" y="168"/>
                  </a:cubicBezTo>
                  <a:cubicBezTo>
                    <a:pt x="390" y="162"/>
                    <a:pt x="380" y="158"/>
                    <a:pt x="369" y="158"/>
                  </a:cubicBezTo>
                  <a:cubicBezTo>
                    <a:pt x="365" y="158"/>
                    <a:pt x="361" y="158"/>
                    <a:pt x="356" y="160"/>
                  </a:cubicBezTo>
                  <a:lnTo>
                    <a:pt x="340" y="160"/>
                  </a:lnTo>
                  <a:cubicBezTo>
                    <a:pt x="327" y="138"/>
                    <a:pt x="314" y="121"/>
                    <a:pt x="301" y="104"/>
                  </a:cubicBezTo>
                  <a:cubicBezTo>
                    <a:pt x="255" y="54"/>
                    <a:pt x="195" y="20"/>
                    <a:pt x="127" y="7"/>
                  </a:cubicBezTo>
                  <a:cubicBezTo>
                    <a:pt x="113" y="3"/>
                    <a:pt x="96" y="1"/>
                    <a:pt x="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
            <p:cNvSpPr/>
            <p:nvPr/>
          </p:nvSpPr>
          <p:spPr>
            <a:xfrm>
              <a:off x="8987549" y="377841"/>
              <a:ext cx="29088" cy="39354"/>
            </a:xfrm>
            <a:custGeom>
              <a:rect b="b" l="l" r="r" t="t"/>
              <a:pathLst>
                <a:path extrusionOk="0" h="437" w="323">
                  <a:moveTo>
                    <a:pt x="96" y="0"/>
                  </a:moveTo>
                  <a:cubicBezTo>
                    <a:pt x="90" y="0"/>
                    <a:pt x="84" y="1"/>
                    <a:pt x="77" y="4"/>
                  </a:cubicBezTo>
                  <a:cubicBezTo>
                    <a:pt x="75" y="2"/>
                    <a:pt x="73" y="2"/>
                    <a:pt x="71" y="2"/>
                  </a:cubicBezTo>
                  <a:cubicBezTo>
                    <a:pt x="66" y="2"/>
                    <a:pt x="62" y="5"/>
                    <a:pt x="56" y="8"/>
                  </a:cubicBezTo>
                  <a:cubicBezTo>
                    <a:pt x="43" y="12"/>
                    <a:pt x="35" y="16"/>
                    <a:pt x="26" y="25"/>
                  </a:cubicBezTo>
                  <a:lnTo>
                    <a:pt x="14" y="46"/>
                  </a:lnTo>
                  <a:cubicBezTo>
                    <a:pt x="5" y="59"/>
                    <a:pt x="1" y="71"/>
                    <a:pt x="1" y="88"/>
                  </a:cubicBezTo>
                  <a:cubicBezTo>
                    <a:pt x="1" y="97"/>
                    <a:pt x="1" y="105"/>
                    <a:pt x="5" y="114"/>
                  </a:cubicBezTo>
                  <a:cubicBezTo>
                    <a:pt x="7" y="117"/>
                    <a:pt x="7" y="118"/>
                    <a:pt x="7" y="118"/>
                  </a:cubicBezTo>
                  <a:cubicBezTo>
                    <a:pt x="7" y="118"/>
                    <a:pt x="6" y="117"/>
                    <a:pt x="6" y="117"/>
                  </a:cubicBezTo>
                  <a:cubicBezTo>
                    <a:pt x="5" y="117"/>
                    <a:pt x="5" y="117"/>
                    <a:pt x="5" y="118"/>
                  </a:cubicBezTo>
                  <a:cubicBezTo>
                    <a:pt x="5" y="122"/>
                    <a:pt x="9" y="131"/>
                    <a:pt x="14" y="139"/>
                  </a:cubicBezTo>
                  <a:cubicBezTo>
                    <a:pt x="14" y="143"/>
                    <a:pt x="18" y="148"/>
                    <a:pt x="18" y="156"/>
                  </a:cubicBezTo>
                  <a:lnTo>
                    <a:pt x="22" y="165"/>
                  </a:lnTo>
                  <a:lnTo>
                    <a:pt x="31" y="182"/>
                  </a:lnTo>
                  <a:lnTo>
                    <a:pt x="48" y="203"/>
                  </a:lnTo>
                  <a:lnTo>
                    <a:pt x="69" y="220"/>
                  </a:lnTo>
                  <a:lnTo>
                    <a:pt x="73" y="224"/>
                  </a:lnTo>
                  <a:lnTo>
                    <a:pt x="81" y="224"/>
                  </a:lnTo>
                  <a:lnTo>
                    <a:pt x="111" y="237"/>
                  </a:lnTo>
                  <a:lnTo>
                    <a:pt x="120" y="237"/>
                  </a:lnTo>
                  <a:cubicBezTo>
                    <a:pt x="124" y="271"/>
                    <a:pt x="137" y="300"/>
                    <a:pt x="154" y="326"/>
                  </a:cubicBezTo>
                  <a:cubicBezTo>
                    <a:pt x="166" y="351"/>
                    <a:pt x="183" y="373"/>
                    <a:pt x="204" y="394"/>
                  </a:cubicBezTo>
                  <a:cubicBezTo>
                    <a:pt x="217" y="402"/>
                    <a:pt x="226" y="411"/>
                    <a:pt x="238" y="419"/>
                  </a:cubicBezTo>
                  <a:cubicBezTo>
                    <a:pt x="255" y="428"/>
                    <a:pt x="272" y="436"/>
                    <a:pt x="285" y="436"/>
                  </a:cubicBezTo>
                  <a:cubicBezTo>
                    <a:pt x="287" y="436"/>
                    <a:pt x="289" y="437"/>
                    <a:pt x="291" y="437"/>
                  </a:cubicBezTo>
                  <a:cubicBezTo>
                    <a:pt x="316" y="437"/>
                    <a:pt x="322" y="410"/>
                    <a:pt x="306" y="398"/>
                  </a:cubicBezTo>
                  <a:cubicBezTo>
                    <a:pt x="289" y="381"/>
                    <a:pt x="268" y="368"/>
                    <a:pt x="251" y="351"/>
                  </a:cubicBezTo>
                  <a:cubicBezTo>
                    <a:pt x="234" y="339"/>
                    <a:pt x="217" y="322"/>
                    <a:pt x="204" y="300"/>
                  </a:cubicBezTo>
                  <a:cubicBezTo>
                    <a:pt x="192" y="279"/>
                    <a:pt x="183" y="262"/>
                    <a:pt x="175" y="241"/>
                  </a:cubicBezTo>
                  <a:lnTo>
                    <a:pt x="179" y="241"/>
                  </a:lnTo>
                  <a:lnTo>
                    <a:pt x="204" y="228"/>
                  </a:lnTo>
                  <a:lnTo>
                    <a:pt x="230" y="211"/>
                  </a:lnTo>
                  <a:lnTo>
                    <a:pt x="247" y="186"/>
                  </a:lnTo>
                  <a:lnTo>
                    <a:pt x="260" y="160"/>
                  </a:lnTo>
                  <a:cubicBezTo>
                    <a:pt x="264" y="143"/>
                    <a:pt x="264" y="127"/>
                    <a:pt x="260" y="114"/>
                  </a:cubicBezTo>
                  <a:cubicBezTo>
                    <a:pt x="260" y="101"/>
                    <a:pt x="255" y="93"/>
                    <a:pt x="251" y="84"/>
                  </a:cubicBezTo>
                  <a:cubicBezTo>
                    <a:pt x="247" y="71"/>
                    <a:pt x="243" y="63"/>
                    <a:pt x="234" y="59"/>
                  </a:cubicBezTo>
                  <a:cubicBezTo>
                    <a:pt x="230" y="50"/>
                    <a:pt x="226" y="42"/>
                    <a:pt x="217" y="37"/>
                  </a:cubicBezTo>
                  <a:cubicBezTo>
                    <a:pt x="200" y="25"/>
                    <a:pt x="183" y="16"/>
                    <a:pt x="162" y="12"/>
                  </a:cubicBezTo>
                  <a:lnTo>
                    <a:pt x="132" y="12"/>
                  </a:lnTo>
                  <a:lnTo>
                    <a:pt x="115" y="4"/>
                  </a:lnTo>
                  <a:cubicBezTo>
                    <a:pt x="109" y="1"/>
                    <a:pt x="103" y="0"/>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
            <p:cNvSpPr/>
            <p:nvPr/>
          </p:nvSpPr>
          <p:spPr>
            <a:xfrm>
              <a:off x="8928744" y="354156"/>
              <a:ext cx="61237" cy="62858"/>
            </a:xfrm>
            <a:custGeom>
              <a:rect b="b" l="l" r="r" t="t"/>
              <a:pathLst>
                <a:path extrusionOk="0" h="698" w="680">
                  <a:moveTo>
                    <a:pt x="186" y="0"/>
                  </a:moveTo>
                  <a:cubicBezTo>
                    <a:pt x="153" y="0"/>
                    <a:pt x="121" y="9"/>
                    <a:pt x="90" y="25"/>
                  </a:cubicBezTo>
                  <a:cubicBezTo>
                    <a:pt x="64" y="42"/>
                    <a:pt x="43" y="63"/>
                    <a:pt x="30" y="88"/>
                  </a:cubicBezTo>
                  <a:cubicBezTo>
                    <a:pt x="22" y="101"/>
                    <a:pt x="13" y="118"/>
                    <a:pt x="9" y="135"/>
                  </a:cubicBezTo>
                  <a:cubicBezTo>
                    <a:pt x="5" y="152"/>
                    <a:pt x="1" y="169"/>
                    <a:pt x="1" y="186"/>
                  </a:cubicBezTo>
                  <a:lnTo>
                    <a:pt x="9" y="233"/>
                  </a:lnTo>
                  <a:cubicBezTo>
                    <a:pt x="18" y="262"/>
                    <a:pt x="35" y="292"/>
                    <a:pt x="56" y="313"/>
                  </a:cubicBezTo>
                  <a:lnTo>
                    <a:pt x="60" y="322"/>
                  </a:lnTo>
                  <a:lnTo>
                    <a:pt x="98" y="347"/>
                  </a:lnTo>
                  <a:cubicBezTo>
                    <a:pt x="119" y="360"/>
                    <a:pt x="141" y="368"/>
                    <a:pt x="166" y="368"/>
                  </a:cubicBezTo>
                  <a:cubicBezTo>
                    <a:pt x="172" y="370"/>
                    <a:pt x="180" y="371"/>
                    <a:pt x="188" y="371"/>
                  </a:cubicBezTo>
                  <a:cubicBezTo>
                    <a:pt x="196" y="371"/>
                    <a:pt x="204" y="370"/>
                    <a:pt x="213" y="368"/>
                  </a:cubicBezTo>
                  <a:lnTo>
                    <a:pt x="226" y="368"/>
                  </a:lnTo>
                  <a:cubicBezTo>
                    <a:pt x="230" y="377"/>
                    <a:pt x="234" y="385"/>
                    <a:pt x="234" y="390"/>
                  </a:cubicBezTo>
                  <a:cubicBezTo>
                    <a:pt x="264" y="445"/>
                    <a:pt x="298" y="491"/>
                    <a:pt x="340" y="534"/>
                  </a:cubicBezTo>
                  <a:cubicBezTo>
                    <a:pt x="382" y="576"/>
                    <a:pt x="429" y="610"/>
                    <a:pt x="484" y="640"/>
                  </a:cubicBezTo>
                  <a:cubicBezTo>
                    <a:pt x="505" y="652"/>
                    <a:pt x="531" y="665"/>
                    <a:pt x="561" y="678"/>
                  </a:cubicBezTo>
                  <a:cubicBezTo>
                    <a:pt x="579" y="691"/>
                    <a:pt x="601" y="698"/>
                    <a:pt x="623" y="698"/>
                  </a:cubicBezTo>
                  <a:cubicBezTo>
                    <a:pt x="636" y="698"/>
                    <a:pt x="650" y="695"/>
                    <a:pt x="662" y="691"/>
                  </a:cubicBezTo>
                  <a:cubicBezTo>
                    <a:pt x="675" y="682"/>
                    <a:pt x="679" y="661"/>
                    <a:pt x="671" y="648"/>
                  </a:cubicBezTo>
                  <a:cubicBezTo>
                    <a:pt x="654" y="623"/>
                    <a:pt x="628" y="606"/>
                    <a:pt x="599" y="597"/>
                  </a:cubicBezTo>
                  <a:cubicBezTo>
                    <a:pt x="573" y="589"/>
                    <a:pt x="552" y="576"/>
                    <a:pt x="531" y="563"/>
                  </a:cubicBezTo>
                  <a:cubicBezTo>
                    <a:pt x="484" y="538"/>
                    <a:pt x="442" y="504"/>
                    <a:pt x="404" y="466"/>
                  </a:cubicBezTo>
                  <a:cubicBezTo>
                    <a:pt x="370" y="432"/>
                    <a:pt x="336" y="390"/>
                    <a:pt x="306" y="347"/>
                  </a:cubicBezTo>
                  <a:lnTo>
                    <a:pt x="298" y="334"/>
                  </a:lnTo>
                  <a:lnTo>
                    <a:pt x="315" y="322"/>
                  </a:lnTo>
                  <a:lnTo>
                    <a:pt x="340" y="288"/>
                  </a:lnTo>
                  <a:cubicBezTo>
                    <a:pt x="353" y="267"/>
                    <a:pt x="361" y="241"/>
                    <a:pt x="361" y="220"/>
                  </a:cubicBezTo>
                  <a:cubicBezTo>
                    <a:pt x="370" y="194"/>
                    <a:pt x="365" y="169"/>
                    <a:pt x="361" y="148"/>
                  </a:cubicBezTo>
                  <a:lnTo>
                    <a:pt x="361" y="139"/>
                  </a:lnTo>
                  <a:cubicBezTo>
                    <a:pt x="353" y="122"/>
                    <a:pt x="349" y="110"/>
                    <a:pt x="340" y="93"/>
                  </a:cubicBezTo>
                  <a:cubicBezTo>
                    <a:pt x="332" y="71"/>
                    <a:pt x="315" y="54"/>
                    <a:pt x="293" y="42"/>
                  </a:cubicBezTo>
                  <a:cubicBezTo>
                    <a:pt x="285" y="33"/>
                    <a:pt x="272" y="25"/>
                    <a:pt x="259" y="21"/>
                  </a:cubicBezTo>
                  <a:cubicBezTo>
                    <a:pt x="247" y="12"/>
                    <a:pt x="234" y="8"/>
                    <a:pt x="221" y="4"/>
                  </a:cubicBezTo>
                  <a:cubicBezTo>
                    <a:pt x="209" y="1"/>
                    <a:pt x="197" y="0"/>
                    <a:pt x="1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
            <p:cNvSpPr/>
            <p:nvPr/>
          </p:nvSpPr>
          <p:spPr>
            <a:xfrm>
              <a:off x="8922620" y="417825"/>
              <a:ext cx="68082" cy="62318"/>
            </a:xfrm>
            <a:custGeom>
              <a:rect b="b" l="l" r="r" t="t"/>
              <a:pathLst>
                <a:path extrusionOk="0" h="692" w="756">
                  <a:moveTo>
                    <a:pt x="705" y="1"/>
                  </a:moveTo>
                  <a:cubicBezTo>
                    <a:pt x="671" y="1"/>
                    <a:pt x="637" y="13"/>
                    <a:pt x="607" y="30"/>
                  </a:cubicBezTo>
                  <a:cubicBezTo>
                    <a:pt x="582" y="43"/>
                    <a:pt x="556" y="60"/>
                    <a:pt x="531" y="73"/>
                  </a:cubicBezTo>
                  <a:cubicBezTo>
                    <a:pt x="480" y="111"/>
                    <a:pt x="433" y="153"/>
                    <a:pt x="391" y="200"/>
                  </a:cubicBezTo>
                  <a:cubicBezTo>
                    <a:pt x="349" y="247"/>
                    <a:pt x="315" y="302"/>
                    <a:pt x="289" y="357"/>
                  </a:cubicBezTo>
                  <a:lnTo>
                    <a:pt x="289" y="361"/>
                  </a:lnTo>
                  <a:lnTo>
                    <a:pt x="281" y="353"/>
                  </a:lnTo>
                  <a:cubicBezTo>
                    <a:pt x="264" y="344"/>
                    <a:pt x="251" y="340"/>
                    <a:pt x="234" y="336"/>
                  </a:cubicBezTo>
                  <a:lnTo>
                    <a:pt x="187" y="327"/>
                  </a:lnTo>
                  <a:cubicBezTo>
                    <a:pt x="162" y="327"/>
                    <a:pt x="137" y="331"/>
                    <a:pt x="115" y="344"/>
                  </a:cubicBezTo>
                  <a:cubicBezTo>
                    <a:pt x="98" y="348"/>
                    <a:pt x="86" y="357"/>
                    <a:pt x="77" y="365"/>
                  </a:cubicBezTo>
                  <a:cubicBezTo>
                    <a:pt x="56" y="378"/>
                    <a:pt x="39" y="399"/>
                    <a:pt x="31" y="421"/>
                  </a:cubicBezTo>
                  <a:cubicBezTo>
                    <a:pt x="22" y="433"/>
                    <a:pt x="18" y="450"/>
                    <a:pt x="9" y="463"/>
                  </a:cubicBezTo>
                  <a:lnTo>
                    <a:pt x="5" y="510"/>
                  </a:lnTo>
                  <a:cubicBezTo>
                    <a:pt x="1" y="535"/>
                    <a:pt x="9" y="560"/>
                    <a:pt x="18" y="582"/>
                  </a:cubicBezTo>
                  <a:cubicBezTo>
                    <a:pt x="26" y="603"/>
                    <a:pt x="39" y="624"/>
                    <a:pt x="56" y="641"/>
                  </a:cubicBezTo>
                  <a:lnTo>
                    <a:pt x="94" y="667"/>
                  </a:lnTo>
                  <a:cubicBezTo>
                    <a:pt x="115" y="683"/>
                    <a:pt x="137" y="688"/>
                    <a:pt x="162" y="692"/>
                  </a:cubicBezTo>
                  <a:lnTo>
                    <a:pt x="192" y="692"/>
                  </a:lnTo>
                  <a:cubicBezTo>
                    <a:pt x="200" y="692"/>
                    <a:pt x="209" y="688"/>
                    <a:pt x="221" y="688"/>
                  </a:cubicBezTo>
                  <a:cubicBezTo>
                    <a:pt x="230" y="688"/>
                    <a:pt x="243" y="683"/>
                    <a:pt x="251" y="679"/>
                  </a:cubicBezTo>
                  <a:lnTo>
                    <a:pt x="294" y="662"/>
                  </a:lnTo>
                  <a:cubicBezTo>
                    <a:pt x="315" y="654"/>
                    <a:pt x="332" y="637"/>
                    <a:pt x="340" y="620"/>
                  </a:cubicBezTo>
                  <a:cubicBezTo>
                    <a:pt x="353" y="607"/>
                    <a:pt x="361" y="594"/>
                    <a:pt x="366" y="577"/>
                  </a:cubicBezTo>
                  <a:cubicBezTo>
                    <a:pt x="374" y="560"/>
                    <a:pt x="383" y="535"/>
                    <a:pt x="378" y="514"/>
                  </a:cubicBezTo>
                  <a:lnTo>
                    <a:pt x="374" y="467"/>
                  </a:lnTo>
                  <a:lnTo>
                    <a:pt x="357" y="425"/>
                  </a:lnTo>
                  <a:lnTo>
                    <a:pt x="353" y="421"/>
                  </a:lnTo>
                  <a:cubicBezTo>
                    <a:pt x="357" y="412"/>
                    <a:pt x="361" y="404"/>
                    <a:pt x="366" y="395"/>
                  </a:cubicBezTo>
                  <a:cubicBezTo>
                    <a:pt x="391" y="344"/>
                    <a:pt x="425" y="298"/>
                    <a:pt x="459" y="255"/>
                  </a:cubicBezTo>
                  <a:cubicBezTo>
                    <a:pt x="497" y="217"/>
                    <a:pt x="540" y="179"/>
                    <a:pt x="582" y="149"/>
                  </a:cubicBezTo>
                  <a:cubicBezTo>
                    <a:pt x="607" y="136"/>
                    <a:pt x="629" y="124"/>
                    <a:pt x="654" y="111"/>
                  </a:cubicBezTo>
                  <a:cubicBezTo>
                    <a:pt x="684" y="98"/>
                    <a:pt x="709" y="85"/>
                    <a:pt x="735" y="68"/>
                  </a:cubicBezTo>
                  <a:cubicBezTo>
                    <a:pt x="756" y="43"/>
                    <a:pt x="735" y="1"/>
                    <a:pt x="7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6"/>
            <p:cNvSpPr/>
            <p:nvPr/>
          </p:nvSpPr>
          <p:spPr>
            <a:xfrm>
              <a:off x="8971520" y="314713"/>
              <a:ext cx="54393" cy="83391"/>
            </a:xfrm>
            <a:custGeom>
              <a:rect b="b" l="l" r="r" t="t"/>
              <a:pathLst>
                <a:path extrusionOk="0" h="926" w="604">
                  <a:moveTo>
                    <a:pt x="578" y="911"/>
                  </a:moveTo>
                  <a:cubicBezTo>
                    <a:pt x="577" y="913"/>
                    <a:pt x="576" y="913"/>
                    <a:pt x="576" y="913"/>
                  </a:cubicBezTo>
                  <a:cubicBezTo>
                    <a:pt x="576" y="913"/>
                    <a:pt x="576" y="912"/>
                    <a:pt x="578" y="911"/>
                  </a:cubicBezTo>
                  <a:close/>
                  <a:moveTo>
                    <a:pt x="166" y="0"/>
                  </a:moveTo>
                  <a:cubicBezTo>
                    <a:pt x="145" y="0"/>
                    <a:pt x="124" y="5"/>
                    <a:pt x="103" y="13"/>
                  </a:cubicBezTo>
                  <a:cubicBezTo>
                    <a:pt x="81" y="17"/>
                    <a:pt x="64" y="30"/>
                    <a:pt x="52" y="47"/>
                  </a:cubicBezTo>
                  <a:cubicBezTo>
                    <a:pt x="35" y="60"/>
                    <a:pt x="22" y="77"/>
                    <a:pt x="18" y="98"/>
                  </a:cubicBezTo>
                  <a:cubicBezTo>
                    <a:pt x="5" y="119"/>
                    <a:pt x="1" y="140"/>
                    <a:pt x="5" y="162"/>
                  </a:cubicBezTo>
                  <a:cubicBezTo>
                    <a:pt x="5" y="174"/>
                    <a:pt x="5" y="187"/>
                    <a:pt x="9" y="204"/>
                  </a:cubicBezTo>
                  <a:cubicBezTo>
                    <a:pt x="18" y="229"/>
                    <a:pt x="30" y="255"/>
                    <a:pt x="52" y="272"/>
                  </a:cubicBezTo>
                  <a:lnTo>
                    <a:pt x="81" y="297"/>
                  </a:lnTo>
                  <a:cubicBezTo>
                    <a:pt x="107" y="310"/>
                    <a:pt x="132" y="319"/>
                    <a:pt x="162" y="319"/>
                  </a:cubicBezTo>
                  <a:cubicBezTo>
                    <a:pt x="183" y="319"/>
                    <a:pt x="204" y="314"/>
                    <a:pt x="221" y="306"/>
                  </a:cubicBezTo>
                  <a:lnTo>
                    <a:pt x="226" y="306"/>
                  </a:lnTo>
                  <a:cubicBezTo>
                    <a:pt x="268" y="331"/>
                    <a:pt x="302" y="361"/>
                    <a:pt x="332" y="391"/>
                  </a:cubicBezTo>
                  <a:cubicBezTo>
                    <a:pt x="378" y="437"/>
                    <a:pt x="416" y="488"/>
                    <a:pt x="442" y="548"/>
                  </a:cubicBezTo>
                  <a:cubicBezTo>
                    <a:pt x="472" y="603"/>
                    <a:pt x="493" y="658"/>
                    <a:pt x="505" y="721"/>
                  </a:cubicBezTo>
                  <a:cubicBezTo>
                    <a:pt x="510" y="751"/>
                    <a:pt x="514" y="781"/>
                    <a:pt x="514" y="811"/>
                  </a:cubicBezTo>
                  <a:lnTo>
                    <a:pt x="514" y="857"/>
                  </a:lnTo>
                  <a:cubicBezTo>
                    <a:pt x="514" y="866"/>
                    <a:pt x="514" y="878"/>
                    <a:pt x="514" y="887"/>
                  </a:cubicBezTo>
                  <a:cubicBezTo>
                    <a:pt x="514" y="890"/>
                    <a:pt x="519" y="907"/>
                    <a:pt x="522" y="907"/>
                  </a:cubicBezTo>
                  <a:cubicBezTo>
                    <a:pt x="522" y="907"/>
                    <a:pt x="522" y="906"/>
                    <a:pt x="522" y="904"/>
                  </a:cubicBezTo>
                  <a:cubicBezTo>
                    <a:pt x="527" y="918"/>
                    <a:pt x="539" y="925"/>
                    <a:pt x="552" y="925"/>
                  </a:cubicBezTo>
                  <a:cubicBezTo>
                    <a:pt x="562" y="925"/>
                    <a:pt x="572" y="920"/>
                    <a:pt x="580" y="910"/>
                  </a:cubicBezTo>
                  <a:lnTo>
                    <a:pt x="580" y="910"/>
                  </a:lnTo>
                  <a:cubicBezTo>
                    <a:pt x="582" y="910"/>
                    <a:pt x="584" y="909"/>
                    <a:pt x="586" y="908"/>
                  </a:cubicBezTo>
                  <a:lnTo>
                    <a:pt x="590" y="895"/>
                  </a:lnTo>
                  <a:cubicBezTo>
                    <a:pt x="599" y="887"/>
                    <a:pt x="599" y="878"/>
                    <a:pt x="599" y="866"/>
                  </a:cubicBezTo>
                  <a:cubicBezTo>
                    <a:pt x="603" y="849"/>
                    <a:pt x="603" y="832"/>
                    <a:pt x="603" y="815"/>
                  </a:cubicBezTo>
                  <a:cubicBezTo>
                    <a:pt x="603" y="777"/>
                    <a:pt x="603" y="743"/>
                    <a:pt x="599" y="705"/>
                  </a:cubicBezTo>
                  <a:cubicBezTo>
                    <a:pt x="586" y="637"/>
                    <a:pt x="561" y="565"/>
                    <a:pt x="527" y="501"/>
                  </a:cubicBezTo>
                  <a:cubicBezTo>
                    <a:pt x="467" y="403"/>
                    <a:pt x="387" y="319"/>
                    <a:pt x="285" y="259"/>
                  </a:cubicBezTo>
                  <a:cubicBezTo>
                    <a:pt x="298" y="246"/>
                    <a:pt x="306" y="234"/>
                    <a:pt x="310" y="221"/>
                  </a:cubicBezTo>
                  <a:cubicBezTo>
                    <a:pt x="319" y="200"/>
                    <a:pt x="323" y="179"/>
                    <a:pt x="323" y="157"/>
                  </a:cubicBezTo>
                  <a:cubicBezTo>
                    <a:pt x="323" y="145"/>
                    <a:pt x="319" y="132"/>
                    <a:pt x="319" y="115"/>
                  </a:cubicBezTo>
                  <a:cubicBezTo>
                    <a:pt x="310" y="90"/>
                    <a:pt x="298" y="64"/>
                    <a:pt x="276" y="47"/>
                  </a:cubicBezTo>
                  <a:lnTo>
                    <a:pt x="243" y="22"/>
                  </a:lnTo>
                  <a:cubicBezTo>
                    <a:pt x="221" y="9"/>
                    <a:pt x="192"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6"/>
            <p:cNvSpPr/>
            <p:nvPr/>
          </p:nvSpPr>
          <p:spPr>
            <a:xfrm>
              <a:off x="8986018" y="387296"/>
              <a:ext cx="77627" cy="118873"/>
            </a:xfrm>
            <a:custGeom>
              <a:rect b="b" l="l" r="r" t="t"/>
              <a:pathLst>
                <a:path extrusionOk="0" h="1320" w="862">
                  <a:moveTo>
                    <a:pt x="671" y="0"/>
                  </a:moveTo>
                  <a:lnTo>
                    <a:pt x="624" y="9"/>
                  </a:lnTo>
                  <a:lnTo>
                    <a:pt x="582" y="26"/>
                  </a:lnTo>
                  <a:cubicBezTo>
                    <a:pt x="561" y="38"/>
                    <a:pt x="544" y="55"/>
                    <a:pt x="531" y="72"/>
                  </a:cubicBezTo>
                  <a:cubicBezTo>
                    <a:pt x="514" y="89"/>
                    <a:pt x="501" y="111"/>
                    <a:pt x="497" y="136"/>
                  </a:cubicBezTo>
                  <a:lnTo>
                    <a:pt x="497" y="140"/>
                  </a:lnTo>
                  <a:lnTo>
                    <a:pt x="497" y="145"/>
                  </a:lnTo>
                  <a:cubicBezTo>
                    <a:pt x="493" y="157"/>
                    <a:pt x="489" y="174"/>
                    <a:pt x="493" y="191"/>
                  </a:cubicBezTo>
                  <a:cubicBezTo>
                    <a:pt x="493" y="238"/>
                    <a:pt x="514" y="284"/>
                    <a:pt x="544" y="323"/>
                  </a:cubicBezTo>
                  <a:cubicBezTo>
                    <a:pt x="548" y="327"/>
                    <a:pt x="557" y="327"/>
                    <a:pt x="561" y="331"/>
                  </a:cubicBezTo>
                  <a:cubicBezTo>
                    <a:pt x="544" y="348"/>
                    <a:pt x="527" y="361"/>
                    <a:pt x="506" y="369"/>
                  </a:cubicBezTo>
                  <a:cubicBezTo>
                    <a:pt x="489" y="378"/>
                    <a:pt x="467" y="386"/>
                    <a:pt x="446" y="391"/>
                  </a:cubicBezTo>
                  <a:lnTo>
                    <a:pt x="374" y="391"/>
                  </a:lnTo>
                  <a:cubicBezTo>
                    <a:pt x="357" y="391"/>
                    <a:pt x="344" y="403"/>
                    <a:pt x="340" y="420"/>
                  </a:cubicBezTo>
                  <a:cubicBezTo>
                    <a:pt x="340" y="437"/>
                    <a:pt x="349" y="454"/>
                    <a:pt x="366" y="458"/>
                  </a:cubicBezTo>
                  <a:cubicBezTo>
                    <a:pt x="381" y="460"/>
                    <a:pt x="396" y="462"/>
                    <a:pt x="412" y="462"/>
                  </a:cubicBezTo>
                  <a:cubicBezTo>
                    <a:pt x="428" y="462"/>
                    <a:pt x="444" y="460"/>
                    <a:pt x="459" y="458"/>
                  </a:cubicBezTo>
                  <a:lnTo>
                    <a:pt x="467" y="458"/>
                  </a:lnTo>
                  <a:cubicBezTo>
                    <a:pt x="463" y="467"/>
                    <a:pt x="463" y="475"/>
                    <a:pt x="467" y="484"/>
                  </a:cubicBezTo>
                  <a:cubicBezTo>
                    <a:pt x="472" y="492"/>
                    <a:pt x="476" y="501"/>
                    <a:pt x="484" y="509"/>
                  </a:cubicBezTo>
                  <a:cubicBezTo>
                    <a:pt x="480" y="514"/>
                    <a:pt x="476" y="514"/>
                    <a:pt x="476" y="518"/>
                  </a:cubicBezTo>
                  <a:cubicBezTo>
                    <a:pt x="472" y="522"/>
                    <a:pt x="467" y="530"/>
                    <a:pt x="467" y="535"/>
                  </a:cubicBezTo>
                  <a:cubicBezTo>
                    <a:pt x="468" y="534"/>
                    <a:pt x="469" y="534"/>
                    <a:pt x="469" y="534"/>
                  </a:cubicBezTo>
                  <a:lnTo>
                    <a:pt x="469" y="534"/>
                  </a:lnTo>
                  <a:cubicBezTo>
                    <a:pt x="470" y="534"/>
                    <a:pt x="467" y="540"/>
                    <a:pt x="467" y="543"/>
                  </a:cubicBezTo>
                  <a:cubicBezTo>
                    <a:pt x="467" y="543"/>
                    <a:pt x="467" y="547"/>
                    <a:pt x="463" y="547"/>
                  </a:cubicBezTo>
                  <a:cubicBezTo>
                    <a:pt x="463" y="552"/>
                    <a:pt x="463" y="552"/>
                    <a:pt x="463" y="556"/>
                  </a:cubicBezTo>
                  <a:cubicBezTo>
                    <a:pt x="463" y="560"/>
                    <a:pt x="459" y="564"/>
                    <a:pt x="459" y="569"/>
                  </a:cubicBezTo>
                  <a:lnTo>
                    <a:pt x="451" y="581"/>
                  </a:lnTo>
                  <a:cubicBezTo>
                    <a:pt x="451" y="581"/>
                    <a:pt x="446" y="586"/>
                    <a:pt x="446" y="586"/>
                  </a:cubicBezTo>
                  <a:cubicBezTo>
                    <a:pt x="442" y="594"/>
                    <a:pt x="434" y="598"/>
                    <a:pt x="425" y="607"/>
                  </a:cubicBezTo>
                  <a:lnTo>
                    <a:pt x="421" y="611"/>
                  </a:lnTo>
                  <a:lnTo>
                    <a:pt x="417" y="611"/>
                  </a:lnTo>
                  <a:lnTo>
                    <a:pt x="408" y="620"/>
                  </a:lnTo>
                  <a:cubicBezTo>
                    <a:pt x="400" y="624"/>
                    <a:pt x="391" y="628"/>
                    <a:pt x="383" y="632"/>
                  </a:cubicBezTo>
                  <a:lnTo>
                    <a:pt x="370" y="632"/>
                  </a:lnTo>
                  <a:cubicBezTo>
                    <a:pt x="370" y="615"/>
                    <a:pt x="366" y="598"/>
                    <a:pt x="366" y="586"/>
                  </a:cubicBezTo>
                  <a:cubicBezTo>
                    <a:pt x="357" y="556"/>
                    <a:pt x="340" y="530"/>
                    <a:pt x="319" y="509"/>
                  </a:cubicBezTo>
                  <a:cubicBezTo>
                    <a:pt x="315" y="505"/>
                    <a:pt x="311" y="501"/>
                    <a:pt x="306" y="501"/>
                  </a:cubicBezTo>
                  <a:cubicBezTo>
                    <a:pt x="298" y="492"/>
                    <a:pt x="294" y="488"/>
                    <a:pt x="285" y="480"/>
                  </a:cubicBezTo>
                  <a:lnTo>
                    <a:pt x="281" y="480"/>
                  </a:lnTo>
                  <a:cubicBezTo>
                    <a:pt x="272" y="475"/>
                    <a:pt x="264" y="471"/>
                    <a:pt x="255" y="471"/>
                  </a:cubicBezTo>
                  <a:cubicBezTo>
                    <a:pt x="243" y="463"/>
                    <a:pt x="226" y="458"/>
                    <a:pt x="209" y="458"/>
                  </a:cubicBezTo>
                  <a:cubicBezTo>
                    <a:pt x="201" y="455"/>
                    <a:pt x="192" y="454"/>
                    <a:pt x="183" y="454"/>
                  </a:cubicBezTo>
                  <a:cubicBezTo>
                    <a:pt x="168" y="454"/>
                    <a:pt x="152" y="457"/>
                    <a:pt x="137" y="463"/>
                  </a:cubicBezTo>
                  <a:cubicBezTo>
                    <a:pt x="94" y="475"/>
                    <a:pt x="52" y="505"/>
                    <a:pt x="26" y="543"/>
                  </a:cubicBezTo>
                  <a:cubicBezTo>
                    <a:pt x="14" y="564"/>
                    <a:pt x="9" y="590"/>
                    <a:pt x="5" y="611"/>
                  </a:cubicBezTo>
                  <a:cubicBezTo>
                    <a:pt x="1" y="637"/>
                    <a:pt x="1" y="662"/>
                    <a:pt x="9" y="687"/>
                  </a:cubicBezTo>
                  <a:cubicBezTo>
                    <a:pt x="18" y="700"/>
                    <a:pt x="22" y="713"/>
                    <a:pt x="26" y="730"/>
                  </a:cubicBezTo>
                  <a:cubicBezTo>
                    <a:pt x="43" y="755"/>
                    <a:pt x="65" y="776"/>
                    <a:pt x="94" y="793"/>
                  </a:cubicBezTo>
                  <a:lnTo>
                    <a:pt x="137" y="815"/>
                  </a:lnTo>
                  <a:cubicBezTo>
                    <a:pt x="154" y="819"/>
                    <a:pt x="171" y="821"/>
                    <a:pt x="187" y="821"/>
                  </a:cubicBezTo>
                  <a:cubicBezTo>
                    <a:pt x="203" y="821"/>
                    <a:pt x="219" y="819"/>
                    <a:pt x="234" y="815"/>
                  </a:cubicBezTo>
                  <a:lnTo>
                    <a:pt x="277" y="793"/>
                  </a:lnTo>
                  <a:cubicBezTo>
                    <a:pt x="298" y="785"/>
                    <a:pt x="319" y="768"/>
                    <a:pt x="332" y="747"/>
                  </a:cubicBezTo>
                  <a:cubicBezTo>
                    <a:pt x="336" y="738"/>
                    <a:pt x="344" y="730"/>
                    <a:pt x="349" y="721"/>
                  </a:cubicBezTo>
                  <a:cubicBezTo>
                    <a:pt x="353" y="713"/>
                    <a:pt x="357" y="700"/>
                    <a:pt x="361" y="692"/>
                  </a:cubicBezTo>
                  <a:lnTo>
                    <a:pt x="378" y="692"/>
                  </a:lnTo>
                  <a:cubicBezTo>
                    <a:pt x="387" y="692"/>
                    <a:pt x="395" y="687"/>
                    <a:pt x="408" y="683"/>
                  </a:cubicBezTo>
                  <a:cubicBezTo>
                    <a:pt x="429" y="675"/>
                    <a:pt x="451" y="662"/>
                    <a:pt x="472" y="645"/>
                  </a:cubicBezTo>
                  <a:cubicBezTo>
                    <a:pt x="484" y="628"/>
                    <a:pt x="501" y="611"/>
                    <a:pt x="514" y="590"/>
                  </a:cubicBezTo>
                  <a:cubicBezTo>
                    <a:pt x="518" y="577"/>
                    <a:pt x="527" y="564"/>
                    <a:pt x="527" y="547"/>
                  </a:cubicBezTo>
                  <a:cubicBezTo>
                    <a:pt x="544" y="564"/>
                    <a:pt x="552" y="577"/>
                    <a:pt x="565" y="594"/>
                  </a:cubicBezTo>
                  <a:cubicBezTo>
                    <a:pt x="590" y="637"/>
                    <a:pt x="612" y="683"/>
                    <a:pt x="629" y="730"/>
                  </a:cubicBezTo>
                  <a:cubicBezTo>
                    <a:pt x="646" y="806"/>
                    <a:pt x="650" y="883"/>
                    <a:pt x="641" y="963"/>
                  </a:cubicBezTo>
                  <a:cubicBezTo>
                    <a:pt x="629" y="959"/>
                    <a:pt x="616" y="959"/>
                    <a:pt x="603" y="959"/>
                  </a:cubicBezTo>
                  <a:cubicBezTo>
                    <a:pt x="599" y="958"/>
                    <a:pt x="594" y="958"/>
                    <a:pt x="589" y="958"/>
                  </a:cubicBezTo>
                  <a:cubicBezTo>
                    <a:pt x="569" y="958"/>
                    <a:pt x="548" y="965"/>
                    <a:pt x="531" y="972"/>
                  </a:cubicBezTo>
                  <a:cubicBezTo>
                    <a:pt x="467" y="1001"/>
                    <a:pt x="425" y="1065"/>
                    <a:pt x="421" y="1137"/>
                  </a:cubicBezTo>
                  <a:lnTo>
                    <a:pt x="429" y="1188"/>
                  </a:lnTo>
                  <a:cubicBezTo>
                    <a:pt x="438" y="1218"/>
                    <a:pt x="451" y="1243"/>
                    <a:pt x="476" y="1268"/>
                  </a:cubicBezTo>
                  <a:lnTo>
                    <a:pt x="510" y="1294"/>
                  </a:lnTo>
                  <a:cubicBezTo>
                    <a:pt x="540" y="1311"/>
                    <a:pt x="569" y="1319"/>
                    <a:pt x="603" y="1319"/>
                  </a:cubicBezTo>
                  <a:cubicBezTo>
                    <a:pt x="629" y="1319"/>
                    <a:pt x="650" y="1315"/>
                    <a:pt x="671" y="1307"/>
                  </a:cubicBezTo>
                  <a:cubicBezTo>
                    <a:pt x="697" y="1298"/>
                    <a:pt x="713" y="1285"/>
                    <a:pt x="730" y="1268"/>
                  </a:cubicBezTo>
                  <a:cubicBezTo>
                    <a:pt x="764" y="1230"/>
                    <a:pt x="781" y="1188"/>
                    <a:pt x="786" y="1137"/>
                  </a:cubicBezTo>
                  <a:lnTo>
                    <a:pt x="777" y="1090"/>
                  </a:lnTo>
                  <a:cubicBezTo>
                    <a:pt x="769" y="1061"/>
                    <a:pt x="752" y="1031"/>
                    <a:pt x="730" y="1010"/>
                  </a:cubicBezTo>
                  <a:lnTo>
                    <a:pt x="701" y="984"/>
                  </a:lnTo>
                  <a:cubicBezTo>
                    <a:pt x="713" y="950"/>
                    <a:pt x="718" y="916"/>
                    <a:pt x="722" y="878"/>
                  </a:cubicBezTo>
                  <a:cubicBezTo>
                    <a:pt x="726" y="819"/>
                    <a:pt x="722" y="764"/>
                    <a:pt x="709" y="704"/>
                  </a:cubicBezTo>
                  <a:cubicBezTo>
                    <a:pt x="692" y="649"/>
                    <a:pt x="671" y="594"/>
                    <a:pt x="641" y="547"/>
                  </a:cubicBezTo>
                  <a:cubicBezTo>
                    <a:pt x="616" y="497"/>
                    <a:pt x="578" y="454"/>
                    <a:pt x="527" y="429"/>
                  </a:cubicBezTo>
                  <a:lnTo>
                    <a:pt x="548" y="420"/>
                  </a:lnTo>
                  <a:cubicBezTo>
                    <a:pt x="574" y="403"/>
                    <a:pt x="599" y="382"/>
                    <a:pt x="620" y="352"/>
                  </a:cubicBezTo>
                  <a:cubicBezTo>
                    <a:pt x="637" y="361"/>
                    <a:pt x="658" y="365"/>
                    <a:pt x="680" y="365"/>
                  </a:cubicBezTo>
                  <a:cubicBezTo>
                    <a:pt x="713" y="365"/>
                    <a:pt x="743" y="357"/>
                    <a:pt x="769" y="344"/>
                  </a:cubicBezTo>
                  <a:lnTo>
                    <a:pt x="773" y="344"/>
                  </a:lnTo>
                  <a:cubicBezTo>
                    <a:pt x="786" y="335"/>
                    <a:pt x="798" y="323"/>
                    <a:pt x="811" y="314"/>
                  </a:cubicBezTo>
                  <a:cubicBezTo>
                    <a:pt x="841" y="280"/>
                    <a:pt x="862" y="234"/>
                    <a:pt x="862" y="187"/>
                  </a:cubicBezTo>
                  <a:cubicBezTo>
                    <a:pt x="862" y="170"/>
                    <a:pt x="853" y="157"/>
                    <a:pt x="845" y="145"/>
                  </a:cubicBezTo>
                  <a:lnTo>
                    <a:pt x="845" y="136"/>
                  </a:lnTo>
                  <a:cubicBezTo>
                    <a:pt x="841" y="123"/>
                    <a:pt x="832" y="111"/>
                    <a:pt x="828" y="94"/>
                  </a:cubicBezTo>
                  <a:cubicBezTo>
                    <a:pt x="815" y="72"/>
                    <a:pt x="803" y="55"/>
                    <a:pt x="781" y="43"/>
                  </a:cubicBezTo>
                  <a:cubicBezTo>
                    <a:pt x="769" y="30"/>
                    <a:pt x="756" y="22"/>
                    <a:pt x="743" y="17"/>
                  </a:cubicBezTo>
                  <a:cubicBezTo>
                    <a:pt x="718" y="5"/>
                    <a:pt x="697" y="0"/>
                    <a:pt x="6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
            <p:cNvSpPr/>
            <p:nvPr/>
          </p:nvSpPr>
          <p:spPr>
            <a:xfrm>
              <a:off x="8751337" y="92639"/>
              <a:ext cx="89965" cy="85102"/>
            </a:xfrm>
            <a:custGeom>
              <a:rect b="b" l="l" r="r" t="t"/>
              <a:pathLst>
                <a:path extrusionOk="0" h="945" w="999">
                  <a:moveTo>
                    <a:pt x="30" y="1"/>
                  </a:moveTo>
                  <a:cubicBezTo>
                    <a:pt x="12" y="1"/>
                    <a:pt x="1" y="29"/>
                    <a:pt x="20" y="36"/>
                  </a:cubicBezTo>
                  <a:cubicBezTo>
                    <a:pt x="435" y="218"/>
                    <a:pt x="707" y="566"/>
                    <a:pt x="944" y="931"/>
                  </a:cubicBezTo>
                  <a:cubicBezTo>
                    <a:pt x="950" y="941"/>
                    <a:pt x="958" y="944"/>
                    <a:pt x="966" y="944"/>
                  </a:cubicBezTo>
                  <a:cubicBezTo>
                    <a:pt x="982" y="944"/>
                    <a:pt x="998" y="927"/>
                    <a:pt x="987" y="910"/>
                  </a:cubicBezTo>
                  <a:cubicBezTo>
                    <a:pt x="758" y="537"/>
                    <a:pt x="457" y="159"/>
                    <a:pt x="37" y="2"/>
                  </a:cubicBezTo>
                  <a:cubicBezTo>
                    <a:pt x="34" y="1"/>
                    <a:pt x="32" y="1"/>
                    <a:pt x="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
            <p:cNvSpPr/>
            <p:nvPr/>
          </p:nvSpPr>
          <p:spPr>
            <a:xfrm>
              <a:off x="8775202" y="137216"/>
              <a:ext cx="19362" cy="19002"/>
            </a:xfrm>
            <a:custGeom>
              <a:rect b="b" l="l" r="r" t="t"/>
              <a:pathLst>
                <a:path extrusionOk="0" h="211" w="215">
                  <a:moveTo>
                    <a:pt x="27" y="0"/>
                  </a:moveTo>
                  <a:cubicBezTo>
                    <a:pt x="12" y="0"/>
                    <a:pt x="1" y="20"/>
                    <a:pt x="13" y="33"/>
                  </a:cubicBezTo>
                  <a:cubicBezTo>
                    <a:pt x="39" y="63"/>
                    <a:pt x="69" y="92"/>
                    <a:pt x="94" y="122"/>
                  </a:cubicBezTo>
                  <a:lnTo>
                    <a:pt x="132" y="160"/>
                  </a:lnTo>
                  <a:cubicBezTo>
                    <a:pt x="145" y="177"/>
                    <a:pt x="158" y="190"/>
                    <a:pt x="175" y="207"/>
                  </a:cubicBezTo>
                  <a:cubicBezTo>
                    <a:pt x="178" y="209"/>
                    <a:pt x="181" y="210"/>
                    <a:pt x="185" y="210"/>
                  </a:cubicBezTo>
                  <a:cubicBezTo>
                    <a:pt x="200" y="210"/>
                    <a:pt x="215" y="190"/>
                    <a:pt x="204" y="173"/>
                  </a:cubicBezTo>
                  <a:cubicBezTo>
                    <a:pt x="192" y="160"/>
                    <a:pt x="179" y="143"/>
                    <a:pt x="166" y="131"/>
                  </a:cubicBezTo>
                  <a:lnTo>
                    <a:pt x="124" y="88"/>
                  </a:lnTo>
                  <a:lnTo>
                    <a:pt x="43" y="8"/>
                  </a:lnTo>
                  <a:cubicBezTo>
                    <a:pt x="38" y="2"/>
                    <a:pt x="32" y="0"/>
                    <a:pt x="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
            <p:cNvSpPr/>
            <p:nvPr/>
          </p:nvSpPr>
          <p:spPr>
            <a:xfrm>
              <a:off x="8753318" y="173508"/>
              <a:ext cx="10176" cy="7475"/>
            </a:xfrm>
            <a:custGeom>
              <a:rect b="b" l="l" r="r" t="t"/>
              <a:pathLst>
                <a:path extrusionOk="0" h="83" w="113">
                  <a:moveTo>
                    <a:pt x="29" y="1"/>
                  </a:moveTo>
                  <a:cubicBezTo>
                    <a:pt x="10" y="1"/>
                    <a:pt x="1" y="27"/>
                    <a:pt x="19" y="37"/>
                  </a:cubicBezTo>
                  <a:lnTo>
                    <a:pt x="53" y="63"/>
                  </a:lnTo>
                  <a:lnTo>
                    <a:pt x="49" y="58"/>
                  </a:lnTo>
                  <a:lnTo>
                    <a:pt x="49" y="58"/>
                  </a:lnTo>
                  <a:cubicBezTo>
                    <a:pt x="61" y="67"/>
                    <a:pt x="70" y="75"/>
                    <a:pt x="78" y="80"/>
                  </a:cubicBezTo>
                  <a:cubicBezTo>
                    <a:pt x="83" y="81"/>
                    <a:pt x="88" y="82"/>
                    <a:pt x="92" y="82"/>
                  </a:cubicBezTo>
                  <a:cubicBezTo>
                    <a:pt x="99" y="82"/>
                    <a:pt x="105" y="79"/>
                    <a:pt x="108" y="71"/>
                  </a:cubicBezTo>
                  <a:cubicBezTo>
                    <a:pt x="112" y="63"/>
                    <a:pt x="112" y="50"/>
                    <a:pt x="99" y="46"/>
                  </a:cubicBezTo>
                  <a:lnTo>
                    <a:pt x="40" y="3"/>
                  </a:lnTo>
                  <a:cubicBezTo>
                    <a:pt x="36" y="1"/>
                    <a:pt x="32" y="1"/>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
            <p:cNvSpPr/>
            <p:nvPr/>
          </p:nvSpPr>
          <p:spPr>
            <a:xfrm>
              <a:off x="8632015" y="263292"/>
              <a:ext cx="93297" cy="68712"/>
            </a:xfrm>
            <a:custGeom>
              <a:rect b="b" l="l" r="r" t="t"/>
              <a:pathLst>
                <a:path extrusionOk="0" h="763" w="1036">
                  <a:moveTo>
                    <a:pt x="123" y="1"/>
                  </a:moveTo>
                  <a:cubicBezTo>
                    <a:pt x="116" y="1"/>
                    <a:pt x="109" y="4"/>
                    <a:pt x="106" y="12"/>
                  </a:cubicBezTo>
                  <a:cubicBezTo>
                    <a:pt x="0" y="207"/>
                    <a:pt x="144" y="436"/>
                    <a:pt x="305" y="542"/>
                  </a:cubicBezTo>
                  <a:cubicBezTo>
                    <a:pt x="403" y="605"/>
                    <a:pt x="505" y="652"/>
                    <a:pt x="615" y="690"/>
                  </a:cubicBezTo>
                  <a:cubicBezTo>
                    <a:pt x="734" y="737"/>
                    <a:pt x="861" y="762"/>
                    <a:pt x="993" y="762"/>
                  </a:cubicBezTo>
                  <a:cubicBezTo>
                    <a:pt x="1022" y="762"/>
                    <a:pt x="1035" y="707"/>
                    <a:pt x="1001" y="703"/>
                  </a:cubicBezTo>
                  <a:cubicBezTo>
                    <a:pt x="891" y="686"/>
                    <a:pt x="785" y="661"/>
                    <a:pt x="683" y="622"/>
                  </a:cubicBezTo>
                  <a:cubicBezTo>
                    <a:pt x="581" y="593"/>
                    <a:pt x="484" y="550"/>
                    <a:pt x="395" y="504"/>
                  </a:cubicBezTo>
                  <a:cubicBezTo>
                    <a:pt x="221" y="406"/>
                    <a:pt x="72" y="236"/>
                    <a:pt x="144" y="24"/>
                  </a:cubicBezTo>
                  <a:cubicBezTo>
                    <a:pt x="150" y="11"/>
                    <a:pt x="136" y="1"/>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
            <p:cNvSpPr/>
            <p:nvPr/>
          </p:nvSpPr>
          <p:spPr>
            <a:xfrm>
              <a:off x="8672810" y="285445"/>
              <a:ext cx="21523" cy="16120"/>
            </a:xfrm>
            <a:custGeom>
              <a:rect b="b" l="l" r="r" t="t"/>
              <a:pathLst>
                <a:path extrusionOk="0" h="179" w="239">
                  <a:moveTo>
                    <a:pt x="26" y="1"/>
                  </a:moveTo>
                  <a:cubicBezTo>
                    <a:pt x="22" y="1"/>
                    <a:pt x="18" y="2"/>
                    <a:pt x="14" y="3"/>
                  </a:cubicBezTo>
                  <a:cubicBezTo>
                    <a:pt x="5" y="7"/>
                    <a:pt x="1" y="20"/>
                    <a:pt x="9" y="29"/>
                  </a:cubicBezTo>
                  <a:cubicBezTo>
                    <a:pt x="56" y="101"/>
                    <a:pt x="124" y="152"/>
                    <a:pt x="209" y="177"/>
                  </a:cubicBezTo>
                  <a:cubicBezTo>
                    <a:pt x="211" y="178"/>
                    <a:pt x="213" y="179"/>
                    <a:pt x="216" y="179"/>
                  </a:cubicBezTo>
                  <a:cubicBezTo>
                    <a:pt x="223" y="179"/>
                    <a:pt x="231" y="174"/>
                    <a:pt x="234" y="164"/>
                  </a:cubicBezTo>
                  <a:cubicBezTo>
                    <a:pt x="238" y="152"/>
                    <a:pt x="230" y="139"/>
                    <a:pt x="217" y="135"/>
                  </a:cubicBezTo>
                  <a:cubicBezTo>
                    <a:pt x="149" y="109"/>
                    <a:pt x="90" y="67"/>
                    <a:pt x="43" y="12"/>
                  </a:cubicBezTo>
                  <a:cubicBezTo>
                    <a:pt x="38" y="4"/>
                    <a:pt x="33" y="1"/>
                    <a:pt x="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
            <p:cNvSpPr/>
            <p:nvPr/>
          </p:nvSpPr>
          <p:spPr>
            <a:xfrm>
              <a:off x="8634717" y="486896"/>
              <a:ext cx="121664" cy="103743"/>
            </a:xfrm>
            <a:custGeom>
              <a:rect b="b" l="l" r="r" t="t"/>
              <a:pathLst>
                <a:path extrusionOk="0" h="1152" w="1351">
                  <a:moveTo>
                    <a:pt x="1324" y="0"/>
                  </a:moveTo>
                  <a:cubicBezTo>
                    <a:pt x="1323" y="0"/>
                    <a:pt x="1321" y="1"/>
                    <a:pt x="1319" y="1"/>
                  </a:cubicBezTo>
                  <a:cubicBezTo>
                    <a:pt x="971" y="124"/>
                    <a:pt x="615" y="252"/>
                    <a:pt x="322" y="476"/>
                  </a:cubicBezTo>
                  <a:cubicBezTo>
                    <a:pt x="199" y="570"/>
                    <a:pt x="38" y="701"/>
                    <a:pt x="17" y="867"/>
                  </a:cubicBezTo>
                  <a:cubicBezTo>
                    <a:pt x="0" y="1001"/>
                    <a:pt x="114" y="1151"/>
                    <a:pt x="254" y="1151"/>
                  </a:cubicBezTo>
                  <a:cubicBezTo>
                    <a:pt x="260" y="1151"/>
                    <a:pt x="266" y="1151"/>
                    <a:pt x="271" y="1151"/>
                  </a:cubicBezTo>
                  <a:cubicBezTo>
                    <a:pt x="305" y="1142"/>
                    <a:pt x="305" y="1091"/>
                    <a:pt x="271" y="1083"/>
                  </a:cubicBezTo>
                  <a:cubicBezTo>
                    <a:pt x="191" y="1079"/>
                    <a:pt x="119" y="1032"/>
                    <a:pt x="80" y="960"/>
                  </a:cubicBezTo>
                  <a:cubicBezTo>
                    <a:pt x="42" y="871"/>
                    <a:pt x="89" y="777"/>
                    <a:pt x="144" y="710"/>
                  </a:cubicBezTo>
                  <a:cubicBezTo>
                    <a:pt x="242" y="595"/>
                    <a:pt x="360" y="493"/>
                    <a:pt x="488" y="413"/>
                  </a:cubicBezTo>
                  <a:cubicBezTo>
                    <a:pt x="746" y="247"/>
                    <a:pt x="1039" y="146"/>
                    <a:pt x="1327" y="44"/>
                  </a:cubicBezTo>
                  <a:cubicBezTo>
                    <a:pt x="1351" y="36"/>
                    <a:pt x="1342" y="0"/>
                    <a:pt x="13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
            <p:cNvSpPr/>
            <p:nvPr/>
          </p:nvSpPr>
          <p:spPr>
            <a:xfrm>
              <a:off x="8660202" y="550655"/>
              <a:ext cx="13868" cy="24045"/>
            </a:xfrm>
            <a:custGeom>
              <a:rect b="b" l="l" r="r" t="t"/>
              <a:pathLst>
                <a:path extrusionOk="0" h="267" w="154">
                  <a:moveTo>
                    <a:pt x="133" y="0"/>
                  </a:moveTo>
                  <a:cubicBezTo>
                    <a:pt x="130" y="0"/>
                    <a:pt x="127" y="1"/>
                    <a:pt x="124" y="2"/>
                  </a:cubicBezTo>
                  <a:cubicBezTo>
                    <a:pt x="77" y="19"/>
                    <a:pt x="39" y="57"/>
                    <a:pt x="18" y="108"/>
                  </a:cubicBezTo>
                  <a:cubicBezTo>
                    <a:pt x="1" y="154"/>
                    <a:pt x="1" y="209"/>
                    <a:pt x="22" y="256"/>
                  </a:cubicBezTo>
                  <a:cubicBezTo>
                    <a:pt x="28" y="262"/>
                    <a:pt x="37" y="266"/>
                    <a:pt x="46" y="266"/>
                  </a:cubicBezTo>
                  <a:cubicBezTo>
                    <a:pt x="49" y="266"/>
                    <a:pt x="53" y="266"/>
                    <a:pt x="56" y="265"/>
                  </a:cubicBezTo>
                  <a:cubicBezTo>
                    <a:pt x="69" y="256"/>
                    <a:pt x="69" y="239"/>
                    <a:pt x="65" y="231"/>
                  </a:cubicBezTo>
                  <a:cubicBezTo>
                    <a:pt x="52" y="197"/>
                    <a:pt x="52" y="159"/>
                    <a:pt x="65" y="125"/>
                  </a:cubicBezTo>
                  <a:cubicBezTo>
                    <a:pt x="77" y="86"/>
                    <a:pt x="103" y="61"/>
                    <a:pt x="137" y="44"/>
                  </a:cubicBezTo>
                  <a:cubicBezTo>
                    <a:pt x="149" y="40"/>
                    <a:pt x="154" y="27"/>
                    <a:pt x="149" y="14"/>
                  </a:cubicBezTo>
                  <a:cubicBezTo>
                    <a:pt x="146" y="5"/>
                    <a:pt x="141" y="0"/>
                    <a:pt x="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
            <p:cNvSpPr/>
            <p:nvPr/>
          </p:nvSpPr>
          <p:spPr>
            <a:xfrm>
              <a:off x="8712164" y="646833"/>
              <a:ext cx="13868" cy="16570"/>
            </a:xfrm>
            <a:custGeom>
              <a:rect b="b" l="l" r="r" t="t"/>
              <a:pathLst>
                <a:path extrusionOk="0" h="184" w="154">
                  <a:moveTo>
                    <a:pt x="48" y="0"/>
                  </a:moveTo>
                  <a:cubicBezTo>
                    <a:pt x="42" y="0"/>
                    <a:pt x="37" y="2"/>
                    <a:pt x="35" y="7"/>
                  </a:cubicBezTo>
                  <a:cubicBezTo>
                    <a:pt x="9" y="32"/>
                    <a:pt x="1" y="66"/>
                    <a:pt x="14" y="100"/>
                  </a:cubicBezTo>
                  <a:cubicBezTo>
                    <a:pt x="18" y="130"/>
                    <a:pt x="39" y="159"/>
                    <a:pt x="69" y="172"/>
                  </a:cubicBezTo>
                  <a:cubicBezTo>
                    <a:pt x="82" y="180"/>
                    <a:pt x="96" y="183"/>
                    <a:pt x="108" y="183"/>
                  </a:cubicBezTo>
                  <a:cubicBezTo>
                    <a:pt x="115" y="183"/>
                    <a:pt x="122" y="182"/>
                    <a:pt x="128" y="181"/>
                  </a:cubicBezTo>
                  <a:cubicBezTo>
                    <a:pt x="154" y="172"/>
                    <a:pt x="149" y="138"/>
                    <a:pt x="124" y="138"/>
                  </a:cubicBezTo>
                  <a:lnTo>
                    <a:pt x="120" y="121"/>
                  </a:lnTo>
                  <a:lnTo>
                    <a:pt x="81" y="121"/>
                  </a:lnTo>
                  <a:lnTo>
                    <a:pt x="73" y="113"/>
                  </a:lnTo>
                  <a:lnTo>
                    <a:pt x="69" y="108"/>
                  </a:lnTo>
                  <a:cubicBezTo>
                    <a:pt x="69" y="104"/>
                    <a:pt x="64" y="100"/>
                    <a:pt x="64" y="96"/>
                  </a:cubicBezTo>
                  <a:cubicBezTo>
                    <a:pt x="64" y="96"/>
                    <a:pt x="60" y="92"/>
                    <a:pt x="60" y="87"/>
                  </a:cubicBezTo>
                  <a:lnTo>
                    <a:pt x="60" y="83"/>
                  </a:lnTo>
                  <a:lnTo>
                    <a:pt x="60" y="70"/>
                  </a:lnTo>
                  <a:lnTo>
                    <a:pt x="60" y="58"/>
                  </a:lnTo>
                  <a:lnTo>
                    <a:pt x="60" y="45"/>
                  </a:lnTo>
                  <a:lnTo>
                    <a:pt x="60" y="41"/>
                  </a:lnTo>
                  <a:lnTo>
                    <a:pt x="64" y="36"/>
                  </a:lnTo>
                  <a:cubicBezTo>
                    <a:pt x="69" y="28"/>
                    <a:pt x="69" y="15"/>
                    <a:pt x="64" y="7"/>
                  </a:cubicBezTo>
                  <a:cubicBezTo>
                    <a:pt x="60" y="2"/>
                    <a:pt x="54" y="0"/>
                    <a:pt x="4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
            <p:cNvSpPr/>
            <p:nvPr/>
          </p:nvSpPr>
          <p:spPr>
            <a:xfrm>
              <a:off x="8717117" y="653857"/>
              <a:ext cx="90" cy="90"/>
            </a:xfrm>
            <a:custGeom>
              <a:rect b="b" l="l" r="r" t="t"/>
              <a:pathLst>
                <a:path extrusionOk="0" h="1" w="1">
                  <a:moveTo>
                    <a:pt x="1"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
            <p:cNvSpPr/>
            <p:nvPr/>
          </p:nvSpPr>
          <p:spPr>
            <a:xfrm>
              <a:off x="8755930" y="613422"/>
              <a:ext cx="44307" cy="35302"/>
            </a:xfrm>
            <a:custGeom>
              <a:rect b="b" l="l" r="r" t="t"/>
              <a:pathLst>
                <a:path extrusionOk="0" h="392" w="492">
                  <a:moveTo>
                    <a:pt x="461" y="1"/>
                  </a:moveTo>
                  <a:cubicBezTo>
                    <a:pt x="455" y="1"/>
                    <a:pt x="449" y="3"/>
                    <a:pt x="444" y="9"/>
                  </a:cubicBezTo>
                  <a:cubicBezTo>
                    <a:pt x="427" y="26"/>
                    <a:pt x="418" y="43"/>
                    <a:pt x="401" y="60"/>
                  </a:cubicBezTo>
                  <a:cubicBezTo>
                    <a:pt x="389" y="77"/>
                    <a:pt x="372" y="98"/>
                    <a:pt x="359" y="115"/>
                  </a:cubicBezTo>
                  <a:cubicBezTo>
                    <a:pt x="325" y="149"/>
                    <a:pt x="291" y="178"/>
                    <a:pt x="257" y="208"/>
                  </a:cubicBezTo>
                  <a:cubicBezTo>
                    <a:pt x="223" y="233"/>
                    <a:pt x="185" y="259"/>
                    <a:pt x="147" y="284"/>
                  </a:cubicBezTo>
                  <a:cubicBezTo>
                    <a:pt x="109" y="310"/>
                    <a:pt x="66" y="331"/>
                    <a:pt x="20" y="348"/>
                  </a:cubicBezTo>
                  <a:cubicBezTo>
                    <a:pt x="0" y="356"/>
                    <a:pt x="6" y="392"/>
                    <a:pt x="26" y="392"/>
                  </a:cubicBezTo>
                  <a:cubicBezTo>
                    <a:pt x="28" y="392"/>
                    <a:pt x="30" y="391"/>
                    <a:pt x="32" y="390"/>
                  </a:cubicBezTo>
                  <a:cubicBezTo>
                    <a:pt x="75" y="373"/>
                    <a:pt x="121" y="352"/>
                    <a:pt x="164" y="331"/>
                  </a:cubicBezTo>
                  <a:cubicBezTo>
                    <a:pt x="206" y="310"/>
                    <a:pt x="249" y="280"/>
                    <a:pt x="287" y="250"/>
                  </a:cubicBezTo>
                  <a:cubicBezTo>
                    <a:pt x="325" y="221"/>
                    <a:pt x="359" y="191"/>
                    <a:pt x="393" y="153"/>
                  </a:cubicBezTo>
                  <a:cubicBezTo>
                    <a:pt x="410" y="136"/>
                    <a:pt x="427" y="119"/>
                    <a:pt x="439" y="102"/>
                  </a:cubicBezTo>
                  <a:cubicBezTo>
                    <a:pt x="456" y="81"/>
                    <a:pt x="473" y="60"/>
                    <a:pt x="482" y="38"/>
                  </a:cubicBezTo>
                  <a:cubicBezTo>
                    <a:pt x="491" y="20"/>
                    <a:pt x="478" y="1"/>
                    <a:pt x="4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
            <p:cNvSpPr/>
            <p:nvPr/>
          </p:nvSpPr>
          <p:spPr>
            <a:xfrm>
              <a:off x="8763404" y="636837"/>
              <a:ext cx="25936" cy="22334"/>
            </a:xfrm>
            <a:custGeom>
              <a:rect b="b" l="l" r="r" t="t"/>
              <a:pathLst>
                <a:path extrusionOk="0" h="248" w="288">
                  <a:moveTo>
                    <a:pt x="252" y="1"/>
                  </a:moveTo>
                  <a:cubicBezTo>
                    <a:pt x="248" y="1"/>
                    <a:pt x="245" y="2"/>
                    <a:pt x="242" y="3"/>
                  </a:cubicBezTo>
                  <a:cubicBezTo>
                    <a:pt x="229" y="12"/>
                    <a:pt x="221" y="20"/>
                    <a:pt x="212" y="33"/>
                  </a:cubicBezTo>
                  <a:lnTo>
                    <a:pt x="187" y="58"/>
                  </a:lnTo>
                  <a:cubicBezTo>
                    <a:pt x="166" y="75"/>
                    <a:pt x="149" y="92"/>
                    <a:pt x="127" y="109"/>
                  </a:cubicBezTo>
                  <a:cubicBezTo>
                    <a:pt x="110" y="126"/>
                    <a:pt x="89" y="143"/>
                    <a:pt x="72" y="160"/>
                  </a:cubicBezTo>
                  <a:cubicBezTo>
                    <a:pt x="51" y="173"/>
                    <a:pt x="34" y="190"/>
                    <a:pt x="13" y="207"/>
                  </a:cubicBezTo>
                  <a:cubicBezTo>
                    <a:pt x="0" y="211"/>
                    <a:pt x="0" y="224"/>
                    <a:pt x="4" y="236"/>
                  </a:cubicBezTo>
                  <a:cubicBezTo>
                    <a:pt x="10" y="245"/>
                    <a:pt x="17" y="247"/>
                    <a:pt x="23" y="247"/>
                  </a:cubicBezTo>
                  <a:cubicBezTo>
                    <a:pt x="27" y="247"/>
                    <a:pt x="31" y="246"/>
                    <a:pt x="34" y="245"/>
                  </a:cubicBezTo>
                  <a:cubicBezTo>
                    <a:pt x="60" y="232"/>
                    <a:pt x="81" y="219"/>
                    <a:pt x="106" y="207"/>
                  </a:cubicBezTo>
                  <a:cubicBezTo>
                    <a:pt x="127" y="190"/>
                    <a:pt x="149" y="173"/>
                    <a:pt x="170" y="152"/>
                  </a:cubicBezTo>
                  <a:cubicBezTo>
                    <a:pt x="191" y="135"/>
                    <a:pt x="208" y="118"/>
                    <a:pt x="225" y="101"/>
                  </a:cubicBezTo>
                  <a:cubicBezTo>
                    <a:pt x="250" y="80"/>
                    <a:pt x="267" y="58"/>
                    <a:pt x="280" y="33"/>
                  </a:cubicBezTo>
                  <a:cubicBezTo>
                    <a:pt x="287" y="15"/>
                    <a:pt x="268" y="1"/>
                    <a:pt x="2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
            <p:cNvSpPr/>
            <p:nvPr/>
          </p:nvSpPr>
          <p:spPr>
            <a:xfrm>
              <a:off x="8730895" y="684655"/>
              <a:ext cx="133371" cy="76457"/>
            </a:xfrm>
            <a:custGeom>
              <a:rect b="b" l="l" r="r" t="t"/>
              <a:pathLst>
                <a:path extrusionOk="0" h="849" w="1481">
                  <a:moveTo>
                    <a:pt x="1439" y="0"/>
                  </a:moveTo>
                  <a:cubicBezTo>
                    <a:pt x="1431" y="0"/>
                    <a:pt x="1424" y="3"/>
                    <a:pt x="1417" y="11"/>
                  </a:cubicBezTo>
                  <a:cubicBezTo>
                    <a:pt x="1222" y="244"/>
                    <a:pt x="1023" y="490"/>
                    <a:pt x="764" y="651"/>
                  </a:cubicBezTo>
                  <a:cubicBezTo>
                    <a:pt x="665" y="720"/>
                    <a:pt x="551" y="754"/>
                    <a:pt x="436" y="754"/>
                  </a:cubicBezTo>
                  <a:cubicBezTo>
                    <a:pt x="394" y="754"/>
                    <a:pt x="352" y="749"/>
                    <a:pt x="310" y="740"/>
                  </a:cubicBezTo>
                  <a:cubicBezTo>
                    <a:pt x="162" y="706"/>
                    <a:pt x="60" y="566"/>
                    <a:pt x="73" y="414"/>
                  </a:cubicBezTo>
                  <a:cubicBezTo>
                    <a:pt x="73" y="402"/>
                    <a:pt x="61" y="394"/>
                    <a:pt x="49" y="394"/>
                  </a:cubicBezTo>
                  <a:cubicBezTo>
                    <a:pt x="40" y="394"/>
                    <a:pt x="32" y="398"/>
                    <a:pt x="30" y="410"/>
                  </a:cubicBezTo>
                  <a:cubicBezTo>
                    <a:pt x="1" y="549"/>
                    <a:pt x="60" y="689"/>
                    <a:pt x="179" y="770"/>
                  </a:cubicBezTo>
                  <a:cubicBezTo>
                    <a:pt x="255" y="826"/>
                    <a:pt x="344" y="849"/>
                    <a:pt x="436" y="849"/>
                  </a:cubicBezTo>
                  <a:cubicBezTo>
                    <a:pt x="519" y="849"/>
                    <a:pt x="603" y="830"/>
                    <a:pt x="679" y="800"/>
                  </a:cubicBezTo>
                  <a:cubicBezTo>
                    <a:pt x="849" y="732"/>
                    <a:pt x="989" y="605"/>
                    <a:pt x="1120" y="482"/>
                  </a:cubicBezTo>
                  <a:cubicBezTo>
                    <a:pt x="1260" y="359"/>
                    <a:pt x="1379" y="214"/>
                    <a:pt x="1468" y="49"/>
                  </a:cubicBezTo>
                  <a:cubicBezTo>
                    <a:pt x="1481" y="27"/>
                    <a:pt x="1461" y="0"/>
                    <a:pt x="14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
            <p:cNvSpPr/>
            <p:nvPr/>
          </p:nvSpPr>
          <p:spPr>
            <a:xfrm>
              <a:off x="8766016" y="711131"/>
              <a:ext cx="42956" cy="25305"/>
            </a:xfrm>
            <a:custGeom>
              <a:rect b="b" l="l" r="r" t="t"/>
              <a:pathLst>
                <a:path extrusionOk="0" h="281" w="477">
                  <a:moveTo>
                    <a:pt x="437" y="0"/>
                  </a:moveTo>
                  <a:cubicBezTo>
                    <a:pt x="432" y="0"/>
                    <a:pt x="426" y="2"/>
                    <a:pt x="421" y="5"/>
                  </a:cubicBezTo>
                  <a:cubicBezTo>
                    <a:pt x="357" y="60"/>
                    <a:pt x="289" y="107"/>
                    <a:pt x="217" y="154"/>
                  </a:cubicBezTo>
                  <a:cubicBezTo>
                    <a:pt x="179" y="175"/>
                    <a:pt x="145" y="196"/>
                    <a:pt x="111" y="213"/>
                  </a:cubicBezTo>
                  <a:cubicBezTo>
                    <a:pt x="98" y="222"/>
                    <a:pt x="81" y="226"/>
                    <a:pt x="69" y="230"/>
                  </a:cubicBezTo>
                  <a:lnTo>
                    <a:pt x="56" y="230"/>
                  </a:lnTo>
                  <a:cubicBezTo>
                    <a:pt x="59" y="216"/>
                    <a:pt x="44" y="203"/>
                    <a:pt x="32" y="203"/>
                  </a:cubicBezTo>
                  <a:cubicBezTo>
                    <a:pt x="26" y="203"/>
                    <a:pt x="21" y="206"/>
                    <a:pt x="18" y="213"/>
                  </a:cubicBezTo>
                  <a:cubicBezTo>
                    <a:pt x="1" y="251"/>
                    <a:pt x="31" y="277"/>
                    <a:pt x="64" y="281"/>
                  </a:cubicBezTo>
                  <a:cubicBezTo>
                    <a:pt x="111" y="281"/>
                    <a:pt x="158" y="264"/>
                    <a:pt x="196" y="239"/>
                  </a:cubicBezTo>
                  <a:cubicBezTo>
                    <a:pt x="294" y="183"/>
                    <a:pt x="383" y="120"/>
                    <a:pt x="463" y="43"/>
                  </a:cubicBezTo>
                  <a:cubicBezTo>
                    <a:pt x="477" y="23"/>
                    <a:pt x="458" y="0"/>
                    <a:pt x="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
            <p:cNvSpPr/>
            <p:nvPr/>
          </p:nvSpPr>
          <p:spPr>
            <a:xfrm>
              <a:off x="9002859" y="650705"/>
              <a:ext cx="39534" cy="112389"/>
            </a:xfrm>
            <a:custGeom>
              <a:rect b="b" l="l" r="r" t="t"/>
              <a:pathLst>
                <a:path extrusionOk="0" h="1248" w="439">
                  <a:moveTo>
                    <a:pt x="24" y="1"/>
                  </a:moveTo>
                  <a:cubicBezTo>
                    <a:pt x="12" y="1"/>
                    <a:pt x="1" y="8"/>
                    <a:pt x="1" y="23"/>
                  </a:cubicBezTo>
                  <a:cubicBezTo>
                    <a:pt x="5" y="286"/>
                    <a:pt x="43" y="549"/>
                    <a:pt x="107" y="803"/>
                  </a:cubicBezTo>
                  <a:cubicBezTo>
                    <a:pt x="132" y="903"/>
                    <a:pt x="191" y="1248"/>
                    <a:pt x="343" y="1248"/>
                  </a:cubicBezTo>
                  <a:cubicBezTo>
                    <a:pt x="365" y="1248"/>
                    <a:pt x="389" y="1240"/>
                    <a:pt x="416" y="1223"/>
                  </a:cubicBezTo>
                  <a:cubicBezTo>
                    <a:pt x="439" y="1208"/>
                    <a:pt x="424" y="1180"/>
                    <a:pt x="403" y="1180"/>
                  </a:cubicBezTo>
                  <a:cubicBezTo>
                    <a:pt x="400" y="1180"/>
                    <a:pt x="398" y="1180"/>
                    <a:pt x="395" y="1181"/>
                  </a:cubicBezTo>
                  <a:cubicBezTo>
                    <a:pt x="382" y="1188"/>
                    <a:pt x="370" y="1191"/>
                    <a:pt x="358" y="1191"/>
                  </a:cubicBezTo>
                  <a:cubicBezTo>
                    <a:pt x="273" y="1191"/>
                    <a:pt x="231" y="1029"/>
                    <a:pt x="213" y="969"/>
                  </a:cubicBezTo>
                  <a:cubicBezTo>
                    <a:pt x="179" y="867"/>
                    <a:pt x="149" y="765"/>
                    <a:pt x="128" y="659"/>
                  </a:cubicBezTo>
                  <a:cubicBezTo>
                    <a:pt x="85" y="451"/>
                    <a:pt x="56" y="235"/>
                    <a:pt x="47" y="23"/>
                  </a:cubicBezTo>
                  <a:cubicBezTo>
                    <a:pt x="47" y="8"/>
                    <a:pt x="36"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
            <p:cNvSpPr/>
            <p:nvPr/>
          </p:nvSpPr>
          <p:spPr>
            <a:xfrm>
              <a:off x="9029605" y="705908"/>
              <a:ext cx="16300" cy="42326"/>
            </a:xfrm>
            <a:custGeom>
              <a:rect b="b" l="l" r="r" t="t"/>
              <a:pathLst>
                <a:path extrusionOk="0" h="470" w="181">
                  <a:moveTo>
                    <a:pt x="26" y="1"/>
                  </a:moveTo>
                  <a:cubicBezTo>
                    <a:pt x="16" y="1"/>
                    <a:pt x="7" y="6"/>
                    <a:pt x="5" y="17"/>
                  </a:cubicBezTo>
                  <a:cubicBezTo>
                    <a:pt x="0" y="97"/>
                    <a:pt x="9" y="174"/>
                    <a:pt x="30" y="250"/>
                  </a:cubicBezTo>
                  <a:cubicBezTo>
                    <a:pt x="51" y="326"/>
                    <a:pt x="85" y="398"/>
                    <a:pt x="132" y="462"/>
                  </a:cubicBezTo>
                  <a:cubicBezTo>
                    <a:pt x="136" y="467"/>
                    <a:pt x="141" y="469"/>
                    <a:pt x="146" y="469"/>
                  </a:cubicBezTo>
                  <a:cubicBezTo>
                    <a:pt x="163" y="469"/>
                    <a:pt x="181" y="448"/>
                    <a:pt x="174" y="432"/>
                  </a:cubicBezTo>
                  <a:cubicBezTo>
                    <a:pt x="153" y="398"/>
                    <a:pt x="136" y="369"/>
                    <a:pt x="119" y="335"/>
                  </a:cubicBezTo>
                  <a:cubicBezTo>
                    <a:pt x="102" y="301"/>
                    <a:pt x="90" y="267"/>
                    <a:pt x="81" y="233"/>
                  </a:cubicBezTo>
                  <a:cubicBezTo>
                    <a:pt x="60" y="165"/>
                    <a:pt x="47" y="89"/>
                    <a:pt x="47" y="17"/>
                  </a:cubicBezTo>
                  <a:cubicBezTo>
                    <a:pt x="45" y="6"/>
                    <a:pt x="35" y="1"/>
                    <a:pt x="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
            <p:cNvSpPr/>
            <p:nvPr/>
          </p:nvSpPr>
          <p:spPr>
            <a:xfrm>
              <a:off x="9148026" y="574069"/>
              <a:ext cx="31789" cy="82670"/>
            </a:xfrm>
            <a:custGeom>
              <a:rect b="b" l="l" r="r" t="t"/>
              <a:pathLst>
                <a:path extrusionOk="0" h="918" w="353">
                  <a:moveTo>
                    <a:pt x="32" y="0"/>
                  </a:moveTo>
                  <a:cubicBezTo>
                    <a:pt x="17" y="0"/>
                    <a:pt x="1" y="16"/>
                    <a:pt x="13" y="34"/>
                  </a:cubicBezTo>
                  <a:cubicBezTo>
                    <a:pt x="98" y="162"/>
                    <a:pt x="166" y="301"/>
                    <a:pt x="212" y="450"/>
                  </a:cubicBezTo>
                  <a:cubicBezTo>
                    <a:pt x="259" y="598"/>
                    <a:pt x="284" y="747"/>
                    <a:pt x="301" y="900"/>
                  </a:cubicBezTo>
                  <a:cubicBezTo>
                    <a:pt x="303" y="912"/>
                    <a:pt x="313" y="918"/>
                    <a:pt x="323" y="918"/>
                  </a:cubicBezTo>
                  <a:cubicBezTo>
                    <a:pt x="337" y="918"/>
                    <a:pt x="352" y="908"/>
                    <a:pt x="352" y="891"/>
                  </a:cubicBezTo>
                  <a:cubicBezTo>
                    <a:pt x="348" y="734"/>
                    <a:pt x="314" y="577"/>
                    <a:pt x="259" y="429"/>
                  </a:cubicBezTo>
                  <a:cubicBezTo>
                    <a:pt x="208" y="280"/>
                    <a:pt x="136" y="140"/>
                    <a:pt x="47" y="9"/>
                  </a:cubicBezTo>
                  <a:cubicBezTo>
                    <a:pt x="43" y="3"/>
                    <a:pt x="38"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
            <p:cNvSpPr/>
            <p:nvPr/>
          </p:nvSpPr>
          <p:spPr>
            <a:xfrm>
              <a:off x="9170089" y="579202"/>
              <a:ext cx="31159" cy="63489"/>
            </a:xfrm>
            <a:custGeom>
              <a:rect b="b" l="l" r="r" t="t"/>
              <a:pathLst>
                <a:path extrusionOk="0" h="705" w="346">
                  <a:moveTo>
                    <a:pt x="34" y="1"/>
                  </a:moveTo>
                  <a:cubicBezTo>
                    <a:pt x="17" y="1"/>
                    <a:pt x="1" y="19"/>
                    <a:pt x="10" y="37"/>
                  </a:cubicBezTo>
                  <a:cubicBezTo>
                    <a:pt x="69" y="138"/>
                    <a:pt x="116" y="244"/>
                    <a:pt x="167" y="355"/>
                  </a:cubicBezTo>
                  <a:cubicBezTo>
                    <a:pt x="213" y="465"/>
                    <a:pt x="247" y="575"/>
                    <a:pt x="285" y="686"/>
                  </a:cubicBezTo>
                  <a:cubicBezTo>
                    <a:pt x="290" y="699"/>
                    <a:pt x="301" y="704"/>
                    <a:pt x="311" y="704"/>
                  </a:cubicBezTo>
                  <a:cubicBezTo>
                    <a:pt x="328" y="704"/>
                    <a:pt x="346" y="690"/>
                    <a:pt x="341" y="669"/>
                  </a:cubicBezTo>
                  <a:cubicBezTo>
                    <a:pt x="311" y="550"/>
                    <a:pt x="269" y="440"/>
                    <a:pt x="218" y="329"/>
                  </a:cubicBezTo>
                  <a:cubicBezTo>
                    <a:pt x="171" y="219"/>
                    <a:pt x="116" y="113"/>
                    <a:pt x="52" y="11"/>
                  </a:cubicBezTo>
                  <a:cubicBezTo>
                    <a:pt x="47" y="4"/>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
            <p:cNvSpPr/>
            <p:nvPr/>
          </p:nvSpPr>
          <p:spPr>
            <a:xfrm>
              <a:off x="9202509" y="495632"/>
              <a:ext cx="50611" cy="120854"/>
            </a:xfrm>
            <a:custGeom>
              <a:rect b="b" l="l" r="r" t="t"/>
              <a:pathLst>
                <a:path extrusionOk="0" h="1342" w="562">
                  <a:moveTo>
                    <a:pt x="26" y="1"/>
                  </a:moveTo>
                  <a:cubicBezTo>
                    <a:pt x="12" y="1"/>
                    <a:pt x="0" y="14"/>
                    <a:pt x="6" y="32"/>
                  </a:cubicBezTo>
                  <a:cubicBezTo>
                    <a:pt x="112" y="244"/>
                    <a:pt x="235" y="439"/>
                    <a:pt x="324" y="655"/>
                  </a:cubicBezTo>
                  <a:cubicBezTo>
                    <a:pt x="367" y="761"/>
                    <a:pt x="401" y="867"/>
                    <a:pt x="426" y="973"/>
                  </a:cubicBezTo>
                  <a:cubicBezTo>
                    <a:pt x="451" y="1088"/>
                    <a:pt x="456" y="1202"/>
                    <a:pt x="473" y="1312"/>
                  </a:cubicBezTo>
                  <a:cubicBezTo>
                    <a:pt x="479" y="1332"/>
                    <a:pt x="495" y="1341"/>
                    <a:pt x="511" y="1341"/>
                  </a:cubicBezTo>
                  <a:cubicBezTo>
                    <a:pt x="527" y="1341"/>
                    <a:pt x="543" y="1332"/>
                    <a:pt x="549" y="1312"/>
                  </a:cubicBezTo>
                  <a:cubicBezTo>
                    <a:pt x="562" y="1202"/>
                    <a:pt x="549" y="1088"/>
                    <a:pt x="519" y="982"/>
                  </a:cubicBezTo>
                  <a:cubicBezTo>
                    <a:pt x="494" y="867"/>
                    <a:pt x="456" y="753"/>
                    <a:pt x="409" y="647"/>
                  </a:cubicBezTo>
                  <a:cubicBezTo>
                    <a:pt x="311" y="422"/>
                    <a:pt x="188" y="205"/>
                    <a:pt x="44" y="10"/>
                  </a:cubicBezTo>
                  <a:cubicBezTo>
                    <a:pt x="39" y="4"/>
                    <a:pt x="32" y="1"/>
                    <a:pt x="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
            <p:cNvSpPr/>
            <p:nvPr/>
          </p:nvSpPr>
          <p:spPr>
            <a:xfrm>
              <a:off x="8962784" y="168825"/>
              <a:ext cx="6934" cy="5764"/>
            </a:xfrm>
            <a:custGeom>
              <a:rect b="b" l="l" r="r" t="t"/>
              <a:pathLst>
                <a:path extrusionOk="0" h="64" w="77">
                  <a:moveTo>
                    <a:pt x="38" y="0"/>
                  </a:moveTo>
                  <a:cubicBezTo>
                    <a:pt x="0" y="4"/>
                    <a:pt x="0" y="60"/>
                    <a:pt x="38" y="64"/>
                  </a:cubicBezTo>
                  <a:cubicBezTo>
                    <a:pt x="77" y="60"/>
                    <a:pt x="77" y="4"/>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
            <p:cNvSpPr/>
            <p:nvPr/>
          </p:nvSpPr>
          <p:spPr>
            <a:xfrm>
              <a:off x="8958552" y="34464"/>
              <a:ext cx="49710" cy="133552"/>
            </a:xfrm>
            <a:custGeom>
              <a:rect b="b" l="l" r="r" t="t"/>
              <a:pathLst>
                <a:path extrusionOk="0" h="1483" w="552">
                  <a:moveTo>
                    <a:pt x="421" y="0"/>
                  </a:moveTo>
                  <a:cubicBezTo>
                    <a:pt x="385" y="0"/>
                    <a:pt x="348" y="12"/>
                    <a:pt x="319" y="33"/>
                  </a:cubicBezTo>
                  <a:cubicBezTo>
                    <a:pt x="196" y="101"/>
                    <a:pt x="102" y="211"/>
                    <a:pt x="56" y="347"/>
                  </a:cubicBezTo>
                  <a:cubicBezTo>
                    <a:pt x="1" y="508"/>
                    <a:pt x="13" y="695"/>
                    <a:pt x="13" y="864"/>
                  </a:cubicBezTo>
                  <a:cubicBezTo>
                    <a:pt x="5" y="1064"/>
                    <a:pt x="9" y="1267"/>
                    <a:pt x="26" y="1467"/>
                  </a:cubicBezTo>
                  <a:cubicBezTo>
                    <a:pt x="28" y="1477"/>
                    <a:pt x="38" y="1483"/>
                    <a:pt x="47" y="1483"/>
                  </a:cubicBezTo>
                  <a:cubicBezTo>
                    <a:pt x="57" y="1483"/>
                    <a:pt x="66" y="1477"/>
                    <a:pt x="68" y="1467"/>
                  </a:cubicBezTo>
                  <a:cubicBezTo>
                    <a:pt x="90" y="1191"/>
                    <a:pt x="64" y="911"/>
                    <a:pt x="73" y="635"/>
                  </a:cubicBezTo>
                  <a:cubicBezTo>
                    <a:pt x="68" y="504"/>
                    <a:pt x="98" y="372"/>
                    <a:pt x="166" y="258"/>
                  </a:cubicBezTo>
                  <a:cubicBezTo>
                    <a:pt x="196" y="207"/>
                    <a:pt x="238" y="160"/>
                    <a:pt x="289" y="126"/>
                  </a:cubicBezTo>
                  <a:cubicBezTo>
                    <a:pt x="310" y="110"/>
                    <a:pt x="336" y="97"/>
                    <a:pt x="357" y="84"/>
                  </a:cubicBezTo>
                  <a:cubicBezTo>
                    <a:pt x="372" y="75"/>
                    <a:pt x="409" y="61"/>
                    <a:pt x="439" y="61"/>
                  </a:cubicBezTo>
                  <a:cubicBezTo>
                    <a:pt x="468" y="61"/>
                    <a:pt x="490" y="74"/>
                    <a:pt x="480" y="118"/>
                  </a:cubicBezTo>
                  <a:cubicBezTo>
                    <a:pt x="477" y="136"/>
                    <a:pt x="492" y="148"/>
                    <a:pt x="507" y="148"/>
                  </a:cubicBezTo>
                  <a:cubicBezTo>
                    <a:pt x="517" y="148"/>
                    <a:pt x="528" y="143"/>
                    <a:pt x="535" y="131"/>
                  </a:cubicBezTo>
                  <a:cubicBezTo>
                    <a:pt x="552" y="84"/>
                    <a:pt x="531" y="33"/>
                    <a:pt x="484" y="12"/>
                  </a:cubicBezTo>
                  <a:cubicBezTo>
                    <a:pt x="464" y="4"/>
                    <a:pt x="442" y="0"/>
                    <a:pt x="4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
            <p:cNvSpPr/>
            <p:nvPr/>
          </p:nvSpPr>
          <p:spPr>
            <a:xfrm>
              <a:off x="9010873" y="16003"/>
              <a:ext cx="26566" cy="11797"/>
            </a:xfrm>
            <a:custGeom>
              <a:rect b="b" l="l" r="r" t="t"/>
              <a:pathLst>
                <a:path extrusionOk="0" h="131" w="295">
                  <a:moveTo>
                    <a:pt x="30" y="1"/>
                  </a:moveTo>
                  <a:cubicBezTo>
                    <a:pt x="1" y="1"/>
                    <a:pt x="1" y="47"/>
                    <a:pt x="30" y="47"/>
                  </a:cubicBezTo>
                  <a:cubicBezTo>
                    <a:pt x="68" y="47"/>
                    <a:pt x="107" y="56"/>
                    <a:pt x="145" y="73"/>
                  </a:cubicBezTo>
                  <a:cubicBezTo>
                    <a:pt x="162" y="81"/>
                    <a:pt x="175" y="85"/>
                    <a:pt x="191" y="98"/>
                  </a:cubicBezTo>
                  <a:cubicBezTo>
                    <a:pt x="208" y="107"/>
                    <a:pt x="225" y="119"/>
                    <a:pt x="247" y="128"/>
                  </a:cubicBezTo>
                  <a:cubicBezTo>
                    <a:pt x="251" y="130"/>
                    <a:pt x="255" y="131"/>
                    <a:pt x="259" y="131"/>
                  </a:cubicBezTo>
                  <a:cubicBezTo>
                    <a:pt x="282" y="131"/>
                    <a:pt x="295" y="103"/>
                    <a:pt x="281" y="81"/>
                  </a:cubicBezTo>
                  <a:cubicBezTo>
                    <a:pt x="247" y="52"/>
                    <a:pt x="204" y="26"/>
                    <a:pt x="162" y="13"/>
                  </a:cubicBezTo>
                  <a:cubicBezTo>
                    <a:pt x="141" y="9"/>
                    <a:pt x="119" y="5"/>
                    <a:pt x="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
            <p:cNvSpPr/>
            <p:nvPr/>
          </p:nvSpPr>
          <p:spPr>
            <a:xfrm>
              <a:off x="9082737" y="14472"/>
              <a:ext cx="10717" cy="19902"/>
            </a:xfrm>
            <a:custGeom>
              <a:rect b="b" l="l" r="r" t="t"/>
              <a:pathLst>
                <a:path extrusionOk="0" h="221" w="119">
                  <a:moveTo>
                    <a:pt x="22" y="0"/>
                  </a:moveTo>
                  <a:cubicBezTo>
                    <a:pt x="14" y="0"/>
                    <a:pt x="7" y="4"/>
                    <a:pt x="4" y="9"/>
                  </a:cubicBezTo>
                  <a:cubicBezTo>
                    <a:pt x="0" y="22"/>
                    <a:pt x="0" y="35"/>
                    <a:pt x="13" y="43"/>
                  </a:cubicBezTo>
                  <a:cubicBezTo>
                    <a:pt x="13" y="43"/>
                    <a:pt x="17" y="43"/>
                    <a:pt x="17" y="47"/>
                  </a:cubicBezTo>
                  <a:lnTo>
                    <a:pt x="21" y="52"/>
                  </a:lnTo>
                  <a:lnTo>
                    <a:pt x="34" y="64"/>
                  </a:lnTo>
                  <a:lnTo>
                    <a:pt x="34" y="69"/>
                  </a:lnTo>
                  <a:lnTo>
                    <a:pt x="38" y="73"/>
                  </a:lnTo>
                  <a:cubicBezTo>
                    <a:pt x="38" y="77"/>
                    <a:pt x="42" y="86"/>
                    <a:pt x="47" y="90"/>
                  </a:cubicBezTo>
                  <a:cubicBezTo>
                    <a:pt x="47" y="90"/>
                    <a:pt x="47" y="94"/>
                    <a:pt x="47" y="94"/>
                  </a:cubicBezTo>
                  <a:lnTo>
                    <a:pt x="51" y="107"/>
                  </a:lnTo>
                  <a:cubicBezTo>
                    <a:pt x="51" y="111"/>
                    <a:pt x="51" y="115"/>
                    <a:pt x="51" y="119"/>
                  </a:cubicBezTo>
                  <a:lnTo>
                    <a:pt x="51" y="128"/>
                  </a:lnTo>
                  <a:lnTo>
                    <a:pt x="51" y="149"/>
                  </a:lnTo>
                  <a:lnTo>
                    <a:pt x="51" y="153"/>
                  </a:lnTo>
                  <a:lnTo>
                    <a:pt x="51" y="162"/>
                  </a:lnTo>
                  <a:lnTo>
                    <a:pt x="51" y="166"/>
                  </a:lnTo>
                  <a:cubicBezTo>
                    <a:pt x="51" y="170"/>
                    <a:pt x="51" y="175"/>
                    <a:pt x="51" y="179"/>
                  </a:cubicBezTo>
                  <a:lnTo>
                    <a:pt x="51" y="183"/>
                  </a:lnTo>
                  <a:cubicBezTo>
                    <a:pt x="51" y="187"/>
                    <a:pt x="51" y="192"/>
                    <a:pt x="51" y="196"/>
                  </a:cubicBezTo>
                  <a:cubicBezTo>
                    <a:pt x="51" y="210"/>
                    <a:pt x="65" y="221"/>
                    <a:pt x="77" y="221"/>
                  </a:cubicBezTo>
                  <a:cubicBezTo>
                    <a:pt x="83" y="221"/>
                    <a:pt x="89" y="218"/>
                    <a:pt x="93" y="213"/>
                  </a:cubicBezTo>
                  <a:cubicBezTo>
                    <a:pt x="98" y="209"/>
                    <a:pt x="102" y="204"/>
                    <a:pt x="106" y="200"/>
                  </a:cubicBezTo>
                  <a:lnTo>
                    <a:pt x="106" y="200"/>
                  </a:lnTo>
                  <a:cubicBezTo>
                    <a:pt x="105" y="201"/>
                    <a:pt x="104" y="202"/>
                    <a:pt x="104" y="202"/>
                  </a:cubicBezTo>
                  <a:cubicBezTo>
                    <a:pt x="104" y="202"/>
                    <a:pt x="106" y="199"/>
                    <a:pt x="106" y="196"/>
                  </a:cubicBezTo>
                  <a:cubicBezTo>
                    <a:pt x="110" y="192"/>
                    <a:pt x="110" y="187"/>
                    <a:pt x="115" y="183"/>
                  </a:cubicBezTo>
                  <a:cubicBezTo>
                    <a:pt x="115" y="175"/>
                    <a:pt x="115" y="162"/>
                    <a:pt x="119" y="149"/>
                  </a:cubicBezTo>
                  <a:cubicBezTo>
                    <a:pt x="119" y="132"/>
                    <a:pt x="119" y="111"/>
                    <a:pt x="115" y="94"/>
                  </a:cubicBezTo>
                  <a:cubicBezTo>
                    <a:pt x="110" y="86"/>
                    <a:pt x="106" y="77"/>
                    <a:pt x="102" y="64"/>
                  </a:cubicBezTo>
                  <a:cubicBezTo>
                    <a:pt x="98" y="60"/>
                    <a:pt x="93" y="56"/>
                    <a:pt x="89" y="52"/>
                  </a:cubicBezTo>
                  <a:lnTo>
                    <a:pt x="85" y="47"/>
                  </a:lnTo>
                  <a:cubicBezTo>
                    <a:pt x="85" y="43"/>
                    <a:pt x="81" y="43"/>
                    <a:pt x="81" y="39"/>
                  </a:cubicBezTo>
                  <a:cubicBezTo>
                    <a:pt x="76" y="30"/>
                    <a:pt x="68" y="26"/>
                    <a:pt x="59" y="18"/>
                  </a:cubicBezTo>
                  <a:lnTo>
                    <a:pt x="51" y="13"/>
                  </a:lnTo>
                  <a:lnTo>
                    <a:pt x="47" y="9"/>
                  </a:lnTo>
                  <a:lnTo>
                    <a:pt x="34" y="5"/>
                  </a:lnTo>
                  <a:cubicBezTo>
                    <a:pt x="31" y="2"/>
                    <a:pt x="26"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
            <p:cNvSpPr/>
            <p:nvPr/>
          </p:nvSpPr>
          <p:spPr>
            <a:xfrm>
              <a:off x="9135328" y="-7051"/>
              <a:ext cx="69342" cy="144268"/>
            </a:xfrm>
            <a:custGeom>
              <a:rect b="b" l="l" r="r" t="t"/>
              <a:pathLst>
                <a:path extrusionOk="0" h="1602" w="770">
                  <a:moveTo>
                    <a:pt x="238" y="1"/>
                  </a:moveTo>
                  <a:cubicBezTo>
                    <a:pt x="154" y="1"/>
                    <a:pt x="73" y="27"/>
                    <a:pt x="14" y="95"/>
                  </a:cubicBezTo>
                  <a:cubicBezTo>
                    <a:pt x="1" y="112"/>
                    <a:pt x="13" y="131"/>
                    <a:pt x="29" y="131"/>
                  </a:cubicBezTo>
                  <a:cubicBezTo>
                    <a:pt x="34" y="131"/>
                    <a:pt x="39" y="129"/>
                    <a:pt x="44" y="125"/>
                  </a:cubicBezTo>
                  <a:cubicBezTo>
                    <a:pt x="97" y="73"/>
                    <a:pt x="165" y="53"/>
                    <a:pt x="235" y="53"/>
                  </a:cubicBezTo>
                  <a:cubicBezTo>
                    <a:pt x="320" y="53"/>
                    <a:pt x="408" y="83"/>
                    <a:pt x="481" y="125"/>
                  </a:cubicBezTo>
                  <a:cubicBezTo>
                    <a:pt x="557" y="163"/>
                    <a:pt x="621" y="227"/>
                    <a:pt x="663" y="303"/>
                  </a:cubicBezTo>
                  <a:cubicBezTo>
                    <a:pt x="693" y="392"/>
                    <a:pt x="697" y="490"/>
                    <a:pt x="671" y="579"/>
                  </a:cubicBezTo>
                  <a:cubicBezTo>
                    <a:pt x="625" y="753"/>
                    <a:pt x="561" y="923"/>
                    <a:pt x="481" y="1084"/>
                  </a:cubicBezTo>
                  <a:cubicBezTo>
                    <a:pt x="442" y="1164"/>
                    <a:pt x="404" y="1241"/>
                    <a:pt x="362" y="1321"/>
                  </a:cubicBezTo>
                  <a:cubicBezTo>
                    <a:pt x="315" y="1402"/>
                    <a:pt x="273" y="1482"/>
                    <a:pt x="239" y="1563"/>
                  </a:cubicBezTo>
                  <a:cubicBezTo>
                    <a:pt x="233" y="1584"/>
                    <a:pt x="249" y="1601"/>
                    <a:pt x="266" y="1601"/>
                  </a:cubicBezTo>
                  <a:cubicBezTo>
                    <a:pt x="273" y="1601"/>
                    <a:pt x="280" y="1599"/>
                    <a:pt x="286" y="1593"/>
                  </a:cubicBezTo>
                  <a:cubicBezTo>
                    <a:pt x="349" y="1508"/>
                    <a:pt x="404" y="1415"/>
                    <a:pt x="447" y="1317"/>
                  </a:cubicBezTo>
                  <a:cubicBezTo>
                    <a:pt x="498" y="1215"/>
                    <a:pt x="548" y="1113"/>
                    <a:pt x="591" y="1007"/>
                  </a:cubicBezTo>
                  <a:cubicBezTo>
                    <a:pt x="667" y="829"/>
                    <a:pt x="769" y="621"/>
                    <a:pt x="752" y="418"/>
                  </a:cubicBezTo>
                  <a:cubicBezTo>
                    <a:pt x="739" y="235"/>
                    <a:pt x="599" y="108"/>
                    <a:pt x="438" y="45"/>
                  </a:cubicBezTo>
                  <a:cubicBezTo>
                    <a:pt x="376" y="18"/>
                    <a:pt x="306" y="1"/>
                    <a:pt x="2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
            <p:cNvSpPr/>
            <p:nvPr/>
          </p:nvSpPr>
          <p:spPr>
            <a:xfrm>
              <a:off x="9154780" y="25279"/>
              <a:ext cx="14679" cy="53403"/>
            </a:xfrm>
            <a:custGeom>
              <a:rect b="b" l="l" r="r" t="t"/>
              <a:pathLst>
                <a:path extrusionOk="0" h="593" w="163">
                  <a:moveTo>
                    <a:pt x="82" y="1"/>
                  </a:moveTo>
                  <a:cubicBezTo>
                    <a:pt x="67" y="1"/>
                    <a:pt x="52" y="16"/>
                    <a:pt x="61" y="33"/>
                  </a:cubicBezTo>
                  <a:cubicBezTo>
                    <a:pt x="99" y="118"/>
                    <a:pt x="112" y="207"/>
                    <a:pt x="103" y="301"/>
                  </a:cubicBezTo>
                  <a:cubicBezTo>
                    <a:pt x="91" y="390"/>
                    <a:pt x="61" y="479"/>
                    <a:pt x="10" y="555"/>
                  </a:cubicBezTo>
                  <a:cubicBezTo>
                    <a:pt x="0" y="571"/>
                    <a:pt x="18" y="592"/>
                    <a:pt x="34" y="592"/>
                  </a:cubicBezTo>
                  <a:cubicBezTo>
                    <a:pt x="39" y="592"/>
                    <a:pt x="44" y="590"/>
                    <a:pt x="48" y="585"/>
                  </a:cubicBezTo>
                  <a:cubicBezTo>
                    <a:pt x="112" y="504"/>
                    <a:pt x="150" y="407"/>
                    <a:pt x="154" y="305"/>
                  </a:cubicBezTo>
                  <a:cubicBezTo>
                    <a:pt x="163" y="254"/>
                    <a:pt x="159" y="203"/>
                    <a:pt x="150" y="156"/>
                  </a:cubicBezTo>
                  <a:cubicBezTo>
                    <a:pt x="142" y="105"/>
                    <a:pt x="125" y="55"/>
                    <a:pt x="99" y="12"/>
                  </a:cubicBezTo>
                  <a:cubicBezTo>
                    <a:pt x="95" y="4"/>
                    <a:pt x="88" y="1"/>
                    <a:pt x="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
            <p:cNvSpPr/>
            <p:nvPr/>
          </p:nvSpPr>
          <p:spPr>
            <a:xfrm>
              <a:off x="9226643" y="182243"/>
              <a:ext cx="108967" cy="39984"/>
            </a:xfrm>
            <a:custGeom>
              <a:rect b="b" l="l" r="r" t="t"/>
              <a:pathLst>
                <a:path extrusionOk="0" h="444" w="1210">
                  <a:moveTo>
                    <a:pt x="922" y="1"/>
                  </a:moveTo>
                  <a:cubicBezTo>
                    <a:pt x="905" y="1"/>
                    <a:pt x="887" y="2"/>
                    <a:pt x="871" y="4"/>
                  </a:cubicBezTo>
                  <a:cubicBezTo>
                    <a:pt x="722" y="17"/>
                    <a:pt x="591" y="84"/>
                    <a:pt x="463" y="157"/>
                  </a:cubicBezTo>
                  <a:cubicBezTo>
                    <a:pt x="315" y="237"/>
                    <a:pt x="162" y="318"/>
                    <a:pt x="18" y="407"/>
                  </a:cubicBezTo>
                  <a:cubicBezTo>
                    <a:pt x="0" y="418"/>
                    <a:pt x="9" y="444"/>
                    <a:pt x="28" y="444"/>
                  </a:cubicBezTo>
                  <a:cubicBezTo>
                    <a:pt x="32" y="444"/>
                    <a:pt x="35" y="443"/>
                    <a:pt x="39" y="441"/>
                  </a:cubicBezTo>
                  <a:cubicBezTo>
                    <a:pt x="256" y="335"/>
                    <a:pt x="463" y="195"/>
                    <a:pt x="692" y="110"/>
                  </a:cubicBezTo>
                  <a:cubicBezTo>
                    <a:pt x="754" y="86"/>
                    <a:pt x="826" y="67"/>
                    <a:pt x="895" y="67"/>
                  </a:cubicBezTo>
                  <a:cubicBezTo>
                    <a:pt x="935" y="67"/>
                    <a:pt x="975" y="73"/>
                    <a:pt x="1010" y="89"/>
                  </a:cubicBezTo>
                  <a:cubicBezTo>
                    <a:pt x="1100" y="123"/>
                    <a:pt x="1142" y="233"/>
                    <a:pt x="1049" y="292"/>
                  </a:cubicBezTo>
                  <a:cubicBezTo>
                    <a:pt x="1027" y="305"/>
                    <a:pt x="1032" y="352"/>
                    <a:pt x="1066" y="352"/>
                  </a:cubicBezTo>
                  <a:cubicBezTo>
                    <a:pt x="1172" y="343"/>
                    <a:pt x="1210" y="216"/>
                    <a:pt x="1167" y="127"/>
                  </a:cubicBezTo>
                  <a:cubicBezTo>
                    <a:pt x="1124" y="33"/>
                    <a:pt x="1020" y="1"/>
                    <a:pt x="9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
            <p:cNvSpPr/>
            <p:nvPr/>
          </p:nvSpPr>
          <p:spPr>
            <a:xfrm>
              <a:off x="9292653" y="212321"/>
              <a:ext cx="14679" cy="16660"/>
            </a:xfrm>
            <a:custGeom>
              <a:rect b="b" l="l" r="r" t="t"/>
              <a:pathLst>
                <a:path extrusionOk="0" h="185" w="163">
                  <a:moveTo>
                    <a:pt x="36" y="1"/>
                  </a:moveTo>
                  <a:lnTo>
                    <a:pt x="23" y="5"/>
                  </a:lnTo>
                  <a:cubicBezTo>
                    <a:pt x="0" y="5"/>
                    <a:pt x="8" y="45"/>
                    <a:pt x="28" y="45"/>
                  </a:cubicBezTo>
                  <a:cubicBezTo>
                    <a:pt x="30" y="45"/>
                    <a:pt x="33" y="45"/>
                    <a:pt x="36" y="43"/>
                  </a:cubicBezTo>
                  <a:lnTo>
                    <a:pt x="70" y="43"/>
                  </a:lnTo>
                  <a:lnTo>
                    <a:pt x="82" y="52"/>
                  </a:lnTo>
                  <a:lnTo>
                    <a:pt x="91" y="56"/>
                  </a:lnTo>
                  <a:lnTo>
                    <a:pt x="95" y="64"/>
                  </a:lnTo>
                  <a:lnTo>
                    <a:pt x="99" y="64"/>
                  </a:lnTo>
                  <a:lnTo>
                    <a:pt x="104" y="73"/>
                  </a:lnTo>
                  <a:lnTo>
                    <a:pt x="104" y="81"/>
                  </a:lnTo>
                  <a:cubicBezTo>
                    <a:pt x="104" y="86"/>
                    <a:pt x="104" y="90"/>
                    <a:pt x="104" y="90"/>
                  </a:cubicBezTo>
                  <a:lnTo>
                    <a:pt x="104" y="103"/>
                  </a:lnTo>
                  <a:cubicBezTo>
                    <a:pt x="104" y="103"/>
                    <a:pt x="104" y="103"/>
                    <a:pt x="104" y="107"/>
                  </a:cubicBezTo>
                  <a:cubicBezTo>
                    <a:pt x="104" y="107"/>
                    <a:pt x="104" y="107"/>
                    <a:pt x="104" y="111"/>
                  </a:cubicBezTo>
                  <a:cubicBezTo>
                    <a:pt x="104" y="115"/>
                    <a:pt x="99" y="115"/>
                    <a:pt x="99" y="119"/>
                  </a:cubicBezTo>
                  <a:cubicBezTo>
                    <a:pt x="99" y="124"/>
                    <a:pt x="99" y="124"/>
                    <a:pt x="99" y="128"/>
                  </a:cubicBezTo>
                  <a:lnTo>
                    <a:pt x="95" y="132"/>
                  </a:lnTo>
                  <a:lnTo>
                    <a:pt x="95" y="136"/>
                  </a:lnTo>
                  <a:lnTo>
                    <a:pt x="87" y="145"/>
                  </a:lnTo>
                  <a:cubicBezTo>
                    <a:pt x="78" y="153"/>
                    <a:pt x="78" y="166"/>
                    <a:pt x="87" y="175"/>
                  </a:cubicBezTo>
                  <a:cubicBezTo>
                    <a:pt x="93" y="181"/>
                    <a:pt x="101" y="185"/>
                    <a:pt x="109" y="185"/>
                  </a:cubicBezTo>
                  <a:cubicBezTo>
                    <a:pt x="111" y="185"/>
                    <a:pt x="114" y="184"/>
                    <a:pt x="116" y="183"/>
                  </a:cubicBezTo>
                  <a:cubicBezTo>
                    <a:pt x="146" y="158"/>
                    <a:pt x="163" y="124"/>
                    <a:pt x="159" y="86"/>
                  </a:cubicBezTo>
                  <a:cubicBezTo>
                    <a:pt x="150" y="47"/>
                    <a:pt x="121" y="13"/>
                    <a:pt x="82" y="5"/>
                  </a:cubicBezTo>
                  <a:cubicBezTo>
                    <a:pt x="74" y="1"/>
                    <a:pt x="61" y="1"/>
                    <a:pt x="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
            <p:cNvSpPr/>
            <p:nvPr/>
          </p:nvSpPr>
          <p:spPr>
            <a:xfrm>
              <a:off x="9302199" y="295081"/>
              <a:ext cx="20082" cy="17201"/>
            </a:xfrm>
            <a:custGeom>
              <a:rect b="b" l="l" r="r" t="t"/>
              <a:pathLst>
                <a:path extrusionOk="0" h="191" w="223">
                  <a:moveTo>
                    <a:pt x="99" y="0"/>
                  </a:moveTo>
                  <a:cubicBezTo>
                    <a:pt x="92" y="0"/>
                    <a:pt x="85" y="1"/>
                    <a:pt x="78" y="2"/>
                  </a:cubicBezTo>
                  <a:cubicBezTo>
                    <a:pt x="53" y="6"/>
                    <a:pt x="27" y="19"/>
                    <a:pt x="10" y="36"/>
                  </a:cubicBezTo>
                  <a:cubicBezTo>
                    <a:pt x="0" y="53"/>
                    <a:pt x="11" y="70"/>
                    <a:pt x="27" y="70"/>
                  </a:cubicBezTo>
                  <a:cubicBezTo>
                    <a:pt x="31" y="70"/>
                    <a:pt x="36" y="68"/>
                    <a:pt x="40" y="66"/>
                  </a:cubicBezTo>
                  <a:cubicBezTo>
                    <a:pt x="53" y="53"/>
                    <a:pt x="74" y="49"/>
                    <a:pt x="91" y="49"/>
                  </a:cubicBezTo>
                  <a:lnTo>
                    <a:pt x="104" y="49"/>
                  </a:lnTo>
                  <a:cubicBezTo>
                    <a:pt x="108" y="49"/>
                    <a:pt x="116" y="53"/>
                    <a:pt x="121" y="53"/>
                  </a:cubicBezTo>
                  <a:lnTo>
                    <a:pt x="125" y="53"/>
                  </a:lnTo>
                  <a:lnTo>
                    <a:pt x="129" y="57"/>
                  </a:lnTo>
                  <a:lnTo>
                    <a:pt x="138" y="62"/>
                  </a:lnTo>
                  <a:cubicBezTo>
                    <a:pt x="142" y="66"/>
                    <a:pt x="146" y="70"/>
                    <a:pt x="150" y="74"/>
                  </a:cubicBezTo>
                  <a:cubicBezTo>
                    <a:pt x="150" y="78"/>
                    <a:pt x="150" y="78"/>
                    <a:pt x="155" y="83"/>
                  </a:cubicBezTo>
                  <a:lnTo>
                    <a:pt x="159" y="87"/>
                  </a:lnTo>
                  <a:lnTo>
                    <a:pt x="159" y="91"/>
                  </a:lnTo>
                  <a:cubicBezTo>
                    <a:pt x="159" y="95"/>
                    <a:pt x="159" y="104"/>
                    <a:pt x="163" y="108"/>
                  </a:cubicBezTo>
                  <a:lnTo>
                    <a:pt x="163" y="112"/>
                  </a:lnTo>
                  <a:lnTo>
                    <a:pt x="163" y="117"/>
                  </a:lnTo>
                  <a:lnTo>
                    <a:pt x="163" y="134"/>
                  </a:lnTo>
                  <a:lnTo>
                    <a:pt x="163" y="138"/>
                  </a:lnTo>
                  <a:lnTo>
                    <a:pt x="163" y="146"/>
                  </a:lnTo>
                  <a:cubicBezTo>
                    <a:pt x="159" y="151"/>
                    <a:pt x="159" y="159"/>
                    <a:pt x="155" y="168"/>
                  </a:cubicBezTo>
                  <a:cubicBezTo>
                    <a:pt x="155" y="176"/>
                    <a:pt x="163" y="185"/>
                    <a:pt x="171" y="189"/>
                  </a:cubicBezTo>
                  <a:cubicBezTo>
                    <a:pt x="174" y="190"/>
                    <a:pt x="177" y="191"/>
                    <a:pt x="180" y="191"/>
                  </a:cubicBezTo>
                  <a:cubicBezTo>
                    <a:pt x="187" y="191"/>
                    <a:pt x="194" y="188"/>
                    <a:pt x="197" y="185"/>
                  </a:cubicBezTo>
                  <a:cubicBezTo>
                    <a:pt x="214" y="168"/>
                    <a:pt x="222" y="146"/>
                    <a:pt x="222" y="121"/>
                  </a:cubicBezTo>
                  <a:cubicBezTo>
                    <a:pt x="222" y="100"/>
                    <a:pt x="214" y="74"/>
                    <a:pt x="201" y="57"/>
                  </a:cubicBezTo>
                  <a:cubicBezTo>
                    <a:pt x="179" y="21"/>
                    <a:pt x="139" y="0"/>
                    <a:pt x="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
            <p:cNvSpPr/>
            <p:nvPr/>
          </p:nvSpPr>
          <p:spPr>
            <a:xfrm>
              <a:off x="9295264" y="311020"/>
              <a:ext cx="104914" cy="96809"/>
            </a:xfrm>
            <a:custGeom>
              <a:rect b="b" l="l" r="r" t="t"/>
              <a:pathLst>
                <a:path extrusionOk="0" h="1075" w="1165">
                  <a:moveTo>
                    <a:pt x="737" y="0"/>
                  </a:moveTo>
                  <a:cubicBezTo>
                    <a:pt x="721" y="0"/>
                    <a:pt x="705" y="26"/>
                    <a:pt x="719" y="37"/>
                  </a:cubicBezTo>
                  <a:cubicBezTo>
                    <a:pt x="842" y="135"/>
                    <a:pt x="987" y="245"/>
                    <a:pt x="1012" y="410"/>
                  </a:cubicBezTo>
                  <a:cubicBezTo>
                    <a:pt x="1033" y="563"/>
                    <a:pt x="919" y="695"/>
                    <a:pt x="808" y="784"/>
                  </a:cubicBezTo>
                  <a:cubicBezTo>
                    <a:pt x="645" y="915"/>
                    <a:pt x="443" y="985"/>
                    <a:pt x="237" y="985"/>
                  </a:cubicBezTo>
                  <a:cubicBezTo>
                    <a:pt x="176" y="985"/>
                    <a:pt x="114" y="979"/>
                    <a:pt x="53" y="966"/>
                  </a:cubicBezTo>
                  <a:cubicBezTo>
                    <a:pt x="50" y="965"/>
                    <a:pt x="48" y="965"/>
                    <a:pt x="45" y="965"/>
                  </a:cubicBezTo>
                  <a:cubicBezTo>
                    <a:pt x="9" y="965"/>
                    <a:pt x="1" y="1014"/>
                    <a:pt x="36" y="1030"/>
                  </a:cubicBezTo>
                  <a:cubicBezTo>
                    <a:pt x="115" y="1061"/>
                    <a:pt x="198" y="1075"/>
                    <a:pt x="282" y="1075"/>
                  </a:cubicBezTo>
                  <a:cubicBezTo>
                    <a:pt x="440" y="1075"/>
                    <a:pt x="601" y="1025"/>
                    <a:pt x="736" y="945"/>
                  </a:cubicBezTo>
                  <a:cubicBezTo>
                    <a:pt x="944" y="822"/>
                    <a:pt x="1165" y="589"/>
                    <a:pt x="1059" y="334"/>
                  </a:cubicBezTo>
                  <a:cubicBezTo>
                    <a:pt x="999" y="186"/>
                    <a:pt x="872" y="92"/>
                    <a:pt x="745" y="3"/>
                  </a:cubicBezTo>
                  <a:cubicBezTo>
                    <a:pt x="742" y="1"/>
                    <a:pt x="739" y="0"/>
                    <a:pt x="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
            <p:cNvSpPr/>
            <p:nvPr/>
          </p:nvSpPr>
          <p:spPr>
            <a:xfrm>
              <a:off x="9326513" y="352896"/>
              <a:ext cx="34221" cy="31429"/>
            </a:xfrm>
            <a:custGeom>
              <a:rect b="b" l="l" r="r" t="t"/>
              <a:pathLst>
                <a:path extrusionOk="0" h="349" w="380">
                  <a:moveTo>
                    <a:pt x="354" y="1"/>
                  </a:moveTo>
                  <a:cubicBezTo>
                    <a:pt x="346" y="1"/>
                    <a:pt x="337" y="6"/>
                    <a:pt x="334" y="18"/>
                  </a:cubicBezTo>
                  <a:cubicBezTo>
                    <a:pt x="313" y="85"/>
                    <a:pt x="275" y="149"/>
                    <a:pt x="224" y="200"/>
                  </a:cubicBezTo>
                  <a:cubicBezTo>
                    <a:pt x="198" y="221"/>
                    <a:pt x="169" y="242"/>
                    <a:pt x="135" y="259"/>
                  </a:cubicBezTo>
                  <a:cubicBezTo>
                    <a:pt x="101" y="272"/>
                    <a:pt x="67" y="285"/>
                    <a:pt x="33" y="297"/>
                  </a:cubicBezTo>
                  <a:cubicBezTo>
                    <a:pt x="0" y="302"/>
                    <a:pt x="3" y="349"/>
                    <a:pt x="37" y="349"/>
                  </a:cubicBezTo>
                  <a:cubicBezTo>
                    <a:pt x="38" y="349"/>
                    <a:pt x="40" y="349"/>
                    <a:pt x="41" y="348"/>
                  </a:cubicBezTo>
                  <a:cubicBezTo>
                    <a:pt x="126" y="340"/>
                    <a:pt x="203" y="302"/>
                    <a:pt x="262" y="242"/>
                  </a:cubicBezTo>
                  <a:cubicBezTo>
                    <a:pt x="326" y="187"/>
                    <a:pt x="364" y="111"/>
                    <a:pt x="377" y="30"/>
                  </a:cubicBezTo>
                  <a:cubicBezTo>
                    <a:pt x="379" y="12"/>
                    <a:pt x="366" y="1"/>
                    <a:pt x="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0" name="Google Shape;1940;p6"/>
          <p:cNvGrpSpPr/>
          <p:nvPr/>
        </p:nvGrpSpPr>
        <p:grpSpPr>
          <a:xfrm rot="1250124">
            <a:off x="7848691" y="-356325"/>
            <a:ext cx="2498609" cy="1800674"/>
            <a:chOff x="7327360" y="-243548"/>
            <a:chExt cx="2746343" cy="1979209"/>
          </a:xfrm>
        </p:grpSpPr>
        <p:sp>
          <p:nvSpPr>
            <p:cNvPr id="1941" name="Google Shape;1941;p6"/>
            <p:cNvSpPr/>
            <p:nvPr/>
          </p:nvSpPr>
          <p:spPr>
            <a:xfrm flipH="1" rot="-386426">
              <a:off x="9677715" y="915544"/>
              <a:ext cx="133694" cy="244174"/>
            </a:xfrm>
            <a:custGeom>
              <a:rect b="b" l="l" r="r" t="t"/>
              <a:pathLst>
                <a:path extrusionOk="0" h="2272" w="1244">
                  <a:moveTo>
                    <a:pt x="1167" y="0"/>
                  </a:moveTo>
                  <a:lnTo>
                    <a:pt x="1167" y="0"/>
                  </a:lnTo>
                  <a:cubicBezTo>
                    <a:pt x="231" y="542"/>
                    <a:pt x="1" y="2272"/>
                    <a:pt x="1" y="2272"/>
                  </a:cubicBezTo>
                  <a:cubicBezTo>
                    <a:pt x="1" y="2272"/>
                    <a:pt x="608" y="1604"/>
                    <a:pt x="926" y="1155"/>
                  </a:cubicBezTo>
                  <a:cubicBezTo>
                    <a:pt x="1243" y="706"/>
                    <a:pt x="1167" y="0"/>
                    <a:pt x="11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42" name="Google Shape;1942;p6"/>
            <p:cNvGrpSpPr/>
            <p:nvPr/>
          </p:nvGrpSpPr>
          <p:grpSpPr>
            <a:xfrm flipH="1">
              <a:off x="8762645" y="820865"/>
              <a:ext cx="443836" cy="914796"/>
              <a:chOff x="94677" y="156138"/>
              <a:chExt cx="577310" cy="1189901"/>
            </a:xfrm>
          </p:grpSpPr>
          <p:sp>
            <p:nvSpPr>
              <p:cNvPr id="1943" name="Google Shape;1943;p6"/>
              <p:cNvSpPr/>
              <p:nvPr/>
            </p:nvSpPr>
            <p:spPr>
              <a:xfrm rot="386461">
                <a:off x="243877" y="907533"/>
                <a:ext cx="411004" cy="328105"/>
              </a:xfrm>
              <a:custGeom>
                <a:rect b="b" l="l" r="r" t="t"/>
                <a:pathLst>
                  <a:path extrusionOk="0" h="2347" w="2940">
                    <a:moveTo>
                      <a:pt x="602" y="1"/>
                    </a:moveTo>
                    <a:cubicBezTo>
                      <a:pt x="360" y="1"/>
                      <a:pt x="1" y="87"/>
                      <a:pt x="321" y="760"/>
                    </a:cubicBezTo>
                    <a:cubicBezTo>
                      <a:pt x="594" y="1329"/>
                      <a:pt x="983" y="1838"/>
                      <a:pt x="1465" y="2249"/>
                    </a:cubicBezTo>
                    <a:cubicBezTo>
                      <a:pt x="1541" y="2310"/>
                      <a:pt x="1635" y="2347"/>
                      <a:pt x="1713" y="2347"/>
                    </a:cubicBezTo>
                    <a:cubicBezTo>
                      <a:pt x="1831" y="2347"/>
                      <a:pt x="1917" y="2264"/>
                      <a:pt x="1864" y="2057"/>
                    </a:cubicBezTo>
                    <a:lnTo>
                      <a:pt x="1864" y="2057"/>
                    </a:lnTo>
                    <a:cubicBezTo>
                      <a:pt x="2008" y="2137"/>
                      <a:pt x="2131" y="2174"/>
                      <a:pt x="2226" y="2174"/>
                    </a:cubicBezTo>
                    <a:cubicBezTo>
                      <a:pt x="2457" y="2174"/>
                      <a:pt x="2525" y="1960"/>
                      <a:pt x="2335" y="1630"/>
                    </a:cubicBezTo>
                    <a:lnTo>
                      <a:pt x="2335" y="1630"/>
                    </a:lnTo>
                    <a:cubicBezTo>
                      <a:pt x="2393" y="1653"/>
                      <a:pt x="2446" y="1664"/>
                      <a:pt x="2495" y="1664"/>
                    </a:cubicBezTo>
                    <a:cubicBezTo>
                      <a:pt x="2831" y="1664"/>
                      <a:pt x="2939" y="1175"/>
                      <a:pt x="2538" y="941"/>
                    </a:cubicBezTo>
                    <a:cubicBezTo>
                      <a:pt x="2663" y="919"/>
                      <a:pt x="2861" y="700"/>
                      <a:pt x="2335" y="448"/>
                    </a:cubicBezTo>
                    <a:cubicBezTo>
                      <a:pt x="1821" y="207"/>
                      <a:pt x="1262" y="54"/>
                      <a:pt x="698" y="5"/>
                    </a:cubicBezTo>
                    <a:cubicBezTo>
                      <a:pt x="671" y="3"/>
                      <a:pt x="638" y="1"/>
                      <a:pt x="602" y="1"/>
                    </a:cubicBezTo>
                    <a:close/>
                  </a:path>
                </a:pathLst>
              </a:custGeom>
              <a:solidFill>
                <a:srgbClr val="FFE08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
              <p:cNvSpPr/>
              <p:nvPr/>
            </p:nvSpPr>
            <p:spPr>
              <a:xfrm rot="386461">
                <a:off x="255843" y="893751"/>
                <a:ext cx="292456" cy="239193"/>
              </a:xfrm>
              <a:custGeom>
                <a:rect b="b" l="l" r="r" t="t"/>
                <a:pathLst>
                  <a:path extrusionOk="0" h="1711" w="2092">
                    <a:moveTo>
                      <a:pt x="262" y="1"/>
                    </a:moveTo>
                    <a:cubicBezTo>
                      <a:pt x="137" y="1"/>
                      <a:pt x="0" y="51"/>
                      <a:pt x="88" y="298"/>
                    </a:cubicBezTo>
                    <a:cubicBezTo>
                      <a:pt x="231" y="709"/>
                      <a:pt x="745" y="1398"/>
                      <a:pt x="1139" y="1710"/>
                    </a:cubicBezTo>
                    <a:cubicBezTo>
                      <a:pt x="756" y="1322"/>
                      <a:pt x="499" y="572"/>
                      <a:pt x="499" y="572"/>
                    </a:cubicBezTo>
                    <a:lnTo>
                      <a:pt x="499" y="572"/>
                    </a:lnTo>
                    <a:cubicBezTo>
                      <a:pt x="499" y="572"/>
                      <a:pt x="1188" y="1371"/>
                      <a:pt x="1730" y="1634"/>
                    </a:cubicBezTo>
                    <a:cubicBezTo>
                      <a:pt x="1686" y="1579"/>
                      <a:pt x="1068" y="993"/>
                      <a:pt x="657" y="479"/>
                    </a:cubicBezTo>
                    <a:lnTo>
                      <a:pt x="657" y="479"/>
                    </a:lnTo>
                    <a:cubicBezTo>
                      <a:pt x="658" y="479"/>
                      <a:pt x="1024" y="627"/>
                      <a:pt x="2092" y="1168"/>
                    </a:cubicBezTo>
                    <a:cubicBezTo>
                      <a:pt x="2053" y="1125"/>
                      <a:pt x="1188" y="517"/>
                      <a:pt x="652" y="314"/>
                    </a:cubicBezTo>
                    <a:cubicBezTo>
                      <a:pt x="666" y="313"/>
                      <a:pt x="684" y="312"/>
                      <a:pt x="709" y="312"/>
                    </a:cubicBezTo>
                    <a:cubicBezTo>
                      <a:pt x="853" y="312"/>
                      <a:pt x="1205" y="354"/>
                      <a:pt x="1977" y="621"/>
                    </a:cubicBezTo>
                    <a:cubicBezTo>
                      <a:pt x="1708" y="375"/>
                      <a:pt x="428" y="24"/>
                      <a:pt x="428" y="24"/>
                    </a:cubicBezTo>
                    <a:cubicBezTo>
                      <a:pt x="428" y="24"/>
                      <a:pt x="347" y="1"/>
                      <a:pt x="26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
              <p:cNvSpPr/>
              <p:nvPr/>
            </p:nvSpPr>
            <p:spPr>
              <a:xfrm rot="386461">
                <a:off x="228464" y="915567"/>
                <a:ext cx="324330" cy="383325"/>
              </a:xfrm>
              <a:custGeom>
                <a:rect b="b" l="l" r="r" t="t"/>
                <a:pathLst>
                  <a:path extrusionOk="0" h="2742" w="2320">
                    <a:moveTo>
                      <a:pt x="340" y="1"/>
                    </a:moveTo>
                    <a:cubicBezTo>
                      <a:pt x="163" y="1"/>
                      <a:pt x="0" y="131"/>
                      <a:pt x="17" y="641"/>
                    </a:cubicBezTo>
                    <a:cubicBezTo>
                      <a:pt x="28" y="1276"/>
                      <a:pt x="175" y="1894"/>
                      <a:pt x="444" y="2469"/>
                    </a:cubicBezTo>
                    <a:cubicBezTo>
                      <a:pt x="504" y="2589"/>
                      <a:pt x="613" y="2680"/>
                      <a:pt x="710" y="2680"/>
                    </a:cubicBezTo>
                    <a:cubicBezTo>
                      <a:pt x="789" y="2680"/>
                      <a:pt x="860" y="2619"/>
                      <a:pt x="887" y="2463"/>
                    </a:cubicBezTo>
                    <a:cubicBezTo>
                      <a:pt x="1028" y="2652"/>
                      <a:pt x="1166" y="2741"/>
                      <a:pt x="1276" y="2741"/>
                    </a:cubicBezTo>
                    <a:cubicBezTo>
                      <a:pt x="1426" y="2741"/>
                      <a:pt x="1521" y="2574"/>
                      <a:pt x="1489" y="2266"/>
                    </a:cubicBezTo>
                    <a:lnTo>
                      <a:pt x="1489" y="2266"/>
                    </a:lnTo>
                    <a:cubicBezTo>
                      <a:pt x="1573" y="2353"/>
                      <a:pt x="1663" y="2389"/>
                      <a:pt x="1746" y="2389"/>
                    </a:cubicBezTo>
                    <a:cubicBezTo>
                      <a:pt x="2001" y="2389"/>
                      <a:pt x="2196" y="2045"/>
                      <a:pt x="1965" y="1719"/>
                    </a:cubicBezTo>
                    <a:lnTo>
                      <a:pt x="1965" y="1719"/>
                    </a:lnTo>
                    <a:cubicBezTo>
                      <a:pt x="1976" y="1721"/>
                      <a:pt x="1987" y="1723"/>
                      <a:pt x="2000" y="1723"/>
                    </a:cubicBezTo>
                    <a:cubicBezTo>
                      <a:pt x="2124" y="1723"/>
                      <a:pt x="2320" y="1591"/>
                      <a:pt x="1976" y="1183"/>
                    </a:cubicBezTo>
                    <a:cubicBezTo>
                      <a:pt x="1604" y="750"/>
                      <a:pt x="1161" y="383"/>
                      <a:pt x="668" y="104"/>
                    </a:cubicBezTo>
                    <a:cubicBezTo>
                      <a:pt x="588" y="62"/>
                      <a:pt x="461" y="1"/>
                      <a:pt x="340" y="1"/>
                    </a:cubicBezTo>
                    <a:close/>
                  </a:path>
                </a:pathLst>
              </a:custGeom>
              <a:solidFill>
                <a:srgbClr val="FFE9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
              <p:cNvSpPr/>
              <p:nvPr/>
            </p:nvSpPr>
            <p:spPr>
              <a:xfrm rot="386461">
                <a:off x="237428" y="890529"/>
                <a:ext cx="226612" cy="296510"/>
              </a:xfrm>
              <a:custGeom>
                <a:rect b="b" l="l" r="r" t="t"/>
                <a:pathLst>
                  <a:path extrusionOk="0" h="2121" w="1621">
                    <a:moveTo>
                      <a:pt x="199" y="1"/>
                    </a:moveTo>
                    <a:cubicBezTo>
                      <a:pt x="120" y="1"/>
                      <a:pt x="51" y="53"/>
                      <a:pt x="38" y="226"/>
                    </a:cubicBezTo>
                    <a:cubicBezTo>
                      <a:pt x="0" y="659"/>
                      <a:pt x="181" y="1502"/>
                      <a:pt x="411" y="1945"/>
                    </a:cubicBezTo>
                    <a:cubicBezTo>
                      <a:pt x="225" y="1436"/>
                      <a:pt x="301" y="642"/>
                      <a:pt x="301" y="642"/>
                    </a:cubicBezTo>
                    <a:lnTo>
                      <a:pt x="301" y="642"/>
                    </a:lnTo>
                    <a:cubicBezTo>
                      <a:pt x="301" y="642"/>
                      <a:pt x="597" y="1655"/>
                      <a:pt x="985" y="2120"/>
                    </a:cubicBezTo>
                    <a:cubicBezTo>
                      <a:pt x="964" y="2055"/>
                      <a:pt x="641" y="1266"/>
                      <a:pt x="482" y="626"/>
                    </a:cubicBezTo>
                    <a:lnTo>
                      <a:pt x="482" y="626"/>
                    </a:lnTo>
                    <a:cubicBezTo>
                      <a:pt x="482" y="626"/>
                      <a:pt x="750" y="911"/>
                      <a:pt x="1500" y="1847"/>
                    </a:cubicBezTo>
                    <a:cubicBezTo>
                      <a:pt x="1483" y="1797"/>
                      <a:pt x="942" y="889"/>
                      <a:pt x="542" y="478"/>
                    </a:cubicBezTo>
                    <a:lnTo>
                      <a:pt x="542" y="478"/>
                    </a:lnTo>
                    <a:cubicBezTo>
                      <a:pt x="630" y="511"/>
                      <a:pt x="925" y="642"/>
                      <a:pt x="1620" y="1299"/>
                    </a:cubicBezTo>
                    <a:cubicBezTo>
                      <a:pt x="1483" y="971"/>
                      <a:pt x="460" y="122"/>
                      <a:pt x="460" y="122"/>
                    </a:cubicBezTo>
                    <a:cubicBezTo>
                      <a:pt x="460" y="122"/>
                      <a:pt x="318" y="1"/>
                      <a:pt x="19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
              <p:cNvSpPr/>
              <p:nvPr/>
            </p:nvSpPr>
            <p:spPr>
              <a:xfrm rot="386461">
                <a:off x="116710" y="922106"/>
                <a:ext cx="288402" cy="409047"/>
              </a:xfrm>
              <a:custGeom>
                <a:rect b="b" l="l" r="r" t="t"/>
                <a:pathLst>
                  <a:path extrusionOk="0" h="2926" w="2063">
                    <a:moveTo>
                      <a:pt x="793" y="1"/>
                    </a:moveTo>
                    <a:cubicBezTo>
                      <a:pt x="657" y="1"/>
                      <a:pt x="503" y="115"/>
                      <a:pt x="357" y="480"/>
                    </a:cubicBezTo>
                    <a:cubicBezTo>
                      <a:pt x="116" y="1065"/>
                      <a:pt x="1" y="1695"/>
                      <a:pt x="23" y="2330"/>
                    </a:cubicBezTo>
                    <a:cubicBezTo>
                      <a:pt x="34" y="2492"/>
                      <a:pt x="125" y="2642"/>
                      <a:pt x="240" y="2642"/>
                    </a:cubicBezTo>
                    <a:cubicBezTo>
                      <a:pt x="301" y="2642"/>
                      <a:pt x="368" y="2601"/>
                      <a:pt x="433" y="2499"/>
                    </a:cubicBezTo>
                    <a:cubicBezTo>
                      <a:pt x="499" y="2783"/>
                      <a:pt x="623" y="2926"/>
                      <a:pt x="750" y="2926"/>
                    </a:cubicBezTo>
                    <a:cubicBezTo>
                      <a:pt x="868" y="2926"/>
                      <a:pt x="989" y="2802"/>
                      <a:pt x="1068" y="2554"/>
                    </a:cubicBezTo>
                    <a:cubicBezTo>
                      <a:pt x="1130" y="2722"/>
                      <a:pt x="1248" y="2795"/>
                      <a:pt x="1367" y="2795"/>
                    </a:cubicBezTo>
                    <a:cubicBezTo>
                      <a:pt x="1575" y="2795"/>
                      <a:pt x="1787" y="2573"/>
                      <a:pt x="1714" y="2242"/>
                    </a:cubicBezTo>
                    <a:lnTo>
                      <a:pt x="1714" y="2242"/>
                    </a:lnTo>
                    <a:cubicBezTo>
                      <a:pt x="1741" y="2261"/>
                      <a:pt x="1781" y="2276"/>
                      <a:pt x="1823" y="2276"/>
                    </a:cubicBezTo>
                    <a:cubicBezTo>
                      <a:pt x="1938" y="2276"/>
                      <a:pt x="2063" y="2168"/>
                      <a:pt x="1939" y="1755"/>
                    </a:cubicBezTo>
                    <a:cubicBezTo>
                      <a:pt x="1769" y="1213"/>
                      <a:pt x="1506" y="704"/>
                      <a:pt x="1161" y="250"/>
                    </a:cubicBezTo>
                    <a:cubicBezTo>
                      <a:pt x="1090" y="158"/>
                      <a:pt x="954" y="1"/>
                      <a:pt x="7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
              <p:cNvSpPr/>
              <p:nvPr/>
            </p:nvSpPr>
            <p:spPr>
              <a:xfrm rot="386461">
                <a:off x="157521" y="897761"/>
                <a:ext cx="196835" cy="317760"/>
              </a:xfrm>
              <a:custGeom>
                <a:rect b="b" l="l" r="r" t="t"/>
                <a:pathLst>
                  <a:path extrusionOk="0" h="2273" w="1408">
                    <a:moveTo>
                      <a:pt x="552" y="0"/>
                    </a:moveTo>
                    <a:cubicBezTo>
                      <a:pt x="495" y="0"/>
                      <a:pt x="433" y="40"/>
                      <a:pt x="373" y="154"/>
                    </a:cubicBezTo>
                    <a:cubicBezTo>
                      <a:pt x="165" y="543"/>
                      <a:pt x="0" y="1386"/>
                      <a:pt x="33" y="1884"/>
                    </a:cubicBezTo>
                    <a:cubicBezTo>
                      <a:pt x="61" y="1342"/>
                      <a:pt x="444" y="647"/>
                      <a:pt x="444" y="647"/>
                    </a:cubicBezTo>
                    <a:lnTo>
                      <a:pt x="444" y="647"/>
                    </a:lnTo>
                    <a:cubicBezTo>
                      <a:pt x="444" y="647"/>
                      <a:pt x="318" y="1692"/>
                      <a:pt x="493" y="2272"/>
                    </a:cubicBezTo>
                    <a:cubicBezTo>
                      <a:pt x="498" y="2201"/>
                      <a:pt x="515" y="1347"/>
                      <a:pt x="619" y="696"/>
                    </a:cubicBezTo>
                    <a:cubicBezTo>
                      <a:pt x="619" y="696"/>
                      <a:pt x="756" y="1068"/>
                      <a:pt x="1073" y="2223"/>
                    </a:cubicBezTo>
                    <a:cubicBezTo>
                      <a:pt x="1084" y="2168"/>
                      <a:pt x="947" y="1117"/>
                      <a:pt x="739" y="581"/>
                    </a:cubicBezTo>
                    <a:lnTo>
                      <a:pt x="739" y="581"/>
                    </a:lnTo>
                    <a:cubicBezTo>
                      <a:pt x="810" y="647"/>
                      <a:pt x="1024" y="893"/>
                      <a:pt x="1407" y="1769"/>
                    </a:cubicBezTo>
                    <a:cubicBezTo>
                      <a:pt x="1402" y="1408"/>
                      <a:pt x="799" y="225"/>
                      <a:pt x="799" y="225"/>
                    </a:cubicBezTo>
                    <a:cubicBezTo>
                      <a:pt x="799" y="225"/>
                      <a:pt x="688" y="0"/>
                      <a:pt x="552" y="0"/>
                    </a:cubicBezTo>
                    <a:close/>
                  </a:path>
                </a:pathLst>
              </a:custGeom>
              <a:solidFill>
                <a:srgbClr val="53A9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
              <p:cNvSpPr/>
              <p:nvPr/>
            </p:nvSpPr>
            <p:spPr>
              <a:xfrm rot="386461">
                <a:off x="129446" y="848954"/>
                <a:ext cx="300844" cy="223256"/>
              </a:xfrm>
              <a:custGeom>
                <a:rect b="b" l="l" r="r" t="t"/>
                <a:pathLst>
                  <a:path extrusionOk="0" h="1597" w="2152">
                    <a:moveTo>
                      <a:pt x="1366" y="1"/>
                    </a:moveTo>
                    <a:cubicBezTo>
                      <a:pt x="1020" y="1"/>
                      <a:pt x="766" y="86"/>
                      <a:pt x="766" y="86"/>
                    </a:cubicBezTo>
                    <a:cubicBezTo>
                      <a:pt x="520" y="228"/>
                      <a:pt x="0" y="929"/>
                      <a:pt x="49" y="1432"/>
                    </a:cubicBezTo>
                    <a:cubicBezTo>
                      <a:pt x="203" y="1383"/>
                      <a:pt x="548" y="1235"/>
                      <a:pt x="662" y="896"/>
                    </a:cubicBezTo>
                    <a:lnTo>
                      <a:pt x="662" y="896"/>
                    </a:lnTo>
                    <a:cubicBezTo>
                      <a:pt x="662" y="896"/>
                      <a:pt x="553" y="1367"/>
                      <a:pt x="810" y="1596"/>
                    </a:cubicBezTo>
                    <a:cubicBezTo>
                      <a:pt x="958" y="1432"/>
                      <a:pt x="1161" y="967"/>
                      <a:pt x="1078" y="742"/>
                    </a:cubicBezTo>
                    <a:lnTo>
                      <a:pt x="1078" y="742"/>
                    </a:lnTo>
                    <a:cubicBezTo>
                      <a:pt x="1136" y="824"/>
                      <a:pt x="1426" y="1058"/>
                      <a:pt x="1752" y="1058"/>
                    </a:cubicBezTo>
                    <a:cubicBezTo>
                      <a:pt x="1797" y="1058"/>
                      <a:pt x="1843" y="1054"/>
                      <a:pt x="1889" y="1044"/>
                    </a:cubicBezTo>
                    <a:cubicBezTo>
                      <a:pt x="1675" y="573"/>
                      <a:pt x="1451" y="458"/>
                      <a:pt x="1451" y="458"/>
                    </a:cubicBezTo>
                    <a:cubicBezTo>
                      <a:pt x="1451" y="458"/>
                      <a:pt x="1987" y="441"/>
                      <a:pt x="2151" y="173"/>
                    </a:cubicBezTo>
                    <a:cubicBezTo>
                      <a:pt x="1881" y="40"/>
                      <a:pt x="1602" y="1"/>
                      <a:pt x="1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
              <p:cNvSpPr/>
              <p:nvPr/>
            </p:nvSpPr>
            <p:spPr>
              <a:xfrm rot="386461">
                <a:off x="157203" y="171039"/>
                <a:ext cx="321394" cy="990325"/>
              </a:xfrm>
              <a:custGeom>
                <a:rect b="b" l="l" r="r" t="t"/>
                <a:pathLst>
                  <a:path extrusionOk="0" h="7084" w="2299">
                    <a:moveTo>
                      <a:pt x="110" y="0"/>
                    </a:moveTo>
                    <a:lnTo>
                      <a:pt x="0" y="6"/>
                    </a:lnTo>
                    <a:cubicBezTo>
                      <a:pt x="120" y="3646"/>
                      <a:pt x="2190" y="7050"/>
                      <a:pt x="2206" y="7083"/>
                    </a:cubicBezTo>
                    <a:lnTo>
                      <a:pt x="2299" y="7023"/>
                    </a:lnTo>
                    <a:cubicBezTo>
                      <a:pt x="2283" y="6990"/>
                      <a:pt x="230" y="3613"/>
                      <a:pt x="11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
              <p:cNvSpPr/>
              <p:nvPr/>
            </p:nvSpPr>
            <p:spPr>
              <a:xfrm rot="386461">
                <a:off x="265526" y="741489"/>
                <a:ext cx="238075" cy="121344"/>
              </a:xfrm>
              <a:custGeom>
                <a:rect b="b" l="l" r="r" t="t"/>
                <a:pathLst>
                  <a:path extrusionOk="0" h="868" w="1703">
                    <a:moveTo>
                      <a:pt x="253" y="0"/>
                    </a:moveTo>
                    <a:cubicBezTo>
                      <a:pt x="99" y="0"/>
                      <a:pt x="0" y="19"/>
                      <a:pt x="0" y="19"/>
                    </a:cubicBezTo>
                    <a:cubicBezTo>
                      <a:pt x="230" y="484"/>
                      <a:pt x="767" y="824"/>
                      <a:pt x="1703" y="867"/>
                    </a:cubicBezTo>
                    <a:cubicBezTo>
                      <a:pt x="1326" y="111"/>
                      <a:pt x="628" y="0"/>
                      <a:pt x="25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52" name="Google Shape;1952;p6"/>
            <p:cNvSpPr/>
            <p:nvPr/>
          </p:nvSpPr>
          <p:spPr>
            <a:xfrm flipH="1" rot="-386426">
              <a:off x="8196309" y="-73038"/>
              <a:ext cx="296619" cy="190653"/>
            </a:xfrm>
            <a:custGeom>
              <a:rect b="b" l="l" r="r" t="t"/>
              <a:pathLst>
                <a:path extrusionOk="0" h="1774" w="2760">
                  <a:moveTo>
                    <a:pt x="2760" y="0"/>
                  </a:moveTo>
                  <a:cubicBezTo>
                    <a:pt x="2759" y="0"/>
                    <a:pt x="581" y="509"/>
                    <a:pt x="1" y="1774"/>
                  </a:cubicBezTo>
                  <a:cubicBezTo>
                    <a:pt x="1" y="1774"/>
                    <a:pt x="3" y="1774"/>
                    <a:pt x="6" y="1774"/>
                  </a:cubicBezTo>
                  <a:cubicBezTo>
                    <a:pt x="82" y="1774"/>
                    <a:pt x="939" y="1764"/>
                    <a:pt x="1446" y="1319"/>
                  </a:cubicBezTo>
                  <a:cubicBezTo>
                    <a:pt x="1977" y="854"/>
                    <a:pt x="2760" y="0"/>
                    <a:pt x="2760"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
            <p:cNvSpPr/>
            <p:nvPr/>
          </p:nvSpPr>
          <p:spPr>
            <a:xfrm flipH="1" rot="-386426">
              <a:off x="8343105" y="-115390"/>
              <a:ext cx="281358" cy="213652"/>
            </a:xfrm>
            <a:custGeom>
              <a:rect b="b" l="l" r="r" t="t"/>
              <a:pathLst>
                <a:path extrusionOk="0" h="1988" w="2618">
                  <a:moveTo>
                    <a:pt x="2617" y="1"/>
                  </a:moveTo>
                  <a:lnTo>
                    <a:pt x="2617" y="1"/>
                  </a:lnTo>
                  <a:cubicBezTo>
                    <a:pt x="2617" y="1"/>
                    <a:pt x="477" y="685"/>
                    <a:pt x="1" y="1988"/>
                  </a:cubicBezTo>
                  <a:cubicBezTo>
                    <a:pt x="1" y="1988"/>
                    <a:pt x="915" y="1928"/>
                    <a:pt x="1408" y="1424"/>
                  </a:cubicBezTo>
                  <a:cubicBezTo>
                    <a:pt x="1906" y="921"/>
                    <a:pt x="2617" y="1"/>
                    <a:pt x="26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54" name="Google Shape;1954;p6"/>
            <p:cNvGrpSpPr/>
            <p:nvPr/>
          </p:nvGrpSpPr>
          <p:grpSpPr>
            <a:xfrm flipH="1">
              <a:off x="7327360" y="-52666"/>
              <a:ext cx="1384497" cy="625245"/>
              <a:chOff x="738049" y="-980089"/>
              <a:chExt cx="1800855" cy="813275"/>
            </a:xfrm>
          </p:grpSpPr>
          <p:grpSp>
            <p:nvGrpSpPr>
              <p:cNvPr id="1955" name="Google Shape;1955;p6"/>
              <p:cNvGrpSpPr/>
              <p:nvPr/>
            </p:nvGrpSpPr>
            <p:grpSpPr>
              <a:xfrm>
                <a:off x="738049" y="-980089"/>
                <a:ext cx="1800855" cy="813275"/>
                <a:chOff x="738049" y="-980089"/>
                <a:chExt cx="1800855" cy="813275"/>
              </a:xfrm>
            </p:grpSpPr>
            <p:sp>
              <p:nvSpPr>
                <p:cNvPr id="1956" name="Google Shape;1956;p6"/>
                <p:cNvSpPr/>
                <p:nvPr/>
              </p:nvSpPr>
              <p:spPr>
                <a:xfrm rot="386461">
                  <a:off x="750845" y="-732651"/>
                  <a:ext cx="1518340" cy="313566"/>
                </a:xfrm>
                <a:custGeom>
                  <a:rect b="b" l="l" r="r" t="t"/>
                  <a:pathLst>
                    <a:path extrusionOk="0" h="2243" w="10861">
                      <a:moveTo>
                        <a:pt x="822" y="1"/>
                      </a:moveTo>
                      <a:cubicBezTo>
                        <a:pt x="548" y="1"/>
                        <a:pt x="275" y="5"/>
                        <a:pt x="1" y="14"/>
                      </a:cubicBezTo>
                      <a:lnTo>
                        <a:pt x="6" y="91"/>
                      </a:lnTo>
                      <a:cubicBezTo>
                        <a:pt x="279" y="82"/>
                        <a:pt x="552" y="77"/>
                        <a:pt x="825" y="77"/>
                      </a:cubicBezTo>
                      <a:cubicBezTo>
                        <a:pt x="3174" y="77"/>
                        <a:pt x="5517" y="414"/>
                        <a:pt x="7773" y="1076"/>
                      </a:cubicBezTo>
                      <a:cubicBezTo>
                        <a:pt x="9667" y="1640"/>
                        <a:pt x="10806" y="2237"/>
                        <a:pt x="10822" y="2242"/>
                      </a:cubicBezTo>
                      <a:lnTo>
                        <a:pt x="10860" y="2171"/>
                      </a:lnTo>
                      <a:cubicBezTo>
                        <a:pt x="10849" y="2166"/>
                        <a:pt x="9700" y="1569"/>
                        <a:pt x="7801" y="1005"/>
                      </a:cubicBezTo>
                      <a:cubicBezTo>
                        <a:pt x="5530" y="338"/>
                        <a:pt x="3180" y="1"/>
                        <a:pt x="822"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
                <p:cNvSpPr/>
                <p:nvPr/>
              </p:nvSpPr>
              <p:spPr>
                <a:xfrm rot="386461">
                  <a:off x="2117623" y="-395558"/>
                  <a:ext cx="411004" cy="206341"/>
                </a:xfrm>
                <a:custGeom>
                  <a:rect b="b" l="l" r="r" t="t"/>
                  <a:pathLst>
                    <a:path extrusionOk="0" h="1476" w="2940">
                      <a:moveTo>
                        <a:pt x="285" y="1"/>
                      </a:moveTo>
                      <a:cubicBezTo>
                        <a:pt x="113" y="1"/>
                        <a:pt x="0" y="14"/>
                        <a:pt x="0" y="14"/>
                      </a:cubicBezTo>
                      <a:cubicBezTo>
                        <a:pt x="712" y="1202"/>
                        <a:pt x="2939" y="1476"/>
                        <a:pt x="2939" y="1476"/>
                      </a:cubicBezTo>
                      <a:cubicBezTo>
                        <a:pt x="2939" y="1476"/>
                        <a:pt x="2064" y="710"/>
                        <a:pt x="1483" y="305"/>
                      </a:cubicBezTo>
                      <a:cubicBezTo>
                        <a:pt x="1109" y="46"/>
                        <a:pt x="599" y="1"/>
                        <a:pt x="285"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
                <p:cNvSpPr/>
                <p:nvPr/>
              </p:nvSpPr>
              <p:spPr>
                <a:xfrm rot="386461">
                  <a:off x="1951219" y="-560711"/>
                  <a:ext cx="452384" cy="117430"/>
                </a:xfrm>
                <a:custGeom>
                  <a:rect b="b" l="l" r="r" t="t"/>
                  <a:pathLst>
                    <a:path extrusionOk="0" h="840" w="3236">
                      <a:moveTo>
                        <a:pt x="2164" y="1"/>
                      </a:moveTo>
                      <a:cubicBezTo>
                        <a:pt x="1454" y="1"/>
                        <a:pt x="556" y="116"/>
                        <a:pt x="0" y="615"/>
                      </a:cubicBezTo>
                      <a:cubicBezTo>
                        <a:pt x="0" y="615"/>
                        <a:pt x="506" y="840"/>
                        <a:pt x="1045" y="840"/>
                      </a:cubicBezTo>
                      <a:cubicBezTo>
                        <a:pt x="1199" y="840"/>
                        <a:pt x="1357" y="821"/>
                        <a:pt x="1505" y="774"/>
                      </a:cubicBezTo>
                      <a:cubicBezTo>
                        <a:pt x="2179" y="560"/>
                        <a:pt x="3235" y="84"/>
                        <a:pt x="3235" y="84"/>
                      </a:cubicBezTo>
                      <a:cubicBezTo>
                        <a:pt x="3235" y="84"/>
                        <a:pt x="2768" y="1"/>
                        <a:pt x="2164"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
                <p:cNvSpPr/>
                <p:nvPr/>
              </p:nvSpPr>
              <p:spPr>
                <a:xfrm rot="386461">
                  <a:off x="1758191" y="-686747"/>
                  <a:ext cx="440921" cy="144830"/>
                </a:xfrm>
                <a:custGeom>
                  <a:rect b="b" l="l" r="r" t="t"/>
                  <a:pathLst>
                    <a:path extrusionOk="0" h="1036" w="3154">
                      <a:moveTo>
                        <a:pt x="2911" y="0"/>
                      </a:moveTo>
                      <a:cubicBezTo>
                        <a:pt x="2308" y="0"/>
                        <a:pt x="731" y="84"/>
                        <a:pt x="1" y="920"/>
                      </a:cubicBezTo>
                      <a:cubicBezTo>
                        <a:pt x="1" y="920"/>
                        <a:pt x="370" y="1035"/>
                        <a:pt x="804" y="1035"/>
                      </a:cubicBezTo>
                      <a:cubicBezTo>
                        <a:pt x="1039" y="1035"/>
                        <a:pt x="1292" y="1002"/>
                        <a:pt x="1517" y="898"/>
                      </a:cubicBezTo>
                      <a:cubicBezTo>
                        <a:pt x="2163" y="602"/>
                        <a:pt x="3153" y="6"/>
                        <a:pt x="3153" y="6"/>
                      </a:cubicBezTo>
                      <a:cubicBezTo>
                        <a:pt x="3153" y="6"/>
                        <a:pt x="3063" y="0"/>
                        <a:pt x="291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
                <p:cNvSpPr/>
                <p:nvPr/>
              </p:nvSpPr>
              <p:spPr>
                <a:xfrm rot="386461">
                  <a:off x="1569402" y="-808296"/>
                  <a:ext cx="422468" cy="184952"/>
                </a:xfrm>
                <a:custGeom>
                  <a:rect b="b" l="l" r="r" t="t"/>
                  <a:pathLst>
                    <a:path extrusionOk="0" h="1323" w="3022">
                      <a:moveTo>
                        <a:pt x="3022" y="0"/>
                      </a:moveTo>
                      <a:cubicBezTo>
                        <a:pt x="3022" y="0"/>
                        <a:pt x="778" y="142"/>
                        <a:pt x="1" y="1286"/>
                      </a:cubicBezTo>
                      <a:cubicBezTo>
                        <a:pt x="1" y="1286"/>
                        <a:pt x="198" y="1322"/>
                        <a:pt x="470" y="1322"/>
                      </a:cubicBezTo>
                      <a:cubicBezTo>
                        <a:pt x="778" y="1322"/>
                        <a:pt x="1183" y="1276"/>
                        <a:pt x="1506" y="1078"/>
                      </a:cubicBezTo>
                      <a:cubicBezTo>
                        <a:pt x="2113" y="712"/>
                        <a:pt x="3022" y="0"/>
                        <a:pt x="3022"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
                <p:cNvSpPr/>
                <p:nvPr/>
              </p:nvSpPr>
              <p:spPr>
                <a:xfrm rot="386461">
                  <a:off x="1435937" y="-906537"/>
                  <a:ext cx="394229" cy="234580"/>
                </a:xfrm>
                <a:custGeom>
                  <a:rect b="b" l="l" r="r" t="t"/>
                  <a:pathLst>
                    <a:path extrusionOk="0" h="1678" w="2820">
                      <a:moveTo>
                        <a:pt x="2819" y="1"/>
                      </a:moveTo>
                      <a:cubicBezTo>
                        <a:pt x="2819" y="1"/>
                        <a:pt x="619" y="439"/>
                        <a:pt x="0" y="1676"/>
                      </a:cubicBezTo>
                      <a:cubicBezTo>
                        <a:pt x="0" y="1676"/>
                        <a:pt x="25" y="1677"/>
                        <a:pt x="69" y="1677"/>
                      </a:cubicBezTo>
                      <a:cubicBezTo>
                        <a:pt x="290" y="1677"/>
                        <a:pt x="1000" y="1646"/>
                        <a:pt x="1462" y="1276"/>
                      </a:cubicBezTo>
                      <a:cubicBezTo>
                        <a:pt x="2009" y="833"/>
                        <a:pt x="2819" y="1"/>
                        <a:pt x="2819"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
                <p:cNvSpPr/>
                <p:nvPr/>
              </p:nvSpPr>
              <p:spPr>
                <a:xfrm rot="386461">
                  <a:off x="1225468" y="-958678"/>
                  <a:ext cx="394928" cy="234440"/>
                </a:xfrm>
                <a:custGeom>
                  <a:rect b="b" l="l" r="r" t="t"/>
                  <a:pathLst>
                    <a:path extrusionOk="0" h="1677" w="2825">
                      <a:moveTo>
                        <a:pt x="2825" y="0"/>
                      </a:moveTo>
                      <a:cubicBezTo>
                        <a:pt x="2825" y="0"/>
                        <a:pt x="619" y="433"/>
                        <a:pt x="0" y="1675"/>
                      </a:cubicBezTo>
                      <a:cubicBezTo>
                        <a:pt x="0" y="1675"/>
                        <a:pt x="25" y="1677"/>
                        <a:pt x="69" y="1677"/>
                      </a:cubicBezTo>
                      <a:cubicBezTo>
                        <a:pt x="292" y="1677"/>
                        <a:pt x="1005" y="1646"/>
                        <a:pt x="1462" y="1276"/>
                      </a:cubicBezTo>
                      <a:cubicBezTo>
                        <a:pt x="2009" y="827"/>
                        <a:pt x="2825" y="0"/>
                        <a:pt x="2825"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
                <p:cNvSpPr/>
                <p:nvPr/>
              </p:nvSpPr>
              <p:spPr>
                <a:xfrm rot="386461">
                  <a:off x="1769001" y="-552630"/>
                  <a:ext cx="301683" cy="345160"/>
                </a:xfrm>
                <a:custGeom>
                  <a:rect b="b" l="l" r="r" t="t"/>
                  <a:pathLst>
                    <a:path extrusionOk="0" h="2469" w="2158">
                      <a:moveTo>
                        <a:pt x="1" y="0"/>
                      </a:moveTo>
                      <a:cubicBezTo>
                        <a:pt x="209" y="1369"/>
                        <a:pt x="2157" y="2469"/>
                        <a:pt x="2157" y="2469"/>
                      </a:cubicBezTo>
                      <a:cubicBezTo>
                        <a:pt x="2157" y="2469"/>
                        <a:pt x="1648" y="1429"/>
                        <a:pt x="1265" y="832"/>
                      </a:cubicBezTo>
                      <a:cubicBezTo>
                        <a:pt x="882" y="241"/>
                        <a:pt x="1" y="0"/>
                        <a:pt x="1" y="0"/>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
                <p:cNvSpPr/>
                <p:nvPr/>
              </p:nvSpPr>
              <p:spPr>
                <a:xfrm rot="386461">
                  <a:off x="1426763" y="-675215"/>
                  <a:ext cx="245065" cy="389615"/>
                </a:xfrm>
                <a:custGeom>
                  <a:rect b="b" l="l" r="r" t="t"/>
                  <a:pathLst>
                    <a:path extrusionOk="0" h="2787" w="1753">
                      <a:moveTo>
                        <a:pt x="17" y="1"/>
                      </a:moveTo>
                      <a:cubicBezTo>
                        <a:pt x="0" y="1385"/>
                        <a:pt x="1752" y="2787"/>
                        <a:pt x="1752" y="2787"/>
                      </a:cubicBezTo>
                      <a:cubicBezTo>
                        <a:pt x="1752" y="2787"/>
                        <a:pt x="1413" y="1670"/>
                        <a:pt x="1134" y="1030"/>
                      </a:cubicBezTo>
                      <a:cubicBezTo>
                        <a:pt x="849" y="384"/>
                        <a:pt x="17" y="1"/>
                        <a:pt x="17"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
                <p:cNvSpPr/>
                <p:nvPr/>
              </p:nvSpPr>
              <p:spPr>
                <a:xfrm rot="386461">
                  <a:off x="1289540" y="-631963"/>
                  <a:ext cx="323771" cy="256249"/>
                </a:xfrm>
                <a:custGeom>
                  <a:rect b="b" l="l" r="r" t="t"/>
                  <a:pathLst>
                    <a:path extrusionOk="0" h="1833" w="2316">
                      <a:moveTo>
                        <a:pt x="0" y="0"/>
                      </a:moveTo>
                      <a:lnTo>
                        <a:pt x="0" y="0"/>
                      </a:lnTo>
                      <a:cubicBezTo>
                        <a:pt x="148" y="214"/>
                        <a:pt x="367" y="701"/>
                        <a:pt x="865" y="1352"/>
                      </a:cubicBezTo>
                      <a:cubicBezTo>
                        <a:pt x="1170" y="1754"/>
                        <a:pt x="1637" y="1832"/>
                        <a:pt x="1953" y="1832"/>
                      </a:cubicBezTo>
                      <a:cubicBezTo>
                        <a:pt x="2154" y="1832"/>
                        <a:pt x="2294" y="1801"/>
                        <a:pt x="2294" y="1801"/>
                      </a:cubicBezTo>
                      <a:lnTo>
                        <a:pt x="2316" y="1774"/>
                      </a:lnTo>
                      <a:cubicBezTo>
                        <a:pt x="2316" y="1774"/>
                        <a:pt x="2124" y="936"/>
                        <a:pt x="1911" y="712"/>
                      </a:cubicBezTo>
                      <a:cubicBezTo>
                        <a:pt x="1703" y="493"/>
                        <a:pt x="1500" y="334"/>
                        <a:pt x="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6" name="Google Shape;1966;p6"/>
              <p:cNvSpPr/>
              <p:nvPr/>
            </p:nvSpPr>
            <p:spPr>
              <a:xfrm rot="386461">
                <a:off x="1253474" y="-722456"/>
                <a:ext cx="245764" cy="388916"/>
              </a:xfrm>
              <a:custGeom>
                <a:rect b="b" l="l" r="r" t="t"/>
                <a:pathLst>
                  <a:path extrusionOk="0" h="2782" w="1758">
                    <a:moveTo>
                      <a:pt x="23" y="1"/>
                    </a:moveTo>
                    <a:lnTo>
                      <a:pt x="23" y="1"/>
                    </a:lnTo>
                    <a:cubicBezTo>
                      <a:pt x="1" y="1385"/>
                      <a:pt x="1758" y="2781"/>
                      <a:pt x="1758" y="2781"/>
                    </a:cubicBezTo>
                    <a:cubicBezTo>
                      <a:pt x="1758" y="2781"/>
                      <a:pt x="1418" y="1670"/>
                      <a:pt x="1134" y="1030"/>
                    </a:cubicBezTo>
                    <a:cubicBezTo>
                      <a:pt x="849" y="384"/>
                      <a:pt x="23" y="1"/>
                      <a:pt x="23"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67" name="Google Shape;1967;p6"/>
            <p:cNvSpPr/>
            <p:nvPr/>
          </p:nvSpPr>
          <p:spPr>
            <a:xfrm flipH="1" rot="-386426">
              <a:off x="8267894" y="118298"/>
              <a:ext cx="184312" cy="233641"/>
            </a:xfrm>
            <a:custGeom>
              <a:rect b="b" l="l" r="r" t="t"/>
              <a:pathLst>
                <a:path extrusionOk="0" h="2174" w="1715">
                  <a:moveTo>
                    <a:pt x="1" y="1"/>
                  </a:moveTo>
                  <a:lnTo>
                    <a:pt x="1" y="1"/>
                  </a:lnTo>
                  <a:cubicBezTo>
                    <a:pt x="116" y="1167"/>
                    <a:pt x="1714" y="2174"/>
                    <a:pt x="1714" y="2174"/>
                  </a:cubicBezTo>
                  <a:cubicBezTo>
                    <a:pt x="1714" y="2174"/>
                    <a:pt x="1320" y="1276"/>
                    <a:pt x="1030" y="761"/>
                  </a:cubicBezTo>
                  <a:cubicBezTo>
                    <a:pt x="734" y="241"/>
                    <a:pt x="1" y="1"/>
                    <a:pt x="1"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
            <p:cNvSpPr/>
            <p:nvPr/>
          </p:nvSpPr>
          <p:spPr>
            <a:xfrm flipH="1" rot="-386426">
              <a:off x="8387447" y="102458"/>
              <a:ext cx="183668" cy="233641"/>
            </a:xfrm>
            <a:custGeom>
              <a:rect b="b" l="l" r="r" t="t"/>
              <a:pathLst>
                <a:path extrusionOk="0" h="2174" w="1709">
                  <a:moveTo>
                    <a:pt x="0" y="1"/>
                  </a:moveTo>
                  <a:lnTo>
                    <a:pt x="0" y="1"/>
                  </a:lnTo>
                  <a:cubicBezTo>
                    <a:pt x="110" y="1161"/>
                    <a:pt x="1708" y="2174"/>
                    <a:pt x="1708" y="2174"/>
                  </a:cubicBezTo>
                  <a:cubicBezTo>
                    <a:pt x="1708" y="2174"/>
                    <a:pt x="1320" y="1276"/>
                    <a:pt x="1024" y="756"/>
                  </a:cubicBezTo>
                  <a:cubicBezTo>
                    <a:pt x="728" y="242"/>
                    <a:pt x="0" y="1"/>
                    <a:pt x="0" y="1"/>
                  </a:cubicBezTo>
                  <a:close/>
                </a:path>
              </a:pathLst>
            </a:custGeom>
            <a:solidFill>
              <a:srgbClr val="4089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9" name="Google Shape;1969;p6"/>
            <p:cNvGrpSpPr/>
            <p:nvPr/>
          </p:nvGrpSpPr>
          <p:grpSpPr>
            <a:xfrm flipH="1">
              <a:off x="8868105" y="199668"/>
              <a:ext cx="1205597" cy="1051927"/>
              <a:chOff x="-1033342" y="-651870"/>
              <a:chExt cx="1568154" cy="1368271"/>
            </a:xfrm>
          </p:grpSpPr>
          <p:sp>
            <p:nvSpPr>
              <p:cNvPr id="1970" name="Google Shape;1970;p6"/>
              <p:cNvSpPr/>
              <p:nvPr/>
            </p:nvSpPr>
            <p:spPr>
              <a:xfrm rot="386461">
                <a:off x="-969781" y="-574875"/>
                <a:ext cx="1441032" cy="1214280"/>
              </a:xfrm>
              <a:custGeom>
                <a:rect b="b" l="l" r="r" t="t"/>
                <a:pathLst>
                  <a:path extrusionOk="0" h="8686" w="10308">
                    <a:moveTo>
                      <a:pt x="5166" y="815"/>
                    </a:moveTo>
                    <a:cubicBezTo>
                      <a:pt x="5342" y="815"/>
                      <a:pt x="5532" y="858"/>
                      <a:pt x="5699" y="966"/>
                    </a:cubicBezTo>
                    <a:cubicBezTo>
                      <a:pt x="6367" y="1399"/>
                      <a:pt x="6695" y="1875"/>
                      <a:pt x="6711" y="2220"/>
                    </a:cubicBezTo>
                    <a:cubicBezTo>
                      <a:pt x="6722" y="2445"/>
                      <a:pt x="6621" y="2532"/>
                      <a:pt x="6525" y="2532"/>
                    </a:cubicBezTo>
                    <a:cubicBezTo>
                      <a:pt x="6474" y="2532"/>
                      <a:pt x="6424" y="2508"/>
                      <a:pt x="6394" y="2466"/>
                    </a:cubicBezTo>
                    <a:cubicBezTo>
                      <a:pt x="6027" y="1968"/>
                      <a:pt x="5513" y="1601"/>
                      <a:pt x="4927" y="1415"/>
                    </a:cubicBezTo>
                    <a:lnTo>
                      <a:pt x="4927" y="1421"/>
                    </a:lnTo>
                    <a:cubicBezTo>
                      <a:pt x="4229" y="1207"/>
                      <a:pt x="4637" y="815"/>
                      <a:pt x="5166" y="815"/>
                    </a:cubicBezTo>
                    <a:close/>
                    <a:moveTo>
                      <a:pt x="3158" y="2572"/>
                    </a:moveTo>
                    <a:cubicBezTo>
                      <a:pt x="3881" y="2572"/>
                      <a:pt x="5249" y="3034"/>
                      <a:pt x="5157" y="3358"/>
                    </a:cubicBezTo>
                    <a:cubicBezTo>
                      <a:pt x="5094" y="3593"/>
                      <a:pt x="4962" y="3706"/>
                      <a:pt x="4680" y="3706"/>
                    </a:cubicBezTo>
                    <a:cubicBezTo>
                      <a:pt x="4521" y="3706"/>
                      <a:pt x="4314" y="3670"/>
                      <a:pt x="4046" y="3599"/>
                    </a:cubicBezTo>
                    <a:cubicBezTo>
                      <a:pt x="3668" y="3502"/>
                      <a:pt x="3267" y="3478"/>
                      <a:pt x="2963" y="3478"/>
                    </a:cubicBezTo>
                    <a:cubicBezTo>
                      <a:pt x="2667" y="3478"/>
                      <a:pt x="2464" y="3500"/>
                      <a:pt x="2464" y="3500"/>
                    </a:cubicBezTo>
                    <a:cubicBezTo>
                      <a:pt x="2464" y="3500"/>
                      <a:pt x="2323" y="3565"/>
                      <a:pt x="2204" y="3565"/>
                    </a:cubicBezTo>
                    <a:cubicBezTo>
                      <a:pt x="2114" y="3565"/>
                      <a:pt x="2038" y="3529"/>
                      <a:pt x="2042" y="3402"/>
                    </a:cubicBezTo>
                    <a:cubicBezTo>
                      <a:pt x="2053" y="3106"/>
                      <a:pt x="2322" y="2740"/>
                      <a:pt x="2907" y="2592"/>
                    </a:cubicBezTo>
                    <a:lnTo>
                      <a:pt x="2913" y="2597"/>
                    </a:lnTo>
                    <a:cubicBezTo>
                      <a:pt x="2980" y="2580"/>
                      <a:pt x="3064" y="2572"/>
                      <a:pt x="3158" y="2572"/>
                    </a:cubicBezTo>
                    <a:close/>
                    <a:moveTo>
                      <a:pt x="6383" y="4206"/>
                    </a:moveTo>
                    <a:cubicBezTo>
                      <a:pt x="6433" y="4206"/>
                      <a:pt x="6494" y="4229"/>
                      <a:pt x="6569" y="4283"/>
                    </a:cubicBezTo>
                    <a:lnTo>
                      <a:pt x="6569" y="4289"/>
                    </a:lnTo>
                    <a:cubicBezTo>
                      <a:pt x="6569" y="4289"/>
                      <a:pt x="7390" y="4803"/>
                      <a:pt x="7242" y="5203"/>
                    </a:cubicBezTo>
                    <a:cubicBezTo>
                      <a:pt x="7181" y="5373"/>
                      <a:pt x="7081" y="5445"/>
                      <a:pt x="6971" y="5445"/>
                    </a:cubicBezTo>
                    <a:cubicBezTo>
                      <a:pt x="6826" y="5445"/>
                      <a:pt x="6663" y="5321"/>
                      <a:pt x="6542" y="5132"/>
                    </a:cubicBezTo>
                    <a:cubicBezTo>
                      <a:pt x="6328" y="4803"/>
                      <a:pt x="6120" y="4573"/>
                      <a:pt x="6191" y="4398"/>
                    </a:cubicBezTo>
                    <a:cubicBezTo>
                      <a:pt x="6234" y="4285"/>
                      <a:pt x="6290" y="4206"/>
                      <a:pt x="6383" y="4206"/>
                    </a:cubicBezTo>
                    <a:close/>
                    <a:moveTo>
                      <a:pt x="2900" y="5192"/>
                    </a:moveTo>
                    <a:cubicBezTo>
                      <a:pt x="3122" y="5192"/>
                      <a:pt x="3314" y="5235"/>
                      <a:pt x="3427" y="5312"/>
                    </a:cubicBezTo>
                    <a:cubicBezTo>
                      <a:pt x="3756" y="5541"/>
                      <a:pt x="3446" y="5757"/>
                      <a:pt x="2950" y="5757"/>
                    </a:cubicBezTo>
                    <a:cubicBezTo>
                      <a:pt x="2901" y="5757"/>
                      <a:pt x="2850" y="5755"/>
                      <a:pt x="2798" y="5750"/>
                    </a:cubicBezTo>
                    <a:lnTo>
                      <a:pt x="2798" y="5756"/>
                    </a:lnTo>
                    <a:cubicBezTo>
                      <a:pt x="2746" y="5751"/>
                      <a:pt x="2692" y="5749"/>
                      <a:pt x="2639" y="5749"/>
                    </a:cubicBezTo>
                    <a:cubicBezTo>
                      <a:pt x="2135" y="5749"/>
                      <a:pt x="1581" y="5924"/>
                      <a:pt x="1512" y="5924"/>
                    </a:cubicBezTo>
                    <a:cubicBezTo>
                      <a:pt x="1507" y="5924"/>
                      <a:pt x="1504" y="5923"/>
                      <a:pt x="1506" y="5920"/>
                    </a:cubicBezTo>
                    <a:cubicBezTo>
                      <a:pt x="1777" y="5401"/>
                      <a:pt x="2412" y="5192"/>
                      <a:pt x="2900" y="5192"/>
                    </a:cubicBezTo>
                    <a:close/>
                    <a:moveTo>
                      <a:pt x="4934" y="1"/>
                    </a:moveTo>
                    <a:cubicBezTo>
                      <a:pt x="4905" y="1"/>
                      <a:pt x="4875" y="1"/>
                      <a:pt x="4845" y="3"/>
                    </a:cubicBezTo>
                    <a:cubicBezTo>
                      <a:pt x="3252" y="79"/>
                      <a:pt x="2749" y="807"/>
                      <a:pt x="2655" y="1749"/>
                    </a:cubicBezTo>
                    <a:cubicBezTo>
                      <a:pt x="2798" y="1703"/>
                      <a:pt x="2972" y="1683"/>
                      <a:pt x="3159" y="1683"/>
                    </a:cubicBezTo>
                    <a:cubicBezTo>
                      <a:pt x="3836" y="1683"/>
                      <a:pt x="4692" y="1940"/>
                      <a:pt x="4911" y="2138"/>
                    </a:cubicBezTo>
                    <a:cubicBezTo>
                      <a:pt x="5134" y="2339"/>
                      <a:pt x="4990" y="2512"/>
                      <a:pt x="4716" y="2512"/>
                    </a:cubicBezTo>
                    <a:cubicBezTo>
                      <a:pt x="4647" y="2512"/>
                      <a:pt x="4570" y="2501"/>
                      <a:pt x="4489" y="2477"/>
                    </a:cubicBezTo>
                    <a:cubicBezTo>
                      <a:pt x="4193" y="2389"/>
                      <a:pt x="3159" y="1903"/>
                      <a:pt x="2402" y="1903"/>
                    </a:cubicBezTo>
                    <a:cubicBezTo>
                      <a:pt x="2124" y="1903"/>
                      <a:pt x="1883" y="1968"/>
                      <a:pt x="1730" y="2143"/>
                    </a:cubicBezTo>
                    <a:cubicBezTo>
                      <a:pt x="964" y="3013"/>
                      <a:pt x="844" y="4748"/>
                      <a:pt x="844" y="4748"/>
                    </a:cubicBezTo>
                    <a:cubicBezTo>
                      <a:pt x="1238" y="4579"/>
                      <a:pt x="1648" y="4442"/>
                      <a:pt x="2064" y="4343"/>
                    </a:cubicBezTo>
                    <a:cubicBezTo>
                      <a:pt x="2324" y="4286"/>
                      <a:pt x="2693" y="4260"/>
                      <a:pt x="3045" y="4260"/>
                    </a:cubicBezTo>
                    <a:cubicBezTo>
                      <a:pt x="3472" y="4260"/>
                      <a:pt x="3873" y="4299"/>
                      <a:pt x="4029" y="4371"/>
                    </a:cubicBezTo>
                    <a:cubicBezTo>
                      <a:pt x="4270" y="4477"/>
                      <a:pt x="4155" y="4764"/>
                      <a:pt x="3581" y="4764"/>
                    </a:cubicBezTo>
                    <a:cubicBezTo>
                      <a:pt x="3476" y="4764"/>
                      <a:pt x="3355" y="4754"/>
                      <a:pt x="3219" y="4732"/>
                    </a:cubicBezTo>
                    <a:cubicBezTo>
                      <a:pt x="2949" y="4690"/>
                      <a:pt x="2623" y="4668"/>
                      <a:pt x="2297" y="4668"/>
                    </a:cubicBezTo>
                    <a:cubicBezTo>
                      <a:pt x="1564" y="4668"/>
                      <a:pt x="834" y="4779"/>
                      <a:pt x="751" y="5022"/>
                    </a:cubicBezTo>
                    <a:cubicBezTo>
                      <a:pt x="630" y="5378"/>
                      <a:pt x="488" y="6363"/>
                      <a:pt x="663" y="7173"/>
                    </a:cubicBezTo>
                    <a:cubicBezTo>
                      <a:pt x="663" y="7173"/>
                      <a:pt x="1774" y="6467"/>
                      <a:pt x="2028" y="6467"/>
                    </a:cubicBezTo>
                    <a:cubicBezTo>
                      <a:pt x="2087" y="6467"/>
                      <a:pt x="2100" y="6505"/>
                      <a:pt x="2042" y="6599"/>
                    </a:cubicBezTo>
                    <a:cubicBezTo>
                      <a:pt x="1" y="7693"/>
                      <a:pt x="1150" y="8651"/>
                      <a:pt x="1150" y="8651"/>
                    </a:cubicBezTo>
                    <a:cubicBezTo>
                      <a:pt x="1150" y="8651"/>
                      <a:pt x="1271" y="8671"/>
                      <a:pt x="1444" y="8671"/>
                    </a:cubicBezTo>
                    <a:cubicBezTo>
                      <a:pt x="1747" y="8671"/>
                      <a:pt x="2210" y="8609"/>
                      <a:pt x="2464" y="8268"/>
                    </a:cubicBezTo>
                    <a:cubicBezTo>
                      <a:pt x="2862" y="7746"/>
                      <a:pt x="3297" y="6521"/>
                      <a:pt x="3431" y="6521"/>
                    </a:cubicBezTo>
                    <a:cubicBezTo>
                      <a:pt x="3434" y="6521"/>
                      <a:pt x="3436" y="6521"/>
                      <a:pt x="3438" y="6522"/>
                    </a:cubicBezTo>
                    <a:cubicBezTo>
                      <a:pt x="3559" y="6566"/>
                      <a:pt x="3608" y="7660"/>
                      <a:pt x="2617" y="8684"/>
                    </a:cubicBezTo>
                    <a:cubicBezTo>
                      <a:pt x="2621" y="8685"/>
                      <a:pt x="2628" y="8685"/>
                      <a:pt x="2639" y="8685"/>
                    </a:cubicBezTo>
                    <a:cubicBezTo>
                      <a:pt x="2867" y="8685"/>
                      <a:pt x="4648" y="8476"/>
                      <a:pt x="4648" y="8476"/>
                    </a:cubicBezTo>
                    <a:cubicBezTo>
                      <a:pt x="4648" y="8476"/>
                      <a:pt x="5168" y="7452"/>
                      <a:pt x="5097" y="6741"/>
                    </a:cubicBezTo>
                    <a:cubicBezTo>
                      <a:pt x="5031" y="6029"/>
                      <a:pt x="4648" y="5383"/>
                      <a:pt x="5097" y="5318"/>
                    </a:cubicBezTo>
                    <a:cubicBezTo>
                      <a:pt x="5113" y="5315"/>
                      <a:pt x="5130" y="5314"/>
                      <a:pt x="5145" y="5314"/>
                    </a:cubicBezTo>
                    <a:cubicBezTo>
                      <a:pt x="5549" y="5314"/>
                      <a:pt x="5518" y="6184"/>
                      <a:pt x="5524" y="6801"/>
                    </a:cubicBezTo>
                    <a:cubicBezTo>
                      <a:pt x="5529" y="7436"/>
                      <a:pt x="4954" y="8476"/>
                      <a:pt x="4954" y="8476"/>
                    </a:cubicBezTo>
                    <a:cubicBezTo>
                      <a:pt x="5070" y="8493"/>
                      <a:pt x="5186" y="8501"/>
                      <a:pt x="5303" y="8501"/>
                    </a:cubicBezTo>
                    <a:cubicBezTo>
                      <a:pt x="5602" y="8501"/>
                      <a:pt x="5903" y="8447"/>
                      <a:pt x="6186" y="8345"/>
                    </a:cubicBezTo>
                    <a:cubicBezTo>
                      <a:pt x="6755" y="8137"/>
                      <a:pt x="6690" y="7365"/>
                      <a:pt x="6602" y="6807"/>
                    </a:cubicBezTo>
                    <a:cubicBezTo>
                      <a:pt x="6525" y="6279"/>
                      <a:pt x="6496" y="5698"/>
                      <a:pt x="6708" y="5698"/>
                    </a:cubicBezTo>
                    <a:cubicBezTo>
                      <a:pt x="6723" y="5698"/>
                      <a:pt x="6738" y="5701"/>
                      <a:pt x="6755" y="5706"/>
                    </a:cubicBezTo>
                    <a:cubicBezTo>
                      <a:pt x="7018" y="5794"/>
                      <a:pt x="7073" y="6380"/>
                      <a:pt x="6657" y="8164"/>
                    </a:cubicBezTo>
                    <a:cubicBezTo>
                      <a:pt x="6657" y="8164"/>
                      <a:pt x="8091" y="7535"/>
                      <a:pt x="8321" y="6856"/>
                    </a:cubicBezTo>
                    <a:cubicBezTo>
                      <a:pt x="8551" y="6177"/>
                      <a:pt x="8167" y="5690"/>
                      <a:pt x="7719" y="5143"/>
                    </a:cubicBezTo>
                    <a:cubicBezTo>
                      <a:pt x="7313" y="4648"/>
                      <a:pt x="6872" y="3639"/>
                      <a:pt x="7174" y="3639"/>
                    </a:cubicBezTo>
                    <a:cubicBezTo>
                      <a:pt x="7206" y="3639"/>
                      <a:pt x="7247" y="3651"/>
                      <a:pt x="7297" y="3676"/>
                    </a:cubicBezTo>
                    <a:cubicBezTo>
                      <a:pt x="8633" y="4332"/>
                      <a:pt x="8633" y="6341"/>
                      <a:pt x="8633" y="6341"/>
                    </a:cubicBezTo>
                    <a:cubicBezTo>
                      <a:pt x="8633" y="6341"/>
                      <a:pt x="8939" y="5947"/>
                      <a:pt x="9103" y="5006"/>
                    </a:cubicBezTo>
                    <a:cubicBezTo>
                      <a:pt x="8917" y="4447"/>
                      <a:pt x="8857" y="4081"/>
                      <a:pt x="8200" y="3687"/>
                    </a:cubicBezTo>
                    <a:cubicBezTo>
                      <a:pt x="7598" y="3326"/>
                      <a:pt x="7433" y="2859"/>
                      <a:pt x="7877" y="2859"/>
                    </a:cubicBezTo>
                    <a:cubicBezTo>
                      <a:pt x="7917" y="2859"/>
                      <a:pt x="7963" y="2863"/>
                      <a:pt x="8014" y="2871"/>
                    </a:cubicBezTo>
                    <a:cubicBezTo>
                      <a:pt x="8622" y="2975"/>
                      <a:pt x="9268" y="4081"/>
                      <a:pt x="9421" y="5044"/>
                    </a:cubicBezTo>
                    <a:cubicBezTo>
                      <a:pt x="9705" y="4480"/>
                      <a:pt x="10308" y="3079"/>
                      <a:pt x="9158" y="2280"/>
                    </a:cubicBezTo>
                    <a:cubicBezTo>
                      <a:pt x="8610" y="1895"/>
                      <a:pt x="8202" y="1794"/>
                      <a:pt x="7925" y="1794"/>
                    </a:cubicBezTo>
                    <a:cubicBezTo>
                      <a:pt x="7623" y="1794"/>
                      <a:pt x="7478" y="1913"/>
                      <a:pt x="7478" y="1913"/>
                    </a:cubicBezTo>
                    <a:cubicBezTo>
                      <a:pt x="7478" y="1913"/>
                      <a:pt x="6471" y="1"/>
                      <a:pt x="49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
              <p:cNvSpPr/>
              <p:nvPr/>
            </p:nvSpPr>
            <p:spPr>
              <a:xfrm rot="386461">
                <a:off x="-937364" y="-596011"/>
                <a:ext cx="1014789" cy="1204075"/>
              </a:xfrm>
              <a:custGeom>
                <a:rect b="b" l="l" r="r" t="t"/>
                <a:pathLst>
                  <a:path extrusionOk="0" h="8613" w="7259">
                    <a:moveTo>
                      <a:pt x="4946" y="814"/>
                    </a:moveTo>
                    <a:cubicBezTo>
                      <a:pt x="5123" y="814"/>
                      <a:pt x="5313" y="858"/>
                      <a:pt x="5480" y="966"/>
                    </a:cubicBezTo>
                    <a:cubicBezTo>
                      <a:pt x="6148" y="1404"/>
                      <a:pt x="6476" y="1880"/>
                      <a:pt x="6492" y="2225"/>
                    </a:cubicBezTo>
                    <a:cubicBezTo>
                      <a:pt x="6503" y="2450"/>
                      <a:pt x="6402" y="2537"/>
                      <a:pt x="6306" y="2537"/>
                    </a:cubicBezTo>
                    <a:cubicBezTo>
                      <a:pt x="6255" y="2537"/>
                      <a:pt x="6205" y="2513"/>
                      <a:pt x="6175" y="2471"/>
                    </a:cubicBezTo>
                    <a:cubicBezTo>
                      <a:pt x="5808" y="1973"/>
                      <a:pt x="5294" y="1606"/>
                      <a:pt x="4708" y="1420"/>
                    </a:cubicBezTo>
                    <a:cubicBezTo>
                      <a:pt x="4006" y="1206"/>
                      <a:pt x="4416" y="814"/>
                      <a:pt x="4946" y="814"/>
                    </a:cubicBezTo>
                    <a:close/>
                    <a:moveTo>
                      <a:pt x="2925" y="2574"/>
                    </a:moveTo>
                    <a:cubicBezTo>
                      <a:pt x="3646" y="2574"/>
                      <a:pt x="5030" y="3037"/>
                      <a:pt x="4938" y="3363"/>
                    </a:cubicBezTo>
                    <a:cubicBezTo>
                      <a:pt x="4871" y="3597"/>
                      <a:pt x="4740" y="3709"/>
                      <a:pt x="4460" y="3709"/>
                    </a:cubicBezTo>
                    <a:cubicBezTo>
                      <a:pt x="4302" y="3709"/>
                      <a:pt x="4096" y="3673"/>
                      <a:pt x="3827" y="3604"/>
                    </a:cubicBezTo>
                    <a:cubicBezTo>
                      <a:pt x="3444" y="3503"/>
                      <a:pt x="3036" y="3478"/>
                      <a:pt x="2731" y="3478"/>
                    </a:cubicBezTo>
                    <a:cubicBezTo>
                      <a:pt x="2442" y="3478"/>
                      <a:pt x="2245" y="3500"/>
                      <a:pt x="2245" y="3500"/>
                    </a:cubicBezTo>
                    <a:cubicBezTo>
                      <a:pt x="2245" y="3500"/>
                      <a:pt x="2104" y="3564"/>
                      <a:pt x="1984" y="3564"/>
                    </a:cubicBezTo>
                    <a:cubicBezTo>
                      <a:pt x="1894" y="3564"/>
                      <a:pt x="1816" y="3528"/>
                      <a:pt x="1818" y="3401"/>
                    </a:cubicBezTo>
                    <a:cubicBezTo>
                      <a:pt x="1829" y="3106"/>
                      <a:pt x="2103" y="2745"/>
                      <a:pt x="2688" y="2597"/>
                    </a:cubicBezTo>
                    <a:cubicBezTo>
                      <a:pt x="2754" y="2581"/>
                      <a:pt x="2834" y="2574"/>
                      <a:pt x="2925" y="2574"/>
                    </a:cubicBezTo>
                    <a:close/>
                    <a:moveTo>
                      <a:pt x="2676" y="5193"/>
                    </a:moveTo>
                    <a:cubicBezTo>
                      <a:pt x="2901" y="5193"/>
                      <a:pt x="3094" y="5238"/>
                      <a:pt x="3208" y="5317"/>
                    </a:cubicBezTo>
                    <a:cubicBezTo>
                      <a:pt x="3537" y="5542"/>
                      <a:pt x="3226" y="5762"/>
                      <a:pt x="2729" y="5762"/>
                    </a:cubicBezTo>
                    <a:cubicBezTo>
                      <a:pt x="2680" y="5762"/>
                      <a:pt x="2630" y="5759"/>
                      <a:pt x="2579" y="5755"/>
                    </a:cubicBezTo>
                    <a:cubicBezTo>
                      <a:pt x="2527" y="5751"/>
                      <a:pt x="2474" y="5749"/>
                      <a:pt x="2420" y="5749"/>
                    </a:cubicBezTo>
                    <a:cubicBezTo>
                      <a:pt x="1910" y="5749"/>
                      <a:pt x="1349" y="5928"/>
                      <a:pt x="1291" y="5928"/>
                    </a:cubicBezTo>
                    <a:cubicBezTo>
                      <a:pt x="1287" y="5928"/>
                      <a:pt x="1286" y="5927"/>
                      <a:pt x="1287" y="5925"/>
                    </a:cubicBezTo>
                    <a:cubicBezTo>
                      <a:pt x="1557" y="5404"/>
                      <a:pt x="2189" y="5193"/>
                      <a:pt x="2676" y="5193"/>
                    </a:cubicBezTo>
                    <a:close/>
                    <a:moveTo>
                      <a:pt x="4710" y="0"/>
                    </a:moveTo>
                    <a:cubicBezTo>
                      <a:pt x="4681" y="0"/>
                      <a:pt x="4651" y="1"/>
                      <a:pt x="4620" y="2"/>
                    </a:cubicBezTo>
                    <a:cubicBezTo>
                      <a:pt x="3033" y="79"/>
                      <a:pt x="2530" y="802"/>
                      <a:pt x="2431" y="1748"/>
                    </a:cubicBezTo>
                    <a:cubicBezTo>
                      <a:pt x="2575" y="1702"/>
                      <a:pt x="2749" y="1682"/>
                      <a:pt x="2938" y="1682"/>
                    </a:cubicBezTo>
                    <a:cubicBezTo>
                      <a:pt x="3617" y="1682"/>
                      <a:pt x="4473" y="1940"/>
                      <a:pt x="4692" y="2137"/>
                    </a:cubicBezTo>
                    <a:cubicBezTo>
                      <a:pt x="4916" y="2339"/>
                      <a:pt x="4766" y="2516"/>
                      <a:pt x="4489" y="2516"/>
                    </a:cubicBezTo>
                    <a:cubicBezTo>
                      <a:pt x="4421" y="2516"/>
                      <a:pt x="4345" y="2506"/>
                      <a:pt x="4265" y="2482"/>
                    </a:cubicBezTo>
                    <a:cubicBezTo>
                      <a:pt x="3968" y="2394"/>
                      <a:pt x="2934" y="1908"/>
                      <a:pt x="2179" y="1908"/>
                    </a:cubicBezTo>
                    <a:cubicBezTo>
                      <a:pt x="1902" y="1908"/>
                      <a:pt x="1663" y="1973"/>
                      <a:pt x="1511" y="2148"/>
                    </a:cubicBezTo>
                    <a:cubicBezTo>
                      <a:pt x="745" y="3018"/>
                      <a:pt x="625" y="4748"/>
                      <a:pt x="625" y="4748"/>
                    </a:cubicBezTo>
                    <a:cubicBezTo>
                      <a:pt x="1019" y="4578"/>
                      <a:pt x="1429" y="4441"/>
                      <a:pt x="1845" y="4343"/>
                    </a:cubicBezTo>
                    <a:cubicBezTo>
                      <a:pt x="2105" y="4286"/>
                      <a:pt x="2474" y="4259"/>
                      <a:pt x="2826" y="4259"/>
                    </a:cubicBezTo>
                    <a:cubicBezTo>
                      <a:pt x="3253" y="4259"/>
                      <a:pt x="3654" y="4298"/>
                      <a:pt x="3810" y="4370"/>
                    </a:cubicBezTo>
                    <a:cubicBezTo>
                      <a:pt x="4051" y="4477"/>
                      <a:pt x="3936" y="4763"/>
                      <a:pt x="3362" y="4763"/>
                    </a:cubicBezTo>
                    <a:cubicBezTo>
                      <a:pt x="3257" y="4763"/>
                      <a:pt x="3136" y="4754"/>
                      <a:pt x="3000" y="4732"/>
                    </a:cubicBezTo>
                    <a:cubicBezTo>
                      <a:pt x="2730" y="4690"/>
                      <a:pt x="2404" y="4668"/>
                      <a:pt x="2078" y="4668"/>
                    </a:cubicBezTo>
                    <a:cubicBezTo>
                      <a:pt x="1345" y="4668"/>
                      <a:pt x="615" y="4779"/>
                      <a:pt x="532" y="5022"/>
                    </a:cubicBezTo>
                    <a:cubicBezTo>
                      <a:pt x="411" y="5377"/>
                      <a:pt x="269" y="6363"/>
                      <a:pt x="444" y="7173"/>
                    </a:cubicBezTo>
                    <a:cubicBezTo>
                      <a:pt x="444" y="7173"/>
                      <a:pt x="1559" y="6463"/>
                      <a:pt x="1811" y="6463"/>
                    </a:cubicBezTo>
                    <a:cubicBezTo>
                      <a:pt x="1868" y="6463"/>
                      <a:pt x="1881" y="6501"/>
                      <a:pt x="1823" y="6593"/>
                    </a:cubicBezTo>
                    <a:cubicBezTo>
                      <a:pt x="1" y="7572"/>
                      <a:pt x="718" y="8437"/>
                      <a:pt x="898" y="8612"/>
                    </a:cubicBezTo>
                    <a:cubicBezTo>
                      <a:pt x="1183" y="8098"/>
                      <a:pt x="1856" y="7118"/>
                      <a:pt x="3203" y="6105"/>
                    </a:cubicBezTo>
                    <a:cubicBezTo>
                      <a:pt x="5119" y="4666"/>
                      <a:pt x="6821" y="3002"/>
                      <a:pt x="7259" y="1913"/>
                    </a:cubicBezTo>
                    <a:lnTo>
                      <a:pt x="7253" y="1913"/>
                    </a:lnTo>
                    <a:cubicBezTo>
                      <a:pt x="7253" y="1913"/>
                      <a:pt x="6252" y="0"/>
                      <a:pt x="47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
              <p:cNvSpPr/>
              <p:nvPr/>
            </p:nvSpPr>
            <p:spPr>
              <a:xfrm rot="386461">
                <a:off x="-758954" y="-394902"/>
                <a:ext cx="877089" cy="920706"/>
              </a:xfrm>
              <a:custGeom>
                <a:rect b="b" l="l" r="r" t="t"/>
                <a:pathLst>
                  <a:path extrusionOk="0" h="6586" w="6274">
                    <a:moveTo>
                      <a:pt x="6126" y="1"/>
                    </a:moveTo>
                    <a:cubicBezTo>
                      <a:pt x="5989" y="275"/>
                      <a:pt x="5847" y="543"/>
                      <a:pt x="5699" y="805"/>
                    </a:cubicBezTo>
                    <a:lnTo>
                      <a:pt x="5611" y="953"/>
                    </a:lnTo>
                    <a:lnTo>
                      <a:pt x="5568" y="1024"/>
                    </a:lnTo>
                    <a:lnTo>
                      <a:pt x="5524" y="1096"/>
                    </a:lnTo>
                    <a:cubicBezTo>
                      <a:pt x="5464" y="1189"/>
                      <a:pt x="5409" y="1287"/>
                      <a:pt x="5338" y="1380"/>
                    </a:cubicBezTo>
                    <a:lnTo>
                      <a:pt x="5245" y="1517"/>
                    </a:lnTo>
                    <a:cubicBezTo>
                      <a:pt x="5212" y="1566"/>
                      <a:pt x="5173" y="1610"/>
                      <a:pt x="5141" y="1654"/>
                    </a:cubicBezTo>
                    <a:lnTo>
                      <a:pt x="5037" y="1791"/>
                    </a:lnTo>
                    <a:lnTo>
                      <a:pt x="4927" y="1922"/>
                    </a:lnTo>
                    <a:cubicBezTo>
                      <a:pt x="4637" y="2272"/>
                      <a:pt x="4336" y="2612"/>
                      <a:pt x="4024" y="2940"/>
                    </a:cubicBezTo>
                    <a:cubicBezTo>
                      <a:pt x="3706" y="3263"/>
                      <a:pt x="3373" y="3575"/>
                      <a:pt x="3028" y="3865"/>
                    </a:cubicBezTo>
                    <a:cubicBezTo>
                      <a:pt x="2853" y="4013"/>
                      <a:pt x="2672" y="4150"/>
                      <a:pt x="2491" y="4287"/>
                    </a:cubicBezTo>
                    <a:cubicBezTo>
                      <a:pt x="2305" y="4418"/>
                      <a:pt x="2119" y="4549"/>
                      <a:pt x="1933" y="4681"/>
                    </a:cubicBezTo>
                    <a:cubicBezTo>
                      <a:pt x="1747" y="4818"/>
                      <a:pt x="1566" y="4954"/>
                      <a:pt x="1386" y="5091"/>
                    </a:cubicBezTo>
                    <a:cubicBezTo>
                      <a:pt x="1298" y="5162"/>
                      <a:pt x="1205" y="5234"/>
                      <a:pt x="1117" y="5310"/>
                    </a:cubicBezTo>
                    <a:cubicBezTo>
                      <a:pt x="1035" y="5381"/>
                      <a:pt x="948" y="5458"/>
                      <a:pt x="866" y="5535"/>
                    </a:cubicBezTo>
                    <a:cubicBezTo>
                      <a:pt x="521" y="5841"/>
                      <a:pt x="231" y="6192"/>
                      <a:pt x="1" y="6586"/>
                    </a:cubicBezTo>
                    <a:cubicBezTo>
                      <a:pt x="236" y="6197"/>
                      <a:pt x="537" y="5847"/>
                      <a:pt x="882" y="5551"/>
                    </a:cubicBezTo>
                    <a:cubicBezTo>
                      <a:pt x="964" y="5474"/>
                      <a:pt x="1052" y="5403"/>
                      <a:pt x="1139" y="5332"/>
                    </a:cubicBezTo>
                    <a:cubicBezTo>
                      <a:pt x="1227" y="5256"/>
                      <a:pt x="1315" y="5190"/>
                      <a:pt x="1408" y="5119"/>
                    </a:cubicBezTo>
                    <a:cubicBezTo>
                      <a:pt x="1588" y="4982"/>
                      <a:pt x="1774" y="4850"/>
                      <a:pt x="1960" y="4719"/>
                    </a:cubicBezTo>
                    <a:cubicBezTo>
                      <a:pt x="2152" y="4593"/>
                      <a:pt x="2338" y="4462"/>
                      <a:pt x="2524" y="4330"/>
                    </a:cubicBezTo>
                    <a:cubicBezTo>
                      <a:pt x="2710" y="4205"/>
                      <a:pt x="2896" y="4068"/>
                      <a:pt x="3072" y="3920"/>
                    </a:cubicBezTo>
                    <a:cubicBezTo>
                      <a:pt x="3427" y="3635"/>
                      <a:pt x="3767" y="3329"/>
                      <a:pt x="4095" y="3006"/>
                    </a:cubicBezTo>
                    <a:cubicBezTo>
                      <a:pt x="4418" y="2683"/>
                      <a:pt x="4725" y="2344"/>
                      <a:pt x="5026" y="1999"/>
                    </a:cubicBezTo>
                    <a:lnTo>
                      <a:pt x="5135" y="1867"/>
                    </a:lnTo>
                    <a:lnTo>
                      <a:pt x="5245" y="1731"/>
                    </a:lnTo>
                    <a:cubicBezTo>
                      <a:pt x="5283" y="1687"/>
                      <a:pt x="5316" y="1643"/>
                      <a:pt x="5349" y="1594"/>
                    </a:cubicBezTo>
                    <a:lnTo>
                      <a:pt x="5447" y="1457"/>
                    </a:lnTo>
                    <a:cubicBezTo>
                      <a:pt x="5518" y="1364"/>
                      <a:pt x="5578" y="1271"/>
                      <a:pt x="5644" y="1172"/>
                    </a:cubicBezTo>
                    <a:lnTo>
                      <a:pt x="5688" y="1101"/>
                    </a:lnTo>
                    <a:lnTo>
                      <a:pt x="5737" y="1030"/>
                    </a:lnTo>
                    <a:lnTo>
                      <a:pt x="5825" y="882"/>
                    </a:lnTo>
                    <a:cubicBezTo>
                      <a:pt x="5984" y="608"/>
                      <a:pt x="6131" y="335"/>
                      <a:pt x="6274" y="61"/>
                    </a:cubicBezTo>
                    <a:lnTo>
                      <a:pt x="61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3" name="Google Shape;1973;p6"/>
            <p:cNvGrpSpPr/>
            <p:nvPr/>
          </p:nvGrpSpPr>
          <p:grpSpPr>
            <a:xfrm flipH="1">
              <a:off x="8344470" y="454764"/>
              <a:ext cx="647092" cy="941478"/>
              <a:chOff x="374228" y="-320060"/>
              <a:chExt cx="841691" cy="1224608"/>
            </a:xfrm>
          </p:grpSpPr>
          <p:sp>
            <p:nvSpPr>
              <p:cNvPr id="1974" name="Google Shape;1974;p6"/>
              <p:cNvSpPr/>
              <p:nvPr/>
            </p:nvSpPr>
            <p:spPr>
              <a:xfrm rot="386461">
                <a:off x="493489" y="-294553"/>
                <a:ext cx="511379" cy="1006541"/>
              </a:xfrm>
              <a:custGeom>
                <a:rect b="b" l="l" r="r" t="t"/>
                <a:pathLst>
                  <a:path extrusionOk="0" h="7200" w="3658">
                    <a:moveTo>
                      <a:pt x="50" y="0"/>
                    </a:moveTo>
                    <a:cubicBezTo>
                      <a:pt x="34" y="0"/>
                      <a:pt x="23" y="6"/>
                      <a:pt x="12" y="17"/>
                    </a:cubicBezTo>
                    <a:cubicBezTo>
                      <a:pt x="6" y="27"/>
                      <a:pt x="1" y="44"/>
                      <a:pt x="1" y="60"/>
                    </a:cubicBezTo>
                    <a:cubicBezTo>
                      <a:pt x="1" y="93"/>
                      <a:pt x="171" y="3624"/>
                      <a:pt x="3559" y="7187"/>
                    </a:cubicBezTo>
                    <a:cubicBezTo>
                      <a:pt x="3570" y="7195"/>
                      <a:pt x="3585" y="7199"/>
                      <a:pt x="3600" y="7199"/>
                    </a:cubicBezTo>
                    <a:cubicBezTo>
                      <a:pt x="3615" y="7199"/>
                      <a:pt x="3630" y="7195"/>
                      <a:pt x="3641" y="7187"/>
                    </a:cubicBezTo>
                    <a:cubicBezTo>
                      <a:pt x="3657" y="7165"/>
                      <a:pt x="3657" y="7127"/>
                      <a:pt x="3641" y="7105"/>
                    </a:cubicBezTo>
                    <a:cubicBezTo>
                      <a:pt x="280" y="3580"/>
                      <a:pt x="105" y="88"/>
                      <a:pt x="105" y="55"/>
                    </a:cubicBezTo>
                    <a:cubicBezTo>
                      <a:pt x="105" y="22"/>
                      <a:pt x="83" y="0"/>
                      <a:pt x="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
              <p:cNvSpPr/>
              <p:nvPr/>
            </p:nvSpPr>
            <p:spPr>
              <a:xfrm rot="386461">
                <a:off x="711251" y="404507"/>
                <a:ext cx="411703" cy="178661"/>
              </a:xfrm>
              <a:custGeom>
                <a:rect b="b" l="l" r="r" t="t"/>
                <a:pathLst>
                  <a:path extrusionOk="0" h="1278" w="2945">
                    <a:moveTo>
                      <a:pt x="59" y="0"/>
                    </a:moveTo>
                    <a:cubicBezTo>
                      <a:pt x="45" y="0"/>
                      <a:pt x="31" y="6"/>
                      <a:pt x="23" y="19"/>
                    </a:cubicBezTo>
                    <a:cubicBezTo>
                      <a:pt x="17" y="24"/>
                      <a:pt x="12" y="35"/>
                      <a:pt x="6" y="46"/>
                    </a:cubicBezTo>
                    <a:cubicBezTo>
                      <a:pt x="1" y="73"/>
                      <a:pt x="23" y="106"/>
                      <a:pt x="50" y="112"/>
                    </a:cubicBezTo>
                    <a:cubicBezTo>
                      <a:pt x="1369" y="380"/>
                      <a:pt x="2820" y="1261"/>
                      <a:pt x="2836" y="1267"/>
                    </a:cubicBezTo>
                    <a:cubicBezTo>
                      <a:pt x="2847" y="1274"/>
                      <a:pt x="2857" y="1278"/>
                      <a:pt x="2867" y="1278"/>
                    </a:cubicBezTo>
                    <a:cubicBezTo>
                      <a:pt x="2914" y="1278"/>
                      <a:pt x="2945" y="1205"/>
                      <a:pt x="2891" y="1174"/>
                    </a:cubicBezTo>
                    <a:cubicBezTo>
                      <a:pt x="2880" y="1168"/>
                      <a:pt x="1413" y="276"/>
                      <a:pt x="72" y="2"/>
                    </a:cubicBezTo>
                    <a:cubicBezTo>
                      <a:pt x="68" y="1"/>
                      <a:pt x="63" y="0"/>
                      <a:pt x="5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
              <p:cNvSpPr/>
              <p:nvPr/>
            </p:nvSpPr>
            <p:spPr>
              <a:xfrm rot="386461">
                <a:off x="765701" y="545057"/>
                <a:ext cx="62909" cy="236677"/>
              </a:xfrm>
              <a:custGeom>
                <a:rect b="b" l="l" r="r" t="t"/>
                <a:pathLst>
                  <a:path extrusionOk="0" h="1693" w="450">
                    <a:moveTo>
                      <a:pt x="303" y="1"/>
                    </a:moveTo>
                    <a:cubicBezTo>
                      <a:pt x="288" y="1"/>
                      <a:pt x="276" y="7"/>
                      <a:pt x="263" y="19"/>
                    </a:cubicBezTo>
                    <a:cubicBezTo>
                      <a:pt x="258" y="25"/>
                      <a:pt x="252" y="30"/>
                      <a:pt x="252" y="41"/>
                    </a:cubicBezTo>
                    <a:cubicBezTo>
                      <a:pt x="242" y="74"/>
                      <a:pt x="1" y="912"/>
                      <a:pt x="335" y="1661"/>
                    </a:cubicBezTo>
                    <a:cubicBezTo>
                      <a:pt x="343" y="1682"/>
                      <a:pt x="363" y="1693"/>
                      <a:pt x="384" y="1693"/>
                    </a:cubicBezTo>
                    <a:cubicBezTo>
                      <a:pt x="391" y="1693"/>
                      <a:pt x="399" y="1692"/>
                      <a:pt x="406" y="1689"/>
                    </a:cubicBezTo>
                    <a:cubicBezTo>
                      <a:pt x="433" y="1678"/>
                      <a:pt x="450" y="1645"/>
                      <a:pt x="433" y="1618"/>
                    </a:cubicBezTo>
                    <a:cubicBezTo>
                      <a:pt x="121" y="901"/>
                      <a:pt x="356" y="80"/>
                      <a:pt x="356" y="74"/>
                    </a:cubicBezTo>
                    <a:cubicBezTo>
                      <a:pt x="362" y="41"/>
                      <a:pt x="346" y="14"/>
                      <a:pt x="318" y="3"/>
                    </a:cubicBezTo>
                    <a:cubicBezTo>
                      <a:pt x="313" y="2"/>
                      <a:pt x="308" y="1"/>
                      <a:pt x="3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
              <p:cNvSpPr/>
              <p:nvPr/>
            </p:nvSpPr>
            <p:spPr>
              <a:xfrm rot="386461">
                <a:off x="604995" y="134716"/>
                <a:ext cx="443997" cy="160068"/>
              </a:xfrm>
              <a:custGeom>
                <a:rect b="b" l="l" r="r" t="t"/>
                <a:pathLst>
                  <a:path extrusionOk="0" h="1145" w="3176">
                    <a:moveTo>
                      <a:pt x="57" y="1"/>
                    </a:moveTo>
                    <a:cubicBezTo>
                      <a:pt x="42" y="1"/>
                      <a:pt x="31" y="7"/>
                      <a:pt x="23" y="19"/>
                    </a:cubicBezTo>
                    <a:cubicBezTo>
                      <a:pt x="12" y="24"/>
                      <a:pt x="6" y="35"/>
                      <a:pt x="6" y="46"/>
                    </a:cubicBezTo>
                    <a:cubicBezTo>
                      <a:pt x="1" y="79"/>
                      <a:pt x="23" y="107"/>
                      <a:pt x="50" y="112"/>
                    </a:cubicBezTo>
                    <a:cubicBezTo>
                      <a:pt x="1118" y="276"/>
                      <a:pt x="2141" y="627"/>
                      <a:pt x="3088" y="1136"/>
                    </a:cubicBezTo>
                    <a:cubicBezTo>
                      <a:pt x="3098" y="1142"/>
                      <a:pt x="3109" y="1145"/>
                      <a:pt x="3120" y="1145"/>
                    </a:cubicBezTo>
                    <a:cubicBezTo>
                      <a:pt x="3138" y="1145"/>
                      <a:pt x="3154" y="1136"/>
                      <a:pt x="3165" y="1119"/>
                    </a:cubicBezTo>
                    <a:cubicBezTo>
                      <a:pt x="3176" y="1092"/>
                      <a:pt x="3170" y="1059"/>
                      <a:pt x="3143" y="1043"/>
                    </a:cubicBezTo>
                    <a:cubicBezTo>
                      <a:pt x="2185" y="523"/>
                      <a:pt x="1145" y="172"/>
                      <a:pt x="72" y="3"/>
                    </a:cubicBezTo>
                    <a:cubicBezTo>
                      <a:pt x="67" y="1"/>
                      <a:pt x="62" y="1"/>
                      <a:pt x="5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
              <p:cNvSpPr/>
              <p:nvPr/>
            </p:nvSpPr>
            <p:spPr>
              <a:xfrm rot="386461">
                <a:off x="585540" y="249183"/>
                <a:ext cx="78986" cy="325029"/>
              </a:xfrm>
              <a:custGeom>
                <a:rect b="b" l="l" r="r" t="t"/>
                <a:pathLst>
                  <a:path extrusionOk="0" h="2325" w="565">
                    <a:moveTo>
                      <a:pt x="502" y="0"/>
                    </a:moveTo>
                    <a:cubicBezTo>
                      <a:pt x="487" y="0"/>
                      <a:pt x="473" y="6"/>
                      <a:pt x="460" y="16"/>
                    </a:cubicBezTo>
                    <a:cubicBezTo>
                      <a:pt x="460" y="21"/>
                      <a:pt x="455" y="21"/>
                      <a:pt x="455" y="27"/>
                    </a:cubicBezTo>
                    <a:cubicBezTo>
                      <a:pt x="438" y="54"/>
                      <a:pt x="0" y="738"/>
                      <a:pt x="444" y="2287"/>
                    </a:cubicBezTo>
                    <a:cubicBezTo>
                      <a:pt x="452" y="2313"/>
                      <a:pt x="474" y="2325"/>
                      <a:pt x="495" y="2325"/>
                    </a:cubicBezTo>
                    <a:cubicBezTo>
                      <a:pt x="528" y="2325"/>
                      <a:pt x="561" y="2298"/>
                      <a:pt x="548" y="2255"/>
                    </a:cubicBezTo>
                    <a:cubicBezTo>
                      <a:pt x="121" y="766"/>
                      <a:pt x="542" y="92"/>
                      <a:pt x="548" y="87"/>
                    </a:cubicBezTo>
                    <a:cubicBezTo>
                      <a:pt x="564" y="60"/>
                      <a:pt x="559" y="27"/>
                      <a:pt x="531" y="10"/>
                    </a:cubicBezTo>
                    <a:cubicBezTo>
                      <a:pt x="522" y="3"/>
                      <a:pt x="512" y="0"/>
                      <a:pt x="5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
              <p:cNvSpPr/>
              <p:nvPr/>
            </p:nvSpPr>
            <p:spPr>
              <a:xfrm rot="386461">
                <a:off x="399145" y="16593"/>
                <a:ext cx="187049" cy="454761"/>
              </a:xfrm>
              <a:custGeom>
                <a:rect b="b" l="l" r="r" t="t"/>
                <a:pathLst>
                  <a:path extrusionOk="0" h="3253" w="1338">
                    <a:moveTo>
                      <a:pt x="1261" y="0"/>
                    </a:moveTo>
                    <a:cubicBezTo>
                      <a:pt x="1248" y="0"/>
                      <a:pt x="1234" y="5"/>
                      <a:pt x="1222" y="17"/>
                    </a:cubicBezTo>
                    <a:cubicBezTo>
                      <a:pt x="1211" y="33"/>
                      <a:pt x="1" y="1369"/>
                      <a:pt x="565" y="3219"/>
                    </a:cubicBezTo>
                    <a:cubicBezTo>
                      <a:pt x="575" y="3242"/>
                      <a:pt x="596" y="3252"/>
                      <a:pt x="616" y="3252"/>
                    </a:cubicBezTo>
                    <a:cubicBezTo>
                      <a:pt x="648" y="3252"/>
                      <a:pt x="681" y="3226"/>
                      <a:pt x="674" y="3186"/>
                    </a:cubicBezTo>
                    <a:cubicBezTo>
                      <a:pt x="121" y="1402"/>
                      <a:pt x="1293" y="104"/>
                      <a:pt x="1304" y="93"/>
                    </a:cubicBezTo>
                    <a:cubicBezTo>
                      <a:pt x="1337" y="52"/>
                      <a:pt x="1303" y="0"/>
                      <a:pt x="12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
              <p:cNvSpPr/>
              <p:nvPr/>
            </p:nvSpPr>
            <p:spPr>
              <a:xfrm rot="386461">
                <a:off x="861780" y="691808"/>
                <a:ext cx="192781" cy="144970"/>
              </a:xfrm>
              <a:custGeom>
                <a:rect b="b" l="l" r="r" t="t"/>
                <a:pathLst>
                  <a:path extrusionOk="0" h="1037" w="1379">
                    <a:moveTo>
                      <a:pt x="691" y="1"/>
                    </a:moveTo>
                    <a:cubicBezTo>
                      <a:pt x="689" y="1"/>
                      <a:pt x="687" y="1"/>
                      <a:pt x="685" y="1"/>
                    </a:cubicBezTo>
                    <a:cubicBezTo>
                      <a:pt x="225" y="12"/>
                      <a:pt x="1" y="570"/>
                      <a:pt x="329" y="888"/>
                    </a:cubicBezTo>
                    <a:cubicBezTo>
                      <a:pt x="429" y="988"/>
                      <a:pt x="559" y="1037"/>
                      <a:pt x="690" y="1037"/>
                    </a:cubicBezTo>
                    <a:cubicBezTo>
                      <a:pt x="825" y="1037"/>
                      <a:pt x="960" y="985"/>
                      <a:pt x="1062" y="882"/>
                    </a:cubicBezTo>
                    <a:cubicBezTo>
                      <a:pt x="1378" y="555"/>
                      <a:pt x="1147" y="1"/>
                      <a:pt x="6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
              <p:cNvSpPr/>
              <p:nvPr/>
            </p:nvSpPr>
            <p:spPr>
              <a:xfrm rot="386461">
                <a:off x="712805" y="749036"/>
                <a:ext cx="193619" cy="145110"/>
              </a:xfrm>
              <a:custGeom>
                <a:rect b="b" l="l" r="r" t="t"/>
                <a:pathLst>
                  <a:path extrusionOk="0" h="1038" w="1385">
                    <a:moveTo>
                      <a:pt x="692" y="0"/>
                    </a:moveTo>
                    <a:cubicBezTo>
                      <a:pt x="690" y="0"/>
                      <a:pt x="687" y="0"/>
                      <a:pt x="685" y="0"/>
                    </a:cubicBezTo>
                    <a:cubicBezTo>
                      <a:pt x="225" y="6"/>
                      <a:pt x="1" y="570"/>
                      <a:pt x="335" y="893"/>
                    </a:cubicBezTo>
                    <a:cubicBezTo>
                      <a:pt x="434" y="989"/>
                      <a:pt x="563" y="1037"/>
                      <a:pt x="693" y="1037"/>
                    </a:cubicBezTo>
                    <a:cubicBezTo>
                      <a:pt x="827" y="1037"/>
                      <a:pt x="962" y="985"/>
                      <a:pt x="1063" y="882"/>
                    </a:cubicBezTo>
                    <a:cubicBezTo>
                      <a:pt x="1384" y="555"/>
                      <a:pt x="1153" y="0"/>
                      <a:pt x="69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
              <p:cNvSpPr/>
              <p:nvPr/>
            </p:nvSpPr>
            <p:spPr>
              <a:xfrm rot="386461">
                <a:off x="542352" y="548022"/>
                <a:ext cx="193480" cy="144970"/>
              </a:xfrm>
              <a:custGeom>
                <a:rect b="b" l="l" r="r" t="t"/>
                <a:pathLst>
                  <a:path extrusionOk="0" h="1037" w="1384">
                    <a:moveTo>
                      <a:pt x="691" y="1"/>
                    </a:moveTo>
                    <a:cubicBezTo>
                      <a:pt x="689" y="1"/>
                      <a:pt x="687" y="1"/>
                      <a:pt x="684" y="1"/>
                    </a:cubicBezTo>
                    <a:cubicBezTo>
                      <a:pt x="224" y="6"/>
                      <a:pt x="0" y="570"/>
                      <a:pt x="334" y="887"/>
                    </a:cubicBezTo>
                    <a:cubicBezTo>
                      <a:pt x="434" y="987"/>
                      <a:pt x="564" y="1037"/>
                      <a:pt x="695" y="1037"/>
                    </a:cubicBezTo>
                    <a:cubicBezTo>
                      <a:pt x="828" y="1037"/>
                      <a:pt x="962" y="985"/>
                      <a:pt x="1062" y="882"/>
                    </a:cubicBezTo>
                    <a:cubicBezTo>
                      <a:pt x="1383" y="550"/>
                      <a:pt x="1152" y="1"/>
                      <a:pt x="6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
              <p:cNvSpPr/>
              <p:nvPr/>
            </p:nvSpPr>
            <p:spPr>
              <a:xfrm rot="386461">
                <a:off x="1015615" y="542890"/>
                <a:ext cx="192781" cy="144970"/>
              </a:xfrm>
              <a:custGeom>
                <a:rect b="b" l="l" r="r" t="t"/>
                <a:pathLst>
                  <a:path extrusionOk="0" h="1037" w="1379">
                    <a:moveTo>
                      <a:pt x="692" y="1"/>
                    </a:moveTo>
                    <a:cubicBezTo>
                      <a:pt x="690" y="1"/>
                      <a:pt x="687" y="1"/>
                      <a:pt x="685" y="1"/>
                    </a:cubicBezTo>
                    <a:cubicBezTo>
                      <a:pt x="225" y="6"/>
                      <a:pt x="1" y="570"/>
                      <a:pt x="329" y="887"/>
                    </a:cubicBezTo>
                    <a:cubicBezTo>
                      <a:pt x="429" y="987"/>
                      <a:pt x="560" y="1037"/>
                      <a:pt x="691" y="1037"/>
                    </a:cubicBezTo>
                    <a:cubicBezTo>
                      <a:pt x="825" y="1037"/>
                      <a:pt x="960" y="985"/>
                      <a:pt x="1063" y="882"/>
                    </a:cubicBezTo>
                    <a:cubicBezTo>
                      <a:pt x="1379" y="550"/>
                      <a:pt x="1147" y="1"/>
                      <a:pt x="69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84" name="Google Shape;1984;p6"/>
            <p:cNvSpPr/>
            <p:nvPr/>
          </p:nvSpPr>
          <p:spPr>
            <a:xfrm flipH="1" rot="-386426">
              <a:off x="8420836" y="882885"/>
              <a:ext cx="148095" cy="111125"/>
            </a:xfrm>
            <a:custGeom>
              <a:rect b="b" l="l" r="r" t="t"/>
              <a:pathLst>
                <a:path extrusionOk="0" h="1034" w="1378">
                  <a:moveTo>
                    <a:pt x="691" y="1"/>
                  </a:moveTo>
                  <a:cubicBezTo>
                    <a:pt x="689" y="1"/>
                    <a:pt x="687" y="1"/>
                    <a:pt x="684" y="1"/>
                  </a:cubicBezTo>
                  <a:cubicBezTo>
                    <a:pt x="219" y="6"/>
                    <a:pt x="0" y="565"/>
                    <a:pt x="329" y="888"/>
                  </a:cubicBezTo>
                  <a:cubicBezTo>
                    <a:pt x="428" y="985"/>
                    <a:pt x="559" y="1034"/>
                    <a:pt x="689" y="1034"/>
                  </a:cubicBezTo>
                  <a:cubicBezTo>
                    <a:pt x="823" y="1034"/>
                    <a:pt x="957" y="982"/>
                    <a:pt x="1057" y="877"/>
                  </a:cubicBezTo>
                  <a:cubicBezTo>
                    <a:pt x="1378" y="550"/>
                    <a:pt x="1146" y="1"/>
                    <a:pt x="691"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
            <p:cNvSpPr/>
            <p:nvPr/>
          </p:nvSpPr>
          <p:spPr>
            <a:xfrm flipH="1" rot="-386426">
              <a:off x="8849813" y="986618"/>
              <a:ext cx="148202" cy="111555"/>
            </a:xfrm>
            <a:custGeom>
              <a:rect b="b" l="l" r="r" t="t"/>
              <a:pathLst>
                <a:path extrusionOk="0" h="1038" w="1379">
                  <a:moveTo>
                    <a:pt x="691" y="0"/>
                  </a:moveTo>
                  <a:cubicBezTo>
                    <a:pt x="689" y="0"/>
                    <a:pt x="687" y="1"/>
                    <a:pt x="684" y="1"/>
                  </a:cubicBezTo>
                  <a:cubicBezTo>
                    <a:pt x="225" y="6"/>
                    <a:pt x="0" y="570"/>
                    <a:pt x="329" y="893"/>
                  </a:cubicBezTo>
                  <a:cubicBezTo>
                    <a:pt x="428" y="989"/>
                    <a:pt x="557" y="1037"/>
                    <a:pt x="687" y="1037"/>
                  </a:cubicBezTo>
                  <a:cubicBezTo>
                    <a:pt x="823" y="1037"/>
                    <a:pt x="959" y="985"/>
                    <a:pt x="1062" y="882"/>
                  </a:cubicBezTo>
                  <a:cubicBezTo>
                    <a:pt x="1378" y="555"/>
                    <a:pt x="1147" y="0"/>
                    <a:pt x="69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86" name="Google Shape;1986;p6"/>
            <p:cNvGrpSpPr/>
            <p:nvPr/>
          </p:nvGrpSpPr>
          <p:grpSpPr>
            <a:xfrm flipH="1">
              <a:off x="7869869" y="48566"/>
              <a:ext cx="1010595" cy="1108463"/>
              <a:chOff x="518737" y="-848413"/>
              <a:chExt cx="1314510" cy="1441809"/>
            </a:xfrm>
          </p:grpSpPr>
          <p:sp>
            <p:nvSpPr>
              <p:cNvPr id="1987" name="Google Shape;1987;p6"/>
              <p:cNvSpPr/>
              <p:nvPr/>
            </p:nvSpPr>
            <p:spPr>
              <a:xfrm rot="386461">
                <a:off x="588982" y="-786723"/>
                <a:ext cx="1174019" cy="1318429"/>
              </a:xfrm>
              <a:custGeom>
                <a:rect b="b" l="l" r="r" t="t"/>
                <a:pathLst>
                  <a:path extrusionOk="0" h="9431" w="8398">
                    <a:moveTo>
                      <a:pt x="1" y="0"/>
                    </a:moveTo>
                    <a:lnTo>
                      <a:pt x="1" y="0"/>
                    </a:lnTo>
                    <a:cubicBezTo>
                      <a:pt x="32" y="3232"/>
                      <a:pt x="1700" y="5116"/>
                      <a:pt x="2088" y="5116"/>
                    </a:cubicBezTo>
                    <a:cubicBezTo>
                      <a:pt x="2117" y="5116"/>
                      <a:pt x="2139" y="5106"/>
                      <a:pt x="2152" y="5085"/>
                    </a:cubicBezTo>
                    <a:cubicBezTo>
                      <a:pt x="2289" y="4874"/>
                      <a:pt x="2345" y="4370"/>
                      <a:pt x="2487" y="4370"/>
                    </a:cubicBezTo>
                    <a:cubicBezTo>
                      <a:pt x="2544" y="4370"/>
                      <a:pt x="2615" y="4451"/>
                      <a:pt x="2710" y="4664"/>
                    </a:cubicBezTo>
                    <a:cubicBezTo>
                      <a:pt x="3017" y="5770"/>
                      <a:pt x="3592" y="7413"/>
                      <a:pt x="4015" y="7413"/>
                    </a:cubicBezTo>
                    <a:cubicBezTo>
                      <a:pt x="4052" y="7413"/>
                      <a:pt x="4088" y="7400"/>
                      <a:pt x="4123" y="7373"/>
                    </a:cubicBezTo>
                    <a:cubicBezTo>
                      <a:pt x="4485" y="7091"/>
                      <a:pt x="4568" y="6063"/>
                      <a:pt x="4748" y="6063"/>
                    </a:cubicBezTo>
                    <a:cubicBezTo>
                      <a:pt x="4777" y="6063"/>
                      <a:pt x="4809" y="6090"/>
                      <a:pt x="4845" y="6152"/>
                    </a:cubicBezTo>
                    <a:cubicBezTo>
                      <a:pt x="5102" y="6601"/>
                      <a:pt x="5206" y="8813"/>
                      <a:pt x="5819" y="8813"/>
                    </a:cubicBezTo>
                    <a:cubicBezTo>
                      <a:pt x="6406" y="8813"/>
                      <a:pt x="6236" y="7794"/>
                      <a:pt x="6345" y="7794"/>
                    </a:cubicBezTo>
                    <a:cubicBezTo>
                      <a:pt x="6350" y="7794"/>
                      <a:pt x="6355" y="7796"/>
                      <a:pt x="6361" y="7800"/>
                    </a:cubicBezTo>
                    <a:cubicBezTo>
                      <a:pt x="6504" y="7899"/>
                      <a:pt x="6673" y="8922"/>
                      <a:pt x="7199" y="9272"/>
                    </a:cubicBezTo>
                    <a:cubicBezTo>
                      <a:pt x="7357" y="9377"/>
                      <a:pt x="7527" y="9431"/>
                      <a:pt x="7687" y="9431"/>
                    </a:cubicBezTo>
                    <a:cubicBezTo>
                      <a:pt x="8056" y="9431"/>
                      <a:pt x="8375" y="9148"/>
                      <a:pt x="8387" y="8550"/>
                    </a:cubicBezTo>
                    <a:cubicBezTo>
                      <a:pt x="8397" y="7691"/>
                      <a:pt x="7423" y="7067"/>
                      <a:pt x="7642" y="6897"/>
                    </a:cubicBezTo>
                    <a:cubicBezTo>
                      <a:pt x="7861" y="6727"/>
                      <a:pt x="8359" y="6700"/>
                      <a:pt x="7971" y="6114"/>
                    </a:cubicBezTo>
                    <a:cubicBezTo>
                      <a:pt x="7587" y="5528"/>
                      <a:pt x="6339" y="5030"/>
                      <a:pt x="6312" y="4877"/>
                    </a:cubicBezTo>
                    <a:cubicBezTo>
                      <a:pt x="6279" y="4724"/>
                      <a:pt x="6504" y="4697"/>
                      <a:pt x="6947" y="4642"/>
                    </a:cubicBezTo>
                    <a:cubicBezTo>
                      <a:pt x="7719" y="4538"/>
                      <a:pt x="7237" y="3618"/>
                      <a:pt x="6640" y="3328"/>
                    </a:cubicBezTo>
                    <a:cubicBezTo>
                      <a:pt x="6049" y="3043"/>
                      <a:pt x="4752" y="2770"/>
                      <a:pt x="5048" y="2513"/>
                    </a:cubicBezTo>
                    <a:cubicBezTo>
                      <a:pt x="5338" y="2261"/>
                      <a:pt x="6405" y="2080"/>
                      <a:pt x="5387" y="1429"/>
                    </a:cubicBezTo>
                    <a:cubicBezTo>
                      <a:pt x="4374" y="783"/>
                      <a:pt x="1" y="0"/>
                      <a:pt x="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
              <p:cNvSpPr/>
              <p:nvPr/>
            </p:nvSpPr>
            <p:spPr>
              <a:xfrm rot="386461">
                <a:off x="673637" y="-615172"/>
                <a:ext cx="955795" cy="966140"/>
              </a:xfrm>
              <a:custGeom>
                <a:rect b="b" l="l" r="r" t="t"/>
                <a:pathLst>
                  <a:path extrusionOk="0" h="6911" w="6837">
                    <a:moveTo>
                      <a:pt x="66" y="0"/>
                    </a:moveTo>
                    <a:cubicBezTo>
                      <a:pt x="65" y="0"/>
                      <a:pt x="65" y="1"/>
                      <a:pt x="66" y="1"/>
                    </a:cubicBezTo>
                    <a:cubicBezTo>
                      <a:pt x="69" y="3"/>
                      <a:pt x="95" y="19"/>
                      <a:pt x="141" y="50"/>
                    </a:cubicBezTo>
                    <a:lnTo>
                      <a:pt x="141" y="50"/>
                    </a:lnTo>
                    <a:lnTo>
                      <a:pt x="16" y="12"/>
                    </a:lnTo>
                    <a:lnTo>
                      <a:pt x="16" y="12"/>
                    </a:lnTo>
                    <a:cubicBezTo>
                      <a:pt x="0" y="29"/>
                      <a:pt x="6" y="56"/>
                      <a:pt x="27" y="67"/>
                    </a:cubicBezTo>
                    <a:cubicBezTo>
                      <a:pt x="71" y="94"/>
                      <a:pt x="5101" y="3307"/>
                      <a:pt x="6760" y="6887"/>
                    </a:cubicBezTo>
                    <a:cubicBezTo>
                      <a:pt x="6764" y="6904"/>
                      <a:pt x="6778" y="6911"/>
                      <a:pt x="6794" y="6911"/>
                    </a:cubicBezTo>
                    <a:cubicBezTo>
                      <a:pt x="6799" y="6911"/>
                      <a:pt x="6804" y="6910"/>
                      <a:pt x="6809" y="6909"/>
                    </a:cubicBezTo>
                    <a:cubicBezTo>
                      <a:pt x="6831" y="6898"/>
                      <a:pt x="6837" y="6876"/>
                      <a:pt x="6831" y="6860"/>
                    </a:cubicBezTo>
                    <a:cubicBezTo>
                      <a:pt x="5275" y="3501"/>
                      <a:pt x="777" y="467"/>
                      <a:pt x="141" y="50"/>
                    </a:cubicBezTo>
                    <a:lnTo>
                      <a:pt x="141" y="50"/>
                    </a:lnTo>
                    <a:lnTo>
                      <a:pt x="378" y="122"/>
                    </a:lnTo>
                    <a:cubicBezTo>
                      <a:pt x="388" y="106"/>
                      <a:pt x="79"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
              <p:cNvSpPr/>
              <p:nvPr/>
            </p:nvSpPr>
            <p:spPr>
              <a:xfrm rot="386461">
                <a:off x="1348983" y="21993"/>
                <a:ext cx="286305" cy="335514"/>
              </a:xfrm>
              <a:custGeom>
                <a:rect b="b" l="l" r="r" t="t"/>
                <a:pathLst>
                  <a:path extrusionOk="0" h="2400" w="2048">
                    <a:moveTo>
                      <a:pt x="0" y="1"/>
                    </a:moveTo>
                    <a:lnTo>
                      <a:pt x="22" y="66"/>
                    </a:lnTo>
                    <a:cubicBezTo>
                      <a:pt x="274" y="871"/>
                      <a:pt x="99" y="2343"/>
                      <a:pt x="99" y="2360"/>
                    </a:cubicBezTo>
                    <a:cubicBezTo>
                      <a:pt x="96" y="2386"/>
                      <a:pt x="116" y="2399"/>
                      <a:pt x="136" y="2399"/>
                    </a:cubicBezTo>
                    <a:cubicBezTo>
                      <a:pt x="154" y="2399"/>
                      <a:pt x="173" y="2388"/>
                      <a:pt x="175" y="2365"/>
                    </a:cubicBezTo>
                    <a:cubicBezTo>
                      <a:pt x="181" y="2305"/>
                      <a:pt x="345" y="942"/>
                      <a:pt x="115" y="115"/>
                    </a:cubicBezTo>
                    <a:lnTo>
                      <a:pt x="115" y="115"/>
                    </a:lnTo>
                    <a:cubicBezTo>
                      <a:pt x="761" y="313"/>
                      <a:pt x="1390" y="575"/>
                      <a:pt x="1987" y="893"/>
                    </a:cubicBezTo>
                    <a:cubicBezTo>
                      <a:pt x="1992" y="896"/>
                      <a:pt x="1997" y="897"/>
                      <a:pt x="2002" y="897"/>
                    </a:cubicBezTo>
                    <a:cubicBezTo>
                      <a:pt x="2015" y="897"/>
                      <a:pt x="2028" y="888"/>
                      <a:pt x="2036" y="876"/>
                    </a:cubicBezTo>
                    <a:cubicBezTo>
                      <a:pt x="2047" y="860"/>
                      <a:pt x="2042" y="833"/>
                      <a:pt x="2020" y="822"/>
                    </a:cubicBezTo>
                    <a:cubicBezTo>
                      <a:pt x="2014" y="816"/>
                      <a:pt x="1046" y="291"/>
                      <a:pt x="71" y="22"/>
                    </a:cubicBez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
              <p:cNvSpPr/>
              <p:nvPr/>
            </p:nvSpPr>
            <p:spPr>
              <a:xfrm rot="386461">
                <a:off x="1119798" y="-259644"/>
                <a:ext cx="417715" cy="435469"/>
              </a:xfrm>
              <a:custGeom>
                <a:rect b="b" l="l" r="r" t="t"/>
                <a:pathLst>
                  <a:path extrusionOk="0" h="3115" w="2988">
                    <a:moveTo>
                      <a:pt x="136" y="1"/>
                    </a:moveTo>
                    <a:cubicBezTo>
                      <a:pt x="107" y="1"/>
                      <a:pt x="79" y="1"/>
                      <a:pt x="50" y="2"/>
                    </a:cubicBezTo>
                    <a:lnTo>
                      <a:pt x="1" y="2"/>
                    </a:lnTo>
                    <a:lnTo>
                      <a:pt x="12" y="51"/>
                    </a:lnTo>
                    <a:cubicBezTo>
                      <a:pt x="411" y="1375"/>
                      <a:pt x="83" y="3056"/>
                      <a:pt x="77" y="3072"/>
                    </a:cubicBezTo>
                    <a:cubicBezTo>
                      <a:pt x="74" y="3098"/>
                      <a:pt x="96" y="3114"/>
                      <a:pt x="117" y="3114"/>
                    </a:cubicBezTo>
                    <a:cubicBezTo>
                      <a:pt x="132" y="3114"/>
                      <a:pt x="147" y="3107"/>
                      <a:pt x="154" y="3089"/>
                    </a:cubicBezTo>
                    <a:cubicBezTo>
                      <a:pt x="154" y="3072"/>
                      <a:pt x="483" y="1414"/>
                      <a:pt x="99" y="78"/>
                    </a:cubicBezTo>
                    <a:cubicBezTo>
                      <a:pt x="114" y="78"/>
                      <a:pt x="128" y="78"/>
                      <a:pt x="143" y="78"/>
                    </a:cubicBezTo>
                    <a:cubicBezTo>
                      <a:pt x="1609" y="78"/>
                      <a:pt x="2913" y="620"/>
                      <a:pt x="2929" y="626"/>
                    </a:cubicBezTo>
                    <a:cubicBezTo>
                      <a:pt x="2931" y="626"/>
                      <a:pt x="2933" y="626"/>
                      <a:pt x="2935" y="626"/>
                    </a:cubicBezTo>
                    <a:cubicBezTo>
                      <a:pt x="2970" y="626"/>
                      <a:pt x="2988" y="580"/>
                      <a:pt x="2957" y="554"/>
                    </a:cubicBezTo>
                    <a:cubicBezTo>
                      <a:pt x="2946" y="549"/>
                      <a:pt x="1618" y="1"/>
                      <a:pt x="13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
              <p:cNvSpPr/>
              <p:nvPr/>
            </p:nvSpPr>
            <p:spPr>
              <a:xfrm rot="386461">
                <a:off x="861014" y="-554024"/>
                <a:ext cx="466504" cy="372840"/>
              </a:xfrm>
              <a:custGeom>
                <a:rect b="b" l="l" r="r" t="t"/>
                <a:pathLst>
                  <a:path extrusionOk="0" h="2667" w="3337">
                    <a:moveTo>
                      <a:pt x="1837" y="1"/>
                    </a:moveTo>
                    <a:cubicBezTo>
                      <a:pt x="1249" y="1"/>
                      <a:pt x="581" y="46"/>
                      <a:pt x="39" y="202"/>
                    </a:cubicBezTo>
                    <a:lnTo>
                      <a:pt x="1" y="213"/>
                    </a:lnTo>
                    <a:lnTo>
                      <a:pt x="12" y="252"/>
                    </a:lnTo>
                    <a:cubicBezTo>
                      <a:pt x="346" y="1379"/>
                      <a:pt x="99" y="2605"/>
                      <a:pt x="99" y="2616"/>
                    </a:cubicBezTo>
                    <a:cubicBezTo>
                      <a:pt x="94" y="2638"/>
                      <a:pt x="105" y="2660"/>
                      <a:pt x="127" y="2665"/>
                    </a:cubicBezTo>
                    <a:cubicBezTo>
                      <a:pt x="130" y="2666"/>
                      <a:pt x="133" y="2666"/>
                      <a:pt x="135" y="2666"/>
                    </a:cubicBezTo>
                    <a:cubicBezTo>
                      <a:pt x="154" y="2666"/>
                      <a:pt x="171" y="2652"/>
                      <a:pt x="171" y="2633"/>
                    </a:cubicBezTo>
                    <a:cubicBezTo>
                      <a:pt x="171" y="2622"/>
                      <a:pt x="422" y="1401"/>
                      <a:pt x="99" y="262"/>
                    </a:cubicBezTo>
                    <a:cubicBezTo>
                      <a:pt x="622" y="119"/>
                      <a:pt x="1259" y="77"/>
                      <a:pt x="1824" y="77"/>
                    </a:cubicBezTo>
                    <a:cubicBezTo>
                      <a:pt x="2615" y="77"/>
                      <a:pt x="3267" y="158"/>
                      <a:pt x="3280" y="158"/>
                    </a:cubicBezTo>
                    <a:cubicBezTo>
                      <a:pt x="3283" y="159"/>
                      <a:pt x="3286" y="160"/>
                      <a:pt x="3289" y="160"/>
                    </a:cubicBezTo>
                    <a:cubicBezTo>
                      <a:pt x="3330" y="160"/>
                      <a:pt x="3336" y="92"/>
                      <a:pt x="3285" y="82"/>
                    </a:cubicBezTo>
                    <a:cubicBezTo>
                      <a:pt x="3276" y="82"/>
                      <a:pt x="2628" y="1"/>
                      <a:pt x="18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2" name="Google Shape;1992;p6"/>
            <p:cNvSpPr/>
            <p:nvPr/>
          </p:nvSpPr>
          <p:spPr>
            <a:xfrm flipH="1" rot="-386426">
              <a:off x="8653315" y="587382"/>
              <a:ext cx="219133" cy="228053"/>
            </a:xfrm>
            <a:custGeom>
              <a:rect b="b" l="l" r="r" t="t"/>
              <a:pathLst>
                <a:path extrusionOk="0" h="2122" w="2039">
                  <a:moveTo>
                    <a:pt x="1541" y="1"/>
                  </a:moveTo>
                  <a:cubicBezTo>
                    <a:pt x="1437" y="1"/>
                    <a:pt x="1306" y="39"/>
                    <a:pt x="1140" y="136"/>
                  </a:cubicBezTo>
                  <a:cubicBezTo>
                    <a:pt x="478" y="508"/>
                    <a:pt x="177" y="968"/>
                    <a:pt x="79" y="1132"/>
                  </a:cubicBezTo>
                  <a:cubicBezTo>
                    <a:pt x="0" y="1266"/>
                    <a:pt x="46" y="1454"/>
                    <a:pt x="233" y="1454"/>
                  </a:cubicBezTo>
                  <a:cubicBezTo>
                    <a:pt x="268" y="1454"/>
                    <a:pt x="308" y="1448"/>
                    <a:pt x="352" y="1433"/>
                  </a:cubicBezTo>
                  <a:lnTo>
                    <a:pt x="352" y="1433"/>
                  </a:lnTo>
                  <a:cubicBezTo>
                    <a:pt x="273" y="1712"/>
                    <a:pt x="383" y="1882"/>
                    <a:pt x="574" y="1882"/>
                  </a:cubicBezTo>
                  <a:cubicBezTo>
                    <a:pt x="661" y="1882"/>
                    <a:pt x="763" y="1848"/>
                    <a:pt x="872" y="1773"/>
                  </a:cubicBezTo>
                  <a:lnTo>
                    <a:pt x="872" y="1773"/>
                  </a:lnTo>
                  <a:cubicBezTo>
                    <a:pt x="844" y="1988"/>
                    <a:pt x="1038" y="2121"/>
                    <a:pt x="1229" y="2121"/>
                  </a:cubicBezTo>
                  <a:cubicBezTo>
                    <a:pt x="1368" y="2121"/>
                    <a:pt x="1506" y="2052"/>
                    <a:pt x="1556" y="1893"/>
                  </a:cubicBezTo>
                  <a:cubicBezTo>
                    <a:pt x="1582" y="1937"/>
                    <a:pt x="1652" y="1992"/>
                    <a:pt x="1729" y="1992"/>
                  </a:cubicBezTo>
                  <a:cubicBezTo>
                    <a:pt x="1814" y="1992"/>
                    <a:pt x="1907" y="1924"/>
                    <a:pt x="1956" y="1696"/>
                  </a:cubicBezTo>
                  <a:cubicBezTo>
                    <a:pt x="2038" y="1258"/>
                    <a:pt x="2027" y="809"/>
                    <a:pt x="1923" y="377"/>
                  </a:cubicBezTo>
                  <a:cubicBezTo>
                    <a:pt x="1892" y="254"/>
                    <a:pt x="1809" y="1"/>
                    <a:pt x="154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
            <p:cNvSpPr/>
            <p:nvPr/>
          </p:nvSpPr>
          <p:spPr>
            <a:xfrm flipH="1" rot="-386426">
              <a:off x="8663166" y="580440"/>
              <a:ext cx="147235" cy="179046"/>
            </a:xfrm>
            <a:custGeom>
              <a:rect b="b" l="l" r="r" t="t"/>
              <a:pathLst>
                <a:path extrusionOk="0" h="1666" w="1370">
                  <a:moveTo>
                    <a:pt x="1143" y="0"/>
                  </a:moveTo>
                  <a:cubicBezTo>
                    <a:pt x="1106" y="0"/>
                    <a:pt x="1064" y="9"/>
                    <a:pt x="1013" y="29"/>
                  </a:cubicBezTo>
                  <a:cubicBezTo>
                    <a:pt x="674" y="171"/>
                    <a:pt x="181" y="620"/>
                    <a:pt x="1" y="949"/>
                  </a:cubicBezTo>
                  <a:cubicBezTo>
                    <a:pt x="253" y="626"/>
                    <a:pt x="876" y="374"/>
                    <a:pt x="877" y="374"/>
                  </a:cubicBezTo>
                  <a:lnTo>
                    <a:pt x="877" y="374"/>
                  </a:lnTo>
                  <a:cubicBezTo>
                    <a:pt x="876" y="374"/>
                    <a:pt x="329" y="970"/>
                    <a:pt x="231" y="1414"/>
                  </a:cubicBezTo>
                  <a:lnTo>
                    <a:pt x="231" y="1414"/>
                  </a:lnTo>
                  <a:cubicBezTo>
                    <a:pt x="264" y="1375"/>
                    <a:pt x="641" y="850"/>
                    <a:pt x="1002" y="494"/>
                  </a:cubicBezTo>
                  <a:lnTo>
                    <a:pt x="1002" y="494"/>
                  </a:lnTo>
                  <a:cubicBezTo>
                    <a:pt x="1002" y="494"/>
                    <a:pt x="964" y="790"/>
                    <a:pt x="751" y="1666"/>
                  </a:cubicBezTo>
                  <a:cubicBezTo>
                    <a:pt x="778" y="1638"/>
                    <a:pt x="1106" y="916"/>
                    <a:pt x="1150" y="478"/>
                  </a:cubicBezTo>
                  <a:cubicBezTo>
                    <a:pt x="1178" y="554"/>
                    <a:pt x="1265" y="812"/>
                    <a:pt x="1221" y="1545"/>
                  </a:cubicBezTo>
                  <a:cubicBezTo>
                    <a:pt x="1369" y="1321"/>
                    <a:pt x="1353" y="286"/>
                    <a:pt x="1353" y="286"/>
                  </a:cubicBezTo>
                  <a:cubicBezTo>
                    <a:pt x="1353" y="286"/>
                    <a:pt x="1353"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
            <p:cNvSpPr/>
            <p:nvPr/>
          </p:nvSpPr>
          <p:spPr>
            <a:xfrm flipH="1" rot="-386426">
              <a:off x="8439355" y="591188"/>
              <a:ext cx="240305" cy="224291"/>
            </a:xfrm>
            <a:custGeom>
              <a:rect b="b" l="l" r="r" t="t"/>
              <a:pathLst>
                <a:path extrusionOk="0" h="2087" w="2236">
                  <a:moveTo>
                    <a:pt x="500" y="0"/>
                  </a:moveTo>
                  <a:cubicBezTo>
                    <a:pt x="299" y="0"/>
                    <a:pt x="0" y="87"/>
                    <a:pt x="106" y="669"/>
                  </a:cubicBezTo>
                  <a:cubicBezTo>
                    <a:pt x="243" y="1419"/>
                    <a:pt x="577" y="1857"/>
                    <a:pt x="697" y="1999"/>
                  </a:cubicBezTo>
                  <a:cubicBezTo>
                    <a:pt x="746" y="2054"/>
                    <a:pt x="816" y="2087"/>
                    <a:pt x="882" y="2087"/>
                  </a:cubicBezTo>
                  <a:cubicBezTo>
                    <a:pt x="981" y="2087"/>
                    <a:pt x="1072" y="2014"/>
                    <a:pt x="1075" y="1835"/>
                  </a:cubicBezTo>
                  <a:cubicBezTo>
                    <a:pt x="1176" y="1907"/>
                    <a:pt x="1270" y="1939"/>
                    <a:pt x="1349" y="1939"/>
                  </a:cubicBezTo>
                  <a:cubicBezTo>
                    <a:pt x="1542" y="1939"/>
                    <a:pt x="1651" y="1748"/>
                    <a:pt x="1573" y="1457"/>
                  </a:cubicBezTo>
                  <a:lnTo>
                    <a:pt x="1573" y="1457"/>
                  </a:lnTo>
                  <a:cubicBezTo>
                    <a:pt x="1617" y="1480"/>
                    <a:pt x="1662" y="1490"/>
                    <a:pt x="1704" y="1490"/>
                  </a:cubicBezTo>
                  <a:cubicBezTo>
                    <a:pt x="1981" y="1490"/>
                    <a:pt x="2188" y="1058"/>
                    <a:pt x="1913" y="849"/>
                  </a:cubicBezTo>
                  <a:cubicBezTo>
                    <a:pt x="2017" y="833"/>
                    <a:pt x="2236" y="641"/>
                    <a:pt x="1858" y="412"/>
                  </a:cubicBezTo>
                  <a:cubicBezTo>
                    <a:pt x="1469" y="187"/>
                    <a:pt x="1042" y="50"/>
                    <a:pt x="599" y="6"/>
                  </a:cubicBezTo>
                  <a:cubicBezTo>
                    <a:pt x="571" y="3"/>
                    <a:pt x="537" y="0"/>
                    <a:pt x="50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
            <p:cNvSpPr/>
            <p:nvPr/>
          </p:nvSpPr>
          <p:spPr>
            <a:xfrm flipH="1" rot="-386426">
              <a:off x="8507381" y="581800"/>
              <a:ext cx="161743" cy="163141"/>
            </a:xfrm>
            <a:custGeom>
              <a:rect b="b" l="l" r="r" t="t"/>
              <a:pathLst>
                <a:path extrusionOk="0" h="1518" w="1505">
                  <a:moveTo>
                    <a:pt x="223" y="0"/>
                  </a:moveTo>
                  <a:cubicBezTo>
                    <a:pt x="121" y="0"/>
                    <a:pt x="0" y="45"/>
                    <a:pt x="10" y="259"/>
                  </a:cubicBezTo>
                  <a:cubicBezTo>
                    <a:pt x="32" y="625"/>
                    <a:pt x="295" y="1244"/>
                    <a:pt x="546" y="1517"/>
                  </a:cubicBezTo>
                  <a:cubicBezTo>
                    <a:pt x="322" y="1173"/>
                    <a:pt x="289" y="505"/>
                    <a:pt x="289" y="505"/>
                  </a:cubicBezTo>
                  <a:lnTo>
                    <a:pt x="289" y="505"/>
                  </a:lnTo>
                  <a:cubicBezTo>
                    <a:pt x="289" y="505"/>
                    <a:pt x="672" y="1216"/>
                    <a:pt x="1061" y="1457"/>
                  </a:cubicBezTo>
                  <a:cubicBezTo>
                    <a:pt x="1034" y="1413"/>
                    <a:pt x="661" y="883"/>
                    <a:pt x="442" y="423"/>
                  </a:cubicBezTo>
                  <a:lnTo>
                    <a:pt x="442" y="423"/>
                  </a:lnTo>
                  <a:cubicBezTo>
                    <a:pt x="442" y="423"/>
                    <a:pt x="711" y="560"/>
                    <a:pt x="1471" y="1047"/>
                  </a:cubicBezTo>
                  <a:cubicBezTo>
                    <a:pt x="1450" y="1014"/>
                    <a:pt x="875" y="467"/>
                    <a:pt x="481" y="275"/>
                  </a:cubicBezTo>
                  <a:cubicBezTo>
                    <a:pt x="557" y="275"/>
                    <a:pt x="831" y="275"/>
                    <a:pt x="1504" y="560"/>
                  </a:cubicBezTo>
                  <a:cubicBezTo>
                    <a:pt x="1346" y="346"/>
                    <a:pt x="360" y="23"/>
                    <a:pt x="360" y="23"/>
                  </a:cubicBezTo>
                  <a:cubicBezTo>
                    <a:pt x="360" y="23"/>
                    <a:pt x="296" y="0"/>
                    <a:pt x="2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
            <p:cNvSpPr/>
            <p:nvPr/>
          </p:nvSpPr>
          <p:spPr>
            <a:xfrm flipH="1" rot="-386426">
              <a:off x="8383168" y="406266"/>
              <a:ext cx="261261" cy="204947"/>
            </a:xfrm>
            <a:custGeom>
              <a:rect b="b" l="l" r="r" t="t"/>
              <a:pathLst>
                <a:path extrusionOk="0" h="1907" w="2431">
                  <a:moveTo>
                    <a:pt x="1234" y="0"/>
                  </a:moveTo>
                  <a:cubicBezTo>
                    <a:pt x="1168" y="0"/>
                    <a:pt x="1081" y="35"/>
                    <a:pt x="970" y="132"/>
                  </a:cubicBezTo>
                  <a:cubicBezTo>
                    <a:pt x="647" y="433"/>
                    <a:pt x="384" y="800"/>
                    <a:pt x="209" y="1205"/>
                  </a:cubicBezTo>
                  <a:cubicBezTo>
                    <a:pt x="143" y="1375"/>
                    <a:pt x="1" y="1791"/>
                    <a:pt x="690" y="1878"/>
                  </a:cubicBezTo>
                  <a:cubicBezTo>
                    <a:pt x="839" y="1898"/>
                    <a:pt x="979" y="1906"/>
                    <a:pt x="1109" y="1906"/>
                  </a:cubicBezTo>
                  <a:cubicBezTo>
                    <a:pt x="1637" y="1906"/>
                    <a:pt x="1999" y="1771"/>
                    <a:pt x="2135" y="1714"/>
                  </a:cubicBezTo>
                  <a:cubicBezTo>
                    <a:pt x="2305" y="1638"/>
                    <a:pt x="2382" y="1402"/>
                    <a:pt x="2097" y="1304"/>
                  </a:cubicBezTo>
                  <a:cubicBezTo>
                    <a:pt x="2431" y="1046"/>
                    <a:pt x="2316" y="734"/>
                    <a:pt x="1884" y="718"/>
                  </a:cubicBezTo>
                  <a:cubicBezTo>
                    <a:pt x="2097" y="500"/>
                    <a:pt x="1862" y="148"/>
                    <a:pt x="1593" y="148"/>
                  </a:cubicBezTo>
                  <a:cubicBezTo>
                    <a:pt x="1531" y="148"/>
                    <a:pt x="1468" y="166"/>
                    <a:pt x="1407" y="209"/>
                  </a:cubicBezTo>
                  <a:cubicBezTo>
                    <a:pt x="1415" y="140"/>
                    <a:pt x="1366" y="0"/>
                    <a:pt x="123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
            <p:cNvSpPr/>
            <p:nvPr/>
          </p:nvSpPr>
          <p:spPr>
            <a:xfrm flipH="1" rot="-386426">
              <a:off x="8463778" y="448106"/>
              <a:ext cx="194844" cy="148632"/>
            </a:xfrm>
            <a:custGeom>
              <a:rect b="b" l="l" r="r" t="t"/>
              <a:pathLst>
                <a:path extrusionOk="0" h="1383" w="1813">
                  <a:moveTo>
                    <a:pt x="1095" y="1"/>
                  </a:moveTo>
                  <a:lnTo>
                    <a:pt x="1095" y="1"/>
                  </a:lnTo>
                  <a:cubicBezTo>
                    <a:pt x="838" y="94"/>
                    <a:pt x="236" y="931"/>
                    <a:pt x="236" y="931"/>
                  </a:cubicBezTo>
                  <a:cubicBezTo>
                    <a:pt x="236" y="931"/>
                    <a:pt x="1" y="1249"/>
                    <a:pt x="357" y="1342"/>
                  </a:cubicBezTo>
                  <a:cubicBezTo>
                    <a:pt x="468" y="1369"/>
                    <a:pt x="609" y="1382"/>
                    <a:pt x="761" y="1382"/>
                  </a:cubicBezTo>
                  <a:cubicBezTo>
                    <a:pt x="1095" y="1382"/>
                    <a:pt x="1482" y="1320"/>
                    <a:pt x="1719" y="1211"/>
                  </a:cubicBezTo>
                  <a:lnTo>
                    <a:pt x="1719" y="1211"/>
                  </a:lnTo>
                  <a:cubicBezTo>
                    <a:pt x="1622" y="1237"/>
                    <a:pt x="1510" y="1247"/>
                    <a:pt x="1396" y="1247"/>
                  </a:cubicBezTo>
                  <a:cubicBezTo>
                    <a:pt x="1043" y="1247"/>
                    <a:pt x="674" y="1150"/>
                    <a:pt x="674" y="1150"/>
                  </a:cubicBezTo>
                  <a:cubicBezTo>
                    <a:pt x="674" y="1150"/>
                    <a:pt x="1473" y="997"/>
                    <a:pt x="1813" y="702"/>
                  </a:cubicBezTo>
                  <a:lnTo>
                    <a:pt x="1813" y="702"/>
                  </a:lnTo>
                  <a:cubicBezTo>
                    <a:pt x="1763" y="707"/>
                    <a:pt x="1150" y="910"/>
                    <a:pt x="641" y="975"/>
                  </a:cubicBezTo>
                  <a:cubicBezTo>
                    <a:pt x="641" y="975"/>
                    <a:pt x="855" y="762"/>
                    <a:pt x="1550" y="187"/>
                  </a:cubicBezTo>
                  <a:lnTo>
                    <a:pt x="1550" y="187"/>
                  </a:lnTo>
                  <a:cubicBezTo>
                    <a:pt x="1506" y="192"/>
                    <a:pt x="811" y="576"/>
                    <a:pt x="515" y="899"/>
                  </a:cubicBezTo>
                  <a:cubicBezTo>
                    <a:pt x="537" y="822"/>
                    <a:pt x="619" y="565"/>
                    <a:pt x="10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
            <p:cNvSpPr/>
            <p:nvPr/>
          </p:nvSpPr>
          <p:spPr>
            <a:xfrm flipH="1" rot="-386426">
              <a:off x="8571507" y="318815"/>
              <a:ext cx="219025" cy="237510"/>
            </a:xfrm>
            <a:custGeom>
              <a:rect b="b" l="l" r="r" t="t"/>
              <a:pathLst>
                <a:path extrusionOk="0" h="2210" w="2038">
                  <a:moveTo>
                    <a:pt x="1298" y="0"/>
                  </a:moveTo>
                  <a:cubicBezTo>
                    <a:pt x="1176" y="0"/>
                    <a:pt x="1052" y="106"/>
                    <a:pt x="976" y="313"/>
                  </a:cubicBezTo>
                  <a:cubicBezTo>
                    <a:pt x="917" y="206"/>
                    <a:pt x="817" y="160"/>
                    <a:pt x="712" y="160"/>
                  </a:cubicBezTo>
                  <a:cubicBezTo>
                    <a:pt x="497" y="160"/>
                    <a:pt x="265" y="356"/>
                    <a:pt x="346" y="614"/>
                  </a:cubicBezTo>
                  <a:cubicBezTo>
                    <a:pt x="327" y="605"/>
                    <a:pt x="298" y="599"/>
                    <a:pt x="267" y="599"/>
                  </a:cubicBezTo>
                  <a:cubicBezTo>
                    <a:pt x="151" y="599"/>
                    <a:pt x="0" y="683"/>
                    <a:pt x="138" y="1003"/>
                  </a:cubicBezTo>
                  <a:cubicBezTo>
                    <a:pt x="325" y="1408"/>
                    <a:pt x="593" y="1769"/>
                    <a:pt x="932" y="2059"/>
                  </a:cubicBezTo>
                  <a:cubicBezTo>
                    <a:pt x="1000" y="2117"/>
                    <a:pt x="1124" y="2210"/>
                    <a:pt x="1266" y="2210"/>
                  </a:cubicBezTo>
                  <a:cubicBezTo>
                    <a:pt x="1408" y="2210"/>
                    <a:pt x="1570" y="2117"/>
                    <a:pt x="1715" y="1802"/>
                  </a:cubicBezTo>
                  <a:cubicBezTo>
                    <a:pt x="2038" y="1112"/>
                    <a:pt x="2016" y="559"/>
                    <a:pt x="1999" y="373"/>
                  </a:cubicBezTo>
                  <a:cubicBezTo>
                    <a:pt x="1989" y="261"/>
                    <a:pt x="1905" y="161"/>
                    <a:pt x="1799" y="161"/>
                  </a:cubicBezTo>
                  <a:cubicBezTo>
                    <a:pt x="1735" y="161"/>
                    <a:pt x="1663" y="198"/>
                    <a:pt x="1594" y="291"/>
                  </a:cubicBezTo>
                  <a:cubicBezTo>
                    <a:pt x="1528" y="96"/>
                    <a:pt x="1414" y="0"/>
                    <a:pt x="129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
            <p:cNvSpPr/>
            <p:nvPr/>
          </p:nvSpPr>
          <p:spPr>
            <a:xfrm flipH="1" rot="-386426">
              <a:off x="8598960" y="386412"/>
              <a:ext cx="149599" cy="184420"/>
            </a:xfrm>
            <a:custGeom>
              <a:rect b="b" l="l" r="r" t="t"/>
              <a:pathLst>
                <a:path extrusionOk="0" h="1716" w="1392">
                  <a:moveTo>
                    <a:pt x="888" y="1"/>
                  </a:moveTo>
                  <a:cubicBezTo>
                    <a:pt x="882" y="50"/>
                    <a:pt x="882" y="696"/>
                    <a:pt x="795" y="1199"/>
                  </a:cubicBezTo>
                  <a:cubicBezTo>
                    <a:pt x="795" y="1199"/>
                    <a:pt x="652" y="931"/>
                    <a:pt x="318" y="94"/>
                  </a:cubicBezTo>
                  <a:lnTo>
                    <a:pt x="318" y="94"/>
                  </a:lnTo>
                  <a:cubicBezTo>
                    <a:pt x="313" y="137"/>
                    <a:pt x="466" y="915"/>
                    <a:pt x="680" y="1292"/>
                  </a:cubicBezTo>
                  <a:cubicBezTo>
                    <a:pt x="609" y="1254"/>
                    <a:pt x="390" y="1095"/>
                    <a:pt x="1" y="471"/>
                  </a:cubicBezTo>
                  <a:lnTo>
                    <a:pt x="1" y="471"/>
                  </a:lnTo>
                  <a:cubicBezTo>
                    <a:pt x="12" y="740"/>
                    <a:pt x="630" y="1572"/>
                    <a:pt x="630" y="1572"/>
                  </a:cubicBezTo>
                  <a:cubicBezTo>
                    <a:pt x="630" y="1572"/>
                    <a:pt x="735" y="1716"/>
                    <a:pt x="862" y="1716"/>
                  </a:cubicBezTo>
                  <a:cubicBezTo>
                    <a:pt x="923" y="1716"/>
                    <a:pt x="990" y="1682"/>
                    <a:pt x="1052" y="1582"/>
                  </a:cubicBezTo>
                  <a:cubicBezTo>
                    <a:pt x="1249" y="1270"/>
                    <a:pt x="1391" y="619"/>
                    <a:pt x="1342" y="247"/>
                  </a:cubicBezTo>
                  <a:lnTo>
                    <a:pt x="1342" y="247"/>
                  </a:lnTo>
                  <a:cubicBezTo>
                    <a:pt x="1326" y="657"/>
                    <a:pt x="970" y="1221"/>
                    <a:pt x="970" y="1221"/>
                  </a:cubicBezTo>
                  <a:cubicBezTo>
                    <a:pt x="970" y="1221"/>
                    <a:pt x="1068" y="417"/>
                    <a:pt x="88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
            <p:cNvSpPr/>
            <p:nvPr/>
          </p:nvSpPr>
          <p:spPr>
            <a:xfrm flipH="1" rot="-386426">
              <a:off x="8662387" y="416514"/>
              <a:ext cx="268892" cy="212362"/>
            </a:xfrm>
            <a:custGeom>
              <a:rect b="b" l="l" r="r" t="t"/>
              <a:pathLst>
                <a:path extrusionOk="0" h="1976" w="2502">
                  <a:moveTo>
                    <a:pt x="745" y="0"/>
                  </a:moveTo>
                  <a:cubicBezTo>
                    <a:pt x="590" y="0"/>
                    <a:pt x="454" y="129"/>
                    <a:pt x="586" y="350"/>
                  </a:cubicBezTo>
                  <a:cubicBezTo>
                    <a:pt x="572" y="349"/>
                    <a:pt x="559" y="349"/>
                    <a:pt x="546" y="349"/>
                  </a:cubicBezTo>
                  <a:cubicBezTo>
                    <a:pt x="158" y="349"/>
                    <a:pt x="66" y="655"/>
                    <a:pt x="373" y="936"/>
                  </a:cubicBezTo>
                  <a:cubicBezTo>
                    <a:pt x="0" y="974"/>
                    <a:pt x="11" y="1598"/>
                    <a:pt x="411" y="1631"/>
                  </a:cubicBezTo>
                  <a:cubicBezTo>
                    <a:pt x="335" y="1707"/>
                    <a:pt x="254" y="1976"/>
                    <a:pt x="677" y="1976"/>
                  </a:cubicBezTo>
                  <a:cubicBezTo>
                    <a:pt x="681" y="1976"/>
                    <a:pt x="686" y="1976"/>
                    <a:pt x="690" y="1976"/>
                  </a:cubicBezTo>
                  <a:cubicBezTo>
                    <a:pt x="1139" y="1954"/>
                    <a:pt x="1571" y="1844"/>
                    <a:pt x="1971" y="1647"/>
                  </a:cubicBezTo>
                  <a:cubicBezTo>
                    <a:pt x="2130" y="1565"/>
                    <a:pt x="2502" y="1335"/>
                    <a:pt x="2031" y="815"/>
                  </a:cubicBezTo>
                  <a:cubicBezTo>
                    <a:pt x="1517" y="257"/>
                    <a:pt x="997" y="60"/>
                    <a:pt x="821" y="11"/>
                  </a:cubicBezTo>
                  <a:cubicBezTo>
                    <a:pt x="796" y="4"/>
                    <a:pt x="771" y="0"/>
                    <a:pt x="74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
            <p:cNvSpPr/>
            <p:nvPr/>
          </p:nvSpPr>
          <p:spPr>
            <a:xfrm flipH="1" rot="-386426">
              <a:off x="8661413" y="464604"/>
              <a:ext cx="200648" cy="144871"/>
            </a:xfrm>
            <a:custGeom>
              <a:rect b="b" l="l" r="r" t="t"/>
              <a:pathLst>
                <a:path extrusionOk="0" h="1348" w="1867">
                  <a:moveTo>
                    <a:pt x="531" y="0"/>
                  </a:moveTo>
                  <a:lnTo>
                    <a:pt x="531" y="0"/>
                  </a:lnTo>
                  <a:cubicBezTo>
                    <a:pt x="903" y="170"/>
                    <a:pt x="1292" y="717"/>
                    <a:pt x="1292" y="717"/>
                  </a:cubicBezTo>
                  <a:cubicBezTo>
                    <a:pt x="1292" y="717"/>
                    <a:pt x="596" y="329"/>
                    <a:pt x="141" y="329"/>
                  </a:cubicBezTo>
                  <a:cubicBezTo>
                    <a:pt x="138" y="329"/>
                    <a:pt x="135" y="329"/>
                    <a:pt x="132" y="329"/>
                  </a:cubicBezTo>
                  <a:cubicBezTo>
                    <a:pt x="175" y="356"/>
                    <a:pt x="772" y="597"/>
                    <a:pt x="1199" y="870"/>
                  </a:cubicBezTo>
                  <a:cubicBezTo>
                    <a:pt x="1199" y="870"/>
                    <a:pt x="982" y="895"/>
                    <a:pt x="351" y="895"/>
                  </a:cubicBezTo>
                  <a:cubicBezTo>
                    <a:pt x="246" y="895"/>
                    <a:pt x="129" y="894"/>
                    <a:pt x="0" y="892"/>
                  </a:cubicBezTo>
                  <a:lnTo>
                    <a:pt x="0" y="892"/>
                  </a:lnTo>
                  <a:cubicBezTo>
                    <a:pt x="33" y="911"/>
                    <a:pt x="599" y="1024"/>
                    <a:pt x="1034" y="1024"/>
                  </a:cubicBezTo>
                  <a:cubicBezTo>
                    <a:pt x="1111" y="1024"/>
                    <a:pt x="1183" y="1021"/>
                    <a:pt x="1248" y="1013"/>
                  </a:cubicBezTo>
                  <a:lnTo>
                    <a:pt x="1248" y="1013"/>
                  </a:lnTo>
                  <a:cubicBezTo>
                    <a:pt x="1188" y="1062"/>
                    <a:pt x="953" y="1204"/>
                    <a:pt x="230" y="1325"/>
                  </a:cubicBezTo>
                  <a:cubicBezTo>
                    <a:pt x="271" y="1341"/>
                    <a:pt x="330" y="1347"/>
                    <a:pt x="402" y="1347"/>
                  </a:cubicBezTo>
                  <a:cubicBezTo>
                    <a:pt x="778" y="1347"/>
                    <a:pt x="1484" y="1166"/>
                    <a:pt x="1484" y="1166"/>
                  </a:cubicBezTo>
                  <a:cubicBezTo>
                    <a:pt x="1484" y="1166"/>
                    <a:pt x="1867" y="1078"/>
                    <a:pt x="1653" y="777"/>
                  </a:cubicBezTo>
                  <a:cubicBezTo>
                    <a:pt x="1440" y="476"/>
                    <a:pt x="892" y="99"/>
                    <a:pt x="53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
            <p:cNvSpPr/>
            <p:nvPr/>
          </p:nvSpPr>
          <p:spPr>
            <a:xfrm flipH="1" rot="-386426">
              <a:off x="8605325" y="522905"/>
              <a:ext cx="124881" cy="109835"/>
            </a:xfrm>
            <a:custGeom>
              <a:rect b="b" l="l" r="r" t="t"/>
              <a:pathLst>
                <a:path extrusionOk="0" h="1022" w="1162">
                  <a:moveTo>
                    <a:pt x="580" y="0"/>
                  </a:moveTo>
                  <a:cubicBezTo>
                    <a:pt x="515" y="0"/>
                    <a:pt x="448" y="13"/>
                    <a:pt x="384" y="40"/>
                  </a:cubicBezTo>
                  <a:cubicBezTo>
                    <a:pt x="121" y="144"/>
                    <a:pt x="1" y="445"/>
                    <a:pt x="105" y="708"/>
                  </a:cubicBezTo>
                  <a:cubicBezTo>
                    <a:pt x="187" y="905"/>
                    <a:pt x="377" y="1022"/>
                    <a:pt x="577" y="1022"/>
                  </a:cubicBezTo>
                  <a:cubicBezTo>
                    <a:pt x="644" y="1022"/>
                    <a:pt x="712" y="1009"/>
                    <a:pt x="778" y="981"/>
                  </a:cubicBezTo>
                  <a:cubicBezTo>
                    <a:pt x="1035" y="877"/>
                    <a:pt x="1161" y="576"/>
                    <a:pt x="1052" y="314"/>
                  </a:cubicBezTo>
                  <a:cubicBezTo>
                    <a:pt x="969" y="120"/>
                    <a:pt x="781" y="0"/>
                    <a:pt x="58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
            <p:cNvSpPr/>
            <p:nvPr/>
          </p:nvSpPr>
          <p:spPr>
            <a:xfrm flipH="1" rot="-386426">
              <a:off x="8649886" y="343629"/>
              <a:ext cx="319618" cy="229665"/>
            </a:xfrm>
            <a:custGeom>
              <a:rect b="b" l="l" r="r" t="t"/>
              <a:pathLst>
                <a:path extrusionOk="0" h="2137" w="2974">
                  <a:moveTo>
                    <a:pt x="1850" y="0"/>
                  </a:moveTo>
                  <a:cubicBezTo>
                    <a:pt x="1597" y="0"/>
                    <a:pt x="1319" y="64"/>
                    <a:pt x="1052" y="195"/>
                  </a:cubicBezTo>
                  <a:cubicBezTo>
                    <a:pt x="362" y="540"/>
                    <a:pt x="1" y="1203"/>
                    <a:pt x="236" y="1684"/>
                  </a:cubicBezTo>
                  <a:cubicBezTo>
                    <a:pt x="384" y="1979"/>
                    <a:pt x="722" y="2136"/>
                    <a:pt x="1120" y="2136"/>
                  </a:cubicBezTo>
                  <a:cubicBezTo>
                    <a:pt x="1372" y="2136"/>
                    <a:pt x="1649" y="2073"/>
                    <a:pt x="1917" y="1941"/>
                  </a:cubicBezTo>
                  <a:cubicBezTo>
                    <a:pt x="2606" y="1602"/>
                    <a:pt x="2973" y="934"/>
                    <a:pt x="2732" y="453"/>
                  </a:cubicBezTo>
                  <a:cubicBezTo>
                    <a:pt x="2588" y="158"/>
                    <a:pt x="2249" y="0"/>
                    <a:pt x="185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
            <p:cNvSpPr/>
            <p:nvPr/>
          </p:nvSpPr>
          <p:spPr>
            <a:xfrm flipH="1" rot="-386426">
              <a:off x="9224398" y="-85714"/>
              <a:ext cx="254276" cy="289634"/>
            </a:xfrm>
            <a:custGeom>
              <a:rect b="b" l="l" r="r" t="t"/>
              <a:pathLst>
                <a:path extrusionOk="0" h="2695" w="2366">
                  <a:moveTo>
                    <a:pt x="1426" y="1"/>
                  </a:moveTo>
                  <a:cubicBezTo>
                    <a:pt x="985" y="1"/>
                    <a:pt x="507" y="397"/>
                    <a:pt x="274" y="996"/>
                  </a:cubicBezTo>
                  <a:cubicBezTo>
                    <a:pt x="1" y="1713"/>
                    <a:pt x="181" y="2452"/>
                    <a:pt x="679" y="2649"/>
                  </a:cubicBezTo>
                  <a:cubicBezTo>
                    <a:pt x="761" y="2680"/>
                    <a:pt x="846" y="2695"/>
                    <a:pt x="932" y="2695"/>
                  </a:cubicBezTo>
                  <a:cubicBezTo>
                    <a:pt x="1377" y="2695"/>
                    <a:pt x="1858" y="2298"/>
                    <a:pt x="2092" y="1697"/>
                  </a:cubicBezTo>
                  <a:cubicBezTo>
                    <a:pt x="2365" y="980"/>
                    <a:pt x="2185" y="241"/>
                    <a:pt x="1681" y="49"/>
                  </a:cubicBezTo>
                  <a:cubicBezTo>
                    <a:pt x="1599" y="16"/>
                    <a:pt x="1513" y="1"/>
                    <a:pt x="14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
            <p:cNvSpPr/>
            <p:nvPr/>
          </p:nvSpPr>
          <p:spPr>
            <a:xfrm flipH="1" rot="-386426">
              <a:off x="9079535" y="316869"/>
              <a:ext cx="314244" cy="238907"/>
            </a:xfrm>
            <a:custGeom>
              <a:rect b="b" l="l" r="r" t="t"/>
              <a:pathLst>
                <a:path extrusionOk="0" h="2223" w="2924">
                  <a:moveTo>
                    <a:pt x="1056" y="1"/>
                  </a:moveTo>
                  <a:cubicBezTo>
                    <a:pt x="725" y="1"/>
                    <a:pt x="439" y="123"/>
                    <a:pt x="285" y="364"/>
                  </a:cubicBezTo>
                  <a:cubicBezTo>
                    <a:pt x="0" y="818"/>
                    <a:pt x="291" y="1519"/>
                    <a:pt x="936" y="1935"/>
                  </a:cubicBezTo>
                  <a:cubicBezTo>
                    <a:pt x="1242" y="2128"/>
                    <a:pt x="1573" y="2223"/>
                    <a:pt x="1867" y="2223"/>
                  </a:cubicBezTo>
                  <a:cubicBezTo>
                    <a:pt x="2199" y="2223"/>
                    <a:pt x="2485" y="2102"/>
                    <a:pt x="2639" y="1864"/>
                  </a:cubicBezTo>
                  <a:cubicBezTo>
                    <a:pt x="2923" y="1410"/>
                    <a:pt x="2633" y="703"/>
                    <a:pt x="1982" y="293"/>
                  </a:cubicBezTo>
                  <a:cubicBezTo>
                    <a:pt x="1678" y="97"/>
                    <a:pt x="1349" y="1"/>
                    <a:pt x="10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
            <p:cNvSpPr/>
            <p:nvPr/>
          </p:nvSpPr>
          <p:spPr>
            <a:xfrm flipH="1" rot="-386426">
              <a:off x="8537372" y="-68228"/>
              <a:ext cx="264271" cy="279854"/>
            </a:xfrm>
            <a:custGeom>
              <a:rect b="b" l="l" r="r" t="t"/>
              <a:pathLst>
                <a:path extrusionOk="0" h="2604" w="2459">
                  <a:moveTo>
                    <a:pt x="896" y="1"/>
                  </a:moveTo>
                  <a:cubicBezTo>
                    <a:pt x="767" y="1"/>
                    <a:pt x="643" y="31"/>
                    <a:pt x="531" y="95"/>
                  </a:cubicBezTo>
                  <a:cubicBezTo>
                    <a:pt x="66" y="364"/>
                    <a:pt x="0" y="1119"/>
                    <a:pt x="389" y="1787"/>
                  </a:cubicBezTo>
                  <a:cubicBezTo>
                    <a:pt x="681" y="2295"/>
                    <a:pt x="1150" y="2604"/>
                    <a:pt x="1563" y="2604"/>
                  </a:cubicBezTo>
                  <a:cubicBezTo>
                    <a:pt x="1692" y="2604"/>
                    <a:pt x="1816" y="2573"/>
                    <a:pt x="1927" y="2509"/>
                  </a:cubicBezTo>
                  <a:cubicBezTo>
                    <a:pt x="2392" y="2241"/>
                    <a:pt x="2458" y="1480"/>
                    <a:pt x="2075" y="812"/>
                  </a:cubicBezTo>
                  <a:cubicBezTo>
                    <a:pt x="1779" y="308"/>
                    <a:pt x="1309" y="1"/>
                    <a:pt x="89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
            <p:cNvSpPr/>
            <p:nvPr/>
          </p:nvSpPr>
          <p:spPr>
            <a:xfrm flipH="1" rot="-386426">
              <a:off x="8838283" y="-227180"/>
              <a:ext cx="303605" cy="209246"/>
            </a:xfrm>
            <a:custGeom>
              <a:rect b="b" l="l" r="r" t="t"/>
              <a:pathLst>
                <a:path extrusionOk="0" h="1947" w="2825">
                  <a:moveTo>
                    <a:pt x="1365" y="1"/>
                  </a:moveTo>
                  <a:cubicBezTo>
                    <a:pt x="638" y="1"/>
                    <a:pt x="44" y="400"/>
                    <a:pt x="22" y="916"/>
                  </a:cubicBezTo>
                  <a:cubicBezTo>
                    <a:pt x="1" y="1453"/>
                    <a:pt x="603" y="1913"/>
                    <a:pt x="1374" y="1945"/>
                  </a:cubicBezTo>
                  <a:cubicBezTo>
                    <a:pt x="1399" y="1946"/>
                    <a:pt x="1423" y="1947"/>
                    <a:pt x="1447" y="1947"/>
                  </a:cubicBezTo>
                  <a:cubicBezTo>
                    <a:pt x="2181" y="1947"/>
                    <a:pt x="2782" y="1545"/>
                    <a:pt x="2803" y="1026"/>
                  </a:cubicBezTo>
                  <a:cubicBezTo>
                    <a:pt x="2825" y="495"/>
                    <a:pt x="2223" y="35"/>
                    <a:pt x="1451" y="2"/>
                  </a:cubicBezTo>
                  <a:cubicBezTo>
                    <a:pt x="1422" y="1"/>
                    <a:pt x="1394" y="1"/>
                    <a:pt x="136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
            <p:cNvSpPr/>
            <p:nvPr/>
          </p:nvSpPr>
          <p:spPr>
            <a:xfrm flipH="1" rot="-386426">
              <a:off x="8549735" y="-182091"/>
              <a:ext cx="937252" cy="804204"/>
            </a:xfrm>
            <a:custGeom>
              <a:rect b="b" l="l" r="r" t="t"/>
              <a:pathLst>
                <a:path extrusionOk="0" h="7483" w="8721">
                  <a:moveTo>
                    <a:pt x="2177" y="1"/>
                  </a:moveTo>
                  <a:cubicBezTo>
                    <a:pt x="1880" y="1"/>
                    <a:pt x="1588" y="77"/>
                    <a:pt x="1314" y="296"/>
                  </a:cubicBezTo>
                  <a:cubicBezTo>
                    <a:pt x="242" y="1144"/>
                    <a:pt x="1528" y="1938"/>
                    <a:pt x="767" y="3120"/>
                  </a:cubicBezTo>
                  <a:cubicBezTo>
                    <a:pt x="1" y="4297"/>
                    <a:pt x="242" y="5096"/>
                    <a:pt x="1096" y="5534"/>
                  </a:cubicBezTo>
                  <a:cubicBezTo>
                    <a:pt x="1949" y="5972"/>
                    <a:pt x="2354" y="5616"/>
                    <a:pt x="3181" y="6716"/>
                  </a:cubicBezTo>
                  <a:cubicBezTo>
                    <a:pt x="3565" y="7228"/>
                    <a:pt x="4063" y="7482"/>
                    <a:pt x="4571" y="7482"/>
                  </a:cubicBezTo>
                  <a:cubicBezTo>
                    <a:pt x="5151" y="7482"/>
                    <a:pt x="5745" y="7151"/>
                    <a:pt x="6197" y="6492"/>
                  </a:cubicBezTo>
                  <a:cubicBezTo>
                    <a:pt x="6867" y="5520"/>
                    <a:pt x="7284" y="5417"/>
                    <a:pt x="7430" y="5417"/>
                  </a:cubicBezTo>
                  <a:cubicBezTo>
                    <a:pt x="7469" y="5417"/>
                    <a:pt x="7489" y="5425"/>
                    <a:pt x="7489" y="5425"/>
                  </a:cubicBezTo>
                  <a:cubicBezTo>
                    <a:pt x="8282" y="5288"/>
                    <a:pt x="8720" y="4625"/>
                    <a:pt x="8611" y="3558"/>
                  </a:cubicBezTo>
                  <a:cubicBezTo>
                    <a:pt x="8501" y="2485"/>
                    <a:pt x="7543" y="2485"/>
                    <a:pt x="7346" y="1144"/>
                  </a:cubicBezTo>
                  <a:cubicBezTo>
                    <a:pt x="7228" y="309"/>
                    <a:pt x="6496" y="2"/>
                    <a:pt x="5761" y="2"/>
                  </a:cubicBezTo>
                  <a:cubicBezTo>
                    <a:pt x="5312" y="2"/>
                    <a:pt x="4861" y="117"/>
                    <a:pt x="4549" y="296"/>
                  </a:cubicBezTo>
                  <a:cubicBezTo>
                    <a:pt x="4420" y="369"/>
                    <a:pt x="4277" y="398"/>
                    <a:pt x="4124" y="398"/>
                  </a:cubicBezTo>
                  <a:cubicBezTo>
                    <a:pt x="3557" y="398"/>
                    <a:pt x="2854" y="1"/>
                    <a:pt x="21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
            <p:cNvSpPr/>
            <p:nvPr/>
          </p:nvSpPr>
          <p:spPr>
            <a:xfrm flipH="1" rot="-386426">
              <a:off x="8828431" y="442299"/>
              <a:ext cx="354224" cy="120260"/>
            </a:xfrm>
            <a:custGeom>
              <a:rect b="b" l="l" r="r" t="t"/>
              <a:pathLst>
                <a:path extrusionOk="0" h="1119" w="3296">
                  <a:moveTo>
                    <a:pt x="3295" y="0"/>
                  </a:moveTo>
                  <a:cubicBezTo>
                    <a:pt x="3295" y="1"/>
                    <a:pt x="2514" y="844"/>
                    <a:pt x="1484" y="844"/>
                  </a:cubicBezTo>
                  <a:cubicBezTo>
                    <a:pt x="1023" y="844"/>
                    <a:pt x="513" y="675"/>
                    <a:pt x="0" y="187"/>
                  </a:cubicBezTo>
                  <a:lnTo>
                    <a:pt x="0" y="187"/>
                  </a:lnTo>
                  <a:cubicBezTo>
                    <a:pt x="271" y="831"/>
                    <a:pt x="876" y="1118"/>
                    <a:pt x="1501" y="1118"/>
                  </a:cubicBezTo>
                  <a:cubicBezTo>
                    <a:pt x="2251" y="1118"/>
                    <a:pt x="3030" y="705"/>
                    <a:pt x="329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
            <p:cNvSpPr/>
            <p:nvPr/>
          </p:nvSpPr>
          <p:spPr>
            <a:xfrm flipH="1" rot="-386426">
              <a:off x="9149613" y="121373"/>
              <a:ext cx="246001" cy="269644"/>
            </a:xfrm>
            <a:custGeom>
              <a:rect b="b" l="l" r="r" t="t"/>
              <a:pathLst>
                <a:path extrusionOk="0" h="2509" w="2289">
                  <a:moveTo>
                    <a:pt x="619" y="0"/>
                  </a:moveTo>
                  <a:lnTo>
                    <a:pt x="619" y="0"/>
                  </a:lnTo>
                  <a:cubicBezTo>
                    <a:pt x="1" y="766"/>
                    <a:pt x="317" y="2509"/>
                    <a:pt x="1890" y="2509"/>
                  </a:cubicBezTo>
                  <a:cubicBezTo>
                    <a:pt x="2015" y="2509"/>
                    <a:pt x="2148" y="2498"/>
                    <a:pt x="2289" y="2474"/>
                  </a:cubicBezTo>
                  <a:cubicBezTo>
                    <a:pt x="2289" y="2474"/>
                    <a:pt x="203" y="2349"/>
                    <a:pt x="61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
            <p:cNvSpPr/>
            <p:nvPr/>
          </p:nvSpPr>
          <p:spPr>
            <a:xfrm flipH="1" rot="-386426">
              <a:off x="9014665" y="-138631"/>
              <a:ext cx="305969" cy="179369"/>
            </a:xfrm>
            <a:custGeom>
              <a:rect b="b" l="l" r="r" t="t"/>
              <a:pathLst>
                <a:path extrusionOk="0" h="1669" w="2847">
                  <a:moveTo>
                    <a:pt x="2044" y="1"/>
                  </a:moveTo>
                  <a:cubicBezTo>
                    <a:pt x="1176" y="1"/>
                    <a:pt x="122" y="661"/>
                    <a:pt x="0" y="1668"/>
                  </a:cubicBezTo>
                  <a:cubicBezTo>
                    <a:pt x="0" y="1668"/>
                    <a:pt x="727" y="224"/>
                    <a:pt x="2375" y="224"/>
                  </a:cubicBezTo>
                  <a:cubicBezTo>
                    <a:pt x="2524" y="224"/>
                    <a:pt x="2682" y="236"/>
                    <a:pt x="2846" y="262"/>
                  </a:cubicBezTo>
                  <a:cubicBezTo>
                    <a:pt x="2635" y="83"/>
                    <a:pt x="2351" y="1"/>
                    <a:pt x="20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
            <p:cNvSpPr/>
            <p:nvPr/>
          </p:nvSpPr>
          <p:spPr>
            <a:xfrm flipH="1" rot="-386426">
              <a:off x="8659834" y="-120402"/>
              <a:ext cx="309408" cy="177327"/>
            </a:xfrm>
            <a:custGeom>
              <a:rect b="b" l="l" r="r" t="t"/>
              <a:pathLst>
                <a:path extrusionOk="0" h="1650" w="2879">
                  <a:moveTo>
                    <a:pt x="843" y="1"/>
                  </a:moveTo>
                  <a:cubicBezTo>
                    <a:pt x="554" y="1"/>
                    <a:pt x="265" y="68"/>
                    <a:pt x="1" y="221"/>
                  </a:cubicBezTo>
                  <a:cubicBezTo>
                    <a:pt x="1" y="221"/>
                    <a:pt x="152" y="193"/>
                    <a:pt x="389" y="193"/>
                  </a:cubicBezTo>
                  <a:cubicBezTo>
                    <a:pt x="993" y="193"/>
                    <a:pt x="2157" y="373"/>
                    <a:pt x="2836" y="1650"/>
                  </a:cubicBezTo>
                  <a:cubicBezTo>
                    <a:pt x="2879" y="823"/>
                    <a:pt x="1858" y="1"/>
                    <a:pt x="84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
            <p:cNvSpPr/>
            <p:nvPr/>
          </p:nvSpPr>
          <p:spPr>
            <a:xfrm flipH="1" rot="-386426">
              <a:off x="8570474" y="113677"/>
              <a:ext cx="191298" cy="328323"/>
            </a:xfrm>
            <a:custGeom>
              <a:rect b="b" l="l" r="r" t="t"/>
              <a:pathLst>
                <a:path extrusionOk="0" h="3055" w="1780">
                  <a:moveTo>
                    <a:pt x="881" y="0"/>
                  </a:moveTo>
                  <a:cubicBezTo>
                    <a:pt x="881" y="0"/>
                    <a:pt x="1571" y="1796"/>
                    <a:pt x="0" y="3055"/>
                  </a:cubicBezTo>
                  <a:cubicBezTo>
                    <a:pt x="1056" y="2912"/>
                    <a:pt x="1779" y="1040"/>
                    <a:pt x="8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
            <p:cNvSpPr/>
            <p:nvPr/>
          </p:nvSpPr>
          <p:spPr>
            <a:xfrm flipH="1" rot="-386426">
              <a:off x="8717258" y="252888"/>
              <a:ext cx="278564" cy="225581"/>
            </a:xfrm>
            <a:custGeom>
              <a:rect b="b" l="l" r="r" t="t"/>
              <a:pathLst>
                <a:path extrusionOk="0" h="2099" w="2592">
                  <a:moveTo>
                    <a:pt x="2491" y="0"/>
                  </a:moveTo>
                  <a:cubicBezTo>
                    <a:pt x="2491" y="0"/>
                    <a:pt x="2009" y="1867"/>
                    <a:pt x="1" y="1976"/>
                  </a:cubicBezTo>
                  <a:cubicBezTo>
                    <a:pt x="157" y="2059"/>
                    <a:pt x="335" y="2098"/>
                    <a:pt x="521" y="2098"/>
                  </a:cubicBezTo>
                  <a:cubicBezTo>
                    <a:pt x="1447" y="2098"/>
                    <a:pt x="2591" y="1144"/>
                    <a:pt x="249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
            <p:cNvSpPr/>
            <p:nvPr/>
          </p:nvSpPr>
          <p:spPr>
            <a:xfrm flipH="1" rot="-386426">
              <a:off x="8890947" y="297566"/>
              <a:ext cx="330043" cy="133371"/>
            </a:xfrm>
            <a:custGeom>
              <a:rect b="b" l="l" r="r" t="t"/>
              <a:pathLst>
                <a:path extrusionOk="0" h="1241" w="3071">
                  <a:moveTo>
                    <a:pt x="0" y="0"/>
                  </a:moveTo>
                  <a:lnTo>
                    <a:pt x="0" y="0"/>
                  </a:lnTo>
                  <a:cubicBezTo>
                    <a:pt x="110" y="704"/>
                    <a:pt x="993" y="1241"/>
                    <a:pt x="1871" y="1241"/>
                  </a:cubicBezTo>
                  <a:cubicBezTo>
                    <a:pt x="2303" y="1241"/>
                    <a:pt x="2735" y="1110"/>
                    <a:pt x="3071" y="805"/>
                  </a:cubicBezTo>
                  <a:lnTo>
                    <a:pt x="3071" y="805"/>
                  </a:lnTo>
                  <a:cubicBezTo>
                    <a:pt x="3071" y="805"/>
                    <a:pt x="2647" y="980"/>
                    <a:pt x="2063" y="980"/>
                  </a:cubicBezTo>
                  <a:cubicBezTo>
                    <a:pt x="1450" y="980"/>
                    <a:pt x="661" y="78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
            <p:cNvSpPr/>
            <p:nvPr/>
          </p:nvSpPr>
          <p:spPr>
            <a:xfrm flipH="1" rot="-386426">
              <a:off x="9177990" y="-47174"/>
              <a:ext cx="159487" cy="338318"/>
            </a:xfrm>
            <a:custGeom>
              <a:rect b="b" l="l" r="r" t="t"/>
              <a:pathLst>
                <a:path extrusionOk="0" h="3148" w="1484">
                  <a:moveTo>
                    <a:pt x="1484" y="0"/>
                  </a:moveTo>
                  <a:lnTo>
                    <a:pt x="1484" y="0"/>
                  </a:lnTo>
                  <a:cubicBezTo>
                    <a:pt x="460" y="290"/>
                    <a:pt x="1" y="2239"/>
                    <a:pt x="1041" y="3147"/>
                  </a:cubicBezTo>
                  <a:cubicBezTo>
                    <a:pt x="1041" y="3147"/>
                    <a:pt x="105" y="1467"/>
                    <a:pt x="148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
            <p:cNvSpPr/>
            <p:nvPr/>
          </p:nvSpPr>
          <p:spPr>
            <a:xfrm flipH="1" rot="-386426">
              <a:off x="8815072" y="-79125"/>
              <a:ext cx="341327" cy="88019"/>
            </a:xfrm>
            <a:custGeom>
              <a:rect b="b" l="l" r="r" t="t"/>
              <a:pathLst>
                <a:path extrusionOk="0" h="819" w="3176">
                  <a:moveTo>
                    <a:pt x="1649" y="0"/>
                  </a:moveTo>
                  <a:cubicBezTo>
                    <a:pt x="1018" y="0"/>
                    <a:pt x="360" y="254"/>
                    <a:pt x="1" y="818"/>
                  </a:cubicBezTo>
                  <a:cubicBezTo>
                    <a:pt x="1" y="818"/>
                    <a:pt x="692" y="284"/>
                    <a:pt x="1649" y="284"/>
                  </a:cubicBezTo>
                  <a:cubicBezTo>
                    <a:pt x="2112" y="284"/>
                    <a:pt x="2637" y="409"/>
                    <a:pt x="3175" y="780"/>
                  </a:cubicBezTo>
                  <a:cubicBezTo>
                    <a:pt x="2951" y="283"/>
                    <a:pt x="2315" y="0"/>
                    <a:pt x="164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
            <p:cNvSpPr/>
            <p:nvPr/>
          </p:nvSpPr>
          <p:spPr>
            <a:xfrm flipH="1" rot="-386426">
              <a:off x="8664751" y="7431"/>
              <a:ext cx="131222" cy="283078"/>
            </a:xfrm>
            <a:custGeom>
              <a:rect b="b" l="l" r="r" t="t"/>
              <a:pathLst>
                <a:path extrusionOk="0" h="2634" w="1221">
                  <a:moveTo>
                    <a:pt x="0" y="0"/>
                  </a:moveTo>
                  <a:lnTo>
                    <a:pt x="0" y="0"/>
                  </a:lnTo>
                  <a:cubicBezTo>
                    <a:pt x="0" y="0"/>
                    <a:pt x="1221" y="1303"/>
                    <a:pt x="148" y="2633"/>
                  </a:cubicBezTo>
                  <a:cubicBezTo>
                    <a:pt x="1095" y="2305"/>
                    <a:pt x="1177" y="657"/>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
            <p:cNvSpPr/>
            <p:nvPr/>
          </p:nvSpPr>
          <p:spPr>
            <a:xfrm flipH="1" rot="-386426">
              <a:off x="8732656" y="9938"/>
              <a:ext cx="236866" cy="222142"/>
            </a:xfrm>
            <a:custGeom>
              <a:rect b="b" l="l" r="r" t="t"/>
              <a:pathLst>
                <a:path extrusionOk="0" h="2067" w="2204">
                  <a:moveTo>
                    <a:pt x="211" y="1"/>
                  </a:moveTo>
                  <a:cubicBezTo>
                    <a:pt x="142" y="1"/>
                    <a:pt x="72" y="5"/>
                    <a:pt x="1" y="13"/>
                  </a:cubicBezTo>
                  <a:cubicBezTo>
                    <a:pt x="1" y="13"/>
                    <a:pt x="1752" y="353"/>
                    <a:pt x="1654" y="2066"/>
                  </a:cubicBezTo>
                  <a:cubicBezTo>
                    <a:pt x="2203" y="1289"/>
                    <a:pt x="1432" y="1"/>
                    <a:pt x="2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
            <p:cNvSpPr/>
            <p:nvPr/>
          </p:nvSpPr>
          <p:spPr>
            <a:xfrm flipH="1" rot="-386426">
              <a:off x="9026925" y="-22768"/>
              <a:ext cx="195382" cy="192050"/>
            </a:xfrm>
            <a:custGeom>
              <a:rect b="b" l="l" r="r" t="t"/>
              <a:pathLst>
                <a:path extrusionOk="0" h="1787" w="1818">
                  <a:moveTo>
                    <a:pt x="1302" y="0"/>
                  </a:moveTo>
                  <a:cubicBezTo>
                    <a:pt x="636" y="0"/>
                    <a:pt x="0" y="763"/>
                    <a:pt x="252" y="1786"/>
                  </a:cubicBezTo>
                  <a:cubicBezTo>
                    <a:pt x="252" y="1786"/>
                    <a:pt x="315" y="164"/>
                    <a:pt x="1720" y="164"/>
                  </a:cubicBezTo>
                  <a:cubicBezTo>
                    <a:pt x="1752" y="164"/>
                    <a:pt x="1784" y="165"/>
                    <a:pt x="1817" y="166"/>
                  </a:cubicBezTo>
                  <a:cubicBezTo>
                    <a:pt x="1654" y="53"/>
                    <a:pt x="1477" y="0"/>
                    <a:pt x="13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
            <p:cNvSpPr/>
            <p:nvPr/>
          </p:nvSpPr>
          <p:spPr>
            <a:xfrm flipH="1" rot="-386426">
              <a:off x="9050218" y="128960"/>
              <a:ext cx="192480" cy="217091"/>
            </a:xfrm>
            <a:custGeom>
              <a:rect b="b" l="l" r="r" t="t"/>
              <a:pathLst>
                <a:path extrusionOk="0" h="2020" w="1791">
                  <a:moveTo>
                    <a:pt x="783" y="0"/>
                  </a:moveTo>
                  <a:cubicBezTo>
                    <a:pt x="1" y="564"/>
                    <a:pt x="466" y="1889"/>
                    <a:pt x="1791" y="2020"/>
                  </a:cubicBezTo>
                  <a:cubicBezTo>
                    <a:pt x="1791" y="2020"/>
                    <a:pt x="209" y="1390"/>
                    <a:pt x="78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
            <p:cNvSpPr/>
            <p:nvPr/>
          </p:nvSpPr>
          <p:spPr>
            <a:xfrm flipH="1" rot="-386426">
              <a:off x="8873533" y="188283"/>
              <a:ext cx="204624" cy="163463"/>
            </a:xfrm>
            <a:custGeom>
              <a:rect b="b" l="l" r="r" t="t"/>
              <a:pathLst>
                <a:path extrusionOk="0" h="1521" w="1904">
                  <a:moveTo>
                    <a:pt x="1900" y="0"/>
                  </a:moveTo>
                  <a:cubicBezTo>
                    <a:pt x="1900" y="1"/>
                    <a:pt x="1539" y="1285"/>
                    <a:pt x="455" y="1285"/>
                  </a:cubicBezTo>
                  <a:cubicBezTo>
                    <a:pt x="316" y="1285"/>
                    <a:pt x="164" y="1264"/>
                    <a:pt x="0" y="1216"/>
                  </a:cubicBezTo>
                  <a:lnTo>
                    <a:pt x="0" y="1216"/>
                  </a:lnTo>
                  <a:cubicBezTo>
                    <a:pt x="186" y="1424"/>
                    <a:pt x="425" y="1521"/>
                    <a:pt x="670" y="1521"/>
                  </a:cubicBezTo>
                  <a:cubicBezTo>
                    <a:pt x="1268" y="1521"/>
                    <a:pt x="1903" y="944"/>
                    <a:pt x="190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
            <p:cNvSpPr/>
            <p:nvPr/>
          </p:nvSpPr>
          <p:spPr>
            <a:xfrm flipH="1" rot="-386426">
              <a:off x="8835591" y="41119"/>
              <a:ext cx="211502" cy="137777"/>
            </a:xfrm>
            <a:custGeom>
              <a:rect b="b" l="l" r="r" t="t"/>
              <a:pathLst>
                <a:path extrusionOk="0" h="1282" w="1968">
                  <a:moveTo>
                    <a:pt x="668" y="1"/>
                  </a:moveTo>
                  <a:cubicBezTo>
                    <a:pt x="464" y="1"/>
                    <a:pt x="238" y="42"/>
                    <a:pt x="1" y="137"/>
                  </a:cubicBezTo>
                  <a:cubicBezTo>
                    <a:pt x="1" y="137"/>
                    <a:pt x="79" y="128"/>
                    <a:pt x="200" y="128"/>
                  </a:cubicBezTo>
                  <a:cubicBezTo>
                    <a:pt x="625" y="128"/>
                    <a:pt x="1579" y="244"/>
                    <a:pt x="1604" y="1281"/>
                  </a:cubicBezTo>
                  <a:cubicBezTo>
                    <a:pt x="1967" y="657"/>
                    <a:pt x="1479" y="1"/>
                    <a:pt x="66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
            <p:cNvSpPr/>
            <p:nvPr/>
          </p:nvSpPr>
          <p:spPr>
            <a:xfrm flipH="1" rot="-386426">
              <a:off x="9004643" y="56845"/>
              <a:ext cx="155618" cy="195919"/>
            </a:xfrm>
            <a:custGeom>
              <a:rect b="b" l="l" r="r" t="t"/>
              <a:pathLst>
                <a:path extrusionOk="0" h="1823" w="1448">
                  <a:moveTo>
                    <a:pt x="1123" y="0"/>
                  </a:moveTo>
                  <a:cubicBezTo>
                    <a:pt x="448" y="0"/>
                    <a:pt x="0" y="878"/>
                    <a:pt x="555" y="1822"/>
                  </a:cubicBezTo>
                  <a:cubicBezTo>
                    <a:pt x="555" y="1822"/>
                    <a:pt x="128" y="295"/>
                    <a:pt x="1447" y="65"/>
                  </a:cubicBezTo>
                  <a:cubicBezTo>
                    <a:pt x="1336" y="21"/>
                    <a:pt x="1227" y="0"/>
                    <a:pt x="112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
            <p:cNvSpPr/>
            <p:nvPr/>
          </p:nvSpPr>
          <p:spPr>
            <a:xfrm flipH="1" rot="-386426">
              <a:off x="8778134" y="196828"/>
              <a:ext cx="152501" cy="204624"/>
            </a:xfrm>
            <a:custGeom>
              <a:rect b="b" l="l" r="r" t="t"/>
              <a:pathLst>
                <a:path extrusionOk="0" h="1904" w="1419">
                  <a:moveTo>
                    <a:pt x="739" y="0"/>
                  </a:moveTo>
                  <a:cubicBezTo>
                    <a:pt x="739" y="0"/>
                    <a:pt x="1330" y="1538"/>
                    <a:pt x="0" y="1856"/>
                  </a:cubicBezTo>
                  <a:cubicBezTo>
                    <a:pt x="101" y="1888"/>
                    <a:pt x="198" y="1904"/>
                    <a:pt x="290" y="1904"/>
                  </a:cubicBezTo>
                  <a:cubicBezTo>
                    <a:pt x="1013" y="1904"/>
                    <a:pt x="1419" y="952"/>
                    <a:pt x="73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
            <p:cNvSpPr/>
            <p:nvPr/>
          </p:nvSpPr>
          <p:spPr>
            <a:xfrm flipH="1" rot="-386426">
              <a:off x="8969614" y="227433"/>
              <a:ext cx="33638" cy="28372"/>
            </a:xfrm>
            <a:custGeom>
              <a:rect b="b" l="l" r="r" t="t"/>
              <a:pathLst>
                <a:path extrusionOk="0" h="264" w="313">
                  <a:moveTo>
                    <a:pt x="134" y="0"/>
                  </a:moveTo>
                  <a:cubicBezTo>
                    <a:pt x="67" y="0"/>
                    <a:pt x="5" y="52"/>
                    <a:pt x="5" y="132"/>
                  </a:cubicBezTo>
                  <a:cubicBezTo>
                    <a:pt x="0" y="204"/>
                    <a:pt x="60" y="264"/>
                    <a:pt x="131" y="264"/>
                  </a:cubicBezTo>
                  <a:cubicBezTo>
                    <a:pt x="252" y="264"/>
                    <a:pt x="312" y="121"/>
                    <a:pt x="230" y="39"/>
                  </a:cubicBezTo>
                  <a:cubicBezTo>
                    <a:pt x="201" y="12"/>
                    <a:pt x="167"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
            <p:cNvSpPr/>
            <p:nvPr/>
          </p:nvSpPr>
          <p:spPr>
            <a:xfrm flipH="1" rot="-386426">
              <a:off x="8926034" y="238987"/>
              <a:ext cx="32994" cy="28372"/>
            </a:xfrm>
            <a:custGeom>
              <a:rect b="b" l="l" r="r" t="t"/>
              <a:pathLst>
                <a:path extrusionOk="0" h="264" w="307">
                  <a:moveTo>
                    <a:pt x="134" y="1"/>
                  </a:moveTo>
                  <a:cubicBezTo>
                    <a:pt x="66" y="1"/>
                    <a:pt x="0" y="53"/>
                    <a:pt x="0" y="132"/>
                  </a:cubicBezTo>
                  <a:cubicBezTo>
                    <a:pt x="0" y="203"/>
                    <a:pt x="61" y="263"/>
                    <a:pt x="132" y="263"/>
                  </a:cubicBezTo>
                  <a:cubicBezTo>
                    <a:pt x="252" y="263"/>
                    <a:pt x="307" y="121"/>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
            <p:cNvSpPr/>
            <p:nvPr/>
          </p:nvSpPr>
          <p:spPr>
            <a:xfrm flipH="1" rot="-386426">
              <a:off x="8911113" y="159451"/>
              <a:ext cx="32994" cy="28480"/>
            </a:xfrm>
            <a:custGeom>
              <a:rect b="b" l="l" r="r" t="t"/>
              <a:pathLst>
                <a:path extrusionOk="0" h="265" w="307">
                  <a:moveTo>
                    <a:pt x="132" y="1"/>
                  </a:moveTo>
                  <a:cubicBezTo>
                    <a:pt x="64" y="1"/>
                    <a:pt x="0" y="52"/>
                    <a:pt x="0" y="133"/>
                  </a:cubicBezTo>
                  <a:cubicBezTo>
                    <a:pt x="0" y="204"/>
                    <a:pt x="60" y="264"/>
                    <a:pt x="132" y="264"/>
                  </a:cubicBezTo>
                  <a:cubicBezTo>
                    <a:pt x="247" y="264"/>
                    <a:pt x="307" y="122"/>
                    <a:pt x="225" y="40"/>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
            <p:cNvSpPr/>
            <p:nvPr/>
          </p:nvSpPr>
          <p:spPr>
            <a:xfrm flipH="1" rot="-386426">
              <a:off x="9053024" y="200042"/>
              <a:ext cx="28265" cy="28372"/>
            </a:xfrm>
            <a:custGeom>
              <a:rect b="b" l="l" r="r" t="t"/>
              <a:pathLst>
                <a:path extrusionOk="0" h="264" w="263">
                  <a:moveTo>
                    <a:pt x="131" y="0"/>
                  </a:moveTo>
                  <a:cubicBezTo>
                    <a:pt x="60" y="0"/>
                    <a:pt x="0" y="61"/>
                    <a:pt x="0" y="132"/>
                  </a:cubicBezTo>
                  <a:cubicBezTo>
                    <a:pt x="0" y="208"/>
                    <a:pt x="60" y="263"/>
                    <a:pt x="131" y="263"/>
                  </a:cubicBezTo>
                  <a:cubicBezTo>
                    <a:pt x="203" y="263"/>
                    <a:pt x="263" y="208"/>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
            <p:cNvSpPr/>
            <p:nvPr/>
          </p:nvSpPr>
          <p:spPr>
            <a:xfrm flipH="1" rot="-386426">
              <a:off x="9038633" y="241085"/>
              <a:ext cx="33101" cy="28265"/>
            </a:xfrm>
            <a:custGeom>
              <a:rect b="b" l="l" r="r" t="t"/>
              <a:pathLst>
                <a:path extrusionOk="0" h="263" w="308">
                  <a:moveTo>
                    <a:pt x="134" y="0"/>
                  </a:moveTo>
                  <a:cubicBezTo>
                    <a:pt x="66" y="0"/>
                    <a:pt x="0" y="53"/>
                    <a:pt x="0" y="131"/>
                  </a:cubicBezTo>
                  <a:cubicBezTo>
                    <a:pt x="0" y="203"/>
                    <a:pt x="61" y="263"/>
                    <a:pt x="132" y="263"/>
                  </a:cubicBezTo>
                  <a:cubicBezTo>
                    <a:pt x="247" y="263"/>
                    <a:pt x="307" y="121"/>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
            <p:cNvSpPr/>
            <p:nvPr/>
          </p:nvSpPr>
          <p:spPr>
            <a:xfrm flipH="1" rot="-386426">
              <a:off x="8942457" y="190946"/>
              <a:ext cx="33101" cy="28372"/>
            </a:xfrm>
            <a:custGeom>
              <a:rect b="b" l="l" r="r" t="t"/>
              <a:pathLst>
                <a:path extrusionOk="0" h="264" w="308">
                  <a:moveTo>
                    <a:pt x="135" y="1"/>
                  </a:moveTo>
                  <a:cubicBezTo>
                    <a:pt x="67" y="1"/>
                    <a:pt x="1" y="55"/>
                    <a:pt x="1" y="137"/>
                  </a:cubicBezTo>
                  <a:cubicBezTo>
                    <a:pt x="1" y="208"/>
                    <a:pt x="61" y="263"/>
                    <a:pt x="132" y="263"/>
                  </a:cubicBezTo>
                  <a:cubicBezTo>
                    <a:pt x="247" y="263"/>
                    <a:pt x="307" y="121"/>
                    <a:pt x="225" y="39"/>
                  </a:cubicBezTo>
                  <a:cubicBezTo>
                    <a:pt x="199" y="13"/>
                    <a:pt x="167" y="1"/>
                    <a:pt x="13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
            <p:cNvSpPr/>
            <p:nvPr/>
          </p:nvSpPr>
          <p:spPr>
            <a:xfrm flipH="1" rot="-386426">
              <a:off x="8958471" y="144009"/>
              <a:ext cx="33638" cy="28480"/>
            </a:xfrm>
            <a:custGeom>
              <a:rect b="b" l="l" r="r" t="t"/>
              <a:pathLst>
                <a:path extrusionOk="0" h="265" w="313">
                  <a:moveTo>
                    <a:pt x="133" y="1"/>
                  </a:moveTo>
                  <a:cubicBezTo>
                    <a:pt x="68" y="1"/>
                    <a:pt x="6" y="52"/>
                    <a:pt x="6" y="133"/>
                  </a:cubicBezTo>
                  <a:cubicBezTo>
                    <a:pt x="0" y="204"/>
                    <a:pt x="61" y="264"/>
                    <a:pt x="137" y="264"/>
                  </a:cubicBezTo>
                  <a:cubicBezTo>
                    <a:pt x="252" y="264"/>
                    <a:pt x="312" y="122"/>
                    <a:pt x="225" y="40"/>
                  </a:cubicBezTo>
                  <a:cubicBezTo>
                    <a:pt x="198" y="13"/>
                    <a:pt x="165" y="1"/>
                    <a:pt x="13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
            <p:cNvSpPr/>
            <p:nvPr/>
          </p:nvSpPr>
          <p:spPr>
            <a:xfrm flipH="1" rot="-386426">
              <a:off x="8939622" y="102748"/>
              <a:ext cx="28265" cy="28372"/>
            </a:xfrm>
            <a:custGeom>
              <a:rect b="b" l="l" r="r" t="t"/>
              <a:pathLst>
                <a:path extrusionOk="0" h="264" w="263">
                  <a:moveTo>
                    <a:pt x="131" y="0"/>
                  </a:moveTo>
                  <a:cubicBezTo>
                    <a:pt x="55" y="0"/>
                    <a:pt x="0" y="61"/>
                    <a:pt x="0" y="132"/>
                  </a:cubicBezTo>
                  <a:cubicBezTo>
                    <a:pt x="0" y="203"/>
                    <a:pt x="55" y="263"/>
                    <a:pt x="131" y="263"/>
                  </a:cubicBezTo>
                  <a:cubicBezTo>
                    <a:pt x="203" y="263"/>
                    <a:pt x="263" y="203"/>
                    <a:pt x="263" y="132"/>
                  </a:cubicBezTo>
                  <a:cubicBezTo>
                    <a:pt x="263" y="61"/>
                    <a:pt x="203" y="0"/>
                    <a:pt x="1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
            <p:cNvSpPr/>
            <p:nvPr/>
          </p:nvSpPr>
          <p:spPr>
            <a:xfrm flipH="1" rot="-386426">
              <a:off x="8999550" y="135298"/>
              <a:ext cx="32994" cy="28372"/>
            </a:xfrm>
            <a:custGeom>
              <a:rect b="b" l="l" r="r" t="t"/>
              <a:pathLst>
                <a:path extrusionOk="0" h="264" w="307">
                  <a:moveTo>
                    <a:pt x="132" y="0"/>
                  </a:moveTo>
                  <a:cubicBezTo>
                    <a:pt x="65" y="0"/>
                    <a:pt x="0" y="51"/>
                    <a:pt x="0" y="132"/>
                  </a:cubicBezTo>
                  <a:cubicBezTo>
                    <a:pt x="0" y="204"/>
                    <a:pt x="60" y="264"/>
                    <a:pt x="132" y="264"/>
                  </a:cubicBezTo>
                  <a:cubicBezTo>
                    <a:pt x="247" y="264"/>
                    <a:pt x="307" y="121"/>
                    <a:pt x="225" y="39"/>
                  </a:cubicBezTo>
                  <a:cubicBezTo>
                    <a:pt x="198" y="12"/>
                    <a:pt x="164" y="0"/>
                    <a:pt x="13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
            <p:cNvSpPr/>
            <p:nvPr/>
          </p:nvSpPr>
          <p:spPr>
            <a:xfrm flipH="1" rot="-386426">
              <a:off x="9050528" y="130993"/>
              <a:ext cx="28372" cy="28372"/>
            </a:xfrm>
            <a:custGeom>
              <a:rect b="b" l="l" r="r" t="t"/>
              <a:pathLst>
                <a:path extrusionOk="0" h="264" w="264">
                  <a:moveTo>
                    <a:pt x="132" y="1"/>
                  </a:moveTo>
                  <a:cubicBezTo>
                    <a:pt x="56" y="1"/>
                    <a:pt x="1" y="61"/>
                    <a:pt x="1" y="132"/>
                  </a:cubicBezTo>
                  <a:cubicBezTo>
                    <a:pt x="1" y="204"/>
                    <a:pt x="56" y="264"/>
                    <a:pt x="132" y="264"/>
                  </a:cubicBezTo>
                  <a:cubicBezTo>
                    <a:pt x="203" y="264"/>
                    <a:pt x="264" y="204"/>
                    <a:pt x="264" y="132"/>
                  </a:cubicBezTo>
                  <a:cubicBezTo>
                    <a:pt x="264" y="61"/>
                    <a:pt x="203"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
            <p:cNvSpPr/>
            <p:nvPr/>
          </p:nvSpPr>
          <p:spPr>
            <a:xfrm flipH="1" rot="-386426">
              <a:off x="8990167" y="94287"/>
              <a:ext cx="32994" cy="28480"/>
            </a:xfrm>
            <a:custGeom>
              <a:rect b="b" l="l" r="r" t="t"/>
              <a:pathLst>
                <a:path extrusionOk="0" h="265" w="307">
                  <a:moveTo>
                    <a:pt x="131" y="1"/>
                  </a:moveTo>
                  <a:cubicBezTo>
                    <a:pt x="64" y="1"/>
                    <a:pt x="0" y="52"/>
                    <a:pt x="0" y="133"/>
                  </a:cubicBezTo>
                  <a:cubicBezTo>
                    <a:pt x="0" y="204"/>
                    <a:pt x="60" y="264"/>
                    <a:pt x="131" y="264"/>
                  </a:cubicBezTo>
                  <a:cubicBezTo>
                    <a:pt x="252" y="264"/>
                    <a:pt x="307" y="122"/>
                    <a:pt x="224" y="40"/>
                  </a:cubicBezTo>
                  <a:cubicBezTo>
                    <a:pt x="198" y="13"/>
                    <a:pt x="164" y="1"/>
                    <a:pt x="13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
            <p:cNvSpPr/>
            <p:nvPr/>
          </p:nvSpPr>
          <p:spPr>
            <a:xfrm flipH="1" rot="-386426">
              <a:off x="9023465" y="174740"/>
              <a:ext cx="33638" cy="28265"/>
            </a:xfrm>
            <a:custGeom>
              <a:rect b="b" l="l" r="r" t="t"/>
              <a:pathLst>
                <a:path extrusionOk="0" h="263" w="313">
                  <a:moveTo>
                    <a:pt x="137" y="0"/>
                  </a:moveTo>
                  <a:cubicBezTo>
                    <a:pt x="69" y="0"/>
                    <a:pt x="6" y="53"/>
                    <a:pt x="6" y="131"/>
                  </a:cubicBezTo>
                  <a:cubicBezTo>
                    <a:pt x="0" y="202"/>
                    <a:pt x="60" y="262"/>
                    <a:pt x="132" y="262"/>
                  </a:cubicBezTo>
                  <a:cubicBezTo>
                    <a:pt x="252" y="262"/>
                    <a:pt x="312" y="120"/>
                    <a:pt x="230" y="38"/>
                  </a:cubicBezTo>
                  <a:cubicBezTo>
                    <a:pt x="202" y="12"/>
                    <a:pt x="169" y="0"/>
                    <a:pt x="13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
            <p:cNvSpPr/>
            <p:nvPr/>
          </p:nvSpPr>
          <p:spPr>
            <a:xfrm flipH="1" rot="-386426">
              <a:off x="9011321" y="218328"/>
              <a:ext cx="32994" cy="28695"/>
            </a:xfrm>
            <a:custGeom>
              <a:rect b="b" l="l" r="r" t="t"/>
              <a:pathLst>
                <a:path extrusionOk="0" h="267" w="307">
                  <a:moveTo>
                    <a:pt x="132" y="1"/>
                  </a:moveTo>
                  <a:cubicBezTo>
                    <a:pt x="65" y="1"/>
                    <a:pt x="0" y="54"/>
                    <a:pt x="0" y="135"/>
                  </a:cubicBezTo>
                  <a:cubicBezTo>
                    <a:pt x="0" y="206"/>
                    <a:pt x="61" y="261"/>
                    <a:pt x="132" y="266"/>
                  </a:cubicBezTo>
                  <a:cubicBezTo>
                    <a:pt x="247" y="266"/>
                    <a:pt x="307" y="124"/>
                    <a:pt x="225" y="42"/>
                  </a:cubicBezTo>
                  <a:cubicBezTo>
                    <a:pt x="198" y="13"/>
                    <a:pt x="164" y="1"/>
                    <a:pt x="13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
            <p:cNvSpPr/>
            <p:nvPr/>
          </p:nvSpPr>
          <p:spPr>
            <a:xfrm flipH="1" rot="-386426">
              <a:off x="8999650" y="262682"/>
              <a:ext cx="33101" cy="28265"/>
            </a:xfrm>
            <a:custGeom>
              <a:rect b="b" l="l" r="r" t="t"/>
              <a:pathLst>
                <a:path extrusionOk="0" h="263" w="308">
                  <a:moveTo>
                    <a:pt x="134" y="0"/>
                  </a:moveTo>
                  <a:cubicBezTo>
                    <a:pt x="66" y="0"/>
                    <a:pt x="1" y="53"/>
                    <a:pt x="1" y="131"/>
                  </a:cubicBezTo>
                  <a:cubicBezTo>
                    <a:pt x="1" y="202"/>
                    <a:pt x="61" y="263"/>
                    <a:pt x="132" y="263"/>
                  </a:cubicBezTo>
                  <a:cubicBezTo>
                    <a:pt x="247" y="263"/>
                    <a:pt x="307" y="126"/>
                    <a:pt x="225" y="38"/>
                  </a:cubicBezTo>
                  <a:cubicBezTo>
                    <a:pt x="199" y="12"/>
                    <a:pt x="166" y="0"/>
                    <a:pt x="13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
            <p:cNvSpPr/>
            <p:nvPr/>
          </p:nvSpPr>
          <p:spPr>
            <a:xfrm flipH="1" rot="-386426">
              <a:off x="8986082" y="183648"/>
              <a:ext cx="32994" cy="28372"/>
            </a:xfrm>
            <a:custGeom>
              <a:rect b="b" l="l" r="r" t="t"/>
              <a:pathLst>
                <a:path extrusionOk="0" h="264" w="307">
                  <a:moveTo>
                    <a:pt x="134" y="1"/>
                  </a:moveTo>
                  <a:cubicBezTo>
                    <a:pt x="66" y="1"/>
                    <a:pt x="0" y="54"/>
                    <a:pt x="0" y="132"/>
                  </a:cubicBezTo>
                  <a:cubicBezTo>
                    <a:pt x="0" y="208"/>
                    <a:pt x="61" y="263"/>
                    <a:pt x="132" y="263"/>
                  </a:cubicBezTo>
                  <a:cubicBezTo>
                    <a:pt x="252" y="263"/>
                    <a:pt x="307" y="126"/>
                    <a:pt x="225" y="39"/>
                  </a:cubicBezTo>
                  <a:cubicBezTo>
                    <a:pt x="199" y="12"/>
                    <a:pt x="166" y="1"/>
                    <a:pt x="1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
            <p:cNvSpPr/>
            <p:nvPr/>
          </p:nvSpPr>
          <p:spPr>
            <a:xfrm flipH="1" rot="-386426">
              <a:off x="9257348" y="977228"/>
              <a:ext cx="275662" cy="286624"/>
            </a:xfrm>
            <a:custGeom>
              <a:rect b="b" l="l" r="r" t="t"/>
              <a:pathLst>
                <a:path extrusionOk="0" h="2667" w="2565">
                  <a:moveTo>
                    <a:pt x="1931" y="1"/>
                  </a:moveTo>
                  <a:cubicBezTo>
                    <a:pt x="1801" y="1"/>
                    <a:pt x="1636" y="47"/>
                    <a:pt x="1426" y="164"/>
                  </a:cubicBezTo>
                  <a:cubicBezTo>
                    <a:pt x="594" y="635"/>
                    <a:pt x="217" y="1215"/>
                    <a:pt x="102" y="1418"/>
                  </a:cubicBezTo>
                  <a:cubicBezTo>
                    <a:pt x="0" y="1584"/>
                    <a:pt x="58" y="1823"/>
                    <a:pt x="294" y="1823"/>
                  </a:cubicBezTo>
                  <a:cubicBezTo>
                    <a:pt x="339" y="1823"/>
                    <a:pt x="389" y="1815"/>
                    <a:pt x="447" y="1795"/>
                  </a:cubicBezTo>
                  <a:lnTo>
                    <a:pt x="447" y="1795"/>
                  </a:lnTo>
                  <a:cubicBezTo>
                    <a:pt x="344" y="2147"/>
                    <a:pt x="483" y="2366"/>
                    <a:pt x="725" y="2366"/>
                  </a:cubicBezTo>
                  <a:cubicBezTo>
                    <a:pt x="833" y="2366"/>
                    <a:pt x="961" y="2322"/>
                    <a:pt x="1098" y="2228"/>
                  </a:cubicBezTo>
                  <a:lnTo>
                    <a:pt x="1098" y="2228"/>
                  </a:lnTo>
                  <a:cubicBezTo>
                    <a:pt x="1066" y="2498"/>
                    <a:pt x="1311" y="2666"/>
                    <a:pt x="1552" y="2666"/>
                  </a:cubicBezTo>
                  <a:cubicBezTo>
                    <a:pt x="1726" y="2666"/>
                    <a:pt x="1898" y="2578"/>
                    <a:pt x="1963" y="2376"/>
                  </a:cubicBezTo>
                  <a:cubicBezTo>
                    <a:pt x="1994" y="2433"/>
                    <a:pt x="2080" y="2502"/>
                    <a:pt x="2176" y="2502"/>
                  </a:cubicBezTo>
                  <a:cubicBezTo>
                    <a:pt x="2281" y="2502"/>
                    <a:pt x="2398" y="2417"/>
                    <a:pt x="2461" y="2135"/>
                  </a:cubicBezTo>
                  <a:cubicBezTo>
                    <a:pt x="2565" y="1582"/>
                    <a:pt x="2548" y="1018"/>
                    <a:pt x="2417" y="476"/>
                  </a:cubicBezTo>
                  <a:cubicBezTo>
                    <a:pt x="2377" y="318"/>
                    <a:pt x="2275" y="1"/>
                    <a:pt x="193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
            <p:cNvSpPr/>
            <p:nvPr/>
          </p:nvSpPr>
          <p:spPr>
            <a:xfrm flipH="1" rot="-386426">
              <a:off x="9269189" y="969003"/>
              <a:ext cx="185387" cy="224721"/>
            </a:xfrm>
            <a:custGeom>
              <a:rect b="b" l="l" r="r" t="t"/>
              <a:pathLst>
                <a:path extrusionOk="0" h="2091" w="1725">
                  <a:moveTo>
                    <a:pt x="1436" y="0"/>
                  </a:moveTo>
                  <a:cubicBezTo>
                    <a:pt x="1389" y="0"/>
                    <a:pt x="1335" y="12"/>
                    <a:pt x="1270" y="38"/>
                  </a:cubicBezTo>
                  <a:cubicBezTo>
                    <a:pt x="849" y="213"/>
                    <a:pt x="225" y="777"/>
                    <a:pt x="0" y="1187"/>
                  </a:cubicBezTo>
                  <a:cubicBezTo>
                    <a:pt x="318" y="782"/>
                    <a:pt x="1095" y="465"/>
                    <a:pt x="1095" y="465"/>
                  </a:cubicBezTo>
                  <a:lnTo>
                    <a:pt x="1095" y="465"/>
                  </a:lnTo>
                  <a:cubicBezTo>
                    <a:pt x="1095" y="465"/>
                    <a:pt x="405" y="1215"/>
                    <a:pt x="285" y="1773"/>
                  </a:cubicBezTo>
                  <a:cubicBezTo>
                    <a:pt x="329" y="1724"/>
                    <a:pt x="800" y="1067"/>
                    <a:pt x="1254" y="618"/>
                  </a:cubicBezTo>
                  <a:lnTo>
                    <a:pt x="1254" y="618"/>
                  </a:lnTo>
                  <a:cubicBezTo>
                    <a:pt x="1254" y="618"/>
                    <a:pt x="1205" y="990"/>
                    <a:pt x="942" y="2091"/>
                  </a:cubicBezTo>
                  <a:cubicBezTo>
                    <a:pt x="975" y="2052"/>
                    <a:pt x="1385" y="1149"/>
                    <a:pt x="1445" y="602"/>
                  </a:cubicBezTo>
                  <a:cubicBezTo>
                    <a:pt x="1484" y="695"/>
                    <a:pt x="1588" y="1018"/>
                    <a:pt x="1533" y="1937"/>
                  </a:cubicBezTo>
                  <a:cubicBezTo>
                    <a:pt x="1725" y="1653"/>
                    <a:pt x="1697" y="355"/>
                    <a:pt x="1697" y="355"/>
                  </a:cubicBezTo>
                  <a:cubicBezTo>
                    <a:pt x="1697" y="355"/>
                    <a:pt x="1697" y="0"/>
                    <a:pt x="143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
            <p:cNvSpPr/>
            <p:nvPr/>
          </p:nvSpPr>
          <p:spPr>
            <a:xfrm flipH="1" rot="-386426">
              <a:off x="8989424" y="981807"/>
              <a:ext cx="300918" cy="281143"/>
            </a:xfrm>
            <a:custGeom>
              <a:rect b="b" l="l" r="r" t="t"/>
              <a:pathLst>
                <a:path extrusionOk="0" h="2616" w="2800">
                  <a:moveTo>
                    <a:pt x="651" y="1"/>
                  </a:moveTo>
                  <a:cubicBezTo>
                    <a:pt x="400" y="1"/>
                    <a:pt x="1" y="91"/>
                    <a:pt x="134" y="837"/>
                  </a:cubicBezTo>
                  <a:cubicBezTo>
                    <a:pt x="303" y="1779"/>
                    <a:pt x="725" y="2331"/>
                    <a:pt x="873" y="2507"/>
                  </a:cubicBezTo>
                  <a:cubicBezTo>
                    <a:pt x="934" y="2575"/>
                    <a:pt x="1021" y="2615"/>
                    <a:pt x="1104" y="2615"/>
                  </a:cubicBezTo>
                  <a:cubicBezTo>
                    <a:pt x="1228" y="2615"/>
                    <a:pt x="1342" y="2525"/>
                    <a:pt x="1349" y="2299"/>
                  </a:cubicBezTo>
                  <a:cubicBezTo>
                    <a:pt x="1477" y="2391"/>
                    <a:pt x="1595" y="2433"/>
                    <a:pt x="1696" y="2433"/>
                  </a:cubicBezTo>
                  <a:cubicBezTo>
                    <a:pt x="1935" y="2433"/>
                    <a:pt x="2069" y="2194"/>
                    <a:pt x="1973" y="1828"/>
                  </a:cubicBezTo>
                  <a:lnTo>
                    <a:pt x="1973" y="1828"/>
                  </a:lnTo>
                  <a:cubicBezTo>
                    <a:pt x="2027" y="1855"/>
                    <a:pt x="2082" y="1867"/>
                    <a:pt x="2134" y="1867"/>
                  </a:cubicBezTo>
                  <a:cubicBezTo>
                    <a:pt x="2481" y="1867"/>
                    <a:pt x="2742" y="1328"/>
                    <a:pt x="2394" y="1062"/>
                  </a:cubicBezTo>
                  <a:cubicBezTo>
                    <a:pt x="2526" y="1040"/>
                    <a:pt x="2799" y="804"/>
                    <a:pt x="2329" y="514"/>
                  </a:cubicBezTo>
                  <a:cubicBezTo>
                    <a:pt x="1847" y="235"/>
                    <a:pt x="1311" y="60"/>
                    <a:pt x="752" y="5"/>
                  </a:cubicBezTo>
                  <a:cubicBezTo>
                    <a:pt x="723" y="3"/>
                    <a:pt x="689" y="1"/>
                    <a:pt x="65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
            <p:cNvSpPr/>
            <p:nvPr/>
          </p:nvSpPr>
          <p:spPr>
            <a:xfrm flipH="1" rot="-386426">
              <a:off x="9074130" y="970133"/>
              <a:ext cx="203765" cy="204947"/>
            </a:xfrm>
            <a:custGeom>
              <a:rect b="b" l="l" r="r" t="t"/>
              <a:pathLst>
                <a:path extrusionOk="0" h="1907" w="1896">
                  <a:moveTo>
                    <a:pt x="283" y="1"/>
                  </a:moveTo>
                  <a:cubicBezTo>
                    <a:pt x="153" y="1"/>
                    <a:pt x="0" y="57"/>
                    <a:pt x="13" y="325"/>
                  </a:cubicBezTo>
                  <a:cubicBezTo>
                    <a:pt x="40" y="785"/>
                    <a:pt x="369" y="1562"/>
                    <a:pt x="681" y="1907"/>
                  </a:cubicBezTo>
                  <a:cubicBezTo>
                    <a:pt x="402" y="1469"/>
                    <a:pt x="363" y="632"/>
                    <a:pt x="363" y="631"/>
                  </a:cubicBezTo>
                  <a:lnTo>
                    <a:pt x="363" y="631"/>
                  </a:lnTo>
                  <a:cubicBezTo>
                    <a:pt x="363" y="632"/>
                    <a:pt x="840" y="1529"/>
                    <a:pt x="1327" y="1830"/>
                  </a:cubicBezTo>
                  <a:cubicBezTo>
                    <a:pt x="1299" y="1770"/>
                    <a:pt x="834" y="1113"/>
                    <a:pt x="560" y="533"/>
                  </a:cubicBezTo>
                  <a:lnTo>
                    <a:pt x="560" y="533"/>
                  </a:lnTo>
                  <a:cubicBezTo>
                    <a:pt x="560" y="533"/>
                    <a:pt x="894" y="703"/>
                    <a:pt x="1847" y="1316"/>
                  </a:cubicBezTo>
                  <a:cubicBezTo>
                    <a:pt x="1819" y="1272"/>
                    <a:pt x="1097" y="588"/>
                    <a:pt x="604" y="352"/>
                  </a:cubicBezTo>
                  <a:cubicBezTo>
                    <a:pt x="614" y="352"/>
                    <a:pt x="627" y="351"/>
                    <a:pt x="642" y="351"/>
                  </a:cubicBezTo>
                  <a:cubicBezTo>
                    <a:pt x="780" y="351"/>
                    <a:pt x="1131" y="387"/>
                    <a:pt x="1896" y="708"/>
                  </a:cubicBezTo>
                  <a:cubicBezTo>
                    <a:pt x="1688" y="434"/>
                    <a:pt x="456" y="29"/>
                    <a:pt x="456" y="29"/>
                  </a:cubicBezTo>
                  <a:cubicBezTo>
                    <a:pt x="456" y="29"/>
                    <a:pt x="376" y="1"/>
                    <a:pt x="28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
            <p:cNvSpPr/>
            <p:nvPr/>
          </p:nvSpPr>
          <p:spPr>
            <a:xfrm flipH="1" rot="-386426">
              <a:off x="8917625" y="749925"/>
              <a:ext cx="328323" cy="256963"/>
            </a:xfrm>
            <a:custGeom>
              <a:rect b="b" l="l" r="r" t="t"/>
              <a:pathLst>
                <a:path extrusionOk="0" h="2391" w="3055">
                  <a:moveTo>
                    <a:pt x="1546" y="1"/>
                  </a:moveTo>
                  <a:cubicBezTo>
                    <a:pt x="1463" y="1"/>
                    <a:pt x="1354" y="45"/>
                    <a:pt x="1216" y="168"/>
                  </a:cubicBezTo>
                  <a:cubicBezTo>
                    <a:pt x="805" y="545"/>
                    <a:pt x="477" y="1005"/>
                    <a:pt x="258" y="1519"/>
                  </a:cubicBezTo>
                  <a:cubicBezTo>
                    <a:pt x="176" y="1727"/>
                    <a:pt x="1" y="2247"/>
                    <a:pt x="871" y="2357"/>
                  </a:cubicBezTo>
                  <a:cubicBezTo>
                    <a:pt x="1057" y="2381"/>
                    <a:pt x="1231" y="2391"/>
                    <a:pt x="1393" y="2391"/>
                  </a:cubicBezTo>
                  <a:cubicBezTo>
                    <a:pt x="2057" y="2391"/>
                    <a:pt x="2511" y="2224"/>
                    <a:pt x="2683" y="2149"/>
                  </a:cubicBezTo>
                  <a:cubicBezTo>
                    <a:pt x="2896" y="2061"/>
                    <a:pt x="2989" y="1760"/>
                    <a:pt x="2633" y="1640"/>
                  </a:cubicBezTo>
                  <a:cubicBezTo>
                    <a:pt x="3055" y="1317"/>
                    <a:pt x="2907" y="928"/>
                    <a:pt x="2371" y="901"/>
                  </a:cubicBezTo>
                  <a:cubicBezTo>
                    <a:pt x="2633" y="630"/>
                    <a:pt x="2339" y="188"/>
                    <a:pt x="1999" y="188"/>
                  </a:cubicBezTo>
                  <a:cubicBezTo>
                    <a:pt x="1921" y="188"/>
                    <a:pt x="1840" y="212"/>
                    <a:pt x="1763" y="266"/>
                  </a:cubicBezTo>
                  <a:cubicBezTo>
                    <a:pt x="1774" y="178"/>
                    <a:pt x="1712" y="1"/>
                    <a:pt x="154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
            <p:cNvSpPr/>
            <p:nvPr/>
          </p:nvSpPr>
          <p:spPr>
            <a:xfrm flipH="1" rot="-386426">
              <a:off x="9019918" y="802997"/>
              <a:ext cx="244818" cy="185817"/>
            </a:xfrm>
            <a:custGeom>
              <a:rect b="b" l="l" r="r" t="t"/>
              <a:pathLst>
                <a:path extrusionOk="0" h="1729" w="2278">
                  <a:moveTo>
                    <a:pt x="1380" y="0"/>
                  </a:moveTo>
                  <a:lnTo>
                    <a:pt x="1380" y="0"/>
                  </a:lnTo>
                  <a:cubicBezTo>
                    <a:pt x="1057" y="115"/>
                    <a:pt x="301" y="1166"/>
                    <a:pt x="301" y="1166"/>
                  </a:cubicBezTo>
                  <a:cubicBezTo>
                    <a:pt x="301" y="1166"/>
                    <a:pt x="0" y="1566"/>
                    <a:pt x="449" y="1675"/>
                  </a:cubicBezTo>
                  <a:cubicBezTo>
                    <a:pt x="592" y="1712"/>
                    <a:pt x="775" y="1729"/>
                    <a:pt x="971" y="1729"/>
                  </a:cubicBezTo>
                  <a:cubicBezTo>
                    <a:pt x="1390" y="1729"/>
                    <a:pt x="1872" y="1651"/>
                    <a:pt x="2162" y="1516"/>
                  </a:cubicBezTo>
                  <a:lnTo>
                    <a:pt x="2162" y="1516"/>
                  </a:lnTo>
                  <a:cubicBezTo>
                    <a:pt x="2040" y="1550"/>
                    <a:pt x="1900" y="1562"/>
                    <a:pt x="1758" y="1562"/>
                  </a:cubicBezTo>
                  <a:cubicBezTo>
                    <a:pt x="1313" y="1562"/>
                    <a:pt x="849" y="1440"/>
                    <a:pt x="849" y="1440"/>
                  </a:cubicBezTo>
                  <a:cubicBezTo>
                    <a:pt x="849" y="1440"/>
                    <a:pt x="1850" y="1248"/>
                    <a:pt x="2277" y="876"/>
                  </a:cubicBezTo>
                  <a:lnTo>
                    <a:pt x="2277" y="876"/>
                  </a:lnTo>
                  <a:cubicBezTo>
                    <a:pt x="2217" y="887"/>
                    <a:pt x="1445" y="1139"/>
                    <a:pt x="810" y="1221"/>
                  </a:cubicBezTo>
                  <a:cubicBezTo>
                    <a:pt x="810" y="1221"/>
                    <a:pt x="1073" y="953"/>
                    <a:pt x="1944" y="230"/>
                  </a:cubicBezTo>
                  <a:lnTo>
                    <a:pt x="1944" y="230"/>
                  </a:lnTo>
                  <a:cubicBezTo>
                    <a:pt x="1894" y="241"/>
                    <a:pt x="1024" y="723"/>
                    <a:pt x="652" y="1122"/>
                  </a:cubicBezTo>
                  <a:cubicBezTo>
                    <a:pt x="679" y="1024"/>
                    <a:pt x="783" y="701"/>
                    <a:pt x="138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
            <p:cNvSpPr/>
            <p:nvPr/>
          </p:nvSpPr>
          <p:spPr>
            <a:xfrm flipH="1" rot="-386426">
              <a:off x="9154210" y="640268"/>
              <a:ext cx="275018" cy="298339"/>
            </a:xfrm>
            <a:custGeom>
              <a:rect b="b" l="l" r="r" t="t"/>
              <a:pathLst>
                <a:path extrusionOk="0" h="2776" w="2559">
                  <a:moveTo>
                    <a:pt x="1629" y="1"/>
                  </a:moveTo>
                  <a:cubicBezTo>
                    <a:pt x="1475" y="1"/>
                    <a:pt x="1318" y="134"/>
                    <a:pt x="1223" y="394"/>
                  </a:cubicBezTo>
                  <a:cubicBezTo>
                    <a:pt x="1152" y="259"/>
                    <a:pt x="1027" y="201"/>
                    <a:pt x="897" y="201"/>
                  </a:cubicBezTo>
                  <a:cubicBezTo>
                    <a:pt x="627" y="201"/>
                    <a:pt x="331" y="450"/>
                    <a:pt x="435" y="772"/>
                  </a:cubicBezTo>
                  <a:cubicBezTo>
                    <a:pt x="409" y="759"/>
                    <a:pt x="371" y="750"/>
                    <a:pt x="331" y="750"/>
                  </a:cubicBezTo>
                  <a:cubicBezTo>
                    <a:pt x="185" y="750"/>
                    <a:pt x="0" y="860"/>
                    <a:pt x="172" y="1259"/>
                  </a:cubicBezTo>
                  <a:cubicBezTo>
                    <a:pt x="407" y="1768"/>
                    <a:pt x="747" y="2217"/>
                    <a:pt x="1168" y="2584"/>
                  </a:cubicBezTo>
                  <a:cubicBezTo>
                    <a:pt x="1253" y="2658"/>
                    <a:pt x="1406" y="2775"/>
                    <a:pt x="1585" y="2775"/>
                  </a:cubicBezTo>
                  <a:cubicBezTo>
                    <a:pt x="1763" y="2775"/>
                    <a:pt x="1967" y="2658"/>
                    <a:pt x="2153" y="2261"/>
                  </a:cubicBezTo>
                  <a:cubicBezTo>
                    <a:pt x="2558" y="1396"/>
                    <a:pt x="2531" y="701"/>
                    <a:pt x="2509" y="471"/>
                  </a:cubicBezTo>
                  <a:cubicBezTo>
                    <a:pt x="2496" y="328"/>
                    <a:pt x="2391" y="204"/>
                    <a:pt x="2260" y="204"/>
                  </a:cubicBezTo>
                  <a:cubicBezTo>
                    <a:pt x="2181" y="204"/>
                    <a:pt x="2091" y="251"/>
                    <a:pt x="2006" y="367"/>
                  </a:cubicBezTo>
                  <a:cubicBezTo>
                    <a:pt x="1920" y="121"/>
                    <a:pt x="1776" y="1"/>
                    <a:pt x="162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
            <p:cNvSpPr/>
            <p:nvPr/>
          </p:nvSpPr>
          <p:spPr>
            <a:xfrm flipH="1" rot="-386426">
              <a:off x="9189424" y="725617"/>
              <a:ext cx="187107" cy="231385"/>
            </a:xfrm>
            <a:custGeom>
              <a:rect b="b" l="l" r="r" t="t"/>
              <a:pathLst>
                <a:path extrusionOk="0" h="2153" w="1741">
                  <a:moveTo>
                    <a:pt x="1111" y="1"/>
                  </a:moveTo>
                  <a:cubicBezTo>
                    <a:pt x="1100" y="61"/>
                    <a:pt x="1106" y="871"/>
                    <a:pt x="991" y="1501"/>
                  </a:cubicBezTo>
                  <a:cubicBezTo>
                    <a:pt x="991" y="1501"/>
                    <a:pt x="816" y="1167"/>
                    <a:pt x="394" y="116"/>
                  </a:cubicBezTo>
                  <a:lnTo>
                    <a:pt x="394" y="116"/>
                  </a:lnTo>
                  <a:cubicBezTo>
                    <a:pt x="389" y="171"/>
                    <a:pt x="580" y="1145"/>
                    <a:pt x="849" y="1621"/>
                  </a:cubicBezTo>
                  <a:cubicBezTo>
                    <a:pt x="761" y="1572"/>
                    <a:pt x="487" y="1369"/>
                    <a:pt x="0" y="587"/>
                  </a:cubicBezTo>
                  <a:lnTo>
                    <a:pt x="0" y="587"/>
                  </a:lnTo>
                  <a:cubicBezTo>
                    <a:pt x="11" y="926"/>
                    <a:pt x="783" y="1971"/>
                    <a:pt x="783" y="1971"/>
                  </a:cubicBezTo>
                  <a:cubicBezTo>
                    <a:pt x="783" y="1971"/>
                    <a:pt x="914" y="2152"/>
                    <a:pt x="1073" y="2152"/>
                  </a:cubicBezTo>
                  <a:cubicBezTo>
                    <a:pt x="1151" y="2152"/>
                    <a:pt x="1235" y="2109"/>
                    <a:pt x="1314" y="1982"/>
                  </a:cubicBezTo>
                  <a:cubicBezTo>
                    <a:pt x="1560" y="1594"/>
                    <a:pt x="1741" y="773"/>
                    <a:pt x="1681" y="307"/>
                  </a:cubicBezTo>
                  <a:lnTo>
                    <a:pt x="1681" y="307"/>
                  </a:lnTo>
                  <a:cubicBezTo>
                    <a:pt x="1659" y="822"/>
                    <a:pt x="1210" y="1528"/>
                    <a:pt x="1210" y="1528"/>
                  </a:cubicBezTo>
                  <a:cubicBezTo>
                    <a:pt x="1210" y="1528"/>
                    <a:pt x="1336" y="521"/>
                    <a:pt x="111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
            <p:cNvSpPr/>
            <p:nvPr/>
          </p:nvSpPr>
          <p:spPr>
            <a:xfrm flipH="1" rot="-386426">
              <a:off x="9268379" y="763685"/>
              <a:ext cx="337673" cy="265775"/>
            </a:xfrm>
            <a:custGeom>
              <a:rect b="b" l="l" r="r" t="t"/>
              <a:pathLst>
                <a:path extrusionOk="0" h="2473" w="3142">
                  <a:moveTo>
                    <a:pt x="930" y="0"/>
                  </a:moveTo>
                  <a:cubicBezTo>
                    <a:pt x="738" y="0"/>
                    <a:pt x="571" y="161"/>
                    <a:pt x="739" y="441"/>
                  </a:cubicBezTo>
                  <a:cubicBezTo>
                    <a:pt x="718" y="440"/>
                    <a:pt x="698" y="439"/>
                    <a:pt x="679" y="439"/>
                  </a:cubicBezTo>
                  <a:cubicBezTo>
                    <a:pt x="198" y="439"/>
                    <a:pt x="81" y="822"/>
                    <a:pt x="465" y="1169"/>
                  </a:cubicBezTo>
                  <a:cubicBezTo>
                    <a:pt x="0" y="1219"/>
                    <a:pt x="17" y="2007"/>
                    <a:pt x="515" y="2045"/>
                  </a:cubicBezTo>
                  <a:cubicBezTo>
                    <a:pt x="418" y="2131"/>
                    <a:pt x="315" y="2472"/>
                    <a:pt x="840" y="2472"/>
                  </a:cubicBezTo>
                  <a:cubicBezTo>
                    <a:pt x="848" y="2472"/>
                    <a:pt x="856" y="2472"/>
                    <a:pt x="865" y="2472"/>
                  </a:cubicBezTo>
                  <a:cubicBezTo>
                    <a:pt x="1423" y="2450"/>
                    <a:pt x="1971" y="2308"/>
                    <a:pt x="2474" y="2061"/>
                  </a:cubicBezTo>
                  <a:cubicBezTo>
                    <a:pt x="2671" y="1957"/>
                    <a:pt x="3142" y="1667"/>
                    <a:pt x="2551" y="1021"/>
                  </a:cubicBezTo>
                  <a:cubicBezTo>
                    <a:pt x="1899" y="321"/>
                    <a:pt x="1254" y="80"/>
                    <a:pt x="1029" y="14"/>
                  </a:cubicBezTo>
                  <a:cubicBezTo>
                    <a:pt x="996" y="5"/>
                    <a:pt x="963" y="0"/>
                    <a:pt x="93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
            <p:cNvSpPr/>
            <p:nvPr/>
          </p:nvSpPr>
          <p:spPr>
            <a:xfrm flipH="1" rot="-386426">
              <a:off x="9267062" y="823134"/>
              <a:ext cx="251911" cy="181948"/>
            </a:xfrm>
            <a:custGeom>
              <a:rect b="b" l="l" r="r" t="t"/>
              <a:pathLst>
                <a:path extrusionOk="0" h="1693" w="2344">
                  <a:moveTo>
                    <a:pt x="663" y="1"/>
                  </a:moveTo>
                  <a:cubicBezTo>
                    <a:pt x="1134" y="220"/>
                    <a:pt x="1615" y="904"/>
                    <a:pt x="1615" y="904"/>
                  </a:cubicBezTo>
                  <a:cubicBezTo>
                    <a:pt x="1615" y="904"/>
                    <a:pt x="748" y="417"/>
                    <a:pt x="178" y="417"/>
                  </a:cubicBezTo>
                  <a:cubicBezTo>
                    <a:pt x="172" y="417"/>
                    <a:pt x="166" y="417"/>
                    <a:pt x="159" y="417"/>
                  </a:cubicBezTo>
                  <a:cubicBezTo>
                    <a:pt x="214" y="450"/>
                    <a:pt x="964" y="751"/>
                    <a:pt x="1506" y="1096"/>
                  </a:cubicBezTo>
                  <a:cubicBezTo>
                    <a:pt x="1506" y="1096"/>
                    <a:pt x="1217" y="1125"/>
                    <a:pt x="389" y="1125"/>
                  </a:cubicBezTo>
                  <a:cubicBezTo>
                    <a:pt x="271" y="1125"/>
                    <a:pt x="142" y="1124"/>
                    <a:pt x="1" y="1123"/>
                  </a:cubicBezTo>
                  <a:lnTo>
                    <a:pt x="1" y="1123"/>
                  </a:lnTo>
                  <a:cubicBezTo>
                    <a:pt x="38" y="1146"/>
                    <a:pt x="756" y="1290"/>
                    <a:pt x="1305" y="1290"/>
                  </a:cubicBezTo>
                  <a:cubicBezTo>
                    <a:pt x="1399" y="1290"/>
                    <a:pt x="1487" y="1286"/>
                    <a:pt x="1566" y="1276"/>
                  </a:cubicBezTo>
                  <a:lnTo>
                    <a:pt x="1566" y="1276"/>
                  </a:lnTo>
                  <a:cubicBezTo>
                    <a:pt x="1484" y="1337"/>
                    <a:pt x="1194" y="1512"/>
                    <a:pt x="285" y="1665"/>
                  </a:cubicBezTo>
                  <a:cubicBezTo>
                    <a:pt x="336" y="1684"/>
                    <a:pt x="410" y="1692"/>
                    <a:pt x="500" y="1692"/>
                  </a:cubicBezTo>
                  <a:cubicBezTo>
                    <a:pt x="972" y="1692"/>
                    <a:pt x="1862" y="1468"/>
                    <a:pt x="1862" y="1468"/>
                  </a:cubicBezTo>
                  <a:cubicBezTo>
                    <a:pt x="1862" y="1468"/>
                    <a:pt x="2343" y="1353"/>
                    <a:pt x="2075" y="981"/>
                  </a:cubicBezTo>
                  <a:cubicBezTo>
                    <a:pt x="1807" y="603"/>
                    <a:pt x="1117" y="127"/>
                    <a:pt x="66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
            <p:cNvSpPr/>
            <p:nvPr/>
          </p:nvSpPr>
          <p:spPr>
            <a:xfrm flipH="1" rot="-386426">
              <a:off x="9206869" y="896695"/>
              <a:ext cx="137670" cy="137777"/>
            </a:xfrm>
            <a:custGeom>
              <a:rect b="b" l="l" r="r" t="t"/>
              <a:pathLst>
                <a:path extrusionOk="0" h="1282" w="1281">
                  <a:moveTo>
                    <a:pt x="641" y="0"/>
                  </a:moveTo>
                  <a:cubicBezTo>
                    <a:pt x="285" y="0"/>
                    <a:pt x="0" y="285"/>
                    <a:pt x="0" y="641"/>
                  </a:cubicBezTo>
                  <a:cubicBezTo>
                    <a:pt x="0" y="996"/>
                    <a:pt x="285" y="1281"/>
                    <a:pt x="641" y="1281"/>
                  </a:cubicBezTo>
                  <a:cubicBezTo>
                    <a:pt x="996" y="1281"/>
                    <a:pt x="1281" y="996"/>
                    <a:pt x="1281" y="641"/>
                  </a:cubicBezTo>
                  <a:cubicBezTo>
                    <a:pt x="1281" y="285"/>
                    <a:pt x="996" y="0"/>
                    <a:pt x="6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
            <p:cNvSpPr/>
            <p:nvPr/>
          </p:nvSpPr>
          <p:spPr>
            <a:xfrm flipH="1" rot="-386426">
              <a:off x="8062452" y="418965"/>
              <a:ext cx="267817" cy="172491"/>
            </a:xfrm>
            <a:custGeom>
              <a:rect b="b" l="l" r="r" t="t"/>
              <a:pathLst>
                <a:path extrusionOk="0" h="1605" w="2492">
                  <a:moveTo>
                    <a:pt x="1774" y="0"/>
                  </a:moveTo>
                  <a:cubicBezTo>
                    <a:pt x="1599" y="0"/>
                    <a:pt x="1434" y="14"/>
                    <a:pt x="1336" y="55"/>
                  </a:cubicBezTo>
                  <a:cubicBezTo>
                    <a:pt x="1057" y="176"/>
                    <a:pt x="833" y="313"/>
                    <a:pt x="1" y="1604"/>
                  </a:cubicBezTo>
                  <a:cubicBezTo>
                    <a:pt x="253" y="1533"/>
                    <a:pt x="783" y="1500"/>
                    <a:pt x="1572" y="1259"/>
                  </a:cubicBezTo>
                  <a:cubicBezTo>
                    <a:pt x="2360" y="1019"/>
                    <a:pt x="2491" y="77"/>
                    <a:pt x="2491" y="77"/>
                  </a:cubicBezTo>
                  <a:lnTo>
                    <a:pt x="2475" y="50"/>
                  </a:lnTo>
                  <a:cubicBezTo>
                    <a:pt x="2475" y="50"/>
                    <a:pt x="2107" y="0"/>
                    <a:pt x="177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
            <p:cNvSpPr/>
            <p:nvPr/>
          </p:nvSpPr>
          <p:spPr>
            <a:xfrm flipH="1" rot="-386426">
              <a:off x="8067444" y="431316"/>
              <a:ext cx="172383" cy="124666"/>
            </a:xfrm>
            <a:custGeom>
              <a:rect b="b" l="l" r="r" t="t"/>
              <a:pathLst>
                <a:path extrusionOk="0" h="1160" w="1604">
                  <a:moveTo>
                    <a:pt x="1582" y="1"/>
                  </a:moveTo>
                  <a:cubicBezTo>
                    <a:pt x="1577" y="1"/>
                    <a:pt x="1571" y="6"/>
                    <a:pt x="1571" y="12"/>
                  </a:cubicBezTo>
                  <a:cubicBezTo>
                    <a:pt x="1177" y="756"/>
                    <a:pt x="22" y="1128"/>
                    <a:pt x="11" y="1134"/>
                  </a:cubicBezTo>
                  <a:cubicBezTo>
                    <a:pt x="0" y="1134"/>
                    <a:pt x="0" y="1145"/>
                    <a:pt x="0" y="1150"/>
                  </a:cubicBezTo>
                  <a:cubicBezTo>
                    <a:pt x="3" y="1157"/>
                    <a:pt x="9" y="1159"/>
                    <a:pt x="13" y="1159"/>
                  </a:cubicBezTo>
                  <a:cubicBezTo>
                    <a:pt x="17" y="1159"/>
                    <a:pt x="20" y="1158"/>
                    <a:pt x="22" y="1156"/>
                  </a:cubicBezTo>
                  <a:cubicBezTo>
                    <a:pt x="33" y="1150"/>
                    <a:pt x="1199" y="772"/>
                    <a:pt x="1599" y="23"/>
                  </a:cubicBezTo>
                  <a:cubicBezTo>
                    <a:pt x="1604" y="12"/>
                    <a:pt x="1599" y="6"/>
                    <a:pt x="159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
            <p:cNvSpPr/>
            <p:nvPr/>
          </p:nvSpPr>
          <p:spPr>
            <a:xfrm flipH="1" rot="-386426">
              <a:off x="8071852" y="432183"/>
              <a:ext cx="160131" cy="98228"/>
            </a:xfrm>
            <a:custGeom>
              <a:rect b="b" l="l" r="r" t="t"/>
              <a:pathLst>
                <a:path extrusionOk="0" h="914" w="1490">
                  <a:moveTo>
                    <a:pt x="1476" y="1"/>
                  </a:moveTo>
                  <a:cubicBezTo>
                    <a:pt x="1473" y="1"/>
                    <a:pt x="1470" y="2"/>
                    <a:pt x="1467" y="5"/>
                  </a:cubicBezTo>
                  <a:lnTo>
                    <a:pt x="1462" y="5"/>
                  </a:lnTo>
                  <a:cubicBezTo>
                    <a:pt x="991" y="530"/>
                    <a:pt x="22" y="886"/>
                    <a:pt x="11" y="886"/>
                  </a:cubicBezTo>
                  <a:cubicBezTo>
                    <a:pt x="6" y="886"/>
                    <a:pt x="0" y="891"/>
                    <a:pt x="6" y="902"/>
                  </a:cubicBezTo>
                  <a:cubicBezTo>
                    <a:pt x="6" y="908"/>
                    <a:pt x="17" y="913"/>
                    <a:pt x="22" y="913"/>
                  </a:cubicBezTo>
                  <a:cubicBezTo>
                    <a:pt x="33" y="908"/>
                    <a:pt x="1002" y="557"/>
                    <a:pt x="1484" y="27"/>
                  </a:cubicBezTo>
                  <a:cubicBezTo>
                    <a:pt x="1489" y="21"/>
                    <a:pt x="1489" y="10"/>
                    <a:pt x="1484" y="5"/>
                  </a:cubicBezTo>
                  <a:cubicBezTo>
                    <a:pt x="1481" y="2"/>
                    <a:pt x="1478" y="1"/>
                    <a:pt x="1476"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
            <p:cNvSpPr/>
            <p:nvPr/>
          </p:nvSpPr>
          <p:spPr>
            <a:xfrm flipH="1" rot="-386426">
              <a:off x="8077680" y="431957"/>
              <a:ext cx="143044" cy="66847"/>
            </a:xfrm>
            <a:custGeom>
              <a:rect b="b" l="l" r="r" t="t"/>
              <a:pathLst>
                <a:path extrusionOk="0" h="622" w="1331">
                  <a:moveTo>
                    <a:pt x="1313" y="1"/>
                  </a:moveTo>
                  <a:cubicBezTo>
                    <a:pt x="1311" y="1"/>
                    <a:pt x="1310" y="2"/>
                    <a:pt x="1308" y="3"/>
                  </a:cubicBezTo>
                  <a:cubicBezTo>
                    <a:pt x="920" y="282"/>
                    <a:pt x="482" y="485"/>
                    <a:pt x="16" y="589"/>
                  </a:cubicBezTo>
                  <a:cubicBezTo>
                    <a:pt x="5" y="594"/>
                    <a:pt x="0" y="600"/>
                    <a:pt x="5" y="611"/>
                  </a:cubicBezTo>
                  <a:cubicBezTo>
                    <a:pt x="5" y="616"/>
                    <a:pt x="11" y="622"/>
                    <a:pt x="22" y="622"/>
                  </a:cubicBezTo>
                  <a:cubicBezTo>
                    <a:pt x="493" y="512"/>
                    <a:pt x="931" y="310"/>
                    <a:pt x="1325" y="25"/>
                  </a:cubicBezTo>
                  <a:cubicBezTo>
                    <a:pt x="1330" y="20"/>
                    <a:pt x="1330" y="14"/>
                    <a:pt x="1325" y="9"/>
                  </a:cubicBezTo>
                  <a:cubicBezTo>
                    <a:pt x="1321" y="5"/>
                    <a:pt x="1317" y="1"/>
                    <a:pt x="1313"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
            <p:cNvSpPr/>
            <p:nvPr/>
          </p:nvSpPr>
          <p:spPr>
            <a:xfrm flipH="1" rot="-386426">
              <a:off x="8081826" y="430030"/>
              <a:ext cx="127138" cy="39657"/>
            </a:xfrm>
            <a:custGeom>
              <a:rect b="b" l="l" r="r" t="t"/>
              <a:pathLst>
                <a:path extrusionOk="0" h="369" w="1183">
                  <a:moveTo>
                    <a:pt x="1170" y="0"/>
                  </a:moveTo>
                  <a:cubicBezTo>
                    <a:pt x="1169" y="0"/>
                    <a:pt x="1167" y="1"/>
                    <a:pt x="1166" y="2"/>
                  </a:cubicBezTo>
                  <a:lnTo>
                    <a:pt x="1128" y="13"/>
                  </a:lnTo>
                  <a:cubicBezTo>
                    <a:pt x="723" y="112"/>
                    <a:pt x="230" y="270"/>
                    <a:pt x="66" y="320"/>
                  </a:cubicBezTo>
                  <a:lnTo>
                    <a:pt x="11" y="336"/>
                  </a:lnTo>
                  <a:cubicBezTo>
                    <a:pt x="6" y="342"/>
                    <a:pt x="0" y="347"/>
                    <a:pt x="0" y="358"/>
                  </a:cubicBezTo>
                  <a:cubicBezTo>
                    <a:pt x="0" y="364"/>
                    <a:pt x="11" y="369"/>
                    <a:pt x="16" y="369"/>
                  </a:cubicBezTo>
                  <a:lnTo>
                    <a:pt x="77" y="347"/>
                  </a:lnTo>
                  <a:cubicBezTo>
                    <a:pt x="246" y="298"/>
                    <a:pt x="761" y="134"/>
                    <a:pt x="1171" y="30"/>
                  </a:cubicBezTo>
                  <a:cubicBezTo>
                    <a:pt x="1177" y="30"/>
                    <a:pt x="1182" y="19"/>
                    <a:pt x="1182" y="13"/>
                  </a:cubicBezTo>
                  <a:cubicBezTo>
                    <a:pt x="1178" y="5"/>
                    <a:pt x="1174" y="0"/>
                    <a:pt x="1170"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
            <p:cNvSpPr/>
            <p:nvPr/>
          </p:nvSpPr>
          <p:spPr>
            <a:xfrm flipH="1" rot="-386426">
              <a:off x="8053428" y="339932"/>
              <a:ext cx="149492" cy="71898"/>
            </a:xfrm>
            <a:custGeom>
              <a:rect b="b" l="l" r="r" t="t"/>
              <a:pathLst>
                <a:path extrusionOk="0" h="669" w="1391">
                  <a:moveTo>
                    <a:pt x="6" y="0"/>
                  </a:moveTo>
                  <a:cubicBezTo>
                    <a:pt x="0" y="6"/>
                    <a:pt x="0" y="17"/>
                    <a:pt x="6" y="22"/>
                  </a:cubicBezTo>
                  <a:cubicBezTo>
                    <a:pt x="465" y="652"/>
                    <a:pt x="1363" y="668"/>
                    <a:pt x="1374" y="668"/>
                  </a:cubicBezTo>
                  <a:cubicBezTo>
                    <a:pt x="1380" y="668"/>
                    <a:pt x="1390" y="663"/>
                    <a:pt x="1390" y="652"/>
                  </a:cubicBezTo>
                  <a:cubicBezTo>
                    <a:pt x="1390" y="641"/>
                    <a:pt x="1385" y="635"/>
                    <a:pt x="1374" y="635"/>
                  </a:cubicBezTo>
                  <a:cubicBezTo>
                    <a:pt x="1363" y="635"/>
                    <a:pt x="482" y="624"/>
                    <a:pt x="33" y="6"/>
                  </a:cubicBezTo>
                  <a:cubicBezTo>
                    <a:pt x="28" y="0"/>
                    <a:pt x="22" y="0"/>
                    <a:pt x="17" y="0"/>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
            <p:cNvSpPr/>
            <p:nvPr/>
          </p:nvSpPr>
          <p:spPr>
            <a:xfrm flipH="1" rot="-386426">
              <a:off x="8046648" y="287220"/>
              <a:ext cx="176037" cy="118970"/>
            </a:xfrm>
            <a:custGeom>
              <a:rect b="b" l="l" r="r" t="t"/>
              <a:pathLst>
                <a:path extrusionOk="0" h="1107" w="1638">
                  <a:moveTo>
                    <a:pt x="12" y="1"/>
                  </a:moveTo>
                  <a:lnTo>
                    <a:pt x="6" y="6"/>
                  </a:lnTo>
                  <a:cubicBezTo>
                    <a:pt x="1" y="12"/>
                    <a:pt x="1" y="17"/>
                    <a:pt x="6" y="23"/>
                  </a:cubicBezTo>
                  <a:cubicBezTo>
                    <a:pt x="12" y="34"/>
                    <a:pt x="772" y="997"/>
                    <a:pt x="1621" y="1106"/>
                  </a:cubicBezTo>
                  <a:cubicBezTo>
                    <a:pt x="1626" y="1106"/>
                    <a:pt x="1637" y="1101"/>
                    <a:pt x="1637" y="1095"/>
                  </a:cubicBezTo>
                  <a:cubicBezTo>
                    <a:pt x="1637" y="1084"/>
                    <a:pt x="1632" y="1079"/>
                    <a:pt x="1621" y="1079"/>
                  </a:cubicBezTo>
                  <a:cubicBezTo>
                    <a:pt x="789" y="964"/>
                    <a:pt x="39" y="17"/>
                    <a:pt x="28" y="6"/>
                  </a:cubicBezTo>
                  <a:cubicBezTo>
                    <a:pt x="23" y="1"/>
                    <a:pt x="17" y="1"/>
                    <a:pt x="1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
            <p:cNvSpPr/>
            <p:nvPr/>
          </p:nvSpPr>
          <p:spPr>
            <a:xfrm flipH="1" rot="-386426">
              <a:off x="8049303" y="285949"/>
              <a:ext cx="147127" cy="116498"/>
            </a:xfrm>
            <a:custGeom>
              <a:rect b="b" l="l" r="r" t="t"/>
              <a:pathLst>
                <a:path extrusionOk="0" h="1084" w="1369">
                  <a:moveTo>
                    <a:pt x="22" y="1"/>
                  </a:moveTo>
                  <a:cubicBezTo>
                    <a:pt x="20" y="1"/>
                    <a:pt x="19" y="1"/>
                    <a:pt x="17" y="3"/>
                  </a:cubicBezTo>
                  <a:lnTo>
                    <a:pt x="11" y="3"/>
                  </a:lnTo>
                  <a:cubicBezTo>
                    <a:pt x="1" y="8"/>
                    <a:pt x="1" y="19"/>
                    <a:pt x="11" y="25"/>
                  </a:cubicBezTo>
                  <a:cubicBezTo>
                    <a:pt x="17" y="36"/>
                    <a:pt x="685" y="824"/>
                    <a:pt x="1347" y="1081"/>
                  </a:cubicBezTo>
                  <a:cubicBezTo>
                    <a:pt x="1350" y="1083"/>
                    <a:pt x="1353" y="1083"/>
                    <a:pt x="1355" y="1083"/>
                  </a:cubicBezTo>
                  <a:cubicBezTo>
                    <a:pt x="1361" y="1083"/>
                    <a:pt x="1365" y="1080"/>
                    <a:pt x="1369" y="1076"/>
                  </a:cubicBezTo>
                  <a:cubicBezTo>
                    <a:pt x="1369" y="1065"/>
                    <a:pt x="1369" y="1059"/>
                    <a:pt x="1358" y="1054"/>
                  </a:cubicBezTo>
                  <a:cubicBezTo>
                    <a:pt x="701" y="796"/>
                    <a:pt x="39" y="14"/>
                    <a:pt x="33" y="8"/>
                  </a:cubicBezTo>
                  <a:cubicBezTo>
                    <a:pt x="30" y="4"/>
                    <a:pt x="26" y="1"/>
                    <a:pt x="22" y="1"/>
                  </a:cubicBezTo>
                  <a:close/>
                </a:path>
              </a:pathLst>
            </a:custGeom>
            <a:solidFill>
              <a:srgbClr val="42A0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60" name="Google Shape;2060;p6"/>
          <p:cNvSpPr/>
          <p:nvPr/>
        </p:nvSpPr>
        <p:spPr>
          <a:xfrm flipH="1">
            <a:off x="-275175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
          <p:cNvSpPr/>
          <p:nvPr/>
        </p:nvSpPr>
        <p:spPr>
          <a:xfrm>
            <a:off x="2375413"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
          <p:cNvSpPr/>
          <p:nvPr/>
        </p:nvSpPr>
        <p:spPr>
          <a:xfrm flipH="1">
            <a:off x="7508363"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063" name="Shape 2063"/>
        <p:cNvGrpSpPr/>
        <p:nvPr/>
      </p:nvGrpSpPr>
      <p:grpSpPr>
        <a:xfrm>
          <a:off x="0" y="0"/>
          <a:ext cx="0" cy="0"/>
          <a:chOff x="0" y="0"/>
          <a:chExt cx="0" cy="0"/>
        </a:xfrm>
      </p:grpSpPr>
      <p:sp>
        <p:nvSpPr>
          <p:cNvPr id="2064" name="Google Shape;2064;p7"/>
          <p:cNvSpPr txBox="1"/>
          <p:nvPr>
            <p:ph type="title"/>
          </p:nvPr>
        </p:nvSpPr>
        <p:spPr>
          <a:xfrm>
            <a:off x="773151" y="914700"/>
            <a:ext cx="3803400" cy="1769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500"/>
              <a:buNone/>
              <a:defRPr b="1">
                <a:solidFill>
                  <a:schemeClr val="accen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065" name="Google Shape;2065;p7"/>
          <p:cNvSpPr txBox="1"/>
          <p:nvPr>
            <p:ph idx="1" type="subTitle"/>
          </p:nvPr>
        </p:nvSpPr>
        <p:spPr>
          <a:xfrm>
            <a:off x="967101" y="2684400"/>
            <a:ext cx="3415500" cy="10872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600"/>
              <a:buNone/>
              <a:defRPr sz="1600">
                <a:solidFill>
                  <a:schemeClr val="dk1"/>
                </a:solidFill>
              </a:defRPr>
            </a:lvl1pPr>
            <a:lvl2pPr lvl="1" rtl="0">
              <a:spcBef>
                <a:spcPts val="0"/>
              </a:spcBef>
              <a:spcAft>
                <a:spcPts val="0"/>
              </a:spcAft>
              <a:buClr>
                <a:schemeClr val="dk1"/>
              </a:buClr>
              <a:buSzPts val="1600"/>
              <a:buNone/>
              <a:defRPr sz="1600">
                <a:solidFill>
                  <a:schemeClr val="dk1"/>
                </a:solidFill>
              </a:defRPr>
            </a:lvl2pPr>
            <a:lvl3pPr lvl="2" rtl="0">
              <a:spcBef>
                <a:spcPts val="0"/>
              </a:spcBef>
              <a:spcAft>
                <a:spcPts val="0"/>
              </a:spcAft>
              <a:buClr>
                <a:schemeClr val="dk1"/>
              </a:buClr>
              <a:buSzPts val="1600"/>
              <a:buNone/>
              <a:defRPr sz="1600">
                <a:solidFill>
                  <a:schemeClr val="dk1"/>
                </a:solidFill>
              </a:defRPr>
            </a:lvl3pPr>
            <a:lvl4pPr lvl="3" rtl="0">
              <a:spcBef>
                <a:spcPts val="0"/>
              </a:spcBef>
              <a:spcAft>
                <a:spcPts val="0"/>
              </a:spcAft>
              <a:buClr>
                <a:schemeClr val="dk1"/>
              </a:buClr>
              <a:buSzPts val="1600"/>
              <a:buNone/>
              <a:defRPr sz="1600">
                <a:solidFill>
                  <a:schemeClr val="dk1"/>
                </a:solidFill>
              </a:defRPr>
            </a:lvl4pPr>
            <a:lvl5pPr lvl="4" rtl="0">
              <a:spcBef>
                <a:spcPts val="0"/>
              </a:spcBef>
              <a:spcAft>
                <a:spcPts val="0"/>
              </a:spcAft>
              <a:buClr>
                <a:schemeClr val="dk1"/>
              </a:buClr>
              <a:buSzPts val="1600"/>
              <a:buNone/>
              <a:defRPr sz="1600">
                <a:solidFill>
                  <a:schemeClr val="dk1"/>
                </a:solidFill>
              </a:defRPr>
            </a:lvl5pPr>
            <a:lvl6pPr lvl="5" rtl="0">
              <a:spcBef>
                <a:spcPts val="0"/>
              </a:spcBef>
              <a:spcAft>
                <a:spcPts val="0"/>
              </a:spcAft>
              <a:buClr>
                <a:schemeClr val="dk1"/>
              </a:buClr>
              <a:buSzPts val="1600"/>
              <a:buNone/>
              <a:defRPr sz="1600">
                <a:solidFill>
                  <a:schemeClr val="dk1"/>
                </a:solidFill>
              </a:defRPr>
            </a:lvl6pPr>
            <a:lvl7pPr lvl="6" rtl="0">
              <a:spcBef>
                <a:spcPts val="0"/>
              </a:spcBef>
              <a:spcAft>
                <a:spcPts val="0"/>
              </a:spcAft>
              <a:buClr>
                <a:schemeClr val="dk1"/>
              </a:buClr>
              <a:buSzPts val="1600"/>
              <a:buNone/>
              <a:defRPr sz="1600">
                <a:solidFill>
                  <a:schemeClr val="dk1"/>
                </a:solidFill>
              </a:defRPr>
            </a:lvl7pPr>
            <a:lvl8pPr lvl="7" rtl="0">
              <a:spcBef>
                <a:spcPts val="0"/>
              </a:spcBef>
              <a:spcAft>
                <a:spcPts val="0"/>
              </a:spcAft>
              <a:buClr>
                <a:schemeClr val="dk1"/>
              </a:buClr>
              <a:buSzPts val="1600"/>
              <a:buNone/>
              <a:defRPr sz="1600">
                <a:solidFill>
                  <a:schemeClr val="dk1"/>
                </a:solidFill>
              </a:defRPr>
            </a:lvl8pPr>
            <a:lvl9pPr lvl="8" rtl="0">
              <a:spcBef>
                <a:spcPts val="0"/>
              </a:spcBef>
              <a:spcAft>
                <a:spcPts val="0"/>
              </a:spcAft>
              <a:buClr>
                <a:schemeClr val="dk1"/>
              </a:buClr>
              <a:buSzPts val="1600"/>
              <a:buNone/>
              <a:defRPr sz="1600">
                <a:solidFill>
                  <a:schemeClr val="dk1"/>
                </a:solidFill>
              </a:defRPr>
            </a:lvl9pPr>
          </a:lstStyle>
          <a:p/>
        </p:txBody>
      </p:sp>
      <p:grpSp>
        <p:nvGrpSpPr>
          <p:cNvPr id="2066" name="Google Shape;2066;p7"/>
          <p:cNvGrpSpPr/>
          <p:nvPr/>
        </p:nvGrpSpPr>
        <p:grpSpPr>
          <a:xfrm rot="-2700000">
            <a:off x="-1024904" y="-494575"/>
            <a:ext cx="2874706" cy="1816750"/>
            <a:chOff x="713150" y="2225725"/>
            <a:chExt cx="795400" cy="502675"/>
          </a:xfrm>
        </p:grpSpPr>
        <p:sp>
          <p:nvSpPr>
            <p:cNvPr id="2067" name="Google Shape;2067;p7"/>
            <p:cNvSpPr/>
            <p:nvPr/>
          </p:nvSpPr>
          <p:spPr>
            <a:xfrm>
              <a:off x="1165825" y="2476075"/>
              <a:ext cx="96950" cy="223450"/>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7"/>
            <p:cNvSpPr/>
            <p:nvPr/>
          </p:nvSpPr>
          <p:spPr>
            <a:xfrm>
              <a:off x="1256800" y="2693550"/>
              <a:ext cx="33225" cy="34850"/>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7"/>
            <p:cNvSpPr/>
            <p:nvPr/>
          </p:nvSpPr>
          <p:spPr>
            <a:xfrm>
              <a:off x="1226375" y="2674375"/>
              <a:ext cx="23675" cy="46675"/>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7"/>
            <p:cNvSpPr/>
            <p:nvPr/>
          </p:nvSpPr>
          <p:spPr>
            <a:xfrm>
              <a:off x="1243650" y="2675900"/>
              <a:ext cx="51250" cy="15350"/>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7"/>
            <p:cNvSpPr/>
            <p:nvPr/>
          </p:nvSpPr>
          <p:spPr>
            <a:xfrm>
              <a:off x="1221925" y="2645950"/>
              <a:ext cx="58550" cy="18900"/>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7"/>
            <p:cNvSpPr/>
            <p:nvPr/>
          </p:nvSpPr>
          <p:spPr>
            <a:xfrm>
              <a:off x="1205375" y="2614050"/>
              <a:ext cx="59325" cy="17800"/>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7"/>
            <p:cNvSpPr/>
            <p:nvPr/>
          </p:nvSpPr>
          <p:spPr>
            <a:xfrm>
              <a:off x="1190525" y="2581275"/>
              <a:ext cx="59200" cy="26525"/>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7"/>
            <p:cNvSpPr/>
            <p:nvPr/>
          </p:nvSpPr>
          <p:spPr>
            <a:xfrm>
              <a:off x="1180125" y="2549675"/>
              <a:ext cx="49025" cy="25525"/>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7"/>
            <p:cNvSpPr/>
            <p:nvPr/>
          </p:nvSpPr>
          <p:spPr>
            <a:xfrm>
              <a:off x="1171975" y="2515725"/>
              <a:ext cx="40850" cy="27550"/>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7"/>
            <p:cNvSpPr/>
            <p:nvPr/>
          </p:nvSpPr>
          <p:spPr>
            <a:xfrm>
              <a:off x="1199650" y="2643200"/>
              <a:ext cx="24700" cy="53500"/>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7"/>
            <p:cNvSpPr/>
            <p:nvPr/>
          </p:nvSpPr>
          <p:spPr>
            <a:xfrm>
              <a:off x="1178650" y="2610325"/>
              <a:ext cx="26325" cy="49175"/>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7"/>
            <p:cNvSpPr/>
            <p:nvPr/>
          </p:nvSpPr>
          <p:spPr>
            <a:xfrm>
              <a:off x="1164450" y="2578400"/>
              <a:ext cx="25350" cy="45000"/>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7"/>
            <p:cNvSpPr/>
            <p:nvPr/>
          </p:nvSpPr>
          <p:spPr>
            <a:xfrm>
              <a:off x="1151825" y="2542775"/>
              <a:ext cx="26850" cy="4490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7"/>
            <p:cNvSpPr/>
            <p:nvPr/>
          </p:nvSpPr>
          <p:spPr>
            <a:xfrm>
              <a:off x="1144300" y="2510325"/>
              <a:ext cx="27375" cy="41500"/>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7"/>
            <p:cNvSpPr/>
            <p:nvPr/>
          </p:nvSpPr>
          <p:spPr>
            <a:xfrm>
              <a:off x="1173450" y="2516700"/>
              <a:ext cx="35000" cy="23575"/>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7"/>
            <p:cNvSpPr/>
            <p:nvPr/>
          </p:nvSpPr>
          <p:spPr>
            <a:xfrm>
              <a:off x="1181400" y="2550100"/>
              <a:ext cx="41775" cy="19525"/>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7"/>
            <p:cNvSpPr/>
            <p:nvPr/>
          </p:nvSpPr>
          <p:spPr>
            <a:xfrm>
              <a:off x="1158500" y="2546800"/>
              <a:ext cx="19225" cy="3700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7"/>
            <p:cNvSpPr/>
            <p:nvPr/>
          </p:nvSpPr>
          <p:spPr>
            <a:xfrm>
              <a:off x="1149075" y="2512350"/>
              <a:ext cx="22075" cy="3632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7"/>
            <p:cNvSpPr/>
            <p:nvPr/>
          </p:nvSpPr>
          <p:spPr>
            <a:xfrm>
              <a:off x="1191600" y="2582225"/>
              <a:ext cx="48900" cy="19525"/>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7"/>
            <p:cNvSpPr/>
            <p:nvPr/>
          </p:nvSpPr>
          <p:spPr>
            <a:xfrm>
              <a:off x="1172075" y="2580100"/>
              <a:ext cx="18150" cy="40350"/>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7"/>
            <p:cNvSpPr/>
            <p:nvPr/>
          </p:nvSpPr>
          <p:spPr>
            <a:xfrm>
              <a:off x="1188575" y="2612450"/>
              <a:ext cx="14600" cy="43450"/>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7"/>
            <p:cNvSpPr/>
            <p:nvPr/>
          </p:nvSpPr>
          <p:spPr>
            <a:xfrm>
              <a:off x="1207600" y="2616250"/>
              <a:ext cx="52925" cy="9975"/>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7"/>
            <p:cNvSpPr/>
            <p:nvPr/>
          </p:nvSpPr>
          <p:spPr>
            <a:xfrm>
              <a:off x="1224025" y="2646900"/>
              <a:ext cx="50725" cy="12875"/>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7"/>
            <p:cNvSpPr/>
            <p:nvPr/>
          </p:nvSpPr>
          <p:spPr>
            <a:xfrm>
              <a:off x="1212350" y="2646375"/>
              <a:ext cx="7475" cy="43900"/>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7"/>
            <p:cNvSpPr/>
            <p:nvPr/>
          </p:nvSpPr>
          <p:spPr>
            <a:xfrm>
              <a:off x="1238550" y="2677125"/>
              <a:ext cx="4800" cy="374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7"/>
            <p:cNvSpPr/>
            <p:nvPr/>
          </p:nvSpPr>
          <p:spPr>
            <a:xfrm>
              <a:off x="1246525" y="2679875"/>
              <a:ext cx="39200" cy="6150"/>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7"/>
            <p:cNvSpPr/>
            <p:nvPr/>
          </p:nvSpPr>
          <p:spPr>
            <a:xfrm>
              <a:off x="1258925" y="2696950"/>
              <a:ext cx="26250" cy="27325"/>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7"/>
            <p:cNvSpPr/>
            <p:nvPr/>
          </p:nvSpPr>
          <p:spPr>
            <a:xfrm>
              <a:off x="1192650" y="2366875"/>
              <a:ext cx="259375" cy="24800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7"/>
            <p:cNvSpPr/>
            <p:nvPr/>
          </p:nvSpPr>
          <p:spPr>
            <a:xfrm>
              <a:off x="1225525" y="2359850"/>
              <a:ext cx="170175" cy="227825"/>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7"/>
            <p:cNvSpPr/>
            <p:nvPr/>
          </p:nvSpPr>
          <p:spPr>
            <a:xfrm>
              <a:off x="1315325" y="2514150"/>
              <a:ext cx="28125" cy="8880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7"/>
            <p:cNvSpPr/>
            <p:nvPr/>
          </p:nvSpPr>
          <p:spPr>
            <a:xfrm>
              <a:off x="1347575" y="2543975"/>
              <a:ext cx="82200" cy="9550"/>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7"/>
            <p:cNvSpPr/>
            <p:nvPr/>
          </p:nvSpPr>
          <p:spPr>
            <a:xfrm>
              <a:off x="1280650" y="2468000"/>
              <a:ext cx="24000" cy="110225"/>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7"/>
            <p:cNvSpPr/>
            <p:nvPr/>
          </p:nvSpPr>
          <p:spPr>
            <a:xfrm>
              <a:off x="1271425" y="2453550"/>
              <a:ext cx="108825" cy="22525"/>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7"/>
            <p:cNvSpPr/>
            <p:nvPr/>
          </p:nvSpPr>
          <p:spPr>
            <a:xfrm>
              <a:off x="1308750" y="2503700"/>
              <a:ext cx="106375" cy="13700"/>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7"/>
            <p:cNvSpPr/>
            <p:nvPr/>
          </p:nvSpPr>
          <p:spPr>
            <a:xfrm>
              <a:off x="1248325" y="2427925"/>
              <a:ext cx="25250" cy="104825"/>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7"/>
            <p:cNvSpPr/>
            <p:nvPr/>
          </p:nvSpPr>
          <p:spPr>
            <a:xfrm>
              <a:off x="1219375" y="2397475"/>
              <a:ext cx="32250" cy="73125"/>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7"/>
            <p:cNvSpPr/>
            <p:nvPr/>
          </p:nvSpPr>
          <p:spPr>
            <a:xfrm>
              <a:off x="1208325" y="2378425"/>
              <a:ext cx="26450" cy="48075"/>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7"/>
            <p:cNvSpPr/>
            <p:nvPr/>
          </p:nvSpPr>
          <p:spPr>
            <a:xfrm>
              <a:off x="1263150" y="2433300"/>
              <a:ext cx="94325" cy="13100"/>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7"/>
            <p:cNvSpPr/>
            <p:nvPr/>
          </p:nvSpPr>
          <p:spPr>
            <a:xfrm>
              <a:off x="1247575" y="2407200"/>
              <a:ext cx="63225" cy="7800"/>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7"/>
            <p:cNvSpPr/>
            <p:nvPr/>
          </p:nvSpPr>
          <p:spPr>
            <a:xfrm>
              <a:off x="1235475" y="2385000"/>
              <a:ext cx="37075" cy="6300"/>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7"/>
            <p:cNvSpPr/>
            <p:nvPr/>
          </p:nvSpPr>
          <p:spPr>
            <a:xfrm>
              <a:off x="1094250" y="2248525"/>
              <a:ext cx="168825" cy="332550"/>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7"/>
            <p:cNvSpPr/>
            <p:nvPr/>
          </p:nvSpPr>
          <p:spPr>
            <a:xfrm>
              <a:off x="1096375" y="2225725"/>
              <a:ext cx="138625" cy="324775"/>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7"/>
            <p:cNvSpPr/>
            <p:nvPr/>
          </p:nvSpPr>
          <p:spPr>
            <a:xfrm>
              <a:off x="1185650" y="2479575"/>
              <a:ext cx="45525" cy="24125"/>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7"/>
            <p:cNvSpPr/>
            <p:nvPr/>
          </p:nvSpPr>
          <p:spPr>
            <a:xfrm>
              <a:off x="1198750" y="2500150"/>
              <a:ext cx="2925" cy="42425"/>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7"/>
            <p:cNvSpPr/>
            <p:nvPr/>
          </p:nvSpPr>
          <p:spPr>
            <a:xfrm>
              <a:off x="1167100" y="2448300"/>
              <a:ext cx="3300" cy="62150"/>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7"/>
            <p:cNvSpPr/>
            <p:nvPr/>
          </p:nvSpPr>
          <p:spPr>
            <a:xfrm>
              <a:off x="1125600" y="2391225"/>
              <a:ext cx="16700" cy="6660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7"/>
            <p:cNvSpPr/>
            <p:nvPr/>
          </p:nvSpPr>
          <p:spPr>
            <a:xfrm>
              <a:off x="1106075" y="2332625"/>
              <a:ext cx="13975" cy="48950"/>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7"/>
            <p:cNvSpPr/>
            <p:nvPr/>
          </p:nvSpPr>
          <p:spPr>
            <a:xfrm>
              <a:off x="1151425" y="2418175"/>
              <a:ext cx="70075" cy="24475"/>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7"/>
            <p:cNvSpPr/>
            <p:nvPr/>
          </p:nvSpPr>
          <p:spPr>
            <a:xfrm>
              <a:off x="1123375" y="2352425"/>
              <a:ext cx="81125" cy="2960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7"/>
            <p:cNvSpPr/>
            <p:nvPr/>
          </p:nvSpPr>
          <p:spPr>
            <a:xfrm>
              <a:off x="1105650" y="2292200"/>
              <a:ext cx="57150" cy="28150"/>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7"/>
            <p:cNvSpPr/>
            <p:nvPr/>
          </p:nvSpPr>
          <p:spPr>
            <a:xfrm>
              <a:off x="1165300" y="2302775"/>
              <a:ext cx="343250" cy="161675"/>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7"/>
            <p:cNvSpPr/>
            <p:nvPr/>
          </p:nvSpPr>
          <p:spPr>
            <a:xfrm>
              <a:off x="1148850" y="2288900"/>
              <a:ext cx="318025" cy="153075"/>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7"/>
            <p:cNvSpPr/>
            <p:nvPr/>
          </p:nvSpPr>
          <p:spPr>
            <a:xfrm>
              <a:off x="1383725" y="2406775"/>
              <a:ext cx="49275" cy="15050"/>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7"/>
            <p:cNvSpPr/>
            <p:nvPr/>
          </p:nvSpPr>
          <p:spPr>
            <a:xfrm>
              <a:off x="1406950" y="2425825"/>
              <a:ext cx="30100" cy="32450"/>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7"/>
            <p:cNvSpPr/>
            <p:nvPr/>
          </p:nvSpPr>
          <p:spPr>
            <a:xfrm>
              <a:off x="1349150" y="2407950"/>
              <a:ext cx="42350" cy="47400"/>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7"/>
            <p:cNvSpPr/>
            <p:nvPr/>
          </p:nvSpPr>
          <p:spPr>
            <a:xfrm>
              <a:off x="1290200" y="2384425"/>
              <a:ext cx="35825" cy="59350"/>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7"/>
            <p:cNvSpPr/>
            <p:nvPr/>
          </p:nvSpPr>
          <p:spPr>
            <a:xfrm>
              <a:off x="1234525" y="2355625"/>
              <a:ext cx="25700" cy="44275"/>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7"/>
            <p:cNvSpPr/>
            <p:nvPr/>
          </p:nvSpPr>
          <p:spPr>
            <a:xfrm>
              <a:off x="1317550" y="2368025"/>
              <a:ext cx="67300" cy="3075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7"/>
            <p:cNvSpPr/>
            <p:nvPr/>
          </p:nvSpPr>
          <p:spPr>
            <a:xfrm>
              <a:off x="1252200" y="2334250"/>
              <a:ext cx="79575" cy="34350"/>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7"/>
            <p:cNvSpPr/>
            <p:nvPr/>
          </p:nvSpPr>
          <p:spPr>
            <a:xfrm>
              <a:off x="1199325" y="2316200"/>
              <a:ext cx="60200" cy="19350"/>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7"/>
            <p:cNvSpPr/>
            <p:nvPr/>
          </p:nvSpPr>
          <p:spPr>
            <a:xfrm>
              <a:off x="850250" y="2272075"/>
              <a:ext cx="267250" cy="256300"/>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7"/>
            <p:cNvSpPr/>
            <p:nvPr/>
          </p:nvSpPr>
          <p:spPr>
            <a:xfrm>
              <a:off x="887325" y="2250900"/>
              <a:ext cx="239825" cy="259100"/>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7"/>
            <p:cNvSpPr/>
            <p:nvPr/>
          </p:nvSpPr>
          <p:spPr>
            <a:xfrm>
              <a:off x="907300" y="2459150"/>
              <a:ext cx="50075" cy="8275"/>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7"/>
            <p:cNvSpPr/>
            <p:nvPr/>
          </p:nvSpPr>
          <p:spPr>
            <a:xfrm>
              <a:off x="921625" y="2474000"/>
              <a:ext cx="16550" cy="40025"/>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7"/>
            <p:cNvSpPr/>
            <p:nvPr/>
          </p:nvSpPr>
          <p:spPr>
            <a:xfrm>
              <a:off x="962250" y="2435925"/>
              <a:ext cx="23025" cy="58775"/>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7"/>
            <p:cNvSpPr/>
            <p:nvPr/>
          </p:nvSpPr>
          <p:spPr>
            <a:xfrm>
              <a:off x="1019200" y="2392200"/>
              <a:ext cx="12075" cy="67350"/>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7"/>
            <p:cNvSpPr/>
            <p:nvPr/>
          </p:nvSpPr>
          <p:spPr>
            <a:xfrm>
              <a:off x="1063800" y="2344800"/>
              <a:ext cx="8425" cy="49700"/>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7"/>
            <p:cNvSpPr/>
            <p:nvPr/>
          </p:nvSpPr>
          <p:spPr>
            <a:xfrm>
              <a:off x="937250" y="2410875"/>
              <a:ext cx="73600" cy="5025"/>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7"/>
            <p:cNvSpPr/>
            <p:nvPr/>
          </p:nvSpPr>
          <p:spPr>
            <a:xfrm>
              <a:off x="974650" y="2359750"/>
              <a:ext cx="85200" cy="3975"/>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7"/>
            <p:cNvSpPr/>
            <p:nvPr/>
          </p:nvSpPr>
          <p:spPr>
            <a:xfrm>
              <a:off x="1034750" y="2310475"/>
              <a:ext cx="61750" cy="8275"/>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7"/>
            <p:cNvSpPr/>
            <p:nvPr/>
          </p:nvSpPr>
          <p:spPr>
            <a:xfrm>
              <a:off x="713150" y="2278975"/>
              <a:ext cx="277950" cy="171900"/>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7"/>
            <p:cNvSpPr/>
            <p:nvPr/>
          </p:nvSpPr>
          <p:spPr>
            <a:xfrm>
              <a:off x="754825" y="2295675"/>
              <a:ext cx="236600" cy="10590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7"/>
            <p:cNvSpPr/>
            <p:nvPr/>
          </p:nvSpPr>
          <p:spPr>
            <a:xfrm>
              <a:off x="789075" y="2377950"/>
              <a:ext cx="61750" cy="59325"/>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7"/>
            <p:cNvSpPr/>
            <p:nvPr/>
          </p:nvSpPr>
          <p:spPr>
            <a:xfrm>
              <a:off x="746000" y="2351300"/>
              <a:ext cx="64050" cy="41175"/>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7"/>
            <p:cNvSpPr/>
            <p:nvPr/>
          </p:nvSpPr>
          <p:spPr>
            <a:xfrm>
              <a:off x="838900" y="2356850"/>
              <a:ext cx="60275" cy="8255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7"/>
            <p:cNvSpPr/>
            <p:nvPr/>
          </p:nvSpPr>
          <p:spPr>
            <a:xfrm>
              <a:off x="817925" y="2315875"/>
              <a:ext cx="94925" cy="3600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7"/>
            <p:cNvSpPr/>
            <p:nvPr/>
          </p:nvSpPr>
          <p:spPr>
            <a:xfrm>
              <a:off x="775950" y="2325900"/>
              <a:ext cx="83250" cy="5065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7"/>
            <p:cNvSpPr/>
            <p:nvPr/>
          </p:nvSpPr>
          <p:spPr>
            <a:xfrm>
              <a:off x="894475" y="2335800"/>
              <a:ext cx="41700" cy="8707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7"/>
            <p:cNvSpPr/>
            <p:nvPr/>
          </p:nvSpPr>
          <p:spPr>
            <a:xfrm>
              <a:off x="937625" y="2318600"/>
              <a:ext cx="24525" cy="68025"/>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7"/>
            <p:cNvSpPr/>
            <p:nvPr/>
          </p:nvSpPr>
          <p:spPr>
            <a:xfrm>
              <a:off x="964875" y="2307175"/>
              <a:ext cx="12550" cy="49350"/>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7"/>
            <p:cNvSpPr/>
            <p:nvPr/>
          </p:nvSpPr>
          <p:spPr>
            <a:xfrm>
              <a:off x="853450" y="2295975"/>
              <a:ext cx="71800" cy="4835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7"/>
            <p:cNvSpPr/>
            <p:nvPr/>
          </p:nvSpPr>
          <p:spPr>
            <a:xfrm>
              <a:off x="902100" y="2296150"/>
              <a:ext cx="48500" cy="32275"/>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7"/>
            <p:cNvSpPr/>
            <p:nvPr/>
          </p:nvSpPr>
          <p:spPr>
            <a:xfrm>
              <a:off x="941025" y="2298550"/>
              <a:ext cx="31100" cy="14500"/>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7"/>
            <p:cNvSpPr/>
            <p:nvPr/>
          </p:nvSpPr>
          <p:spPr>
            <a:xfrm>
              <a:off x="1207500" y="2275975"/>
              <a:ext cx="164450" cy="15180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7"/>
            <p:cNvSpPr/>
            <p:nvPr/>
          </p:nvSpPr>
          <p:spPr>
            <a:xfrm>
              <a:off x="1251400" y="2351350"/>
              <a:ext cx="30775" cy="42450"/>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7"/>
            <p:cNvSpPr/>
            <p:nvPr/>
          </p:nvSpPr>
          <p:spPr>
            <a:xfrm>
              <a:off x="1229550" y="2347525"/>
              <a:ext cx="50925" cy="14375"/>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7"/>
            <p:cNvSpPr/>
            <p:nvPr/>
          </p:nvSpPr>
          <p:spPr>
            <a:xfrm>
              <a:off x="1235800" y="2321150"/>
              <a:ext cx="47900" cy="23800"/>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7"/>
            <p:cNvSpPr/>
            <p:nvPr/>
          </p:nvSpPr>
          <p:spPr>
            <a:xfrm>
              <a:off x="1264975" y="2292650"/>
              <a:ext cx="18675" cy="49325"/>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7"/>
            <p:cNvSpPr/>
            <p:nvPr/>
          </p:nvSpPr>
          <p:spPr>
            <a:xfrm>
              <a:off x="1286800" y="2290800"/>
              <a:ext cx="19550" cy="50400"/>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7"/>
            <p:cNvSpPr/>
            <p:nvPr/>
          </p:nvSpPr>
          <p:spPr>
            <a:xfrm>
              <a:off x="1290100" y="2314700"/>
              <a:ext cx="46675" cy="3002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7"/>
            <p:cNvSpPr/>
            <p:nvPr/>
          </p:nvSpPr>
          <p:spPr>
            <a:xfrm>
              <a:off x="1289875" y="2345775"/>
              <a:ext cx="65250" cy="457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7"/>
            <p:cNvSpPr/>
            <p:nvPr/>
          </p:nvSpPr>
          <p:spPr>
            <a:xfrm>
              <a:off x="1287025" y="2350325"/>
              <a:ext cx="50075" cy="45925"/>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7"/>
            <p:cNvSpPr/>
            <p:nvPr/>
          </p:nvSpPr>
          <p:spPr>
            <a:xfrm>
              <a:off x="1284575" y="2349150"/>
              <a:ext cx="7250" cy="62950"/>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7"/>
            <p:cNvSpPr/>
            <p:nvPr/>
          </p:nvSpPr>
          <p:spPr>
            <a:xfrm>
              <a:off x="1274400" y="2336325"/>
              <a:ext cx="22200" cy="20600"/>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7"/>
            <p:cNvSpPr/>
            <p:nvPr/>
          </p:nvSpPr>
          <p:spPr>
            <a:xfrm>
              <a:off x="1004925" y="2356975"/>
              <a:ext cx="145225" cy="144000"/>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7"/>
            <p:cNvSpPr/>
            <p:nvPr/>
          </p:nvSpPr>
          <p:spPr>
            <a:xfrm>
              <a:off x="1031675" y="2385650"/>
              <a:ext cx="96050" cy="9160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7"/>
            <p:cNvSpPr/>
            <p:nvPr/>
          </p:nvSpPr>
          <p:spPr>
            <a:xfrm>
              <a:off x="1072400" y="2419575"/>
              <a:ext cx="26325" cy="22275"/>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7"/>
            <p:cNvSpPr/>
            <p:nvPr/>
          </p:nvSpPr>
          <p:spPr>
            <a:xfrm>
              <a:off x="1070700" y="2408850"/>
              <a:ext cx="8950" cy="16250"/>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7"/>
            <p:cNvSpPr/>
            <p:nvPr/>
          </p:nvSpPr>
          <p:spPr>
            <a:xfrm>
              <a:off x="1079825" y="2407150"/>
              <a:ext cx="3625" cy="15825"/>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7"/>
            <p:cNvSpPr/>
            <p:nvPr/>
          </p:nvSpPr>
          <p:spPr>
            <a:xfrm>
              <a:off x="1085875" y="2411725"/>
              <a:ext cx="8400" cy="11475"/>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7"/>
            <p:cNvSpPr/>
            <p:nvPr/>
          </p:nvSpPr>
          <p:spPr>
            <a:xfrm>
              <a:off x="1089900" y="2421950"/>
              <a:ext cx="9875" cy="4850"/>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7"/>
            <p:cNvSpPr/>
            <p:nvPr/>
          </p:nvSpPr>
          <p:spPr>
            <a:xfrm>
              <a:off x="1091175" y="2430700"/>
              <a:ext cx="10625" cy="4050"/>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7"/>
            <p:cNvSpPr/>
            <p:nvPr/>
          </p:nvSpPr>
          <p:spPr>
            <a:xfrm>
              <a:off x="1089050" y="2435900"/>
              <a:ext cx="6800" cy="10300"/>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7"/>
            <p:cNvSpPr/>
            <p:nvPr/>
          </p:nvSpPr>
          <p:spPr>
            <a:xfrm>
              <a:off x="1083750" y="2436950"/>
              <a:ext cx="4050" cy="13700"/>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7"/>
            <p:cNvSpPr/>
            <p:nvPr/>
          </p:nvSpPr>
          <p:spPr>
            <a:xfrm>
              <a:off x="1064675" y="2420525"/>
              <a:ext cx="10825" cy="7875"/>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7"/>
            <p:cNvSpPr/>
            <p:nvPr/>
          </p:nvSpPr>
          <p:spPr>
            <a:xfrm>
              <a:off x="1060525" y="2433025"/>
              <a:ext cx="17000" cy="4125"/>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7"/>
            <p:cNvSpPr/>
            <p:nvPr/>
          </p:nvSpPr>
          <p:spPr>
            <a:xfrm>
              <a:off x="1073050" y="2435675"/>
              <a:ext cx="8925" cy="13700"/>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7"/>
            <p:cNvSpPr/>
            <p:nvPr/>
          </p:nvSpPr>
          <p:spPr>
            <a:xfrm>
              <a:off x="1068275" y="2405675"/>
              <a:ext cx="5225" cy="5225"/>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7"/>
            <p:cNvSpPr/>
            <p:nvPr/>
          </p:nvSpPr>
          <p:spPr>
            <a:xfrm>
              <a:off x="1079500" y="2404150"/>
              <a:ext cx="7075" cy="5375"/>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7"/>
            <p:cNvSpPr/>
            <p:nvPr/>
          </p:nvSpPr>
          <p:spPr>
            <a:xfrm>
              <a:off x="1091500" y="2408850"/>
              <a:ext cx="6950" cy="5350"/>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7"/>
            <p:cNvSpPr/>
            <p:nvPr/>
          </p:nvSpPr>
          <p:spPr>
            <a:xfrm>
              <a:off x="1097850" y="2419900"/>
              <a:ext cx="6950" cy="5325"/>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7"/>
            <p:cNvSpPr/>
            <p:nvPr/>
          </p:nvSpPr>
          <p:spPr>
            <a:xfrm>
              <a:off x="1099025" y="2432525"/>
              <a:ext cx="7050" cy="5325"/>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7"/>
            <p:cNvSpPr/>
            <p:nvPr/>
          </p:nvSpPr>
          <p:spPr>
            <a:xfrm>
              <a:off x="1093400" y="2444475"/>
              <a:ext cx="5225" cy="5325"/>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7"/>
            <p:cNvSpPr/>
            <p:nvPr/>
          </p:nvSpPr>
          <p:spPr>
            <a:xfrm>
              <a:off x="1079900" y="2449075"/>
              <a:ext cx="6725" cy="5275"/>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7"/>
            <p:cNvSpPr/>
            <p:nvPr/>
          </p:nvSpPr>
          <p:spPr>
            <a:xfrm>
              <a:off x="1068800" y="2447050"/>
              <a:ext cx="7050" cy="5325"/>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7"/>
            <p:cNvSpPr/>
            <p:nvPr/>
          </p:nvSpPr>
          <p:spPr>
            <a:xfrm>
              <a:off x="1055975" y="2433700"/>
              <a:ext cx="7025" cy="5325"/>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7"/>
            <p:cNvSpPr/>
            <p:nvPr/>
          </p:nvSpPr>
          <p:spPr>
            <a:xfrm>
              <a:off x="1061050" y="2417425"/>
              <a:ext cx="7075" cy="5350"/>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4" name="Google Shape;2184;p7"/>
          <p:cNvGrpSpPr/>
          <p:nvPr/>
        </p:nvGrpSpPr>
        <p:grpSpPr>
          <a:xfrm rot="-8100000">
            <a:off x="-2538354" y="-319622"/>
            <a:ext cx="3232589" cy="1924962"/>
            <a:chOff x="238125" y="2514275"/>
            <a:chExt cx="904975" cy="538900"/>
          </a:xfrm>
        </p:grpSpPr>
        <p:sp>
          <p:nvSpPr>
            <p:cNvPr id="2185" name="Google Shape;2185;p7"/>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7"/>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7"/>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7"/>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7"/>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7"/>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7"/>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7"/>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7"/>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7"/>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7"/>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7"/>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7"/>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7"/>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7"/>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7"/>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7"/>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7"/>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7"/>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7"/>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7"/>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7"/>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7"/>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7"/>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7"/>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7"/>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7"/>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7"/>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7"/>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7"/>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7"/>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7"/>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7"/>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7"/>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7"/>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7"/>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7"/>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7"/>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7"/>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7"/>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7"/>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7"/>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7"/>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7"/>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7"/>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7"/>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7"/>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7"/>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7"/>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7"/>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7"/>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7"/>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7"/>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7"/>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7"/>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7"/>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7"/>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7"/>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7"/>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7"/>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7"/>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7"/>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7"/>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7"/>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7"/>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7"/>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7"/>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7"/>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7"/>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7"/>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7"/>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7"/>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7"/>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7"/>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7"/>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7"/>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7"/>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7"/>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7"/>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7"/>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7"/>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7"/>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7"/>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7"/>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7"/>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7"/>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7"/>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7"/>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7"/>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7"/>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7"/>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7"/>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7"/>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7"/>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7"/>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7"/>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7"/>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7"/>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7"/>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7"/>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7"/>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7"/>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7"/>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7"/>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7"/>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7"/>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7"/>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7"/>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7"/>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7"/>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7"/>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7"/>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7"/>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7"/>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7"/>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7"/>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7"/>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7"/>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7"/>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7"/>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7"/>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7"/>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7"/>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7"/>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7"/>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7"/>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7"/>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7"/>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7"/>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7"/>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7"/>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7"/>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7"/>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7"/>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7"/>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7"/>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7"/>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7"/>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7"/>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7"/>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7"/>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7"/>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7"/>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7"/>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7"/>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7"/>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7"/>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7"/>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7"/>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7"/>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7"/>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7"/>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7"/>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7"/>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7"/>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7"/>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7"/>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7"/>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7"/>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7"/>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7"/>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7"/>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7"/>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7"/>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7"/>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7"/>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7"/>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7"/>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7"/>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7"/>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7"/>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7"/>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7"/>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7"/>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7"/>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7"/>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7"/>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7"/>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7"/>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7"/>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7"/>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7"/>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7"/>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7"/>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7"/>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7"/>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7"/>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7"/>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7"/>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7"/>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7"/>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7"/>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7"/>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7"/>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7"/>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7"/>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7"/>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7"/>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7"/>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7"/>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7"/>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7"/>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7"/>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7"/>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7"/>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7"/>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7"/>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7"/>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7"/>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7"/>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7"/>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7"/>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7"/>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7"/>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7"/>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7"/>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7"/>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7"/>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7"/>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7"/>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7"/>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7"/>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7"/>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7"/>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7"/>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7"/>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7"/>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7"/>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7"/>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7"/>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7"/>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7"/>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7"/>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7"/>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7"/>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7"/>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7"/>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7"/>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7"/>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7"/>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7"/>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7"/>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7"/>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7"/>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7"/>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7"/>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7"/>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7"/>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7"/>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7"/>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7"/>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7"/>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7"/>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7"/>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7"/>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7"/>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7"/>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7"/>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7"/>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7"/>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7"/>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7"/>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7"/>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7"/>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7"/>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7"/>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7"/>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7"/>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7"/>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7"/>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7"/>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7"/>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7"/>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7"/>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7"/>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7"/>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7"/>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7"/>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7"/>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7"/>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7"/>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7"/>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7"/>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7"/>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7"/>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7"/>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7"/>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7"/>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7"/>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7"/>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7"/>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7"/>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7"/>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7"/>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7"/>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7"/>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7"/>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7"/>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7"/>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7"/>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7"/>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7"/>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7"/>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7"/>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7"/>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7"/>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7"/>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7"/>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7"/>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4" name="Google Shape;2494;p7"/>
          <p:cNvGrpSpPr/>
          <p:nvPr/>
        </p:nvGrpSpPr>
        <p:grpSpPr>
          <a:xfrm>
            <a:off x="7414079" y="2911381"/>
            <a:ext cx="1012136" cy="2312185"/>
            <a:chOff x="3808250" y="1778175"/>
            <a:chExt cx="1508175" cy="3445366"/>
          </a:xfrm>
        </p:grpSpPr>
        <p:sp>
          <p:nvSpPr>
            <p:cNvPr id="2495" name="Google Shape;2495;p7"/>
            <p:cNvSpPr/>
            <p:nvPr/>
          </p:nvSpPr>
          <p:spPr>
            <a:xfrm>
              <a:off x="4560547" y="1962611"/>
              <a:ext cx="501337" cy="3260930"/>
            </a:xfrm>
            <a:custGeom>
              <a:rect b="b" l="l" r="r" t="t"/>
              <a:pathLst>
                <a:path extrusionOk="0" h="9689" w="1682">
                  <a:moveTo>
                    <a:pt x="121" y="0"/>
                  </a:moveTo>
                  <a:cubicBezTo>
                    <a:pt x="1" y="477"/>
                    <a:pt x="165" y="1019"/>
                    <a:pt x="625" y="1653"/>
                  </a:cubicBezTo>
                  <a:cubicBezTo>
                    <a:pt x="690" y="1736"/>
                    <a:pt x="751" y="1823"/>
                    <a:pt x="816" y="1905"/>
                  </a:cubicBezTo>
                  <a:cubicBezTo>
                    <a:pt x="1101" y="2283"/>
                    <a:pt x="1402" y="2677"/>
                    <a:pt x="1506" y="3137"/>
                  </a:cubicBezTo>
                  <a:cubicBezTo>
                    <a:pt x="1605" y="3580"/>
                    <a:pt x="1528" y="4095"/>
                    <a:pt x="1271" y="4708"/>
                  </a:cubicBezTo>
                  <a:cubicBezTo>
                    <a:pt x="1194" y="4899"/>
                    <a:pt x="1101" y="5096"/>
                    <a:pt x="1008" y="5282"/>
                  </a:cubicBezTo>
                  <a:cubicBezTo>
                    <a:pt x="855" y="5578"/>
                    <a:pt x="723" y="5890"/>
                    <a:pt x="614" y="6208"/>
                  </a:cubicBezTo>
                  <a:cubicBezTo>
                    <a:pt x="231" y="7390"/>
                    <a:pt x="439" y="8682"/>
                    <a:pt x="1172" y="9689"/>
                  </a:cubicBezTo>
                  <a:lnTo>
                    <a:pt x="1232" y="9645"/>
                  </a:lnTo>
                  <a:cubicBezTo>
                    <a:pt x="515" y="8660"/>
                    <a:pt x="313" y="7395"/>
                    <a:pt x="685" y="6235"/>
                  </a:cubicBezTo>
                  <a:cubicBezTo>
                    <a:pt x="794" y="5917"/>
                    <a:pt x="926" y="5611"/>
                    <a:pt x="1079" y="5315"/>
                  </a:cubicBezTo>
                  <a:cubicBezTo>
                    <a:pt x="1167" y="5129"/>
                    <a:pt x="1260" y="4932"/>
                    <a:pt x="1342" y="4741"/>
                  </a:cubicBezTo>
                  <a:cubicBezTo>
                    <a:pt x="1605" y="4111"/>
                    <a:pt x="1681" y="3586"/>
                    <a:pt x="1577" y="3126"/>
                  </a:cubicBezTo>
                  <a:cubicBezTo>
                    <a:pt x="1468" y="2644"/>
                    <a:pt x="1167" y="2245"/>
                    <a:pt x="877" y="1861"/>
                  </a:cubicBezTo>
                  <a:cubicBezTo>
                    <a:pt x="811" y="1779"/>
                    <a:pt x="751" y="1692"/>
                    <a:pt x="685" y="1610"/>
                  </a:cubicBezTo>
                  <a:cubicBezTo>
                    <a:pt x="242" y="991"/>
                    <a:pt x="77" y="471"/>
                    <a:pt x="192" y="17"/>
                  </a:cubicBezTo>
                  <a:lnTo>
                    <a:pt x="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7"/>
            <p:cNvSpPr/>
            <p:nvPr/>
          </p:nvSpPr>
          <p:spPr>
            <a:xfrm>
              <a:off x="4506897" y="1778175"/>
              <a:ext cx="169894" cy="575181"/>
            </a:xfrm>
            <a:custGeom>
              <a:rect b="b" l="l" r="r" t="t"/>
              <a:pathLst>
                <a:path extrusionOk="0" h="1709" w="570">
                  <a:moveTo>
                    <a:pt x="294" y="1"/>
                  </a:moveTo>
                  <a:cubicBezTo>
                    <a:pt x="247" y="1"/>
                    <a:pt x="198" y="22"/>
                    <a:pt x="164" y="67"/>
                  </a:cubicBezTo>
                  <a:cubicBezTo>
                    <a:pt x="49" y="247"/>
                    <a:pt x="0" y="455"/>
                    <a:pt x="22" y="669"/>
                  </a:cubicBezTo>
                  <a:cubicBezTo>
                    <a:pt x="38" y="981"/>
                    <a:pt x="219" y="1506"/>
                    <a:pt x="542" y="1709"/>
                  </a:cubicBezTo>
                  <a:cubicBezTo>
                    <a:pt x="569" y="1435"/>
                    <a:pt x="449" y="800"/>
                    <a:pt x="465" y="444"/>
                  </a:cubicBezTo>
                  <a:cubicBezTo>
                    <a:pt x="476" y="335"/>
                    <a:pt x="471" y="226"/>
                    <a:pt x="449" y="122"/>
                  </a:cubicBezTo>
                  <a:cubicBezTo>
                    <a:pt x="430" y="44"/>
                    <a:pt x="363"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7"/>
            <p:cNvSpPr/>
            <p:nvPr/>
          </p:nvSpPr>
          <p:spPr>
            <a:xfrm>
              <a:off x="3808250" y="3218323"/>
              <a:ext cx="432783" cy="367187"/>
            </a:xfrm>
            <a:custGeom>
              <a:rect b="b" l="l" r="r" t="t"/>
              <a:pathLst>
                <a:path extrusionOk="0" h="1091" w="1452">
                  <a:moveTo>
                    <a:pt x="1281" y="0"/>
                  </a:moveTo>
                  <a:cubicBezTo>
                    <a:pt x="934" y="0"/>
                    <a:pt x="537" y="202"/>
                    <a:pt x="341" y="380"/>
                  </a:cubicBezTo>
                  <a:cubicBezTo>
                    <a:pt x="177" y="511"/>
                    <a:pt x="62" y="698"/>
                    <a:pt x="18" y="906"/>
                  </a:cubicBezTo>
                  <a:cubicBezTo>
                    <a:pt x="1" y="1008"/>
                    <a:pt x="84" y="1091"/>
                    <a:pt x="176" y="1091"/>
                  </a:cubicBezTo>
                  <a:cubicBezTo>
                    <a:pt x="202" y="1091"/>
                    <a:pt x="228" y="1084"/>
                    <a:pt x="253" y="1070"/>
                  </a:cubicBezTo>
                  <a:cubicBezTo>
                    <a:pt x="341" y="1010"/>
                    <a:pt x="423" y="938"/>
                    <a:pt x="494" y="856"/>
                  </a:cubicBezTo>
                  <a:cubicBezTo>
                    <a:pt x="735" y="588"/>
                    <a:pt x="1271" y="227"/>
                    <a:pt x="1452" y="19"/>
                  </a:cubicBezTo>
                  <a:cubicBezTo>
                    <a:pt x="1397" y="6"/>
                    <a:pt x="1340" y="0"/>
                    <a:pt x="12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7"/>
            <p:cNvSpPr/>
            <p:nvPr/>
          </p:nvSpPr>
          <p:spPr>
            <a:xfrm>
              <a:off x="4866951" y="2401488"/>
              <a:ext cx="136213" cy="328819"/>
            </a:xfrm>
            <a:custGeom>
              <a:rect b="b" l="l" r="r" t="t"/>
              <a:pathLst>
                <a:path extrusionOk="0" h="977" w="457">
                  <a:moveTo>
                    <a:pt x="196" y="1"/>
                  </a:moveTo>
                  <a:cubicBezTo>
                    <a:pt x="177" y="1"/>
                    <a:pt x="157" y="4"/>
                    <a:pt x="139" y="10"/>
                  </a:cubicBezTo>
                  <a:cubicBezTo>
                    <a:pt x="51" y="48"/>
                    <a:pt x="29" y="158"/>
                    <a:pt x="24" y="251"/>
                  </a:cubicBezTo>
                  <a:cubicBezTo>
                    <a:pt x="0" y="447"/>
                    <a:pt x="13" y="643"/>
                    <a:pt x="58" y="836"/>
                  </a:cubicBezTo>
                  <a:lnTo>
                    <a:pt x="58" y="836"/>
                  </a:lnTo>
                  <a:cubicBezTo>
                    <a:pt x="54" y="829"/>
                    <a:pt x="50" y="821"/>
                    <a:pt x="46" y="815"/>
                  </a:cubicBezTo>
                  <a:lnTo>
                    <a:pt x="46" y="815"/>
                  </a:lnTo>
                  <a:lnTo>
                    <a:pt x="84" y="935"/>
                  </a:lnTo>
                  <a:cubicBezTo>
                    <a:pt x="74" y="902"/>
                    <a:pt x="66" y="869"/>
                    <a:pt x="58" y="836"/>
                  </a:cubicBezTo>
                  <a:lnTo>
                    <a:pt x="58" y="836"/>
                  </a:lnTo>
                  <a:cubicBezTo>
                    <a:pt x="72" y="865"/>
                    <a:pt x="83" y="898"/>
                    <a:pt x="100" y="924"/>
                  </a:cubicBezTo>
                  <a:cubicBezTo>
                    <a:pt x="114" y="956"/>
                    <a:pt x="146" y="976"/>
                    <a:pt x="182" y="976"/>
                  </a:cubicBezTo>
                  <a:cubicBezTo>
                    <a:pt x="189" y="976"/>
                    <a:pt x="197" y="975"/>
                    <a:pt x="204" y="973"/>
                  </a:cubicBezTo>
                  <a:cubicBezTo>
                    <a:pt x="221" y="963"/>
                    <a:pt x="232" y="952"/>
                    <a:pt x="243" y="935"/>
                  </a:cubicBezTo>
                  <a:cubicBezTo>
                    <a:pt x="396" y="744"/>
                    <a:pt x="456" y="486"/>
                    <a:pt x="407" y="245"/>
                  </a:cubicBezTo>
                  <a:cubicBezTo>
                    <a:pt x="401" y="174"/>
                    <a:pt x="369" y="109"/>
                    <a:pt x="325" y="59"/>
                  </a:cubicBezTo>
                  <a:cubicBezTo>
                    <a:pt x="290" y="20"/>
                    <a:pt x="243"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7"/>
            <p:cNvSpPr/>
            <p:nvPr/>
          </p:nvSpPr>
          <p:spPr>
            <a:xfrm>
              <a:off x="4736700" y="4053670"/>
              <a:ext cx="294185" cy="152798"/>
            </a:xfrm>
            <a:custGeom>
              <a:rect b="b" l="l" r="r" t="t"/>
              <a:pathLst>
                <a:path extrusionOk="0" h="454" w="987">
                  <a:moveTo>
                    <a:pt x="775" y="0"/>
                  </a:moveTo>
                  <a:cubicBezTo>
                    <a:pt x="748" y="0"/>
                    <a:pt x="722" y="2"/>
                    <a:pt x="696" y="5"/>
                  </a:cubicBezTo>
                  <a:cubicBezTo>
                    <a:pt x="488" y="16"/>
                    <a:pt x="286" y="77"/>
                    <a:pt x="105" y="175"/>
                  </a:cubicBezTo>
                  <a:cubicBezTo>
                    <a:pt x="78" y="203"/>
                    <a:pt x="78" y="192"/>
                    <a:pt x="45" y="219"/>
                  </a:cubicBezTo>
                  <a:cubicBezTo>
                    <a:pt x="12" y="246"/>
                    <a:pt x="1" y="290"/>
                    <a:pt x="23" y="334"/>
                  </a:cubicBezTo>
                  <a:cubicBezTo>
                    <a:pt x="34" y="345"/>
                    <a:pt x="50" y="356"/>
                    <a:pt x="67" y="361"/>
                  </a:cubicBezTo>
                  <a:cubicBezTo>
                    <a:pt x="185" y="423"/>
                    <a:pt x="316" y="453"/>
                    <a:pt x="447" y="453"/>
                  </a:cubicBezTo>
                  <a:cubicBezTo>
                    <a:pt x="560" y="453"/>
                    <a:pt x="672" y="431"/>
                    <a:pt x="778" y="389"/>
                  </a:cubicBezTo>
                  <a:cubicBezTo>
                    <a:pt x="844" y="361"/>
                    <a:pt x="899" y="323"/>
                    <a:pt x="942" y="268"/>
                  </a:cubicBezTo>
                  <a:cubicBezTo>
                    <a:pt x="981" y="208"/>
                    <a:pt x="986" y="131"/>
                    <a:pt x="948" y="71"/>
                  </a:cubicBezTo>
                  <a:cubicBezTo>
                    <a:pt x="912" y="16"/>
                    <a:pt x="845" y="0"/>
                    <a:pt x="7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7"/>
            <p:cNvSpPr/>
            <p:nvPr/>
          </p:nvSpPr>
          <p:spPr>
            <a:xfrm>
              <a:off x="4457718" y="4095067"/>
              <a:ext cx="264677" cy="220447"/>
            </a:xfrm>
            <a:custGeom>
              <a:rect b="b" l="l" r="r" t="t"/>
              <a:pathLst>
                <a:path extrusionOk="0" h="655" w="888">
                  <a:moveTo>
                    <a:pt x="220" y="0"/>
                  </a:moveTo>
                  <a:cubicBezTo>
                    <a:pt x="196" y="0"/>
                    <a:pt x="172" y="3"/>
                    <a:pt x="149" y="8"/>
                  </a:cubicBezTo>
                  <a:cubicBezTo>
                    <a:pt x="83" y="25"/>
                    <a:pt x="28" y="74"/>
                    <a:pt x="12" y="145"/>
                  </a:cubicBezTo>
                  <a:cubicBezTo>
                    <a:pt x="1" y="238"/>
                    <a:pt x="89" y="309"/>
                    <a:pt x="165" y="364"/>
                  </a:cubicBezTo>
                  <a:cubicBezTo>
                    <a:pt x="351" y="501"/>
                    <a:pt x="565" y="599"/>
                    <a:pt x="789" y="654"/>
                  </a:cubicBezTo>
                  <a:lnTo>
                    <a:pt x="833" y="654"/>
                  </a:lnTo>
                  <a:cubicBezTo>
                    <a:pt x="877" y="649"/>
                    <a:pt x="882" y="610"/>
                    <a:pt x="888" y="572"/>
                  </a:cubicBezTo>
                  <a:cubicBezTo>
                    <a:pt x="888" y="550"/>
                    <a:pt x="882" y="534"/>
                    <a:pt x="877" y="517"/>
                  </a:cubicBezTo>
                  <a:cubicBezTo>
                    <a:pt x="784" y="288"/>
                    <a:pt x="592" y="107"/>
                    <a:pt x="357" y="25"/>
                  </a:cubicBezTo>
                  <a:cubicBezTo>
                    <a:pt x="313" y="10"/>
                    <a:pt x="267"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7"/>
            <p:cNvSpPr/>
            <p:nvPr/>
          </p:nvSpPr>
          <p:spPr>
            <a:xfrm>
              <a:off x="4125085" y="2946045"/>
              <a:ext cx="222055" cy="273287"/>
            </a:xfrm>
            <a:custGeom>
              <a:rect b="b" l="l" r="r" t="t"/>
              <a:pathLst>
                <a:path extrusionOk="0" h="812" w="745">
                  <a:moveTo>
                    <a:pt x="193" y="1"/>
                  </a:moveTo>
                  <a:cubicBezTo>
                    <a:pt x="128" y="1"/>
                    <a:pt x="69" y="33"/>
                    <a:pt x="39" y="94"/>
                  </a:cubicBezTo>
                  <a:cubicBezTo>
                    <a:pt x="0" y="177"/>
                    <a:pt x="55" y="275"/>
                    <a:pt x="115" y="346"/>
                  </a:cubicBezTo>
                  <a:cubicBezTo>
                    <a:pt x="232" y="505"/>
                    <a:pt x="377" y="640"/>
                    <a:pt x="540" y="755"/>
                  </a:cubicBezTo>
                  <a:lnTo>
                    <a:pt x="540" y="755"/>
                  </a:lnTo>
                  <a:cubicBezTo>
                    <a:pt x="570" y="768"/>
                    <a:pt x="600" y="786"/>
                    <a:pt x="630" y="795"/>
                  </a:cubicBezTo>
                  <a:cubicBezTo>
                    <a:pt x="638" y="797"/>
                    <a:pt x="646" y="798"/>
                    <a:pt x="654" y="798"/>
                  </a:cubicBezTo>
                  <a:cubicBezTo>
                    <a:pt x="686" y="798"/>
                    <a:pt x="718" y="783"/>
                    <a:pt x="739" y="757"/>
                  </a:cubicBezTo>
                  <a:cubicBezTo>
                    <a:pt x="745" y="740"/>
                    <a:pt x="745" y="718"/>
                    <a:pt x="745" y="702"/>
                  </a:cubicBezTo>
                  <a:cubicBezTo>
                    <a:pt x="723" y="456"/>
                    <a:pt x="597" y="226"/>
                    <a:pt x="394" y="78"/>
                  </a:cubicBezTo>
                  <a:cubicBezTo>
                    <a:pt x="340" y="34"/>
                    <a:pt x="280" y="7"/>
                    <a:pt x="208" y="1"/>
                  </a:cubicBezTo>
                  <a:cubicBezTo>
                    <a:pt x="203" y="1"/>
                    <a:pt x="198" y="1"/>
                    <a:pt x="193" y="1"/>
                  </a:cubicBezTo>
                  <a:close/>
                  <a:moveTo>
                    <a:pt x="515" y="746"/>
                  </a:moveTo>
                  <a:lnTo>
                    <a:pt x="624" y="811"/>
                  </a:lnTo>
                  <a:cubicBezTo>
                    <a:pt x="596" y="793"/>
                    <a:pt x="568" y="774"/>
                    <a:pt x="540" y="755"/>
                  </a:cubicBezTo>
                  <a:lnTo>
                    <a:pt x="540" y="755"/>
                  </a:lnTo>
                  <a:cubicBezTo>
                    <a:pt x="532" y="751"/>
                    <a:pt x="523" y="748"/>
                    <a:pt x="515" y="7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7"/>
            <p:cNvSpPr/>
            <p:nvPr/>
          </p:nvSpPr>
          <p:spPr>
            <a:xfrm>
              <a:off x="4464275" y="2485291"/>
              <a:ext cx="347836" cy="244343"/>
            </a:xfrm>
            <a:custGeom>
              <a:rect b="b" l="l" r="r" t="t"/>
              <a:pathLst>
                <a:path extrusionOk="0" h="726" w="1167">
                  <a:moveTo>
                    <a:pt x="1101" y="221"/>
                  </a:moveTo>
                  <a:cubicBezTo>
                    <a:pt x="1102" y="222"/>
                    <a:pt x="1103" y="223"/>
                    <a:pt x="1104" y="224"/>
                  </a:cubicBezTo>
                  <a:lnTo>
                    <a:pt x="1104" y="224"/>
                  </a:lnTo>
                  <a:cubicBezTo>
                    <a:pt x="1111" y="229"/>
                    <a:pt x="1117" y="233"/>
                    <a:pt x="1124" y="238"/>
                  </a:cubicBezTo>
                  <a:lnTo>
                    <a:pt x="1124" y="238"/>
                  </a:lnTo>
                  <a:lnTo>
                    <a:pt x="1101" y="221"/>
                  </a:lnTo>
                  <a:close/>
                  <a:moveTo>
                    <a:pt x="1124" y="238"/>
                  </a:moveTo>
                  <a:lnTo>
                    <a:pt x="1167" y="270"/>
                  </a:lnTo>
                  <a:cubicBezTo>
                    <a:pt x="1153" y="259"/>
                    <a:pt x="1138" y="248"/>
                    <a:pt x="1124" y="238"/>
                  </a:cubicBezTo>
                  <a:close/>
                  <a:moveTo>
                    <a:pt x="414" y="1"/>
                  </a:moveTo>
                  <a:cubicBezTo>
                    <a:pt x="333" y="1"/>
                    <a:pt x="255" y="13"/>
                    <a:pt x="181" y="46"/>
                  </a:cubicBezTo>
                  <a:cubicBezTo>
                    <a:pt x="88" y="84"/>
                    <a:pt x="23" y="161"/>
                    <a:pt x="6" y="259"/>
                  </a:cubicBezTo>
                  <a:cubicBezTo>
                    <a:pt x="1" y="330"/>
                    <a:pt x="17" y="407"/>
                    <a:pt x="56" y="473"/>
                  </a:cubicBezTo>
                  <a:cubicBezTo>
                    <a:pt x="88" y="544"/>
                    <a:pt x="138" y="604"/>
                    <a:pt x="198" y="653"/>
                  </a:cubicBezTo>
                  <a:cubicBezTo>
                    <a:pt x="272" y="706"/>
                    <a:pt x="362" y="725"/>
                    <a:pt x="456" y="725"/>
                  </a:cubicBezTo>
                  <a:cubicBezTo>
                    <a:pt x="528" y="725"/>
                    <a:pt x="603" y="714"/>
                    <a:pt x="674" y="697"/>
                  </a:cubicBezTo>
                  <a:cubicBezTo>
                    <a:pt x="827" y="670"/>
                    <a:pt x="964" y="599"/>
                    <a:pt x="1074" y="495"/>
                  </a:cubicBezTo>
                  <a:cubicBezTo>
                    <a:pt x="1112" y="456"/>
                    <a:pt x="1134" y="407"/>
                    <a:pt x="1145" y="358"/>
                  </a:cubicBezTo>
                  <a:cubicBezTo>
                    <a:pt x="1155" y="310"/>
                    <a:pt x="1135" y="257"/>
                    <a:pt x="1104" y="224"/>
                  </a:cubicBezTo>
                  <a:lnTo>
                    <a:pt x="1104" y="224"/>
                  </a:lnTo>
                  <a:cubicBezTo>
                    <a:pt x="915" y="93"/>
                    <a:pt x="692" y="17"/>
                    <a:pt x="461" y="2"/>
                  </a:cubicBezTo>
                  <a:cubicBezTo>
                    <a:pt x="445" y="1"/>
                    <a:pt x="430" y="1"/>
                    <a:pt x="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7"/>
            <p:cNvSpPr/>
            <p:nvPr/>
          </p:nvSpPr>
          <p:spPr>
            <a:xfrm>
              <a:off x="5005548" y="2778437"/>
              <a:ext cx="217882" cy="233573"/>
            </a:xfrm>
            <a:custGeom>
              <a:rect b="b" l="l" r="r" t="t"/>
              <a:pathLst>
                <a:path extrusionOk="0" h="694" w="731">
                  <a:moveTo>
                    <a:pt x="496" y="1"/>
                  </a:moveTo>
                  <a:cubicBezTo>
                    <a:pt x="367" y="1"/>
                    <a:pt x="244" y="63"/>
                    <a:pt x="161" y="165"/>
                  </a:cubicBezTo>
                  <a:cubicBezTo>
                    <a:pt x="73" y="275"/>
                    <a:pt x="19" y="406"/>
                    <a:pt x="8" y="549"/>
                  </a:cubicBezTo>
                  <a:cubicBezTo>
                    <a:pt x="1" y="653"/>
                    <a:pt x="60" y="693"/>
                    <a:pt x="138" y="693"/>
                  </a:cubicBezTo>
                  <a:cubicBezTo>
                    <a:pt x="183" y="693"/>
                    <a:pt x="233" y="680"/>
                    <a:pt x="281" y="658"/>
                  </a:cubicBezTo>
                  <a:cubicBezTo>
                    <a:pt x="418" y="587"/>
                    <a:pt x="544" y="488"/>
                    <a:pt x="637" y="368"/>
                  </a:cubicBezTo>
                  <a:cubicBezTo>
                    <a:pt x="670" y="330"/>
                    <a:pt x="697" y="280"/>
                    <a:pt x="714" y="231"/>
                  </a:cubicBezTo>
                  <a:cubicBezTo>
                    <a:pt x="730" y="182"/>
                    <a:pt x="725" y="122"/>
                    <a:pt x="697" y="78"/>
                  </a:cubicBezTo>
                  <a:cubicBezTo>
                    <a:pt x="664" y="40"/>
                    <a:pt x="615" y="12"/>
                    <a:pt x="566" y="7"/>
                  </a:cubicBezTo>
                  <a:cubicBezTo>
                    <a:pt x="543" y="3"/>
                    <a:pt x="519" y="1"/>
                    <a:pt x="4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7"/>
            <p:cNvSpPr/>
            <p:nvPr/>
          </p:nvSpPr>
          <p:spPr>
            <a:xfrm>
              <a:off x="4705702" y="2803679"/>
              <a:ext cx="317136" cy="183089"/>
            </a:xfrm>
            <a:custGeom>
              <a:rect b="b" l="l" r="r" t="t"/>
              <a:pathLst>
                <a:path extrusionOk="0" h="544" w="1064">
                  <a:moveTo>
                    <a:pt x="458" y="1"/>
                  </a:moveTo>
                  <a:cubicBezTo>
                    <a:pt x="442" y="1"/>
                    <a:pt x="426" y="1"/>
                    <a:pt x="411" y="3"/>
                  </a:cubicBezTo>
                  <a:cubicBezTo>
                    <a:pt x="264" y="14"/>
                    <a:pt x="132" y="90"/>
                    <a:pt x="45" y="211"/>
                  </a:cubicBezTo>
                  <a:cubicBezTo>
                    <a:pt x="17" y="249"/>
                    <a:pt x="1" y="293"/>
                    <a:pt x="1" y="337"/>
                  </a:cubicBezTo>
                  <a:cubicBezTo>
                    <a:pt x="6" y="419"/>
                    <a:pt x="56" y="490"/>
                    <a:pt x="138" y="517"/>
                  </a:cubicBezTo>
                  <a:cubicBezTo>
                    <a:pt x="186" y="535"/>
                    <a:pt x="236" y="543"/>
                    <a:pt x="285" y="543"/>
                  </a:cubicBezTo>
                  <a:cubicBezTo>
                    <a:pt x="315" y="543"/>
                    <a:pt x="344" y="540"/>
                    <a:pt x="373" y="534"/>
                  </a:cubicBezTo>
                  <a:cubicBezTo>
                    <a:pt x="521" y="517"/>
                    <a:pt x="663" y="463"/>
                    <a:pt x="784" y="370"/>
                  </a:cubicBezTo>
                  <a:cubicBezTo>
                    <a:pt x="1064" y="135"/>
                    <a:pt x="681" y="1"/>
                    <a:pt x="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7"/>
            <p:cNvSpPr/>
            <p:nvPr/>
          </p:nvSpPr>
          <p:spPr>
            <a:xfrm>
              <a:off x="4779322" y="3117018"/>
              <a:ext cx="257226" cy="188137"/>
            </a:xfrm>
            <a:custGeom>
              <a:rect b="b" l="l" r="r" t="t"/>
              <a:pathLst>
                <a:path extrusionOk="0" h="559" w="863">
                  <a:moveTo>
                    <a:pt x="277" y="1"/>
                  </a:moveTo>
                  <a:cubicBezTo>
                    <a:pt x="225" y="1"/>
                    <a:pt x="173" y="12"/>
                    <a:pt x="126" y="35"/>
                  </a:cubicBezTo>
                  <a:cubicBezTo>
                    <a:pt x="44" y="79"/>
                    <a:pt x="0" y="167"/>
                    <a:pt x="11" y="254"/>
                  </a:cubicBezTo>
                  <a:cubicBezTo>
                    <a:pt x="44" y="331"/>
                    <a:pt x="99" y="396"/>
                    <a:pt x="170" y="435"/>
                  </a:cubicBezTo>
                  <a:cubicBezTo>
                    <a:pt x="241" y="490"/>
                    <a:pt x="323" y="528"/>
                    <a:pt x="405" y="550"/>
                  </a:cubicBezTo>
                  <a:cubicBezTo>
                    <a:pt x="432" y="555"/>
                    <a:pt x="466" y="558"/>
                    <a:pt x="503" y="558"/>
                  </a:cubicBezTo>
                  <a:cubicBezTo>
                    <a:pt x="656" y="558"/>
                    <a:pt x="862" y="506"/>
                    <a:pt x="827" y="347"/>
                  </a:cubicBezTo>
                  <a:cubicBezTo>
                    <a:pt x="788" y="178"/>
                    <a:pt x="531" y="41"/>
                    <a:pt x="378" y="13"/>
                  </a:cubicBezTo>
                  <a:cubicBezTo>
                    <a:pt x="344" y="5"/>
                    <a:pt x="310" y="1"/>
                    <a:pt x="2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7"/>
            <p:cNvSpPr/>
            <p:nvPr/>
          </p:nvSpPr>
          <p:spPr>
            <a:xfrm>
              <a:off x="4930139" y="3312897"/>
              <a:ext cx="386286" cy="184435"/>
            </a:xfrm>
            <a:custGeom>
              <a:rect b="b" l="l" r="r" t="t"/>
              <a:pathLst>
                <a:path extrusionOk="0" h="548" w="1296">
                  <a:moveTo>
                    <a:pt x="924" y="0"/>
                  </a:moveTo>
                  <a:cubicBezTo>
                    <a:pt x="736" y="0"/>
                    <a:pt x="1" y="178"/>
                    <a:pt x="277" y="438"/>
                  </a:cubicBezTo>
                  <a:cubicBezTo>
                    <a:pt x="326" y="482"/>
                    <a:pt x="386" y="510"/>
                    <a:pt x="452" y="521"/>
                  </a:cubicBezTo>
                  <a:cubicBezTo>
                    <a:pt x="524" y="539"/>
                    <a:pt x="598" y="547"/>
                    <a:pt x="671" y="547"/>
                  </a:cubicBezTo>
                  <a:cubicBezTo>
                    <a:pt x="843" y="547"/>
                    <a:pt x="1014" y="499"/>
                    <a:pt x="1164" y="411"/>
                  </a:cubicBezTo>
                  <a:cubicBezTo>
                    <a:pt x="1218" y="384"/>
                    <a:pt x="1262" y="340"/>
                    <a:pt x="1284" y="285"/>
                  </a:cubicBezTo>
                  <a:cubicBezTo>
                    <a:pt x="1295" y="225"/>
                    <a:pt x="1279" y="159"/>
                    <a:pt x="1229" y="116"/>
                  </a:cubicBezTo>
                  <a:cubicBezTo>
                    <a:pt x="1153" y="39"/>
                    <a:pt x="1049" y="1"/>
                    <a:pt x="939" y="1"/>
                  </a:cubicBezTo>
                  <a:cubicBezTo>
                    <a:pt x="935" y="0"/>
                    <a:pt x="930" y="0"/>
                    <a:pt x="9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7"/>
            <p:cNvSpPr/>
            <p:nvPr/>
          </p:nvSpPr>
          <p:spPr>
            <a:xfrm>
              <a:off x="4665166" y="3450888"/>
              <a:ext cx="285840" cy="181742"/>
            </a:xfrm>
            <a:custGeom>
              <a:rect b="b" l="l" r="r" t="t"/>
              <a:pathLst>
                <a:path extrusionOk="0" h="540" w="959">
                  <a:moveTo>
                    <a:pt x="229" y="0"/>
                  </a:moveTo>
                  <a:cubicBezTo>
                    <a:pt x="219" y="0"/>
                    <a:pt x="208" y="1"/>
                    <a:pt x="197" y="1"/>
                  </a:cubicBezTo>
                  <a:cubicBezTo>
                    <a:pt x="153" y="1"/>
                    <a:pt x="110" y="12"/>
                    <a:pt x="71" y="28"/>
                  </a:cubicBezTo>
                  <a:cubicBezTo>
                    <a:pt x="27" y="50"/>
                    <a:pt x="0" y="94"/>
                    <a:pt x="0" y="138"/>
                  </a:cubicBezTo>
                  <a:cubicBezTo>
                    <a:pt x="6" y="165"/>
                    <a:pt x="11" y="187"/>
                    <a:pt x="22" y="209"/>
                  </a:cubicBezTo>
                  <a:cubicBezTo>
                    <a:pt x="93" y="324"/>
                    <a:pt x="203" y="417"/>
                    <a:pt x="329" y="466"/>
                  </a:cubicBezTo>
                  <a:cubicBezTo>
                    <a:pt x="398" y="496"/>
                    <a:pt x="574" y="539"/>
                    <a:pt x="711" y="539"/>
                  </a:cubicBezTo>
                  <a:cubicBezTo>
                    <a:pt x="857" y="539"/>
                    <a:pt x="959" y="490"/>
                    <a:pt x="843" y="324"/>
                  </a:cubicBezTo>
                  <a:cubicBezTo>
                    <a:pt x="701" y="120"/>
                    <a:pt x="474"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7"/>
            <p:cNvSpPr/>
            <p:nvPr/>
          </p:nvSpPr>
          <p:spPr>
            <a:xfrm>
              <a:off x="3984700" y="3188706"/>
              <a:ext cx="974358" cy="369543"/>
            </a:xfrm>
            <a:custGeom>
              <a:rect b="b" l="l" r="r" t="t"/>
              <a:pathLst>
                <a:path extrusionOk="0" h="1098" w="3269">
                  <a:moveTo>
                    <a:pt x="1458" y="1"/>
                  </a:moveTo>
                  <a:cubicBezTo>
                    <a:pt x="868" y="1"/>
                    <a:pt x="352" y="205"/>
                    <a:pt x="1" y="397"/>
                  </a:cubicBezTo>
                  <a:lnTo>
                    <a:pt x="33" y="463"/>
                  </a:lnTo>
                  <a:cubicBezTo>
                    <a:pt x="380" y="280"/>
                    <a:pt x="883" y="77"/>
                    <a:pt x="1459" y="77"/>
                  </a:cubicBezTo>
                  <a:cubicBezTo>
                    <a:pt x="1557" y="77"/>
                    <a:pt x="1656" y="83"/>
                    <a:pt x="1758" y="96"/>
                  </a:cubicBezTo>
                  <a:cubicBezTo>
                    <a:pt x="2316" y="167"/>
                    <a:pt x="2891" y="561"/>
                    <a:pt x="3208" y="1098"/>
                  </a:cubicBezTo>
                  <a:lnTo>
                    <a:pt x="3268" y="1059"/>
                  </a:lnTo>
                  <a:cubicBezTo>
                    <a:pt x="2945" y="501"/>
                    <a:pt x="2354" y="96"/>
                    <a:pt x="1763" y="19"/>
                  </a:cubicBezTo>
                  <a:cubicBezTo>
                    <a:pt x="1660" y="7"/>
                    <a:pt x="1558" y="1"/>
                    <a:pt x="1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7"/>
            <p:cNvSpPr/>
            <p:nvPr/>
          </p:nvSpPr>
          <p:spPr>
            <a:xfrm>
              <a:off x="4276797" y="3190725"/>
              <a:ext cx="171683" cy="348003"/>
            </a:xfrm>
            <a:custGeom>
              <a:rect b="b" l="l" r="r" t="t"/>
              <a:pathLst>
                <a:path extrusionOk="0" h="1034" w="576">
                  <a:moveTo>
                    <a:pt x="398" y="1"/>
                  </a:moveTo>
                  <a:cubicBezTo>
                    <a:pt x="302" y="1"/>
                    <a:pt x="212" y="143"/>
                    <a:pt x="159" y="238"/>
                  </a:cubicBezTo>
                  <a:cubicBezTo>
                    <a:pt x="55" y="429"/>
                    <a:pt x="0" y="654"/>
                    <a:pt x="11" y="878"/>
                  </a:cubicBezTo>
                  <a:cubicBezTo>
                    <a:pt x="11" y="933"/>
                    <a:pt x="33" y="988"/>
                    <a:pt x="83" y="1020"/>
                  </a:cubicBezTo>
                  <a:cubicBezTo>
                    <a:pt x="102" y="1029"/>
                    <a:pt x="123" y="1034"/>
                    <a:pt x="143" y="1034"/>
                  </a:cubicBezTo>
                  <a:cubicBezTo>
                    <a:pt x="174" y="1034"/>
                    <a:pt x="204" y="1024"/>
                    <a:pt x="230" y="1004"/>
                  </a:cubicBezTo>
                  <a:cubicBezTo>
                    <a:pt x="433" y="878"/>
                    <a:pt x="526" y="626"/>
                    <a:pt x="553" y="385"/>
                  </a:cubicBezTo>
                  <a:cubicBezTo>
                    <a:pt x="575" y="292"/>
                    <a:pt x="564" y="188"/>
                    <a:pt x="526" y="101"/>
                  </a:cubicBezTo>
                  <a:cubicBezTo>
                    <a:pt x="484" y="29"/>
                    <a:pt x="440" y="1"/>
                    <a:pt x="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7"/>
            <p:cNvSpPr/>
            <p:nvPr/>
          </p:nvSpPr>
          <p:spPr>
            <a:xfrm>
              <a:off x="4439834" y="2941333"/>
              <a:ext cx="160952" cy="282374"/>
            </a:xfrm>
            <a:custGeom>
              <a:rect b="b" l="l" r="r" t="t"/>
              <a:pathLst>
                <a:path extrusionOk="0" h="839" w="540">
                  <a:moveTo>
                    <a:pt x="116" y="0"/>
                  </a:moveTo>
                  <a:cubicBezTo>
                    <a:pt x="85" y="0"/>
                    <a:pt x="54" y="13"/>
                    <a:pt x="34" y="37"/>
                  </a:cubicBezTo>
                  <a:cubicBezTo>
                    <a:pt x="23" y="54"/>
                    <a:pt x="17" y="76"/>
                    <a:pt x="17" y="97"/>
                  </a:cubicBezTo>
                  <a:cubicBezTo>
                    <a:pt x="1" y="240"/>
                    <a:pt x="23" y="388"/>
                    <a:pt x="83" y="519"/>
                  </a:cubicBezTo>
                  <a:cubicBezTo>
                    <a:pt x="110" y="596"/>
                    <a:pt x="220" y="820"/>
                    <a:pt x="313" y="836"/>
                  </a:cubicBezTo>
                  <a:cubicBezTo>
                    <a:pt x="320" y="837"/>
                    <a:pt x="326" y="838"/>
                    <a:pt x="332" y="838"/>
                  </a:cubicBezTo>
                  <a:cubicBezTo>
                    <a:pt x="540" y="838"/>
                    <a:pt x="306" y="221"/>
                    <a:pt x="258" y="130"/>
                  </a:cubicBezTo>
                  <a:cubicBezTo>
                    <a:pt x="242" y="87"/>
                    <a:pt x="209" y="43"/>
                    <a:pt x="170" y="15"/>
                  </a:cubicBezTo>
                  <a:cubicBezTo>
                    <a:pt x="154" y="5"/>
                    <a:pt x="135" y="0"/>
                    <a:pt x="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7"/>
            <p:cNvSpPr/>
            <p:nvPr/>
          </p:nvSpPr>
          <p:spPr>
            <a:xfrm>
              <a:off x="4459506" y="3241546"/>
              <a:ext cx="189566" cy="341272"/>
            </a:xfrm>
            <a:custGeom>
              <a:rect b="b" l="l" r="r" t="t"/>
              <a:pathLst>
                <a:path extrusionOk="0" h="1014" w="636">
                  <a:moveTo>
                    <a:pt x="549" y="0"/>
                  </a:moveTo>
                  <a:cubicBezTo>
                    <a:pt x="486" y="0"/>
                    <a:pt x="405" y="47"/>
                    <a:pt x="356" y="87"/>
                  </a:cubicBezTo>
                  <a:cubicBezTo>
                    <a:pt x="154" y="251"/>
                    <a:pt x="28" y="486"/>
                    <a:pt x="6" y="744"/>
                  </a:cubicBezTo>
                  <a:cubicBezTo>
                    <a:pt x="0" y="809"/>
                    <a:pt x="6" y="875"/>
                    <a:pt x="28" y="935"/>
                  </a:cubicBezTo>
                  <a:cubicBezTo>
                    <a:pt x="33" y="952"/>
                    <a:pt x="44" y="968"/>
                    <a:pt x="55" y="979"/>
                  </a:cubicBezTo>
                  <a:cubicBezTo>
                    <a:pt x="78" y="1002"/>
                    <a:pt x="108" y="1013"/>
                    <a:pt x="137" y="1013"/>
                  </a:cubicBezTo>
                  <a:cubicBezTo>
                    <a:pt x="143" y="1013"/>
                    <a:pt x="148" y="1013"/>
                    <a:pt x="154" y="1012"/>
                  </a:cubicBezTo>
                  <a:cubicBezTo>
                    <a:pt x="225" y="1006"/>
                    <a:pt x="285" y="973"/>
                    <a:pt x="334" y="919"/>
                  </a:cubicBezTo>
                  <a:cubicBezTo>
                    <a:pt x="378" y="869"/>
                    <a:pt x="411" y="809"/>
                    <a:pt x="444" y="744"/>
                  </a:cubicBezTo>
                  <a:cubicBezTo>
                    <a:pt x="542" y="546"/>
                    <a:pt x="630" y="333"/>
                    <a:pt x="635" y="114"/>
                  </a:cubicBezTo>
                  <a:cubicBezTo>
                    <a:pt x="635" y="29"/>
                    <a:pt x="598"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7"/>
            <p:cNvSpPr/>
            <p:nvPr/>
          </p:nvSpPr>
          <p:spPr>
            <a:xfrm>
              <a:off x="4609727" y="2989461"/>
              <a:ext cx="115945" cy="258478"/>
            </a:xfrm>
            <a:custGeom>
              <a:rect b="b" l="l" r="r" t="t"/>
              <a:pathLst>
                <a:path extrusionOk="0" h="768" w="389">
                  <a:moveTo>
                    <a:pt x="212" y="1"/>
                  </a:moveTo>
                  <a:cubicBezTo>
                    <a:pt x="165" y="1"/>
                    <a:pt x="120" y="23"/>
                    <a:pt x="88" y="64"/>
                  </a:cubicBezTo>
                  <a:cubicBezTo>
                    <a:pt x="49" y="113"/>
                    <a:pt x="27" y="173"/>
                    <a:pt x="22" y="234"/>
                  </a:cubicBezTo>
                  <a:cubicBezTo>
                    <a:pt x="0" y="360"/>
                    <a:pt x="0" y="485"/>
                    <a:pt x="27" y="606"/>
                  </a:cubicBezTo>
                  <a:cubicBezTo>
                    <a:pt x="43" y="689"/>
                    <a:pt x="55" y="768"/>
                    <a:pt x="102" y="768"/>
                  </a:cubicBezTo>
                  <a:cubicBezTo>
                    <a:pt x="122" y="768"/>
                    <a:pt x="149" y="752"/>
                    <a:pt x="186" y="715"/>
                  </a:cubicBezTo>
                  <a:cubicBezTo>
                    <a:pt x="317" y="573"/>
                    <a:pt x="389" y="381"/>
                    <a:pt x="367" y="190"/>
                  </a:cubicBezTo>
                  <a:cubicBezTo>
                    <a:pt x="367" y="113"/>
                    <a:pt x="323" y="48"/>
                    <a:pt x="263" y="9"/>
                  </a:cubicBezTo>
                  <a:cubicBezTo>
                    <a:pt x="246"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7"/>
            <p:cNvSpPr/>
            <p:nvPr/>
          </p:nvSpPr>
          <p:spPr>
            <a:xfrm>
              <a:off x="4809128" y="3699607"/>
              <a:ext cx="383305" cy="155491"/>
            </a:xfrm>
            <a:custGeom>
              <a:rect b="b" l="l" r="r" t="t"/>
              <a:pathLst>
                <a:path extrusionOk="0" h="462" w="1286">
                  <a:moveTo>
                    <a:pt x="872" y="1"/>
                  </a:moveTo>
                  <a:cubicBezTo>
                    <a:pt x="708" y="1"/>
                    <a:pt x="1" y="86"/>
                    <a:pt x="229" y="335"/>
                  </a:cubicBezTo>
                  <a:cubicBezTo>
                    <a:pt x="311" y="412"/>
                    <a:pt x="426" y="455"/>
                    <a:pt x="541" y="455"/>
                  </a:cubicBezTo>
                  <a:cubicBezTo>
                    <a:pt x="585" y="459"/>
                    <a:pt x="631" y="461"/>
                    <a:pt x="676" y="461"/>
                  </a:cubicBezTo>
                  <a:cubicBezTo>
                    <a:pt x="759" y="461"/>
                    <a:pt x="843" y="455"/>
                    <a:pt x="924" y="444"/>
                  </a:cubicBezTo>
                  <a:cubicBezTo>
                    <a:pt x="1017" y="439"/>
                    <a:pt x="1110" y="406"/>
                    <a:pt x="1192" y="346"/>
                  </a:cubicBezTo>
                  <a:cubicBezTo>
                    <a:pt x="1285" y="291"/>
                    <a:pt x="1285" y="160"/>
                    <a:pt x="1198" y="100"/>
                  </a:cubicBezTo>
                  <a:cubicBezTo>
                    <a:pt x="1104" y="34"/>
                    <a:pt x="1000" y="1"/>
                    <a:pt x="886" y="1"/>
                  </a:cubicBezTo>
                  <a:cubicBezTo>
                    <a:pt x="881" y="1"/>
                    <a:pt x="877" y="1"/>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7"/>
            <p:cNvSpPr/>
            <p:nvPr/>
          </p:nvSpPr>
          <p:spPr>
            <a:xfrm>
              <a:off x="4537895" y="3777016"/>
              <a:ext cx="273023" cy="169963"/>
            </a:xfrm>
            <a:custGeom>
              <a:rect b="b" l="l" r="r" t="t"/>
              <a:pathLst>
                <a:path extrusionOk="0" h="505" w="916">
                  <a:moveTo>
                    <a:pt x="143" y="1"/>
                  </a:moveTo>
                  <a:cubicBezTo>
                    <a:pt x="137" y="1"/>
                    <a:pt x="132" y="1"/>
                    <a:pt x="126" y="1"/>
                  </a:cubicBezTo>
                  <a:cubicBezTo>
                    <a:pt x="99" y="1"/>
                    <a:pt x="66" y="6"/>
                    <a:pt x="44" y="23"/>
                  </a:cubicBezTo>
                  <a:cubicBezTo>
                    <a:pt x="0" y="61"/>
                    <a:pt x="22" y="138"/>
                    <a:pt x="49" y="187"/>
                  </a:cubicBezTo>
                  <a:cubicBezTo>
                    <a:pt x="132" y="307"/>
                    <a:pt x="252" y="401"/>
                    <a:pt x="394" y="450"/>
                  </a:cubicBezTo>
                  <a:cubicBezTo>
                    <a:pt x="447" y="469"/>
                    <a:pt x="603" y="505"/>
                    <a:pt x="722" y="505"/>
                  </a:cubicBezTo>
                  <a:cubicBezTo>
                    <a:pt x="836" y="505"/>
                    <a:pt x="915" y="472"/>
                    <a:pt x="838" y="362"/>
                  </a:cubicBezTo>
                  <a:cubicBezTo>
                    <a:pt x="677" y="132"/>
                    <a:pt x="416" y="1"/>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7"/>
            <p:cNvSpPr/>
            <p:nvPr/>
          </p:nvSpPr>
          <p:spPr>
            <a:xfrm>
              <a:off x="4671723" y="4339411"/>
              <a:ext cx="287330" cy="176694"/>
            </a:xfrm>
            <a:custGeom>
              <a:rect b="b" l="l" r="r" t="t"/>
              <a:pathLst>
                <a:path extrusionOk="0" h="525" w="964">
                  <a:moveTo>
                    <a:pt x="713" y="0"/>
                  </a:moveTo>
                  <a:cubicBezTo>
                    <a:pt x="597" y="0"/>
                    <a:pt x="481" y="29"/>
                    <a:pt x="383" y="87"/>
                  </a:cubicBezTo>
                  <a:cubicBezTo>
                    <a:pt x="268" y="153"/>
                    <a:pt x="175" y="240"/>
                    <a:pt x="93" y="339"/>
                  </a:cubicBezTo>
                  <a:cubicBezTo>
                    <a:pt x="0" y="459"/>
                    <a:pt x="142" y="525"/>
                    <a:pt x="257" y="525"/>
                  </a:cubicBezTo>
                  <a:cubicBezTo>
                    <a:pt x="383" y="508"/>
                    <a:pt x="504" y="476"/>
                    <a:pt x="613" y="415"/>
                  </a:cubicBezTo>
                  <a:cubicBezTo>
                    <a:pt x="695" y="383"/>
                    <a:pt x="777" y="344"/>
                    <a:pt x="854" y="295"/>
                  </a:cubicBezTo>
                  <a:cubicBezTo>
                    <a:pt x="909" y="257"/>
                    <a:pt x="963" y="213"/>
                    <a:pt x="958" y="136"/>
                  </a:cubicBezTo>
                  <a:cubicBezTo>
                    <a:pt x="947" y="65"/>
                    <a:pt x="865" y="21"/>
                    <a:pt x="794" y="5"/>
                  </a:cubicBezTo>
                  <a:cubicBezTo>
                    <a:pt x="767" y="2"/>
                    <a:pt x="740" y="0"/>
                    <a:pt x="7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6" name="Google Shape;2516;p7"/>
          <p:cNvSpPr/>
          <p:nvPr/>
        </p:nvSpPr>
        <p:spPr>
          <a:xfrm flipH="1">
            <a:off x="-3944325"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7"/>
          <p:cNvSpPr/>
          <p:nvPr/>
        </p:nvSpPr>
        <p:spPr>
          <a:xfrm flipH="1">
            <a:off x="130350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7"/>
          <p:cNvSpPr/>
          <p:nvPr/>
        </p:nvSpPr>
        <p:spPr>
          <a:xfrm flipH="1">
            <a:off x="6551325"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2519" name="Shape 2519"/>
        <p:cNvGrpSpPr/>
        <p:nvPr/>
      </p:nvGrpSpPr>
      <p:grpSpPr>
        <a:xfrm>
          <a:off x="0" y="0"/>
          <a:ext cx="0" cy="0"/>
          <a:chOff x="0" y="0"/>
          <a:chExt cx="0" cy="0"/>
        </a:xfrm>
      </p:grpSpPr>
      <p:sp>
        <p:nvSpPr>
          <p:cNvPr id="2520" name="Google Shape;2520;p8"/>
          <p:cNvSpPr txBox="1"/>
          <p:nvPr>
            <p:ph type="title"/>
          </p:nvPr>
        </p:nvSpPr>
        <p:spPr>
          <a:xfrm>
            <a:off x="2576475" y="1294925"/>
            <a:ext cx="3990900" cy="2553600"/>
          </a:xfrm>
          <a:prstGeom prst="rect">
            <a:avLst/>
          </a:prstGeom>
        </p:spPr>
        <p:txBody>
          <a:bodyPr anchorCtr="0" anchor="ctr" bIns="91425" lIns="91425" spcFirstLastPara="1" rIns="91425" wrap="square" tIns="91425">
            <a:noAutofit/>
          </a:bodyPr>
          <a:lstStyle>
            <a:lvl1pPr lvl="0" algn="ctr">
              <a:lnSpc>
                <a:spcPct val="90000"/>
              </a:lnSpc>
              <a:spcBef>
                <a:spcPts val="0"/>
              </a:spcBef>
              <a:spcAft>
                <a:spcPts val="0"/>
              </a:spcAft>
              <a:buSzPts val="4800"/>
              <a:buNone/>
              <a:defRPr b="1" sz="9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2521" name="Google Shape;2521;p8"/>
          <p:cNvGrpSpPr/>
          <p:nvPr/>
        </p:nvGrpSpPr>
        <p:grpSpPr>
          <a:xfrm>
            <a:off x="134075" y="3074429"/>
            <a:ext cx="1867219" cy="1940368"/>
            <a:chOff x="2785514" y="3607713"/>
            <a:chExt cx="1570544" cy="1632070"/>
          </a:xfrm>
        </p:grpSpPr>
        <p:sp>
          <p:nvSpPr>
            <p:cNvPr id="2522" name="Google Shape;2522;p8"/>
            <p:cNvSpPr/>
            <p:nvPr/>
          </p:nvSpPr>
          <p:spPr>
            <a:xfrm>
              <a:off x="3399872" y="4636001"/>
              <a:ext cx="954450" cy="602203"/>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
            <p:cNvSpPr/>
            <p:nvPr/>
          </p:nvSpPr>
          <p:spPr>
            <a:xfrm>
              <a:off x="3409183" y="4745679"/>
              <a:ext cx="946875" cy="49252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
            <p:cNvSpPr/>
            <p:nvPr/>
          </p:nvSpPr>
          <p:spPr>
            <a:xfrm>
              <a:off x="3228647" y="4005551"/>
              <a:ext cx="282642" cy="1228393"/>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
            <p:cNvSpPr/>
            <p:nvPr/>
          </p:nvSpPr>
          <p:spPr>
            <a:xfrm>
              <a:off x="3021441" y="3924911"/>
              <a:ext cx="115834" cy="70383"/>
            </a:xfrm>
            <a:custGeom>
              <a:rect b="b" l="l" r="r" t="t"/>
              <a:pathLst>
                <a:path extrusionOk="0" h="446" w="734">
                  <a:moveTo>
                    <a:pt x="47" y="1"/>
                  </a:moveTo>
                  <a:cubicBezTo>
                    <a:pt x="26" y="1"/>
                    <a:pt x="10" y="12"/>
                    <a:pt x="6" y="35"/>
                  </a:cubicBezTo>
                  <a:cubicBezTo>
                    <a:pt x="0" y="57"/>
                    <a:pt x="11" y="79"/>
                    <a:pt x="39" y="84"/>
                  </a:cubicBezTo>
                  <a:cubicBezTo>
                    <a:pt x="268" y="144"/>
                    <a:pt x="482" y="265"/>
                    <a:pt x="657" y="435"/>
                  </a:cubicBezTo>
                  <a:cubicBezTo>
                    <a:pt x="668" y="440"/>
                    <a:pt x="679" y="445"/>
                    <a:pt x="690" y="445"/>
                  </a:cubicBezTo>
                  <a:cubicBezTo>
                    <a:pt x="701" y="445"/>
                    <a:pt x="712" y="440"/>
                    <a:pt x="717" y="435"/>
                  </a:cubicBezTo>
                  <a:cubicBezTo>
                    <a:pt x="734" y="413"/>
                    <a:pt x="734" y="385"/>
                    <a:pt x="717" y="369"/>
                  </a:cubicBezTo>
                  <a:cubicBezTo>
                    <a:pt x="537" y="194"/>
                    <a:pt x="307" y="68"/>
                    <a:pt x="60" y="2"/>
                  </a:cubicBezTo>
                  <a:cubicBezTo>
                    <a:pt x="56" y="1"/>
                    <a:pt x="51" y="1"/>
                    <a:pt x="47"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
            <p:cNvSpPr/>
            <p:nvPr/>
          </p:nvSpPr>
          <p:spPr>
            <a:xfrm>
              <a:off x="3005187" y="3771046"/>
              <a:ext cx="92320" cy="191424"/>
            </a:xfrm>
            <a:custGeom>
              <a:rect b="b" l="l" r="r" t="t"/>
              <a:pathLst>
                <a:path extrusionOk="0" h="1213" w="585">
                  <a:moveTo>
                    <a:pt x="56" y="0"/>
                  </a:moveTo>
                  <a:cubicBezTo>
                    <a:pt x="27" y="0"/>
                    <a:pt x="0" y="29"/>
                    <a:pt x="16" y="63"/>
                  </a:cubicBezTo>
                  <a:cubicBezTo>
                    <a:pt x="213" y="419"/>
                    <a:pt x="377" y="791"/>
                    <a:pt x="492" y="1180"/>
                  </a:cubicBezTo>
                  <a:cubicBezTo>
                    <a:pt x="497" y="1196"/>
                    <a:pt x="519" y="1212"/>
                    <a:pt x="536" y="1212"/>
                  </a:cubicBezTo>
                  <a:lnTo>
                    <a:pt x="547" y="1207"/>
                  </a:lnTo>
                  <a:cubicBezTo>
                    <a:pt x="574" y="1202"/>
                    <a:pt x="585" y="1180"/>
                    <a:pt x="579" y="1152"/>
                  </a:cubicBezTo>
                  <a:cubicBezTo>
                    <a:pt x="459" y="758"/>
                    <a:pt x="295" y="380"/>
                    <a:pt x="92" y="19"/>
                  </a:cubicBezTo>
                  <a:cubicBezTo>
                    <a:pt x="82" y="6"/>
                    <a:pt x="69" y="0"/>
                    <a:pt x="56"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
            <p:cNvSpPr/>
            <p:nvPr/>
          </p:nvSpPr>
          <p:spPr>
            <a:xfrm>
              <a:off x="3069731" y="4059838"/>
              <a:ext cx="86639" cy="75749"/>
            </a:xfrm>
            <a:custGeom>
              <a:rect b="b" l="l" r="r" t="t"/>
              <a:pathLst>
                <a:path extrusionOk="0" h="480" w="549">
                  <a:moveTo>
                    <a:pt x="277" y="0"/>
                  </a:moveTo>
                  <a:cubicBezTo>
                    <a:pt x="199" y="0"/>
                    <a:pt x="119" y="38"/>
                    <a:pt x="72" y="116"/>
                  </a:cubicBezTo>
                  <a:cubicBezTo>
                    <a:pt x="1" y="231"/>
                    <a:pt x="39" y="379"/>
                    <a:pt x="154" y="444"/>
                  </a:cubicBezTo>
                  <a:cubicBezTo>
                    <a:pt x="194" y="468"/>
                    <a:pt x="236" y="479"/>
                    <a:pt x="276" y="479"/>
                  </a:cubicBezTo>
                  <a:cubicBezTo>
                    <a:pt x="420" y="479"/>
                    <a:pt x="548" y="344"/>
                    <a:pt x="510" y="182"/>
                  </a:cubicBezTo>
                  <a:cubicBezTo>
                    <a:pt x="482" y="64"/>
                    <a:pt x="380" y="0"/>
                    <a:pt x="277"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
            <p:cNvSpPr/>
            <p:nvPr/>
          </p:nvSpPr>
          <p:spPr>
            <a:xfrm>
              <a:off x="3117232" y="4020070"/>
              <a:ext cx="97844" cy="71961"/>
            </a:xfrm>
            <a:custGeom>
              <a:rect b="b" l="l" r="r" t="t"/>
              <a:pathLst>
                <a:path extrusionOk="0" h="456" w="620">
                  <a:moveTo>
                    <a:pt x="568" y="0"/>
                  </a:moveTo>
                  <a:cubicBezTo>
                    <a:pt x="555" y="0"/>
                    <a:pt x="543" y="6"/>
                    <a:pt x="537" y="18"/>
                  </a:cubicBezTo>
                  <a:cubicBezTo>
                    <a:pt x="406" y="182"/>
                    <a:pt x="236" y="302"/>
                    <a:pt x="39" y="373"/>
                  </a:cubicBezTo>
                  <a:cubicBezTo>
                    <a:pt x="17" y="379"/>
                    <a:pt x="1" y="406"/>
                    <a:pt x="12" y="428"/>
                  </a:cubicBezTo>
                  <a:cubicBezTo>
                    <a:pt x="17" y="445"/>
                    <a:pt x="34" y="456"/>
                    <a:pt x="50" y="456"/>
                  </a:cubicBezTo>
                  <a:lnTo>
                    <a:pt x="66" y="456"/>
                  </a:lnTo>
                  <a:cubicBezTo>
                    <a:pt x="280" y="384"/>
                    <a:pt x="466" y="248"/>
                    <a:pt x="603" y="72"/>
                  </a:cubicBezTo>
                  <a:cubicBezTo>
                    <a:pt x="619" y="50"/>
                    <a:pt x="614" y="23"/>
                    <a:pt x="597" y="12"/>
                  </a:cubicBezTo>
                  <a:cubicBezTo>
                    <a:pt x="590" y="5"/>
                    <a:pt x="579" y="0"/>
                    <a:pt x="568"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
            <p:cNvSpPr/>
            <p:nvPr/>
          </p:nvSpPr>
          <p:spPr>
            <a:xfrm>
              <a:off x="3009290" y="4090295"/>
              <a:ext cx="86481" cy="105417"/>
            </a:xfrm>
            <a:custGeom>
              <a:rect b="b" l="l" r="r" t="t"/>
              <a:pathLst>
                <a:path extrusionOk="0" h="668" w="548">
                  <a:moveTo>
                    <a:pt x="501" y="1"/>
                  </a:moveTo>
                  <a:cubicBezTo>
                    <a:pt x="489" y="1"/>
                    <a:pt x="475" y="6"/>
                    <a:pt x="466" y="16"/>
                  </a:cubicBezTo>
                  <a:lnTo>
                    <a:pt x="17" y="596"/>
                  </a:lnTo>
                  <a:cubicBezTo>
                    <a:pt x="1" y="618"/>
                    <a:pt x="6" y="645"/>
                    <a:pt x="22" y="656"/>
                  </a:cubicBezTo>
                  <a:cubicBezTo>
                    <a:pt x="33" y="662"/>
                    <a:pt x="39" y="667"/>
                    <a:pt x="50" y="667"/>
                  </a:cubicBezTo>
                  <a:cubicBezTo>
                    <a:pt x="66" y="667"/>
                    <a:pt x="77" y="662"/>
                    <a:pt x="88" y="651"/>
                  </a:cubicBezTo>
                  <a:lnTo>
                    <a:pt x="537" y="71"/>
                  </a:lnTo>
                  <a:cubicBezTo>
                    <a:pt x="548" y="49"/>
                    <a:pt x="548" y="21"/>
                    <a:pt x="526" y="11"/>
                  </a:cubicBezTo>
                  <a:cubicBezTo>
                    <a:pt x="519" y="4"/>
                    <a:pt x="510" y="1"/>
                    <a:pt x="501"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
            <p:cNvSpPr/>
            <p:nvPr/>
          </p:nvSpPr>
          <p:spPr>
            <a:xfrm>
              <a:off x="2814078" y="3818705"/>
              <a:ext cx="467283" cy="241765"/>
            </a:xfrm>
            <a:custGeom>
              <a:rect b="b" l="l" r="r" t="t"/>
              <a:pathLst>
                <a:path extrusionOk="0" h="1532" w="2961">
                  <a:moveTo>
                    <a:pt x="644" y="1"/>
                  </a:moveTo>
                  <a:cubicBezTo>
                    <a:pt x="516" y="1"/>
                    <a:pt x="390" y="21"/>
                    <a:pt x="280" y="84"/>
                  </a:cubicBezTo>
                  <a:cubicBezTo>
                    <a:pt x="115" y="177"/>
                    <a:pt x="1" y="385"/>
                    <a:pt x="72" y="555"/>
                  </a:cubicBezTo>
                  <a:cubicBezTo>
                    <a:pt x="126" y="653"/>
                    <a:pt x="214" y="735"/>
                    <a:pt x="318" y="785"/>
                  </a:cubicBezTo>
                  <a:cubicBezTo>
                    <a:pt x="871" y="1118"/>
                    <a:pt x="1495" y="1321"/>
                    <a:pt x="2119" y="1480"/>
                  </a:cubicBezTo>
                  <a:cubicBezTo>
                    <a:pt x="2260" y="1515"/>
                    <a:pt x="2379" y="1532"/>
                    <a:pt x="2479" y="1532"/>
                  </a:cubicBezTo>
                  <a:cubicBezTo>
                    <a:pt x="2928" y="1532"/>
                    <a:pt x="2961" y="1198"/>
                    <a:pt x="2633" y="817"/>
                  </a:cubicBezTo>
                  <a:cubicBezTo>
                    <a:pt x="2245" y="369"/>
                    <a:pt x="1396" y="78"/>
                    <a:pt x="833" y="13"/>
                  </a:cubicBezTo>
                  <a:cubicBezTo>
                    <a:pt x="770" y="6"/>
                    <a:pt x="707" y="1"/>
                    <a:pt x="6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
            <p:cNvSpPr/>
            <p:nvPr/>
          </p:nvSpPr>
          <p:spPr>
            <a:xfrm>
              <a:off x="2977412" y="3618602"/>
              <a:ext cx="302211" cy="405256"/>
            </a:xfrm>
            <a:custGeom>
              <a:rect b="b" l="l" r="r" t="t"/>
              <a:pathLst>
                <a:path extrusionOk="0" h="2568" w="1915">
                  <a:moveTo>
                    <a:pt x="366" y="1"/>
                  </a:moveTo>
                  <a:cubicBezTo>
                    <a:pt x="244" y="1"/>
                    <a:pt x="143" y="77"/>
                    <a:pt x="82" y="257"/>
                  </a:cubicBezTo>
                  <a:cubicBezTo>
                    <a:pt x="0" y="514"/>
                    <a:pt x="914" y="2096"/>
                    <a:pt x="1073" y="2250"/>
                  </a:cubicBezTo>
                  <a:cubicBezTo>
                    <a:pt x="1301" y="2475"/>
                    <a:pt x="1486" y="2568"/>
                    <a:pt x="1615" y="2568"/>
                  </a:cubicBezTo>
                  <a:cubicBezTo>
                    <a:pt x="1897" y="2568"/>
                    <a:pt x="1915" y="2124"/>
                    <a:pt x="1555" y="1648"/>
                  </a:cubicBezTo>
                  <a:cubicBezTo>
                    <a:pt x="1297" y="1308"/>
                    <a:pt x="1347" y="936"/>
                    <a:pt x="1100" y="586"/>
                  </a:cubicBezTo>
                  <a:cubicBezTo>
                    <a:pt x="868" y="248"/>
                    <a:pt x="584" y="1"/>
                    <a:pt x="36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
            <p:cNvSpPr/>
            <p:nvPr/>
          </p:nvSpPr>
          <p:spPr>
            <a:xfrm>
              <a:off x="2785514" y="3980302"/>
              <a:ext cx="512417" cy="161440"/>
            </a:xfrm>
            <a:custGeom>
              <a:rect b="b" l="l" r="r" t="t"/>
              <a:pathLst>
                <a:path extrusionOk="0" h="1023" w="3247">
                  <a:moveTo>
                    <a:pt x="1589" y="1"/>
                  </a:moveTo>
                  <a:cubicBezTo>
                    <a:pt x="1069" y="1"/>
                    <a:pt x="538" y="80"/>
                    <a:pt x="340" y="204"/>
                  </a:cubicBezTo>
                  <a:cubicBezTo>
                    <a:pt x="127" y="335"/>
                    <a:pt x="1" y="642"/>
                    <a:pt x="149" y="850"/>
                  </a:cubicBezTo>
                  <a:cubicBezTo>
                    <a:pt x="244" y="980"/>
                    <a:pt x="412" y="1022"/>
                    <a:pt x="589" y="1022"/>
                  </a:cubicBezTo>
                  <a:cubicBezTo>
                    <a:pt x="686" y="1022"/>
                    <a:pt x="785" y="1010"/>
                    <a:pt x="877" y="992"/>
                  </a:cubicBezTo>
                  <a:cubicBezTo>
                    <a:pt x="1222" y="937"/>
                    <a:pt x="3247" y="828"/>
                    <a:pt x="2771" y="270"/>
                  </a:cubicBezTo>
                  <a:cubicBezTo>
                    <a:pt x="2610" y="79"/>
                    <a:pt x="2104" y="1"/>
                    <a:pt x="158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
            <p:cNvSpPr/>
            <p:nvPr/>
          </p:nvSpPr>
          <p:spPr>
            <a:xfrm>
              <a:off x="3106028" y="4027960"/>
              <a:ext cx="178170" cy="227720"/>
            </a:xfrm>
            <a:custGeom>
              <a:rect b="b" l="l" r="r" t="t"/>
              <a:pathLst>
                <a:path extrusionOk="0" h="1443" w="1129">
                  <a:moveTo>
                    <a:pt x="812" y="0"/>
                  </a:moveTo>
                  <a:cubicBezTo>
                    <a:pt x="575" y="0"/>
                    <a:pt x="254" y="485"/>
                    <a:pt x="154" y="668"/>
                  </a:cubicBezTo>
                  <a:cubicBezTo>
                    <a:pt x="66" y="827"/>
                    <a:pt x="1" y="1013"/>
                    <a:pt x="50" y="1188"/>
                  </a:cubicBezTo>
                  <a:cubicBezTo>
                    <a:pt x="85" y="1328"/>
                    <a:pt x="220" y="1443"/>
                    <a:pt x="356" y="1443"/>
                  </a:cubicBezTo>
                  <a:cubicBezTo>
                    <a:pt x="392" y="1443"/>
                    <a:pt x="427" y="1435"/>
                    <a:pt x="460" y="1418"/>
                  </a:cubicBezTo>
                  <a:cubicBezTo>
                    <a:pt x="521" y="1385"/>
                    <a:pt x="570" y="1336"/>
                    <a:pt x="608" y="1276"/>
                  </a:cubicBezTo>
                  <a:cubicBezTo>
                    <a:pt x="767" y="1062"/>
                    <a:pt x="1128" y="378"/>
                    <a:pt x="969" y="104"/>
                  </a:cubicBezTo>
                  <a:cubicBezTo>
                    <a:pt x="925" y="31"/>
                    <a:pt x="871" y="0"/>
                    <a:pt x="81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8"/>
            <p:cNvSpPr/>
            <p:nvPr/>
          </p:nvSpPr>
          <p:spPr>
            <a:xfrm>
              <a:off x="3105239" y="3703030"/>
              <a:ext cx="99580" cy="75591"/>
            </a:xfrm>
            <a:custGeom>
              <a:rect b="b" l="l" r="r" t="t"/>
              <a:pathLst>
                <a:path extrusionOk="0" h="479" w="631">
                  <a:moveTo>
                    <a:pt x="319" y="0"/>
                  </a:moveTo>
                  <a:cubicBezTo>
                    <a:pt x="262" y="0"/>
                    <a:pt x="205" y="21"/>
                    <a:pt x="159" y="62"/>
                  </a:cubicBezTo>
                  <a:cubicBezTo>
                    <a:pt x="0" y="204"/>
                    <a:pt x="88" y="467"/>
                    <a:pt x="301" y="478"/>
                  </a:cubicBezTo>
                  <a:cubicBezTo>
                    <a:pt x="308" y="478"/>
                    <a:pt x="315" y="478"/>
                    <a:pt x="321" y="478"/>
                  </a:cubicBezTo>
                  <a:cubicBezTo>
                    <a:pt x="522" y="478"/>
                    <a:pt x="631" y="242"/>
                    <a:pt x="498" y="83"/>
                  </a:cubicBezTo>
                  <a:cubicBezTo>
                    <a:pt x="451" y="28"/>
                    <a:pt x="386" y="0"/>
                    <a:pt x="319"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8"/>
            <p:cNvSpPr/>
            <p:nvPr/>
          </p:nvSpPr>
          <p:spPr>
            <a:xfrm>
              <a:off x="3151635" y="3748637"/>
              <a:ext cx="108259" cy="275221"/>
            </a:xfrm>
            <a:custGeom>
              <a:rect b="b" l="l" r="r" t="t"/>
              <a:pathLst>
                <a:path extrusionOk="0" h="1744" w="686">
                  <a:moveTo>
                    <a:pt x="49" y="1"/>
                  </a:moveTo>
                  <a:cubicBezTo>
                    <a:pt x="25" y="1"/>
                    <a:pt x="1" y="19"/>
                    <a:pt x="7" y="52"/>
                  </a:cubicBezTo>
                  <a:cubicBezTo>
                    <a:pt x="35" y="183"/>
                    <a:pt x="62" y="314"/>
                    <a:pt x="73" y="446"/>
                  </a:cubicBezTo>
                  <a:cubicBezTo>
                    <a:pt x="84" y="517"/>
                    <a:pt x="95" y="583"/>
                    <a:pt x="106" y="654"/>
                  </a:cubicBezTo>
                  <a:cubicBezTo>
                    <a:pt x="139" y="845"/>
                    <a:pt x="336" y="1448"/>
                    <a:pt x="609" y="1732"/>
                  </a:cubicBezTo>
                  <a:cubicBezTo>
                    <a:pt x="615" y="1738"/>
                    <a:pt x="626" y="1743"/>
                    <a:pt x="642" y="1743"/>
                  </a:cubicBezTo>
                  <a:cubicBezTo>
                    <a:pt x="653" y="1743"/>
                    <a:pt x="664" y="1738"/>
                    <a:pt x="669" y="1732"/>
                  </a:cubicBezTo>
                  <a:cubicBezTo>
                    <a:pt x="686" y="1716"/>
                    <a:pt x="686" y="1688"/>
                    <a:pt x="669" y="1672"/>
                  </a:cubicBezTo>
                  <a:cubicBezTo>
                    <a:pt x="407" y="1404"/>
                    <a:pt x="221" y="829"/>
                    <a:pt x="193" y="643"/>
                  </a:cubicBezTo>
                  <a:cubicBezTo>
                    <a:pt x="177" y="577"/>
                    <a:pt x="171" y="506"/>
                    <a:pt x="160" y="440"/>
                  </a:cubicBezTo>
                  <a:cubicBezTo>
                    <a:pt x="149" y="298"/>
                    <a:pt x="122" y="161"/>
                    <a:pt x="89" y="30"/>
                  </a:cubicBezTo>
                  <a:cubicBezTo>
                    <a:pt x="83" y="10"/>
                    <a:pt x="66" y="1"/>
                    <a:pt x="49"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
            <p:cNvSpPr/>
            <p:nvPr/>
          </p:nvSpPr>
          <p:spPr>
            <a:xfrm>
              <a:off x="3203713" y="3607713"/>
              <a:ext cx="172805" cy="421826"/>
            </a:xfrm>
            <a:custGeom>
              <a:rect b="b" l="l" r="r" t="t"/>
              <a:pathLst>
                <a:path extrusionOk="0" h="2673" w="1095">
                  <a:moveTo>
                    <a:pt x="542" y="1"/>
                  </a:moveTo>
                  <a:cubicBezTo>
                    <a:pt x="504" y="1"/>
                    <a:pt x="465" y="7"/>
                    <a:pt x="427" y="20"/>
                  </a:cubicBezTo>
                  <a:cubicBezTo>
                    <a:pt x="186" y="102"/>
                    <a:pt x="99" y="392"/>
                    <a:pt x="60" y="644"/>
                  </a:cubicBezTo>
                  <a:cubicBezTo>
                    <a:pt x="6" y="1043"/>
                    <a:pt x="0" y="1448"/>
                    <a:pt x="44" y="1853"/>
                  </a:cubicBezTo>
                  <a:cubicBezTo>
                    <a:pt x="58" y="1976"/>
                    <a:pt x="101" y="2673"/>
                    <a:pt x="288" y="2673"/>
                  </a:cubicBezTo>
                  <a:cubicBezTo>
                    <a:pt x="318" y="2673"/>
                    <a:pt x="351" y="2655"/>
                    <a:pt x="389" y="2614"/>
                  </a:cubicBezTo>
                  <a:cubicBezTo>
                    <a:pt x="569" y="2417"/>
                    <a:pt x="651" y="2154"/>
                    <a:pt x="734" y="1897"/>
                  </a:cubicBezTo>
                  <a:lnTo>
                    <a:pt x="936" y="1224"/>
                  </a:lnTo>
                  <a:cubicBezTo>
                    <a:pt x="1018" y="967"/>
                    <a:pt x="1095" y="687"/>
                    <a:pt x="1029" y="425"/>
                  </a:cubicBezTo>
                  <a:cubicBezTo>
                    <a:pt x="973" y="201"/>
                    <a:pt x="762" y="1"/>
                    <a:pt x="54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
            <p:cNvSpPr/>
            <p:nvPr/>
          </p:nvSpPr>
          <p:spPr>
            <a:xfrm>
              <a:off x="3233539" y="3864627"/>
              <a:ext cx="177539" cy="181482"/>
            </a:xfrm>
            <a:custGeom>
              <a:rect b="b" l="l" r="r" t="t"/>
              <a:pathLst>
                <a:path extrusionOk="0" h="1150" w="1125">
                  <a:moveTo>
                    <a:pt x="903" y="0"/>
                  </a:moveTo>
                  <a:cubicBezTo>
                    <a:pt x="849" y="0"/>
                    <a:pt x="792" y="12"/>
                    <a:pt x="742" y="28"/>
                  </a:cubicBezTo>
                  <a:cubicBezTo>
                    <a:pt x="408" y="149"/>
                    <a:pt x="79" y="488"/>
                    <a:pt x="30" y="855"/>
                  </a:cubicBezTo>
                  <a:cubicBezTo>
                    <a:pt x="1" y="1074"/>
                    <a:pt x="59" y="1150"/>
                    <a:pt x="154" y="1150"/>
                  </a:cubicBezTo>
                  <a:cubicBezTo>
                    <a:pt x="309" y="1150"/>
                    <a:pt x="560" y="950"/>
                    <a:pt x="692" y="838"/>
                  </a:cubicBezTo>
                  <a:cubicBezTo>
                    <a:pt x="884" y="680"/>
                    <a:pt x="1092" y="494"/>
                    <a:pt x="1114" y="247"/>
                  </a:cubicBezTo>
                  <a:cubicBezTo>
                    <a:pt x="1125" y="187"/>
                    <a:pt x="1114" y="127"/>
                    <a:pt x="1081" y="72"/>
                  </a:cubicBezTo>
                  <a:cubicBezTo>
                    <a:pt x="1041" y="20"/>
                    <a:pt x="974" y="0"/>
                    <a:pt x="90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8"/>
            <p:cNvSpPr/>
            <p:nvPr/>
          </p:nvSpPr>
          <p:spPr>
            <a:xfrm>
              <a:off x="3940532" y="4124382"/>
              <a:ext cx="290375" cy="66122"/>
            </a:xfrm>
            <a:custGeom>
              <a:rect b="b" l="l" r="r" t="t"/>
              <a:pathLst>
                <a:path extrusionOk="0" h="419" w="1840">
                  <a:moveTo>
                    <a:pt x="400" y="0"/>
                  </a:moveTo>
                  <a:cubicBezTo>
                    <a:pt x="270" y="0"/>
                    <a:pt x="144" y="12"/>
                    <a:pt x="38" y="41"/>
                  </a:cubicBezTo>
                  <a:cubicBezTo>
                    <a:pt x="11" y="46"/>
                    <a:pt x="0" y="74"/>
                    <a:pt x="6" y="96"/>
                  </a:cubicBezTo>
                  <a:cubicBezTo>
                    <a:pt x="10" y="115"/>
                    <a:pt x="32" y="129"/>
                    <a:pt x="51" y="129"/>
                  </a:cubicBezTo>
                  <a:cubicBezTo>
                    <a:pt x="54" y="129"/>
                    <a:pt x="57" y="129"/>
                    <a:pt x="60" y="128"/>
                  </a:cubicBezTo>
                  <a:cubicBezTo>
                    <a:pt x="162" y="99"/>
                    <a:pt x="283" y="88"/>
                    <a:pt x="408" y="88"/>
                  </a:cubicBezTo>
                  <a:cubicBezTo>
                    <a:pt x="725" y="88"/>
                    <a:pt x="1068" y="162"/>
                    <a:pt x="1193" y="205"/>
                  </a:cubicBezTo>
                  <a:cubicBezTo>
                    <a:pt x="1259" y="227"/>
                    <a:pt x="1325" y="254"/>
                    <a:pt x="1390" y="282"/>
                  </a:cubicBezTo>
                  <a:cubicBezTo>
                    <a:pt x="1516" y="331"/>
                    <a:pt x="1648" y="380"/>
                    <a:pt x="1779" y="418"/>
                  </a:cubicBezTo>
                  <a:lnTo>
                    <a:pt x="1790" y="418"/>
                  </a:lnTo>
                  <a:cubicBezTo>
                    <a:pt x="1812" y="413"/>
                    <a:pt x="1828" y="402"/>
                    <a:pt x="1834" y="380"/>
                  </a:cubicBezTo>
                  <a:cubicBezTo>
                    <a:pt x="1839" y="358"/>
                    <a:pt x="1823" y="336"/>
                    <a:pt x="1801" y="331"/>
                  </a:cubicBezTo>
                  <a:cubicBezTo>
                    <a:pt x="1670" y="293"/>
                    <a:pt x="1544" y="249"/>
                    <a:pt x="1423" y="200"/>
                  </a:cubicBezTo>
                  <a:cubicBezTo>
                    <a:pt x="1358" y="172"/>
                    <a:pt x="1292" y="145"/>
                    <a:pt x="1226" y="123"/>
                  </a:cubicBezTo>
                  <a:cubicBezTo>
                    <a:pt x="1092" y="76"/>
                    <a:pt x="732" y="0"/>
                    <a:pt x="400"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8"/>
            <p:cNvSpPr/>
            <p:nvPr/>
          </p:nvSpPr>
          <p:spPr>
            <a:xfrm>
              <a:off x="3771201" y="4063310"/>
              <a:ext cx="406998" cy="219040"/>
            </a:xfrm>
            <a:custGeom>
              <a:rect b="b" l="l" r="r" t="t"/>
              <a:pathLst>
                <a:path extrusionOk="0" h="1388" w="2579">
                  <a:moveTo>
                    <a:pt x="1730" y="1"/>
                  </a:moveTo>
                  <a:cubicBezTo>
                    <a:pt x="1694" y="1"/>
                    <a:pt x="1659" y="6"/>
                    <a:pt x="1626" y="17"/>
                  </a:cubicBezTo>
                  <a:cubicBezTo>
                    <a:pt x="1029" y="165"/>
                    <a:pt x="0" y="587"/>
                    <a:pt x="71" y="860"/>
                  </a:cubicBezTo>
                  <a:cubicBezTo>
                    <a:pt x="427" y="1304"/>
                    <a:pt x="1686" y="1358"/>
                    <a:pt x="2234" y="1386"/>
                  </a:cubicBezTo>
                  <a:cubicBezTo>
                    <a:pt x="2250" y="1387"/>
                    <a:pt x="2267" y="1388"/>
                    <a:pt x="2284" y="1388"/>
                  </a:cubicBezTo>
                  <a:cubicBezTo>
                    <a:pt x="2401" y="1388"/>
                    <a:pt x="2533" y="1353"/>
                    <a:pt x="2556" y="1243"/>
                  </a:cubicBezTo>
                  <a:cubicBezTo>
                    <a:pt x="2578" y="1156"/>
                    <a:pt x="2507" y="1074"/>
                    <a:pt x="2442" y="1013"/>
                  </a:cubicBezTo>
                  <a:cubicBezTo>
                    <a:pt x="2212" y="805"/>
                    <a:pt x="1938" y="652"/>
                    <a:pt x="1637" y="576"/>
                  </a:cubicBezTo>
                  <a:cubicBezTo>
                    <a:pt x="1746" y="521"/>
                    <a:pt x="1839" y="439"/>
                    <a:pt x="1911" y="335"/>
                  </a:cubicBezTo>
                  <a:cubicBezTo>
                    <a:pt x="1971" y="231"/>
                    <a:pt x="1943" y="67"/>
                    <a:pt x="1834" y="17"/>
                  </a:cubicBezTo>
                  <a:cubicBezTo>
                    <a:pt x="1801" y="6"/>
                    <a:pt x="1766" y="1"/>
                    <a:pt x="17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
            <p:cNvSpPr/>
            <p:nvPr/>
          </p:nvSpPr>
          <p:spPr>
            <a:xfrm>
              <a:off x="3846319" y="4023699"/>
              <a:ext cx="267019" cy="132245"/>
            </a:xfrm>
            <a:custGeom>
              <a:rect b="b" l="l" r="r" t="t"/>
              <a:pathLst>
                <a:path extrusionOk="0" h="838" w="1692">
                  <a:moveTo>
                    <a:pt x="1644" y="0"/>
                  </a:moveTo>
                  <a:cubicBezTo>
                    <a:pt x="1636" y="0"/>
                    <a:pt x="1628" y="2"/>
                    <a:pt x="1621" y="6"/>
                  </a:cubicBezTo>
                  <a:cubicBezTo>
                    <a:pt x="1500" y="77"/>
                    <a:pt x="1385" y="159"/>
                    <a:pt x="1281" y="246"/>
                  </a:cubicBezTo>
                  <a:cubicBezTo>
                    <a:pt x="1227" y="285"/>
                    <a:pt x="1166" y="329"/>
                    <a:pt x="1112" y="367"/>
                  </a:cubicBezTo>
                  <a:cubicBezTo>
                    <a:pt x="958" y="476"/>
                    <a:pt x="416" y="750"/>
                    <a:pt x="44" y="750"/>
                  </a:cubicBezTo>
                  <a:cubicBezTo>
                    <a:pt x="17" y="750"/>
                    <a:pt x="0" y="766"/>
                    <a:pt x="0" y="794"/>
                  </a:cubicBezTo>
                  <a:cubicBezTo>
                    <a:pt x="0" y="816"/>
                    <a:pt x="17" y="838"/>
                    <a:pt x="44" y="838"/>
                  </a:cubicBezTo>
                  <a:cubicBezTo>
                    <a:pt x="438" y="838"/>
                    <a:pt x="1008" y="553"/>
                    <a:pt x="1166" y="438"/>
                  </a:cubicBezTo>
                  <a:cubicBezTo>
                    <a:pt x="1221" y="400"/>
                    <a:pt x="1276" y="356"/>
                    <a:pt x="1331" y="312"/>
                  </a:cubicBezTo>
                  <a:cubicBezTo>
                    <a:pt x="1440" y="230"/>
                    <a:pt x="1550" y="153"/>
                    <a:pt x="1664" y="82"/>
                  </a:cubicBezTo>
                  <a:cubicBezTo>
                    <a:pt x="1686" y="71"/>
                    <a:pt x="1692" y="44"/>
                    <a:pt x="1681" y="22"/>
                  </a:cubicBezTo>
                  <a:cubicBezTo>
                    <a:pt x="1674" y="7"/>
                    <a:pt x="1659" y="0"/>
                    <a:pt x="1644" y="0"/>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8"/>
            <p:cNvSpPr/>
            <p:nvPr/>
          </p:nvSpPr>
          <p:spPr>
            <a:xfrm>
              <a:off x="3765993" y="3969728"/>
              <a:ext cx="230722" cy="229929"/>
            </a:xfrm>
            <a:custGeom>
              <a:rect b="b" l="l" r="r" t="t"/>
              <a:pathLst>
                <a:path extrusionOk="0" h="1457" w="1462">
                  <a:moveTo>
                    <a:pt x="1135" y="1"/>
                  </a:moveTo>
                  <a:cubicBezTo>
                    <a:pt x="946" y="1"/>
                    <a:pt x="753" y="116"/>
                    <a:pt x="608" y="249"/>
                  </a:cubicBezTo>
                  <a:cubicBezTo>
                    <a:pt x="356" y="479"/>
                    <a:pt x="165" y="764"/>
                    <a:pt x="44" y="1081"/>
                  </a:cubicBezTo>
                  <a:cubicBezTo>
                    <a:pt x="11" y="1152"/>
                    <a:pt x="0" y="1234"/>
                    <a:pt x="6" y="1311"/>
                  </a:cubicBezTo>
                  <a:cubicBezTo>
                    <a:pt x="17" y="1420"/>
                    <a:pt x="53" y="1457"/>
                    <a:pt x="100" y="1457"/>
                  </a:cubicBezTo>
                  <a:cubicBezTo>
                    <a:pt x="171" y="1457"/>
                    <a:pt x="267" y="1371"/>
                    <a:pt x="340" y="1322"/>
                  </a:cubicBezTo>
                  <a:cubicBezTo>
                    <a:pt x="504" y="1207"/>
                    <a:pt x="674" y="1108"/>
                    <a:pt x="838" y="993"/>
                  </a:cubicBezTo>
                  <a:cubicBezTo>
                    <a:pt x="1068" y="835"/>
                    <a:pt x="1281" y="643"/>
                    <a:pt x="1413" y="391"/>
                  </a:cubicBezTo>
                  <a:cubicBezTo>
                    <a:pt x="1445" y="331"/>
                    <a:pt x="1462" y="265"/>
                    <a:pt x="1451" y="194"/>
                  </a:cubicBezTo>
                  <a:cubicBezTo>
                    <a:pt x="1429" y="118"/>
                    <a:pt x="1369" y="52"/>
                    <a:pt x="1292" y="30"/>
                  </a:cubicBezTo>
                  <a:cubicBezTo>
                    <a:pt x="1241" y="10"/>
                    <a:pt x="1188" y="1"/>
                    <a:pt x="11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8"/>
            <p:cNvSpPr/>
            <p:nvPr/>
          </p:nvSpPr>
          <p:spPr>
            <a:xfrm>
              <a:off x="3681406" y="3987877"/>
              <a:ext cx="151027" cy="212728"/>
            </a:xfrm>
            <a:custGeom>
              <a:rect b="b" l="l" r="r" t="t"/>
              <a:pathLst>
                <a:path extrusionOk="0" h="1348" w="957">
                  <a:moveTo>
                    <a:pt x="236" y="1"/>
                  </a:moveTo>
                  <a:cubicBezTo>
                    <a:pt x="218" y="1"/>
                    <a:pt x="199" y="3"/>
                    <a:pt x="181" y="8"/>
                  </a:cubicBezTo>
                  <a:cubicBezTo>
                    <a:pt x="60" y="36"/>
                    <a:pt x="16" y="178"/>
                    <a:pt x="11" y="304"/>
                  </a:cubicBezTo>
                  <a:cubicBezTo>
                    <a:pt x="0" y="660"/>
                    <a:pt x="192" y="1092"/>
                    <a:pt x="515" y="1278"/>
                  </a:cubicBezTo>
                  <a:cubicBezTo>
                    <a:pt x="602" y="1327"/>
                    <a:pt x="669" y="1347"/>
                    <a:pt x="719" y="1347"/>
                  </a:cubicBezTo>
                  <a:cubicBezTo>
                    <a:pt x="956" y="1347"/>
                    <a:pt x="817" y="876"/>
                    <a:pt x="744" y="654"/>
                  </a:cubicBezTo>
                  <a:cubicBezTo>
                    <a:pt x="668" y="413"/>
                    <a:pt x="575" y="156"/>
                    <a:pt x="356" y="36"/>
                  </a:cubicBezTo>
                  <a:cubicBezTo>
                    <a:pt x="318" y="13"/>
                    <a:pt x="278" y="1"/>
                    <a:pt x="2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8"/>
            <p:cNvSpPr/>
            <p:nvPr/>
          </p:nvSpPr>
          <p:spPr>
            <a:xfrm>
              <a:off x="3765677" y="4182298"/>
              <a:ext cx="124041" cy="225826"/>
            </a:xfrm>
            <a:custGeom>
              <a:rect b="b" l="l" r="r" t="t"/>
              <a:pathLst>
                <a:path extrusionOk="0" h="1431" w="786">
                  <a:moveTo>
                    <a:pt x="196" y="1"/>
                  </a:moveTo>
                  <a:cubicBezTo>
                    <a:pt x="1" y="1"/>
                    <a:pt x="36" y="456"/>
                    <a:pt x="57" y="675"/>
                  </a:cubicBezTo>
                  <a:cubicBezTo>
                    <a:pt x="79" y="927"/>
                    <a:pt x="117" y="1201"/>
                    <a:pt x="309" y="1360"/>
                  </a:cubicBezTo>
                  <a:cubicBezTo>
                    <a:pt x="353" y="1403"/>
                    <a:pt x="413" y="1425"/>
                    <a:pt x="473" y="1431"/>
                  </a:cubicBezTo>
                  <a:cubicBezTo>
                    <a:pt x="594" y="1425"/>
                    <a:pt x="670" y="1294"/>
                    <a:pt x="698" y="1174"/>
                  </a:cubicBezTo>
                  <a:cubicBezTo>
                    <a:pt x="785" y="829"/>
                    <a:pt x="692" y="363"/>
                    <a:pt x="413" y="117"/>
                  </a:cubicBezTo>
                  <a:cubicBezTo>
                    <a:pt x="320" y="35"/>
                    <a:pt x="249" y="1"/>
                    <a:pt x="1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
            <p:cNvSpPr/>
            <p:nvPr/>
          </p:nvSpPr>
          <p:spPr>
            <a:xfrm>
              <a:off x="3403186" y="4190347"/>
              <a:ext cx="431144" cy="1046280"/>
            </a:xfrm>
            <a:custGeom>
              <a:rect b="b" l="l" r="r" t="t"/>
              <a:pathLst>
                <a:path extrusionOk="0" h="6630" w="2732">
                  <a:moveTo>
                    <a:pt x="2694" y="0"/>
                  </a:moveTo>
                  <a:cubicBezTo>
                    <a:pt x="2644" y="11"/>
                    <a:pt x="2595" y="22"/>
                    <a:pt x="2540" y="28"/>
                  </a:cubicBezTo>
                  <a:cubicBezTo>
                    <a:pt x="2163" y="83"/>
                    <a:pt x="1528" y="176"/>
                    <a:pt x="1161" y="1747"/>
                  </a:cubicBezTo>
                  <a:cubicBezTo>
                    <a:pt x="1073" y="2130"/>
                    <a:pt x="986" y="2606"/>
                    <a:pt x="893" y="3104"/>
                  </a:cubicBezTo>
                  <a:cubicBezTo>
                    <a:pt x="663" y="4330"/>
                    <a:pt x="406" y="5720"/>
                    <a:pt x="1" y="6569"/>
                  </a:cubicBezTo>
                  <a:lnTo>
                    <a:pt x="126" y="6629"/>
                  </a:lnTo>
                  <a:cubicBezTo>
                    <a:pt x="537" y="5764"/>
                    <a:pt x="800" y="4363"/>
                    <a:pt x="1024" y="3131"/>
                  </a:cubicBezTo>
                  <a:cubicBezTo>
                    <a:pt x="1117" y="2633"/>
                    <a:pt x="1205" y="2163"/>
                    <a:pt x="1292" y="1779"/>
                  </a:cubicBezTo>
                  <a:cubicBezTo>
                    <a:pt x="1637" y="302"/>
                    <a:pt x="2217" y="214"/>
                    <a:pt x="2562" y="165"/>
                  </a:cubicBezTo>
                  <a:cubicBezTo>
                    <a:pt x="2617" y="159"/>
                    <a:pt x="2677" y="148"/>
                    <a:pt x="2732" y="132"/>
                  </a:cubicBezTo>
                  <a:lnTo>
                    <a:pt x="2694" y="0"/>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
            <p:cNvSpPr/>
            <p:nvPr/>
          </p:nvSpPr>
          <p:spPr>
            <a:xfrm>
              <a:off x="3164733" y="4360465"/>
              <a:ext cx="252500" cy="879317"/>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
            <p:cNvSpPr/>
            <p:nvPr/>
          </p:nvSpPr>
          <p:spPr>
            <a:xfrm>
              <a:off x="3163944" y="4354469"/>
              <a:ext cx="297319" cy="883736"/>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47" name="Google Shape;2547;p8"/>
          <p:cNvGrpSpPr/>
          <p:nvPr/>
        </p:nvGrpSpPr>
        <p:grpSpPr>
          <a:xfrm flipH="1" rot="-1702807">
            <a:off x="1800472" y="3942202"/>
            <a:ext cx="672293" cy="1107831"/>
            <a:chOff x="10360252" y="-2712448"/>
            <a:chExt cx="236654" cy="389949"/>
          </a:xfrm>
        </p:grpSpPr>
        <p:sp>
          <p:nvSpPr>
            <p:cNvPr id="2548" name="Google Shape;2548;p8"/>
            <p:cNvSpPr/>
            <p:nvPr/>
          </p:nvSpPr>
          <p:spPr>
            <a:xfrm>
              <a:off x="10442022" y="-2522139"/>
              <a:ext cx="130858" cy="199640"/>
            </a:xfrm>
            <a:custGeom>
              <a:rect b="b" l="l" r="r" t="t"/>
              <a:pathLst>
                <a:path extrusionOk="0" h="3274" w="2146">
                  <a:moveTo>
                    <a:pt x="1210" y="0"/>
                  </a:moveTo>
                  <a:lnTo>
                    <a:pt x="1166" y="39"/>
                  </a:lnTo>
                  <a:cubicBezTo>
                    <a:pt x="1128" y="66"/>
                    <a:pt x="1084" y="93"/>
                    <a:pt x="1040" y="104"/>
                  </a:cubicBezTo>
                  <a:cubicBezTo>
                    <a:pt x="1040" y="115"/>
                    <a:pt x="1035" y="121"/>
                    <a:pt x="1035" y="126"/>
                  </a:cubicBezTo>
                  <a:cubicBezTo>
                    <a:pt x="1035" y="121"/>
                    <a:pt x="1035" y="115"/>
                    <a:pt x="1035" y="110"/>
                  </a:cubicBezTo>
                  <a:cubicBezTo>
                    <a:pt x="1004" y="118"/>
                    <a:pt x="972" y="122"/>
                    <a:pt x="940" y="122"/>
                  </a:cubicBezTo>
                  <a:cubicBezTo>
                    <a:pt x="849" y="122"/>
                    <a:pt x="759" y="89"/>
                    <a:pt x="690" y="28"/>
                  </a:cubicBezTo>
                  <a:cubicBezTo>
                    <a:pt x="679" y="39"/>
                    <a:pt x="663" y="44"/>
                    <a:pt x="646" y="50"/>
                  </a:cubicBezTo>
                  <a:cubicBezTo>
                    <a:pt x="717" y="126"/>
                    <a:pt x="777" y="214"/>
                    <a:pt x="832" y="301"/>
                  </a:cubicBezTo>
                  <a:cubicBezTo>
                    <a:pt x="931" y="482"/>
                    <a:pt x="942" y="630"/>
                    <a:pt x="958" y="876"/>
                  </a:cubicBezTo>
                  <a:cubicBezTo>
                    <a:pt x="905" y="799"/>
                    <a:pt x="280" y="328"/>
                    <a:pt x="90" y="328"/>
                  </a:cubicBezTo>
                  <a:cubicBezTo>
                    <a:pt x="64" y="328"/>
                    <a:pt x="46" y="336"/>
                    <a:pt x="39" y="356"/>
                  </a:cubicBezTo>
                  <a:cubicBezTo>
                    <a:pt x="0" y="471"/>
                    <a:pt x="794" y="1051"/>
                    <a:pt x="860" y="1122"/>
                  </a:cubicBezTo>
                  <a:cubicBezTo>
                    <a:pt x="980" y="1248"/>
                    <a:pt x="991" y="1221"/>
                    <a:pt x="1073" y="1401"/>
                  </a:cubicBezTo>
                  <a:cubicBezTo>
                    <a:pt x="1188" y="1642"/>
                    <a:pt x="1243" y="1932"/>
                    <a:pt x="1341" y="2184"/>
                  </a:cubicBezTo>
                  <a:cubicBezTo>
                    <a:pt x="1133" y="2042"/>
                    <a:pt x="898" y="1960"/>
                    <a:pt x="652" y="1932"/>
                  </a:cubicBezTo>
                  <a:lnTo>
                    <a:pt x="652" y="1932"/>
                  </a:lnTo>
                  <a:cubicBezTo>
                    <a:pt x="887" y="2179"/>
                    <a:pt x="1193" y="2343"/>
                    <a:pt x="1429" y="2556"/>
                  </a:cubicBezTo>
                  <a:cubicBezTo>
                    <a:pt x="1642" y="2748"/>
                    <a:pt x="1708" y="3076"/>
                    <a:pt x="1932" y="3273"/>
                  </a:cubicBezTo>
                  <a:cubicBezTo>
                    <a:pt x="1867" y="3060"/>
                    <a:pt x="1779" y="2852"/>
                    <a:pt x="1670" y="2660"/>
                  </a:cubicBezTo>
                  <a:cubicBezTo>
                    <a:pt x="1703" y="2502"/>
                    <a:pt x="2146" y="1505"/>
                    <a:pt x="1872" y="1429"/>
                  </a:cubicBezTo>
                  <a:cubicBezTo>
                    <a:pt x="1869" y="1428"/>
                    <a:pt x="1865" y="1427"/>
                    <a:pt x="1862" y="1427"/>
                  </a:cubicBezTo>
                  <a:cubicBezTo>
                    <a:pt x="1725" y="1427"/>
                    <a:pt x="1526" y="2133"/>
                    <a:pt x="1484" y="2277"/>
                  </a:cubicBezTo>
                  <a:cubicBezTo>
                    <a:pt x="1369" y="1921"/>
                    <a:pt x="1396" y="1856"/>
                    <a:pt x="1484" y="1467"/>
                  </a:cubicBezTo>
                  <a:cubicBezTo>
                    <a:pt x="1505" y="1380"/>
                    <a:pt x="1692" y="613"/>
                    <a:pt x="1686" y="602"/>
                  </a:cubicBezTo>
                  <a:cubicBezTo>
                    <a:pt x="1673" y="585"/>
                    <a:pt x="1658" y="578"/>
                    <a:pt x="1641" y="578"/>
                  </a:cubicBezTo>
                  <a:cubicBezTo>
                    <a:pt x="1478" y="578"/>
                    <a:pt x="1188" y="1352"/>
                    <a:pt x="1183" y="1401"/>
                  </a:cubicBezTo>
                  <a:cubicBezTo>
                    <a:pt x="892" y="1035"/>
                    <a:pt x="1095" y="471"/>
                    <a:pt x="134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
            <p:cNvSpPr/>
            <p:nvPr/>
          </p:nvSpPr>
          <p:spPr>
            <a:xfrm>
              <a:off x="10360252" y="-2712448"/>
              <a:ext cx="236654" cy="228483"/>
            </a:xfrm>
            <a:custGeom>
              <a:rect b="b" l="l" r="r" t="t"/>
              <a:pathLst>
                <a:path extrusionOk="0" h="3747" w="3881">
                  <a:moveTo>
                    <a:pt x="1596" y="1"/>
                  </a:moveTo>
                  <a:cubicBezTo>
                    <a:pt x="1538" y="1"/>
                    <a:pt x="1480" y="17"/>
                    <a:pt x="1429" y="51"/>
                  </a:cubicBezTo>
                  <a:cubicBezTo>
                    <a:pt x="1155" y="220"/>
                    <a:pt x="1172" y="620"/>
                    <a:pt x="1276" y="877"/>
                  </a:cubicBezTo>
                  <a:cubicBezTo>
                    <a:pt x="1150" y="784"/>
                    <a:pt x="1002" y="718"/>
                    <a:pt x="849" y="696"/>
                  </a:cubicBezTo>
                  <a:cubicBezTo>
                    <a:pt x="812" y="688"/>
                    <a:pt x="774" y="683"/>
                    <a:pt x="736" y="683"/>
                  </a:cubicBezTo>
                  <a:cubicBezTo>
                    <a:pt x="656" y="683"/>
                    <a:pt x="575" y="703"/>
                    <a:pt x="504" y="740"/>
                  </a:cubicBezTo>
                  <a:cubicBezTo>
                    <a:pt x="416" y="795"/>
                    <a:pt x="361" y="899"/>
                    <a:pt x="361" y="1003"/>
                  </a:cubicBezTo>
                  <a:cubicBezTo>
                    <a:pt x="361" y="1123"/>
                    <a:pt x="427" y="1244"/>
                    <a:pt x="351" y="1353"/>
                  </a:cubicBezTo>
                  <a:cubicBezTo>
                    <a:pt x="268" y="1463"/>
                    <a:pt x="137" y="1479"/>
                    <a:pt x="66" y="1594"/>
                  </a:cubicBezTo>
                  <a:cubicBezTo>
                    <a:pt x="0" y="1709"/>
                    <a:pt x="11" y="1851"/>
                    <a:pt x="88" y="1961"/>
                  </a:cubicBezTo>
                  <a:cubicBezTo>
                    <a:pt x="247" y="2200"/>
                    <a:pt x="471" y="2233"/>
                    <a:pt x="713" y="2233"/>
                  </a:cubicBezTo>
                  <a:cubicBezTo>
                    <a:pt x="786" y="2233"/>
                    <a:pt x="861" y="2230"/>
                    <a:pt x="936" y="2229"/>
                  </a:cubicBezTo>
                  <a:lnTo>
                    <a:pt x="936" y="2229"/>
                  </a:lnTo>
                  <a:cubicBezTo>
                    <a:pt x="668" y="2339"/>
                    <a:pt x="411" y="2590"/>
                    <a:pt x="476" y="2913"/>
                  </a:cubicBezTo>
                  <a:cubicBezTo>
                    <a:pt x="493" y="3028"/>
                    <a:pt x="580" y="3127"/>
                    <a:pt x="701" y="3160"/>
                  </a:cubicBezTo>
                  <a:cubicBezTo>
                    <a:pt x="730" y="3168"/>
                    <a:pt x="766" y="3170"/>
                    <a:pt x="805" y="3170"/>
                  </a:cubicBezTo>
                  <a:cubicBezTo>
                    <a:pt x="829" y="3170"/>
                    <a:pt x="853" y="3169"/>
                    <a:pt x="877" y="3169"/>
                  </a:cubicBezTo>
                  <a:cubicBezTo>
                    <a:pt x="940" y="3169"/>
                    <a:pt x="1002" y="3173"/>
                    <a:pt x="1040" y="3203"/>
                  </a:cubicBezTo>
                  <a:cubicBezTo>
                    <a:pt x="1117" y="3264"/>
                    <a:pt x="1133" y="3422"/>
                    <a:pt x="1193" y="3510"/>
                  </a:cubicBezTo>
                  <a:cubicBezTo>
                    <a:pt x="1254" y="3603"/>
                    <a:pt x="1358" y="3658"/>
                    <a:pt x="1467" y="3663"/>
                  </a:cubicBezTo>
                  <a:cubicBezTo>
                    <a:pt x="1746" y="3658"/>
                    <a:pt x="1938" y="3340"/>
                    <a:pt x="1993" y="3105"/>
                  </a:cubicBezTo>
                  <a:cubicBezTo>
                    <a:pt x="2042" y="3373"/>
                    <a:pt x="2250" y="3712"/>
                    <a:pt x="2545" y="3745"/>
                  </a:cubicBezTo>
                  <a:cubicBezTo>
                    <a:pt x="2556" y="3746"/>
                    <a:pt x="2567" y="3747"/>
                    <a:pt x="2577" y="3747"/>
                  </a:cubicBezTo>
                  <a:cubicBezTo>
                    <a:pt x="2680" y="3747"/>
                    <a:pt x="2776" y="3698"/>
                    <a:pt x="2836" y="3614"/>
                  </a:cubicBezTo>
                  <a:cubicBezTo>
                    <a:pt x="2907" y="3515"/>
                    <a:pt x="2907" y="3368"/>
                    <a:pt x="3022" y="3296"/>
                  </a:cubicBezTo>
                  <a:cubicBezTo>
                    <a:pt x="3115" y="3236"/>
                    <a:pt x="3241" y="3269"/>
                    <a:pt x="3345" y="3236"/>
                  </a:cubicBezTo>
                  <a:cubicBezTo>
                    <a:pt x="3449" y="3203"/>
                    <a:pt x="3525" y="3121"/>
                    <a:pt x="3553" y="3017"/>
                  </a:cubicBezTo>
                  <a:cubicBezTo>
                    <a:pt x="3618" y="2722"/>
                    <a:pt x="3372" y="2453"/>
                    <a:pt x="3148" y="2306"/>
                  </a:cubicBezTo>
                  <a:lnTo>
                    <a:pt x="3148" y="2306"/>
                  </a:lnTo>
                  <a:cubicBezTo>
                    <a:pt x="3172" y="2309"/>
                    <a:pt x="3196" y="2310"/>
                    <a:pt x="3221" y="2310"/>
                  </a:cubicBezTo>
                  <a:cubicBezTo>
                    <a:pt x="3291" y="2310"/>
                    <a:pt x="3363" y="2299"/>
                    <a:pt x="3432" y="2278"/>
                  </a:cubicBezTo>
                  <a:cubicBezTo>
                    <a:pt x="3651" y="2207"/>
                    <a:pt x="3881" y="2021"/>
                    <a:pt x="3782" y="1764"/>
                  </a:cubicBezTo>
                  <a:cubicBezTo>
                    <a:pt x="3739" y="1643"/>
                    <a:pt x="3629" y="1611"/>
                    <a:pt x="3558" y="1517"/>
                  </a:cubicBezTo>
                  <a:cubicBezTo>
                    <a:pt x="3487" y="1430"/>
                    <a:pt x="3553" y="1342"/>
                    <a:pt x="3580" y="1244"/>
                  </a:cubicBezTo>
                  <a:cubicBezTo>
                    <a:pt x="3640" y="1069"/>
                    <a:pt x="3613" y="877"/>
                    <a:pt x="3432" y="789"/>
                  </a:cubicBezTo>
                  <a:cubicBezTo>
                    <a:pt x="3355" y="752"/>
                    <a:pt x="3271" y="735"/>
                    <a:pt x="3188" y="735"/>
                  </a:cubicBezTo>
                  <a:cubicBezTo>
                    <a:pt x="3018" y="735"/>
                    <a:pt x="2847" y="805"/>
                    <a:pt x="2726" y="915"/>
                  </a:cubicBezTo>
                  <a:cubicBezTo>
                    <a:pt x="2814" y="696"/>
                    <a:pt x="2808" y="330"/>
                    <a:pt x="2611" y="160"/>
                  </a:cubicBezTo>
                  <a:cubicBezTo>
                    <a:pt x="2564" y="121"/>
                    <a:pt x="2506" y="101"/>
                    <a:pt x="2447" y="101"/>
                  </a:cubicBezTo>
                  <a:cubicBezTo>
                    <a:pt x="2423" y="101"/>
                    <a:pt x="2399" y="105"/>
                    <a:pt x="2376" y="111"/>
                  </a:cubicBezTo>
                  <a:cubicBezTo>
                    <a:pt x="2278" y="130"/>
                    <a:pt x="2151" y="236"/>
                    <a:pt x="2046" y="236"/>
                  </a:cubicBezTo>
                  <a:cubicBezTo>
                    <a:pt x="2034" y="236"/>
                    <a:pt x="2021" y="235"/>
                    <a:pt x="2009" y="231"/>
                  </a:cubicBezTo>
                  <a:cubicBezTo>
                    <a:pt x="1905" y="204"/>
                    <a:pt x="1834" y="78"/>
                    <a:pt x="1735" y="34"/>
                  </a:cubicBezTo>
                  <a:cubicBezTo>
                    <a:pt x="1691" y="12"/>
                    <a:pt x="1643" y="1"/>
                    <a:pt x="1596"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8"/>
            <p:cNvSpPr/>
            <p:nvPr/>
          </p:nvSpPr>
          <p:spPr>
            <a:xfrm>
              <a:off x="10435680" y="-2640190"/>
              <a:ext cx="86161" cy="80246"/>
            </a:xfrm>
            <a:custGeom>
              <a:rect b="b" l="l" r="r" t="t"/>
              <a:pathLst>
                <a:path extrusionOk="0" h="1316" w="1413">
                  <a:moveTo>
                    <a:pt x="722" y="0"/>
                  </a:moveTo>
                  <a:cubicBezTo>
                    <a:pt x="584" y="0"/>
                    <a:pt x="450" y="54"/>
                    <a:pt x="323" y="130"/>
                  </a:cubicBezTo>
                  <a:lnTo>
                    <a:pt x="219" y="174"/>
                  </a:lnTo>
                  <a:cubicBezTo>
                    <a:pt x="230" y="376"/>
                    <a:pt x="0" y="508"/>
                    <a:pt x="50" y="727"/>
                  </a:cubicBezTo>
                  <a:cubicBezTo>
                    <a:pt x="121" y="754"/>
                    <a:pt x="225" y="754"/>
                    <a:pt x="121" y="863"/>
                  </a:cubicBezTo>
                  <a:cubicBezTo>
                    <a:pt x="164" y="951"/>
                    <a:pt x="175" y="1060"/>
                    <a:pt x="290" y="1088"/>
                  </a:cubicBezTo>
                  <a:cubicBezTo>
                    <a:pt x="372" y="1104"/>
                    <a:pt x="433" y="1170"/>
                    <a:pt x="444" y="1252"/>
                  </a:cubicBezTo>
                  <a:cubicBezTo>
                    <a:pt x="467" y="1276"/>
                    <a:pt x="475" y="1316"/>
                    <a:pt x="511" y="1316"/>
                  </a:cubicBezTo>
                  <a:cubicBezTo>
                    <a:pt x="517" y="1316"/>
                    <a:pt x="524" y="1315"/>
                    <a:pt x="531" y="1312"/>
                  </a:cubicBezTo>
                  <a:lnTo>
                    <a:pt x="668" y="1290"/>
                  </a:lnTo>
                  <a:cubicBezTo>
                    <a:pt x="700" y="1268"/>
                    <a:pt x="732" y="1237"/>
                    <a:pt x="762" y="1237"/>
                  </a:cubicBezTo>
                  <a:cubicBezTo>
                    <a:pt x="784" y="1237"/>
                    <a:pt x="806" y="1253"/>
                    <a:pt x="827" y="1301"/>
                  </a:cubicBezTo>
                  <a:lnTo>
                    <a:pt x="969" y="1285"/>
                  </a:lnTo>
                  <a:cubicBezTo>
                    <a:pt x="975" y="1296"/>
                    <a:pt x="981" y="1301"/>
                    <a:pt x="988" y="1301"/>
                  </a:cubicBezTo>
                  <a:cubicBezTo>
                    <a:pt x="995" y="1301"/>
                    <a:pt x="1002" y="1296"/>
                    <a:pt x="1007" y="1285"/>
                  </a:cubicBezTo>
                  <a:lnTo>
                    <a:pt x="1133" y="1148"/>
                  </a:lnTo>
                  <a:cubicBezTo>
                    <a:pt x="1161" y="1126"/>
                    <a:pt x="1210" y="1110"/>
                    <a:pt x="1221" y="1066"/>
                  </a:cubicBezTo>
                  <a:cubicBezTo>
                    <a:pt x="1265" y="1022"/>
                    <a:pt x="1308" y="984"/>
                    <a:pt x="1352" y="940"/>
                  </a:cubicBezTo>
                  <a:cubicBezTo>
                    <a:pt x="1358" y="896"/>
                    <a:pt x="1363" y="852"/>
                    <a:pt x="1363" y="814"/>
                  </a:cubicBezTo>
                  <a:cubicBezTo>
                    <a:pt x="1347" y="759"/>
                    <a:pt x="1314" y="710"/>
                    <a:pt x="1374" y="661"/>
                  </a:cubicBezTo>
                  <a:cubicBezTo>
                    <a:pt x="1407" y="644"/>
                    <a:pt x="1412" y="601"/>
                    <a:pt x="1391" y="573"/>
                  </a:cubicBezTo>
                  <a:cubicBezTo>
                    <a:pt x="1407" y="420"/>
                    <a:pt x="1226" y="382"/>
                    <a:pt x="1204" y="256"/>
                  </a:cubicBezTo>
                  <a:cubicBezTo>
                    <a:pt x="1226" y="228"/>
                    <a:pt x="1232" y="196"/>
                    <a:pt x="1210" y="168"/>
                  </a:cubicBezTo>
                  <a:lnTo>
                    <a:pt x="1089" y="75"/>
                  </a:lnTo>
                  <a:lnTo>
                    <a:pt x="975" y="64"/>
                  </a:lnTo>
                  <a:cubicBezTo>
                    <a:pt x="889" y="19"/>
                    <a:pt x="805" y="0"/>
                    <a:pt x="7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8"/>
            <p:cNvSpPr/>
            <p:nvPr/>
          </p:nvSpPr>
          <p:spPr>
            <a:xfrm>
              <a:off x="10453668" y="-2691715"/>
              <a:ext cx="19452" cy="47136"/>
            </a:xfrm>
            <a:custGeom>
              <a:rect b="b" l="l" r="r" t="t"/>
              <a:pathLst>
                <a:path extrusionOk="0" h="773" w="319">
                  <a:moveTo>
                    <a:pt x="1" y="1"/>
                  </a:moveTo>
                  <a:cubicBezTo>
                    <a:pt x="110" y="236"/>
                    <a:pt x="132" y="493"/>
                    <a:pt x="176" y="745"/>
                  </a:cubicBezTo>
                  <a:cubicBezTo>
                    <a:pt x="193" y="764"/>
                    <a:pt x="210" y="773"/>
                    <a:pt x="226" y="773"/>
                  </a:cubicBezTo>
                  <a:cubicBezTo>
                    <a:pt x="247" y="773"/>
                    <a:pt x="267" y="759"/>
                    <a:pt x="285" y="734"/>
                  </a:cubicBezTo>
                  <a:cubicBezTo>
                    <a:pt x="318" y="526"/>
                    <a:pt x="275" y="318"/>
                    <a:pt x="154" y="148"/>
                  </a:cubicBezTo>
                  <a:cubicBezTo>
                    <a:pt x="110" y="88"/>
                    <a:pt x="61" y="44"/>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
            <p:cNvSpPr/>
            <p:nvPr/>
          </p:nvSpPr>
          <p:spPr>
            <a:xfrm>
              <a:off x="10435680" y="-2562567"/>
              <a:ext cx="26098" cy="47501"/>
            </a:xfrm>
            <a:custGeom>
              <a:rect b="b" l="l" r="r" t="t"/>
              <a:pathLst>
                <a:path extrusionOk="0" h="779" w="428">
                  <a:moveTo>
                    <a:pt x="363" y="1"/>
                  </a:moveTo>
                  <a:cubicBezTo>
                    <a:pt x="334" y="1"/>
                    <a:pt x="302" y="35"/>
                    <a:pt x="268" y="72"/>
                  </a:cubicBezTo>
                  <a:cubicBezTo>
                    <a:pt x="263" y="78"/>
                    <a:pt x="258" y="99"/>
                    <a:pt x="241" y="127"/>
                  </a:cubicBezTo>
                  <a:cubicBezTo>
                    <a:pt x="236" y="149"/>
                    <a:pt x="219" y="176"/>
                    <a:pt x="208" y="203"/>
                  </a:cubicBezTo>
                  <a:cubicBezTo>
                    <a:pt x="181" y="247"/>
                    <a:pt x="164" y="291"/>
                    <a:pt x="143" y="340"/>
                  </a:cubicBezTo>
                  <a:cubicBezTo>
                    <a:pt x="137" y="379"/>
                    <a:pt x="126" y="411"/>
                    <a:pt x="126" y="411"/>
                  </a:cubicBezTo>
                  <a:cubicBezTo>
                    <a:pt x="71" y="598"/>
                    <a:pt x="0" y="713"/>
                    <a:pt x="17" y="723"/>
                  </a:cubicBezTo>
                  <a:cubicBezTo>
                    <a:pt x="17" y="724"/>
                    <a:pt x="18" y="724"/>
                    <a:pt x="18" y="724"/>
                  </a:cubicBezTo>
                  <a:cubicBezTo>
                    <a:pt x="39" y="724"/>
                    <a:pt x="154" y="541"/>
                    <a:pt x="248" y="541"/>
                  </a:cubicBezTo>
                  <a:cubicBezTo>
                    <a:pt x="253" y="541"/>
                    <a:pt x="258" y="542"/>
                    <a:pt x="263" y="543"/>
                  </a:cubicBezTo>
                  <a:cubicBezTo>
                    <a:pt x="334" y="559"/>
                    <a:pt x="356" y="680"/>
                    <a:pt x="372" y="778"/>
                  </a:cubicBezTo>
                  <a:cubicBezTo>
                    <a:pt x="383" y="548"/>
                    <a:pt x="362" y="313"/>
                    <a:pt x="427" y="83"/>
                  </a:cubicBezTo>
                  <a:cubicBezTo>
                    <a:pt x="408" y="23"/>
                    <a:pt x="386" y="1"/>
                    <a:pt x="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8"/>
            <p:cNvSpPr/>
            <p:nvPr/>
          </p:nvSpPr>
          <p:spPr>
            <a:xfrm>
              <a:off x="10398972" y="-2642446"/>
              <a:ext cx="50124" cy="31891"/>
            </a:xfrm>
            <a:custGeom>
              <a:rect b="b" l="l" r="r" t="t"/>
              <a:pathLst>
                <a:path extrusionOk="0" h="523" w="822">
                  <a:moveTo>
                    <a:pt x="121" y="1"/>
                  </a:moveTo>
                  <a:cubicBezTo>
                    <a:pt x="118" y="1"/>
                    <a:pt x="116" y="1"/>
                    <a:pt x="115" y="3"/>
                  </a:cubicBezTo>
                  <a:cubicBezTo>
                    <a:pt x="99" y="14"/>
                    <a:pt x="290" y="189"/>
                    <a:pt x="252" y="276"/>
                  </a:cubicBezTo>
                  <a:cubicBezTo>
                    <a:pt x="230" y="326"/>
                    <a:pt x="141" y="338"/>
                    <a:pt x="56" y="338"/>
                  </a:cubicBezTo>
                  <a:cubicBezTo>
                    <a:pt x="37" y="338"/>
                    <a:pt x="18" y="338"/>
                    <a:pt x="0" y="337"/>
                  </a:cubicBezTo>
                  <a:lnTo>
                    <a:pt x="0" y="337"/>
                  </a:lnTo>
                  <a:cubicBezTo>
                    <a:pt x="225" y="397"/>
                    <a:pt x="460" y="419"/>
                    <a:pt x="679" y="523"/>
                  </a:cubicBezTo>
                  <a:cubicBezTo>
                    <a:pt x="821" y="501"/>
                    <a:pt x="772" y="435"/>
                    <a:pt x="717" y="369"/>
                  </a:cubicBezTo>
                  <a:lnTo>
                    <a:pt x="668" y="331"/>
                  </a:lnTo>
                  <a:cubicBezTo>
                    <a:pt x="641" y="315"/>
                    <a:pt x="619" y="298"/>
                    <a:pt x="597" y="282"/>
                  </a:cubicBezTo>
                  <a:cubicBezTo>
                    <a:pt x="558" y="249"/>
                    <a:pt x="520" y="222"/>
                    <a:pt x="476" y="200"/>
                  </a:cubicBezTo>
                  <a:cubicBezTo>
                    <a:pt x="438" y="178"/>
                    <a:pt x="405" y="167"/>
                    <a:pt x="405" y="167"/>
                  </a:cubicBezTo>
                  <a:cubicBezTo>
                    <a:pt x="244" y="82"/>
                    <a:pt x="148" y="1"/>
                    <a:pt x="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8"/>
            <p:cNvSpPr/>
            <p:nvPr/>
          </p:nvSpPr>
          <p:spPr>
            <a:xfrm>
              <a:off x="10520133" y="-2659337"/>
              <a:ext cx="33721" cy="53294"/>
            </a:xfrm>
            <a:custGeom>
              <a:rect b="b" l="l" r="r" t="t"/>
              <a:pathLst>
                <a:path extrusionOk="0" h="874" w="553">
                  <a:moveTo>
                    <a:pt x="509" y="1"/>
                  </a:moveTo>
                  <a:lnTo>
                    <a:pt x="509" y="1"/>
                  </a:lnTo>
                  <a:cubicBezTo>
                    <a:pt x="520" y="241"/>
                    <a:pt x="438" y="477"/>
                    <a:pt x="274" y="652"/>
                  </a:cubicBezTo>
                  <a:cubicBezTo>
                    <a:pt x="197" y="734"/>
                    <a:pt x="104" y="800"/>
                    <a:pt x="0" y="844"/>
                  </a:cubicBezTo>
                  <a:cubicBezTo>
                    <a:pt x="22" y="854"/>
                    <a:pt x="38" y="865"/>
                    <a:pt x="60" y="871"/>
                  </a:cubicBezTo>
                  <a:cubicBezTo>
                    <a:pt x="70" y="873"/>
                    <a:pt x="80" y="874"/>
                    <a:pt x="90" y="874"/>
                  </a:cubicBezTo>
                  <a:cubicBezTo>
                    <a:pt x="249" y="874"/>
                    <a:pt x="437" y="639"/>
                    <a:pt x="509" y="428"/>
                  </a:cubicBezTo>
                  <a:cubicBezTo>
                    <a:pt x="547" y="285"/>
                    <a:pt x="553" y="137"/>
                    <a:pt x="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8"/>
            <p:cNvSpPr/>
            <p:nvPr/>
          </p:nvSpPr>
          <p:spPr>
            <a:xfrm>
              <a:off x="10410314" y="-2594092"/>
              <a:ext cx="40428" cy="16952"/>
            </a:xfrm>
            <a:custGeom>
              <a:rect b="b" l="l" r="r" t="t"/>
              <a:pathLst>
                <a:path extrusionOk="0" h="278" w="663">
                  <a:moveTo>
                    <a:pt x="566" y="1"/>
                  </a:moveTo>
                  <a:cubicBezTo>
                    <a:pt x="549" y="1"/>
                    <a:pt x="530" y="7"/>
                    <a:pt x="509" y="20"/>
                  </a:cubicBezTo>
                  <a:cubicBezTo>
                    <a:pt x="433" y="80"/>
                    <a:pt x="416" y="42"/>
                    <a:pt x="236" y="129"/>
                  </a:cubicBezTo>
                  <a:cubicBezTo>
                    <a:pt x="154" y="173"/>
                    <a:pt x="77" y="217"/>
                    <a:pt x="0" y="277"/>
                  </a:cubicBezTo>
                  <a:lnTo>
                    <a:pt x="580" y="157"/>
                  </a:lnTo>
                  <a:cubicBezTo>
                    <a:pt x="630" y="146"/>
                    <a:pt x="663" y="118"/>
                    <a:pt x="635" y="58"/>
                  </a:cubicBezTo>
                  <a:cubicBezTo>
                    <a:pt x="621" y="22"/>
                    <a:pt x="597"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
            <p:cNvSpPr/>
            <p:nvPr/>
          </p:nvSpPr>
          <p:spPr>
            <a:xfrm>
              <a:off x="10518792" y="-2587933"/>
              <a:ext cx="37745" cy="14269"/>
            </a:xfrm>
            <a:custGeom>
              <a:rect b="b" l="l" r="r" t="t"/>
              <a:pathLst>
                <a:path extrusionOk="0" h="234" w="619">
                  <a:moveTo>
                    <a:pt x="44" y="1"/>
                  </a:moveTo>
                  <a:cubicBezTo>
                    <a:pt x="17" y="34"/>
                    <a:pt x="0" y="83"/>
                    <a:pt x="11" y="127"/>
                  </a:cubicBezTo>
                  <a:cubicBezTo>
                    <a:pt x="42" y="214"/>
                    <a:pt x="218" y="234"/>
                    <a:pt x="373" y="234"/>
                  </a:cubicBezTo>
                  <a:cubicBezTo>
                    <a:pt x="491" y="234"/>
                    <a:pt x="597" y="222"/>
                    <a:pt x="619" y="220"/>
                  </a:cubicBezTo>
                  <a:lnTo>
                    <a:pt x="44"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8"/>
            <p:cNvSpPr/>
            <p:nvPr/>
          </p:nvSpPr>
          <p:spPr>
            <a:xfrm>
              <a:off x="10383240" y="-2600616"/>
              <a:ext cx="50124" cy="7927"/>
            </a:xfrm>
            <a:custGeom>
              <a:rect b="b" l="l" r="r" t="t"/>
              <a:pathLst>
                <a:path extrusionOk="0" h="130" w="822">
                  <a:moveTo>
                    <a:pt x="822" y="1"/>
                  </a:moveTo>
                  <a:lnTo>
                    <a:pt x="822" y="1"/>
                  </a:lnTo>
                  <a:cubicBezTo>
                    <a:pt x="623" y="50"/>
                    <a:pt x="419" y="77"/>
                    <a:pt x="215" y="77"/>
                  </a:cubicBezTo>
                  <a:cubicBezTo>
                    <a:pt x="144" y="77"/>
                    <a:pt x="72" y="74"/>
                    <a:pt x="1" y="67"/>
                  </a:cubicBezTo>
                  <a:lnTo>
                    <a:pt x="1" y="67"/>
                  </a:lnTo>
                  <a:cubicBezTo>
                    <a:pt x="127" y="106"/>
                    <a:pt x="252" y="129"/>
                    <a:pt x="374" y="129"/>
                  </a:cubicBezTo>
                  <a:cubicBezTo>
                    <a:pt x="527" y="129"/>
                    <a:pt x="676" y="92"/>
                    <a:pt x="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8"/>
            <p:cNvSpPr/>
            <p:nvPr/>
          </p:nvSpPr>
          <p:spPr>
            <a:xfrm>
              <a:off x="10422997" y="-2651654"/>
              <a:ext cx="15061" cy="18781"/>
            </a:xfrm>
            <a:custGeom>
              <a:rect b="b" l="l" r="r" t="t"/>
              <a:pathLst>
                <a:path extrusionOk="0" h="308" w="247">
                  <a:moveTo>
                    <a:pt x="28" y="0"/>
                  </a:moveTo>
                  <a:lnTo>
                    <a:pt x="0" y="28"/>
                  </a:lnTo>
                  <a:lnTo>
                    <a:pt x="197" y="307"/>
                  </a:lnTo>
                  <a:lnTo>
                    <a:pt x="247" y="263"/>
                  </a:lnTo>
                  <a:lnTo>
                    <a:pt x="2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
            <p:cNvSpPr/>
            <p:nvPr/>
          </p:nvSpPr>
          <p:spPr>
            <a:xfrm>
              <a:off x="10493730" y="-2679703"/>
              <a:ext cx="21403" cy="33477"/>
            </a:xfrm>
            <a:custGeom>
              <a:rect b="b" l="l" r="r" t="t"/>
              <a:pathLst>
                <a:path extrusionOk="0" h="549" w="351">
                  <a:moveTo>
                    <a:pt x="351" y="1"/>
                  </a:moveTo>
                  <a:cubicBezTo>
                    <a:pt x="258" y="198"/>
                    <a:pt x="116" y="367"/>
                    <a:pt x="1" y="548"/>
                  </a:cubicBezTo>
                  <a:cubicBezTo>
                    <a:pt x="198" y="433"/>
                    <a:pt x="329" y="225"/>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
            <p:cNvSpPr/>
            <p:nvPr/>
          </p:nvSpPr>
          <p:spPr>
            <a:xfrm>
              <a:off x="10446351" y="-2677691"/>
              <a:ext cx="9086" cy="17744"/>
            </a:xfrm>
            <a:custGeom>
              <a:rect b="b" l="l" r="r" t="t"/>
              <a:pathLst>
                <a:path extrusionOk="0" h="291" w="149">
                  <a:moveTo>
                    <a:pt x="55" y="1"/>
                  </a:moveTo>
                  <a:lnTo>
                    <a:pt x="0" y="11"/>
                  </a:lnTo>
                  <a:lnTo>
                    <a:pt x="104" y="291"/>
                  </a:lnTo>
                  <a:lnTo>
                    <a:pt x="148" y="274"/>
                  </a:lnTo>
                  <a:lnTo>
                    <a:pt x="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8"/>
            <p:cNvSpPr/>
            <p:nvPr/>
          </p:nvSpPr>
          <p:spPr>
            <a:xfrm>
              <a:off x="10507084" y="-2572262"/>
              <a:ext cx="54453" cy="25123"/>
            </a:xfrm>
            <a:custGeom>
              <a:rect b="b" l="l" r="r" t="t"/>
              <a:pathLst>
                <a:path extrusionOk="0" h="412" w="893">
                  <a:moveTo>
                    <a:pt x="84" y="1"/>
                  </a:moveTo>
                  <a:cubicBezTo>
                    <a:pt x="39" y="1"/>
                    <a:pt x="1" y="37"/>
                    <a:pt x="1" y="83"/>
                  </a:cubicBezTo>
                  <a:cubicBezTo>
                    <a:pt x="329" y="116"/>
                    <a:pt x="641" y="176"/>
                    <a:pt x="893" y="412"/>
                  </a:cubicBezTo>
                  <a:cubicBezTo>
                    <a:pt x="690" y="149"/>
                    <a:pt x="406" y="40"/>
                    <a:pt x="94" y="1"/>
                  </a:cubicBezTo>
                  <a:cubicBezTo>
                    <a:pt x="90" y="1"/>
                    <a:pt x="87" y="1"/>
                    <a:pt x="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
            <p:cNvSpPr/>
            <p:nvPr/>
          </p:nvSpPr>
          <p:spPr>
            <a:xfrm>
              <a:off x="10492755" y="-2559091"/>
              <a:ext cx="8415" cy="42989"/>
            </a:xfrm>
            <a:custGeom>
              <a:rect b="b" l="l" r="r" t="t"/>
              <a:pathLst>
                <a:path extrusionOk="0" h="705" w="138">
                  <a:moveTo>
                    <a:pt x="96" y="0"/>
                  </a:moveTo>
                  <a:cubicBezTo>
                    <a:pt x="89" y="0"/>
                    <a:pt x="82" y="1"/>
                    <a:pt x="77" y="4"/>
                  </a:cubicBezTo>
                  <a:cubicBezTo>
                    <a:pt x="33" y="245"/>
                    <a:pt x="0" y="480"/>
                    <a:pt x="137" y="705"/>
                  </a:cubicBezTo>
                  <a:cubicBezTo>
                    <a:pt x="110" y="469"/>
                    <a:pt x="71" y="240"/>
                    <a:pt x="115" y="4"/>
                  </a:cubicBezTo>
                  <a:cubicBezTo>
                    <a:pt x="110" y="1"/>
                    <a:pt x="103" y="0"/>
                    <a:pt x="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8"/>
            <p:cNvSpPr/>
            <p:nvPr/>
          </p:nvSpPr>
          <p:spPr>
            <a:xfrm>
              <a:off x="10406655" y="-2574213"/>
              <a:ext cx="37074" cy="19391"/>
            </a:xfrm>
            <a:custGeom>
              <a:rect b="b" l="l" r="r" t="t"/>
              <a:pathLst>
                <a:path extrusionOk="0" h="318" w="608">
                  <a:moveTo>
                    <a:pt x="608" y="0"/>
                  </a:moveTo>
                  <a:cubicBezTo>
                    <a:pt x="361" y="28"/>
                    <a:pt x="148" y="115"/>
                    <a:pt x="0" y="318"/>
                  </a:cubicBezTo>
                  <a:cubicBezTo>
                    <a:pt x="192" y="197"/>
                    <a:pt x="394" y="88"/>
                    <a:pt x="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8"/>
            <p:cNvSpPr/>
            <p:nvPr/>
          </p:nvSpPr>
          <p:spPr>
            <a:xfrm>
              <a:off x="10522084" y="-2601897"/>
              <a:ext cx="46465" cy="13842"/>
            </a:xfrm>
            <a:custGeom>
              <a:rect b="b" l="l" r="r" t="t"/>
              <a:pathLst>
                <a:path extrusionOk="0" h="227" w="762">
                  <a:moveTo>
                    <a:pt x="17" y="0"/>
                  </a:moveTo>
                  <a:lnTo>
                    <a:pt x="1" y="88"/>
                  </a:lnTo>
                  <a:cubicBezTo>
                    <a:pt x="176" y="128"/>
                    <a:pt x="340" y="227"/>
                    <a:pt x="540" y="227"/>
                  </a:cubicBezTo>
                  <a:cubicBezTo>
                    <a:pt x="609" y="227"/>
                    <a:pt x="682" y="215"/>
                    <a:pt x="762" y="186"/>
                  </a:cubicBezTo>
                  <a:cubicBezTo>
                    <a:pt x="466" y="159"/>
                    <a:pt x="231" y="120"/>
                    <a:pt x="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
            <p:cNvSpPr/>
            <p:nvPr/>
          </p:nvSpPr>
          <p:spPr>
            <a:xfrm>
              <a:off x="10511779" y="-2652324"/>
              <a:ext cx="29757" cy="30794"/>
            </a:xfrm>
            <a:custGeom>
              <a:rect b="b" l="l" r="r" t="t"/>
              <a:pathLst>
                <a:path extrusionOk="0" h="505" w="488">
                  <a:moveTo>
                    <a:pt x="487" y="1"/>
                  </a:moveTo>
                  <a:cubicBezTo>
                    <a:pt x="257" y="72"/>
                    <a:pt x="159" y="269"/>
                    <a:pt x="6" y="422"/>
                  </a:cubicBezTo>
                  <a:cubicBezTo>
                    <a:pt x="6" y="449"/>
                    <a:pt x="0" y="477"/>
                    <a:pt x="0" y="504"/>
                  </a:cubicBezTo>
                  <a:cubicBezTo>
                    <a:pt x="181" y="351"/>
                    <a:pt x="296" y="143"/>
                    <a:pt x="4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
            <p:cNvSpPr/>
            <p:nvPr/>
          </p:nvSpPr>
          <p:spPr>
            <a:xfrm>
              <a:off x="10468999" y="-2610636"/>
              <a:ext cx="26170" cy="23576"/>
            </a:xfrm>
            <a:custGeom>
              <a:rect b="b" l="l" r="r" t="t"/>
              <a:pathLst>
                <a:path extrusionOk="0" h="218" w="242">
                  <a:moveTo>
                    <a:pt x="117" y="0"/>
                  </a:moveTo>
                  <a:cubicBezTo>
                    <a:pt x="72" y="0"/>
                    <a:pt x="32" y="35"/>
                    <a:pt x="23" y="81"/>
                  </a:cubicBezTo>
                  <a:cubicBezTo>
                    <a:pt x="1" y="141"/>
                    <a:pt x="44" y="212"/>
                    <a:pt x="110" y="218"/>
                  </a:cubicBezTo>
                  <a:cubicBezTo>
                    <a:pt x="176" y="218"/>
                    <a:pt x="225" y="196"/>
                    <a:pt x="231" y="119"/>
                  </a:cubicBezTo>
                  <a:cubicBezTo>
                    <a:pt x="241" y="59"/>
                    <a:pt x="198" y="10"/>
                    <a:pt x="143" y="4"/>
                  </a:cubicBezTo>
                  <a:cubicBezTo>
                    <a:pt x="134" y="2"/>
                    <a:pt x="126" y="0"/>
                    <a:pt x="11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
            <p:cNvSpPr/>
            <p:nvPr/>
          </p:nvSpPr>
          <p:spPr>
            <a:xfrm>
              <a:off x="10506413" y="-2568969"/>
              <a:ext cx="36465" cy="52563"/>
            </a:xfrm>
            <a:custGeom>
              <a:rect b="b" l="l" r="r" t="t"/>
              <a:pathLst>
                <a:path extrusionOk="0" h="862" w="598">
                  <a:moveTo>
                    <a:pt x="66" y="1"/>
                  </a:moveTo>
                  <a:cubicBezTo>
                    <a:pt x="9" y="1"/>
                    <a:pt x="5" y="70"/>
                    <a:pt x="1" y="139"/>
                  </a:cubicBezTo>
                  <a:cubicBezTo>
                    <a:pt x="1" y="150"/>
                    <a:pt x="12" y="172"/>
                    <a:pt x="17" y="204"/>
                  </a:cubicBezTo>
                  <a:cubicBezTo>
                    <a:pt x="28" y="232"/>
                    <a:pt x="33" y="259"/>
                    <a:pt x="39" y="292"/>
                  </a:cubicBezTo>
                  <a:cubicBezTo>
                    <a:pt x="50" y="347"/>
                    <a:pt x="66" y="396"/>
                    <a:pt x="83" y="451"/>
                  </a:cubicBezTo>
                  <a:cubicBezTo>
                    <a:pt x="105" y="489"/>
                    <a:pt x="116" y="522"/>
                    <a:pt x="116" y="522"/>
                  </a:cubicBezTo>
                  <a:cubicBezTo>
                    <a:pt x="203" y="719"/>
                    <a:pt x="220" y="861"/>
                    <a:pt x="241" y="861"/>
                  </a:cubicBezTo>
                  <a:cubicBezTo>
                    <a:pt x="269" y="856"/>
                    <a:pt x="231" y="577"/>
                    <a:pt x="335" y="527"/>
                  </a:cubicBezTo>
                  <a:cubicBezTo>
                    <a:pt x="347" y="520"/>
                    <a:pt x="360" y="517"/>
                    <a:pt x="375" y="517"/>
                  </a:cubicBezTo>
                  <a:cubicBezTo>
                    <a:pt x="442" y="517"/>
                    <a:pt x="530" y="579"/>
                    <a:pt x="597" y="637"/>
                  </a:cubicBezTo>
                  <a:cubicBezTo>
                    <a:pt x="444" y="440"/>
                    <a:pt x="258" y="265"/>
                    <a:pt x="148" y="29"/>
                  </a:cubicBezTo>
                  <a:cubicBezTo>
                    <a:pt x="113" y="9"/>
                    <a:pt x="86" y="1"/>
                    <a:pt x="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
            <p:cNvSpPr/>
            <p:nvPr/>
          </p:nvSpPr>
          <p:spPr>
            <a:xfrm>
              <a:off x="10480376" y="-2689032"/>
              <a:ext cx="26769" cy="47501"/>
            </a:xfrm>
            <a:custGeom>
              <a:rect b="b" l="l" r="r" t="t"/>
              <a:pathLst>
                <a:path extrusionOk="0" h="779" w="439">
                  <a:moveTo>
                    <a:pt x="66" y="0"/>
                  </a:moveTo>
                  <a:cubicBezTo>
                    <a:pt x="50" y="230"/>
                    <a:pt x="66" y="471"/>
                    <a:pt x="1" y="696"/>
                  </a:cubicBezTo>
                  <a:cubicBezTo>
                    <a:pt x="20" y="757"/>
                    <a:pt x="42" y="779"/>
                    <a:pt x="66" y="779"/>
                  </a:cubicBezTo>
                  <a:cubicBezTo>
                    <a:pt x="95" y="779"/>
                    <a:pt x="126" y="745"/>
                    <a:pt x="159" y="712"/>
                  </a:cubicBezTo>
                  <a:cubicBezTo>
                    <a:pt x="165" y="701"/>
                    <a:pt x="170" y="679"/>
                    <a:pt x="187" y="657"/>
                  </a:cubicBezTo>
                  <a:cubicBezTo>
                    <a:pt x="192" y="630"/>
                    <a:pt x="209" y="603"/>
                    <a:pt x="220" y="581"/>
                  </a:cubicBezTo>
                  <a:cubicBezTo>
                    <a:pt x="247" y="537"/>
                    <a:pt x="269" y="488"/>
                    <a:pt x="285" y="444"/>
                  </a:cubicBezTo>
                  <a:cubicBezTo>
                    <a:pt x="296" y="400"/>
                    <a:pt x="307" y="373"/>
                    <a:pt x="307" y="373"/>
                  </a:cubicBezTo>
                  <a:cubicBezTo>
                    <a:pt x="362" y="181"/>
                    <a:pt x="439" y="66"/>
                    <a:pt x="417" y="55"/>
                  </a:cubicBezTo>
                  <a:cubicBezTo>
                    <a:pt x="416" y="55"/>
                    <a:pt x="416" y="55"/>
                    <a:pt x="415" y="55"/>
                  </a:cubicBezTo>
                  <a:cubicBezTo>
                    <a:pt x="395" y="55"/>
                    <a:pt x="277" y="238"/>
                    <a:pt x="187" y="238"/>
                  </a:cubicBezTo>
                  <a:cubicBezTo>
                    <a:pt x="182" y="238"/>
                    <a:pt x="176" y="237"/>
                    <a:pt x="170" y="236"/>
                  </a:cubicBezTo>
                  <a:cubicBezTo>
                    <a:pt x="99" y="219"/>
                    <a:pt x="77" y="99"/>
                    <a:pt x="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9" name="Google Shape;2569;p8"/>
          <p:cNvGrpSpPr/>
          <p:nvPr/>
        </p:nvGrpSpPr>
        <p:grpSpPr>
          <a:xfrm rot="8456799">
            <a:off x="8417884" y="-317302"/>
            <a:ext cx="2074116" cy="1235107"/>
            <a:chOff x="238125" y="2514275"/>
            <a:chExt cx="904975" cy="538900"/>
          </a:xfrm>
        </p:grpSpPr>
        <p:sp>
          <p:nvSpPr>
            <p:cNvPr id="2570" name="Google Shape;2570;p8"/>
            <p:cNvSpPr/>
            <p:nvPr/>
          </p:nvSpPr>
          <p:spPr>
            <a:xfrm>
              <a:off x="1068275" y="2876625"/>
              <a:ext cx="67875" cy="72400"/>
            </a:xfrm>
            <a:custGeom>
              <a:rect b="b" l="l" r="r" t="t"/>
              <a:pathLst>
                <a:path extrusionOk="0" h="2896" w="2715">
                  <a:moveTo>
                    <a:pt x="1469" y="0"/>
                  </a:moveTo>
                  <a:cubicBezTo>
                    <a:pt x="1391" y="0"/>
                    <a:pt x="1300" y="18"/>
                    <a:pt x="1196" y="58"/>
                  </a:cubicBezTo>
                  <a:cubicBezTo>
                    <a:pt x="590" y="287"/>
                    <a:pt x="0" y="2013"/>
                    <a:pt x="0" y="2013"/>
                  </a:cubicBezTo>
                  <a:lnTo>
                    <a:pt x="2028" y="2895"/>
                  </a:lnTo>
                  <a:cubicBezTo>
                    <a:pt x="2028" y="2895"/>
                    <a:pt x="2715" y="2675"/>
                    <a:pt x="2524" y="2136"/>
                  </a:cubicBezTo>
                  <a:cubicBezTo>
                    <a:pt x="2417" y="1835"/>
                    <a:pt x="2187" y="1768"/>
                    <a:pt x="2005" y="1768"/>
                  </a:cubicBezTo>
                  <a:cubicBezTo>
                    <a:pt x="1938" y="1768"/>
                    <a:pt x="1878" y="1777"/>
                    <a:pt x="1832" y="1787"/>
                  </a:cubicBezTo>
                  <a:lnTo>
                    <a:pt x="1832" y="1787"/>
                  </a:lnTo>
                  <a:cubicBezTo>
                    <a:pt x="2013" y="1730"/>
                    <a:pt x="2410" y="1554"/>
                    <a:pt x="2308" y="1131"/>
                  </a:cubicBezTo>
                  <a:cubicBezTo>
                    <a:pt x="2225" y="787"/>
                    <a:pt x="1957" y="723"/>
                    <a:pt x="1770" y="723"/>
                  </a:cubicBezTo>
                  <a:cubicBezTo>
                    <a:pt x="1660" y="723"/>
                    <a:pt x="1578" y="745"/>
                    <a:pt x="1578" y="745"/>
                  </a:cubicBezTo>
                  <a:cubicBezTo>
                    <a:pt x="1912" y="418"/>
                    <a:pt x="1847" y="0"/>
                    <a:pt x="146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
            <p:cNvSpPr/>
            <p:nvPr/>
          </p:nvSpPr>
          <p:spPr>
            <a:xfrm>
              <a:off x="1095425" y="2881450"/>
              <a:ext cx="20575" cy="19850"/>
            </a:xfrm>
            <a:custGeom>
              <a:rect b="b" l="l" r="r" t="t"/>
              <a:pathLst>
                <a:path extrusionOk="0" h="794" w="823">
                  <a:moveTo>
                    <a:pt x="789" y="1"/>
                  </a:moveTo>
                  <a:cubicBezTo>
                    <a:pt x="683" y="306"/>
                    <a:pt x="9" y="756"/>
                    <a:pt x="0" y="764"/>
                  </a:cubicBezTo>
                  <a:lnTo>
                    <a:pt x="21" y="794"/>
                  </a:lnTo>
                  <a:cubicBezTo>
                    <a:pt x="47" y="772"/>
                    <a:pt x="713" y="331"/>
                    <a:pt x="823" y="13"/>
                  </a:cubicBezTo>
                  <a:lnTo>
                    <a:pt x="789"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
            <p:cNvSpPr/>
            <p:nvPr/>
          </p:nvSpPr>
          <p:spPr>
            <a:xfrm>
              <a:off x="1111000" y="2876800"/>
              <a:ext cx="10225" cy="7975"/>
            </a:xfrm>
            <a:custGeom>
              <a:rect b="b" l="l" r="r" t="t"/>
              <a:pathLst>
                <a:path extrusionOk="0" h="319" w="409">
                  <a:moveTo>
                    <a:pt x="203" y="1"/>
                  </a:moveTo>
                  <a:cubicBezTo>
                    <a:pt x="174" y="1"/>
                    <a:pt x="145" y="9"/>
                    <a:pt x="119" y="25"/>
                  </a:cubicBezTo>
                  <a:cubicBezTo>
                    <a:pt x="1" y="106"/>
                    <a:pt x="34" y="284"/>
                    <a:pt x="170" y="314"/>
                  </a:cubicBezTo>
                  <a:cubicBezTo>
                    <a:pt x="184" y="317"/>
                    <a:pt x="197" y="319"/>
                    <a:pt x="210" y="319"/>
                  </a:cubicBezTo>
                  <a:cubicBezTo>
                    <a:pt x="329" y="319"/>
                    <a:pt x="409" y="184"/>
                    <a:pt x="340" y="76"/>
                  </a:cubicBezTo>
                  <a:cubicBezTo>
                    <a:pt x="307" y="27"/>
                    <a:pt x="255" y="1"/>
                    <a:pt x="20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8"/>
            <p:cNvSpPr/>
            <p:nvPr/>
          </p:nvSpPr>
          <p:spPr>
            <a:xfrm>
              <a:off x="1106875" y="2889925"/>
              <a:ext cx="23025" cy="16900"/>
            </a:xfrm>
            <a:custGeom>
              <a:rect b="b" l="l" r="r" t="t"/>
              <a:pathLst>
                <a:path extrusionOk="0" h="676" w="921">
                  <a:moveTo>
                    <a:pt x="887" y="1"/>
                  </a:moveTo>
                  <a:cubicBezTo>
                    <a:pt x="742" y="289"/>
                    <a:pt x="9" y="641"/>
                    <a:pt x="0" y="641"/>
                  </a:cubicBezTo>
                  <a:lnTo>
                    <a:pt x="17" y="675"/>
                  </a:lnTo>
                  <a:cubicBezTo>
                    <a:pt x="47" y="663"/>
                    <a:pt x="768" y="315"/>
                    <a:pt x="921" y="18"/>
                  </a:cubicBezTo>
                  <a:lnTo>
                    <a:pt x="88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
            <p:cNvSpPr/>
            <p:nvPr/>
          </p:nvSpPr>
          <p:spPr>
            <a:xfrm>
              <a:off x="1125325" y="2885525"/>
              <a:ext cx="9775" cy="7950"/>
            </a:xfrm>
            <a:custGeom>
              <a:rect b="b" l="l" r="r" t="t"/>
              <a:pathLst>
                <a:path extrusionOk="0" h="318" w="391">
                  <a:moveTo>
                    <a:pt x="196" y="0"/>
                  </a:moveTo>
                  <a:cubicBezTo>
                    <a:pt x="173" y="0"/>
                    <a:pt x="150" y="5"/>
                    <a:pt x="127" y="16"/>
                  </a:cubicBezTo>
                  <a:cubicBezTo>
                    <a:pt x="0" y="75"/>
                    <a:pt x="9" y="257"/>
                    <a:pt x="140" y="308"/>
                  </a:cubicBezTo>
                  <a:cubicBezTo>
                    <a:pt x="158" y="315"/>
                    <a:pt x="176" y="318"/>
                    <a:pt x="194" y="318"/>
                  </a:cubicBezTo>
                  <a:cubicBezTo>
                    <a:pt x="303" y="318"/>
                    <a:pt x="391" y="202"/>
                    <a:pt x="339" y="92"/>
                  </a:cubicBezTo>
                  <a:cubicBezTo>
                    <a:pt x="312" y="34"/>
                    <a:pt x="256" y="0"/>
                    <a:pt x="19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
            <p:cNvSpPr/>
            <p:nvPr/>
          </p:nvSpPr>
          <p:spPr>
            <a:xfrm>
              <a:off x="1111225" y="2904250"/>
              <a:ext cx="27050" cy="7775"/>
            </a:xfrm>
            <a:custGeom>
              <a:rect b="b" l="l" r="r" t="t"/>
              <a:pathLst>
                <a:path extrusionOk="0" h="311" w="1082">
                  <a:moveTo>
                    <a:pt x="1060" y="0"/>
                  </a:moveTo>
                  <a:cubicBezTo>
                    <a:pt x="819" y="213"/>
                    <a:pt x="8" y="272"/>
                    <a:pt x="0" y="272"/>
                  </a:cubicBezTo>
                  <a:lnTo>
                    <a:pt x="0" y="310"/>
                  </a:lnTo>
                  <a:cubicBezTo>
                    <a:pt x="34" y="310"/>
                    <a:pt x="831" y="251"/>
                    <a:pt x="1082" y="26"/>
                  </a:cubicBezTo>
                  <a:lnTo>
                    <a:pt x="1060"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
            <p:cNvSpPr/>
            <p:nvPr/>
          </p:nvSpPr>
          <p:spPr>
            <a:xfrm>
              <a:off x="1133700" y="2900225"/>
              <a:ext cx="9400" cy="7975"/>
            </a:xfrm>
            <a:custGeom>
              <a:rect b="b" l="l" r="r" t="t"/>
              <a:pathLst>
                <a:path extrusionOk="0" h="319" w="376">
                  <a:moveTo>
                    <a:pt x="211" y="0"/>
                  </a:moveTo>
                  <a:cubicBezTo>
                    <a:pt x="209" y="0"/>
                    <a:pt x="206" y="0"/>
                    <a:pt x="204" y="0"/>
                  </a:cubicBezTo>
                  <a:cubicBezTo>
                    <a:pt x="60" y="9"/>
                    <a:pt x="0" y="183"/>
                    <a:pt x="106" y="276"/>
                  </a:cubicBezTo>
                  <a:cubicBezTo>
                    <a:pt x="137" y="306"/>
                    <a:pt x="174" y="319"/>
                    <a:pt x="211" y="319"/>
                  </a:cubicBezTo>
                  <a:cubicBezTo>
                    <a:pt x="295" y="319"/>
                    <a:pt x="375" y="249"/>
                    <a:pt x="369" y="149"/>
                  </a:cubicBezTo>
                  <a:cubicBezTo>
                    <a:pt x="365" y="66"/>
                    <a:pt x="293" y="0"/>
                    <a:pt x="21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
            <p:cNvSpPr/>
            <p:nvPr/>
          </p:nvSpPr>
          <p:spPr>
            <a:xfrm>
              <a:off x="1109200" y="2916425"/>
              <a:ext cx="27900" cy="3125"/>
            </a:xfrm>
            <a:custGeom>
              <a:rect b="b" l="l" r="r" t="t"/>
              <a:pathLst>
                <a:path extrusionOk="0" h="125" w="1116">
                  <a:moveTo>
                    <a:pt x="544" y="0"/>
                  </a:moveTo>
                  <a:cubicBezTo>
                    <a:pt x="273" y="0"/>
                    <a:pt x="19" y="33"/>
                    <a:pt x="0" y="35"/>
                  </a:cubicBezTo>
                  <a:lnTo>
                    <a:pt x="5" y="69"/>
                  </a:lnTo>
                  <a:cubicBezTo>
                    <a:pt x="9" y="69"/>
                    <a:pt x="272" y="35"/>
                    <a:pt x="548" y="35"/>
                  </a:cubicBezTo>
                  <a:cubicBezTo>
                    <a:pt x="758" y="35"/>
                    <a:pt x="976" y="55"/>
                    <a:pt x="1095" y="124"/>
                  </a:cubicBezTo>
                  <a:lnTo>
                    <a:pt x="1116" y="95"/>
                  </a:lnTo>
                  <a:cubicBezTo>
                    <a:pt x="988" y="21"/>
                    <a:pt x="760" y="0"/>
                    <a:pt x="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
            <p:cNvSpPr/>
            <p:nvPr/>
          </p:nvSpPr>
          <p:spPr>
            <a:xfrm>
              <a:off x="1132650" y="2915400"/>
              <a:ext cx="9450" cy="8000"/>
            </a:xfrm>
            <a:custGeom>
              <a:rect b="b" l="l" r="r" t="t"/>
              <a:pathLst>
                <a:path extrusionOk="0" h="320" w="378">
                  <a:moveTo>
                    <a:pt x="207" y="1"/>
                  </a:moveTo>
                  <a:cubicBezTo>
                    <a:pt x="160" y="1"/>
                    <a:pt x="113" y="21"/>
                    <a:pt x="80" y="63"/>
                  </a:cubicBezTo>
                  <a:cubicBezTo>
                    <a:pt x="1" y="171"/>
                    <a:pt x="82" y="320"/>
                    <a:pt x="208" y="320"/>
                  </a:cubicBezTo>
                  <a:cubicBezTo>
                    <a:pt x="216" y="320"/>
                    <a:pt x="225" y="319"/>
                    <a:pt x="233" y="318"/>
                  </a:cubicBezTo>
                  <a:cubicBezTo>
                    <a:pt x="318" y="305"/>
                    <a:pt x="377" y="225"/>
                    <a:pt x="365" y="136"/>
                  </a:cubicBezTo>
                  <a:cubicBezTo>
                    <a:pt x="352" y="50"/>
                    <a:pt x="280" y="1"/>
                    <a:pt x="20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
            <p:cNvSpPr/>
            <p:nvPr/>
          </p:nvSpPr>
          <p:spPr>
            <a:xfrm>
              <a:off x="1106025" y="2928925"/>
              <a:ext cx="27800" cy="3225"/>
            </a:xfrm>
            <a:custGeom>
              <a:rect b="b" l="l" r="r" t="t"/>
              <a:pathLst>
                <a:path extrusionOk="0" h="129" w="1112">
                  <a:moveTo>
                    <a:pt x="539" y="1"/>
                  </a:moveTo>
                  <a:cubicBezTo>
                    <a:pt x="269" y="1"/>
                    <a:pt x="17" y="33"/>
                    <a:pt x="0" y="36"/>
                  </a:cubicBezTo>
                  <a:lnTo>
                    <a:pt x="4" y="74"/>
                  </a:lnTo>
                  <a:cubicBezTo>
                    <a:pt x="9" y="71"/>
                    <a:pt x="266" y="38"/>
                    <a:pt x="539" y="38"/>
                  </a:cubicBezTo>
                  <a:cubicBezTo>
                    <a:pt x="751" y="38"/>
                    <a:pt x="974" y="58"/>
                    <a:pt x="1094" y="129"/>
                  </a:cubicBezTo>
                  <a:lnTo>
                    <a:pt x="1111" y="95"/>
                  </a:lnTo>
                  <a:cubicBezTo>
                    <a:pt x="983" y="22"/>
                    <a:pt x="756" y="1"/>
                    <a:pt x="53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
            <p:cNvSpPr/>
            <p:nvPr/>
          </p:nvSpPr>
          <p:spPr>
            <a:xfrm>
              <a:off x="1129450" y="2927925"/>
              <a:ext cx="9475" cy="7975"/>
            </a:xfrm>
            <a:custGeom>
              <a:rect b="b" l="l" r="r" t="t"/>
              <a:pathLst>
                <a:path extrusionOk="0" h="319" w="379">
                  <a:moveTo>
                    <a:pt x="206" y="0"/>
                  </a:moveTo>
                  <a:cubicBezTo>
                    <a:pt x="159" y="0"/>
                    <a:pt x="112" y="20"/>
                    <a:pt x="81" y="63"/>
                  </a:cubicBezTo>
                  <a:cubicBezTo>
                    <a:pt x="1" y="172"/>
                    <a:pt x="81" y="319"/>
                    <a:pt x="209" y="319"/>
                  </a:cubicBezTo>
                  <a:cubicBezTo>
                    <a:pt x="216" y="319"/>
                    <a:pt x="223" y="318"/>
                    <a:pt x="230" y="317"/>
                  </a:cubicBezTo>
                  <a:cubicBezTo>
                    <a:pt x="319" y="305"/>
                    <a:pt x="378" y="224"/>
                    <a:pt x="365" y="135"/>
                  </a:cubicBezTo>
                  <a:cubicBezTo>
                    <a:pt x="352" y="49"/>
                    <a:pt x="279" y="0"/>
                    <a:pt x="2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
            <p:cNvSpPr/>
            <p:nvPr/>
          </p:nvSpPr>
          <p:spPr>
            <a:xfrm>
              <a:off x="1046000" y="2869475"/>
              <a:ext cx="82300" cy="91350"/>
            </a:xfrm>
            <a:custGeom>
              <a:rect b="b" l="l" r="r" t="t"/>
              <a:pathLst>
                <a:path extrusionOk="0" h="3654" w="3292">
                  <a:moveTo>
                    <a:pt x="2058" y="0"/>
                  </a:moveTo>
                  <a:cubicBezTo>
                    <a:pt x="1672" y="0"/>
                    <a:pt x="1008" y="544"/>
                    <a:pt x="569" y="1209"/>
                  </a:cubicBezTo>
                  <a:cubicBezTo>
                    <a:pt x="51" y="1990"/>
                    <a:pt x="1" y="2520"/>
                    <a:pt x="1" y="2520"/>
                  </a:cubicBezTo>
                  <a:cubicBezTo>
                    <a:pt x="1" y="2520"/>
                    <a:pt x="280" y="2702"/>
                    <a:pt x="539" y="2834"/>
                  </a:cubicBezTo>
                  <a:cubicBezTo>
                    <a:pt x="539" y="2834"/>
                    <a:pt x="1577" y="3654"/>
                    <a:pt x="2396" y="3654"/>
                  </a:cubicBezTo>
                  <a:cubicBezTo>
                    <a:pt x="2416" y="3654"/>
                    <a:pt x="2436" y="3653"/>
                    <a:pt x="2456" y="3652"/>
                  </a:cubicBezTo>
                  <a:cubicBezTo>
                    <a:pt x="3279" y="3610"/>
                    <a:pt x="3292" y="2494"/>
                    <a:pt x="2384" y="2490"/>
                  </a:cubicBezTo>
                  <a:cubicBezTo>
                    <a:pt x="3152" y="2193"/>
                    <a:pt x="2995" y="1650"/>
                    <a:pt x="2893" y="1417"/>
                  </a:cubicBezTo>
                  <a:cubicBezTo>
                    <a:pt x="2834" y="1281"/>
                    <a:pt x="2682" y="1187"/>
                    <a:pt x="2479" y="1187"/>
                  </a:cubicBezTo>
                  <a:cubicBezTo>
                    <a:pt x="2332" y="1187"/>
                    <a:pt x="2160" y="1236"/>
                    <a:pt x="1977" y="1353"/>
                  </a:cubicBezTo>
                  <a:cubicBezTo>
                    <a:pt x="2571" y="679"/>
                    <a:pt x="2550" y="297"/>
                    <a:pt x="2236" y="55"/>
                  </a:cubicBezTo>
                  <a:cubicBezTo>
                    <a:pt x="2187" y="18"/>
                    <a:pt x="2127" y="0"/>
                    <a:pt x="205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
            <p:cNvSpPr/>
            <p:nvPr/>
          </p:nvSpPr>
          <p:spPr>
            <a:xfrm>
              <a:off x="1042400" y="2885700"/>
              <a:ext cx="66375" cy="77450"/>
            </a:xfrm>
            <a:custGeom>
              <a:rect b="b" l="l" r="r" t="t"/>
              <a:pathLst>
                <a:path extrusionOk="0" h="3098" w="2655">
                  <a:moveTo>
                    <a:pt x="1119" y="0"/>
                  </a:moveTo>
                  <a:cubicBezTo>
                    <a:pt x="1116" y="0"/>
                    <a:pt x="1114" y="0"/>
                    <a:pt x="1112" y="0"/>
                  </a:cubicBezTo>
                  <a:cubicBezTo>
                    <a:pt x="806" y="0"/>
                    <a:pt x="306" y="938"/>
                    <a:pt x="0" y="1943"/>
                  </a:cubicBezTo>
                  <a:cubicBezTo>
                    <a:pt x="0" y="1943"/>
                    <a:pt x="1061" y="2800"/>
                    <a:pt x="1671" y="3041"/>
                  </a:cubicBezTo>
                  <a:cubicBezTo>
                    <a:pt x="1769" y="3081"/>
                    <a:pt x="1862" y="3098"/>
                    <a:pt x="1949" y="3098"/>
                  </a:cubicBezTo>
                  <a:cubicBezTo>
                    <a:pt x="2403" y="3098"/>
                    <a:pt x="2654" y="2617"/>
                    <a:pt x="2202" y="2325"/>
                  </a:cubicBezTo>
                  <a:cubicBezTo>
                    <a:pt x="2070" y="2235"/>
                    <a:pt x="1917" y="2176"/>
                    <a:pt x="1761" y="2151"/>
                  </a:cubicBezTo>
                  <a:cubicBezTo>
                    <a:pt x="1761" y="2151"/>
                    <a:pt x="2490" y="2104"/>
                    <a:pt x="2337" y="1637"/>
                  </a:cubicBezTo>
                  <a:cubicBezTo>
                    <a:pt x="2271" y="1432"/>
                    <a:pt x="2112" y="1375"/>
                    <a:pt x="1956" y="1375"/>
                  </a:cubicBezTo>
                  <a:cubicBezTo>
                    <a:pt x="1760" y="1375"/>
                    <a:pt x="1570" y="1464"/>
                    <a:pt x="1570" y="1464"/>
                  </a:cubicBezTo>
                  <a:cubicBezTo>
                    <a:pt x="2130" y="1048"/>
                    <a:pt x="2053" y="806"/>
                    <a:pt x="1900" y="602"/>
                  </a:cubicBezTo>
                  <a:cubicBezTo>
                    <a:pt x="1864" y="554"/>
                    <a:pt x="1813" y="533"/>
                    <a:pt x="1755" y="533"/>
                  </a:cubicBezTo>
                  <a:cubicBezTo>
                    <a:pt x="1573" y="533"/>
                    <a:pt x="1326" y="736"/>
                    <a:pt x="1264" y="878"/>
                  </a:cubicBezTo>
                  <a:cubicBezTo>
                    <a:pt x="1487" y="264"/>
                    <a:pt x="1414" y="0"/>
                    <a:pt x="111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
            <p:cNvSpPr/>
            <p:nvPr/>
          </p:nvSpPr>
          <p:spPr>
            <a:xfrm>
              <a:off x="1041975" y="2903400"/>
              <a:ext cx="28975" cy="51025"/>
            </a:xfrm>
            <a:custGeom>
              <a:rect b="b" l="l" r="r" t="t"/>
              <a:pathLst>
                <a:path extrusionOk="0" h="2041" w="1159">
                  <a:moveTo>
                    <a:pt x="463" y="1"/>
                  </a:moveTo>
                  <a:cubicBezTo>
                    <a:pt x="0" y="331"/>
                    <a:pt x="0" y="1248"/>
                    <a:pt x="0" y="1248"/>
                  </a:cubicBezTo>
                  <a:cubicBezTo>
                    <a:pt x="0" y="1248"/>
                    <a:pt x="246" y="1939"/>
                    <a:pt x="1001" y="2041"/>
                  </a:cubicBezTo>
                  <a:cubicBezTo>
                    <a:pt x="853" y="1608"/>
                    <a:pt x="641" y="1387"/>
                    <a:pt x="641" y="1387"/>
                  </a:cubicBezTo>
                  <a:cubicBezTo>
                    <a:pt x="641" y="1387"/>
                    <a:pt x="1056" y="1269"/>
                    <a:pt x="1158" y="874"/>
                  </a:cubicBezTo>
                  <a:cubicBezTo>
                    <a:pt x="984" y="762"/>
                    <a:pt x="835" y="731"/>
                    <a:pt x="723" y="731"/>
                  </a:cubicBezTo>
                  <a:cubicBezTo>
                    <a:pt x="580" y="731"/>
                    <a:pt x="497" y="781"/>
                    <a:pt x="497" y="781"/>
                  </a:cubicBezTo>
                  <a:cubicBezTo>
                    <a:pt x="497" y="781"/>
                    <a:pt x="683" y="459"/>
                    <a:pt x="46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
            <p:cNvSpPr/>
            <p:nvPr/>
          </p:nvSpPr>
          <p:spPr>
            <a:xfrm>
              <a:off x="871775" y="2933525"/>
              <a:ext cx="176575" cy="25625"/>
            </a:xfrm>
            <a:custGeom>
              <a:rect b="b" l="l" r="r" t="t"/>
              <a:pathLst>
                <a:path extrusionOk="0" h="1025" w="7063">
                  <a:moveTo>
                    <a:pt x="7025" y="0"/>
                  </a:moveTo>
                  <a:cubicBezTo>
                    <a:pt x="6991" y="12"/>
                    <a:pt x="4587" y="925"/>
                    <a:pt x="2378" y="925"/>
                  </a:cubicBezTo>
                  <a:cubicBezTo>
                    <a:pt x="1524" y="925"/>
                    <a:pt x="700" y="789"/>
                    <a:pt x="52" y="412"/>
                  </a:cubicBezTo>
                  <a:lnTo>
                    <a:pt x="1" y="496"/>
                  </a:lnTo>
                  <a:cubicBezTo>
                    <a:pt x="678" y="890"/>
                    <a:pt x="1539" y="1025"/>
                    <a:pt x="2400" y="1025"/>
                  </a:cubicBezTo>
                  <a:cubicBezTo>
                    <a:pt x="3114" y="1025"/>
                    <a:pt x="3827" y="932"/>
                    <a:pt x="4433" y="819"/>
                  </a:cubicBezTo>
                  <a:cubicBezTo>
                    <a:pt x="5328" y="649"/>
                    <a:pt x="6206" y="407"/>
                    <a:pt x="7063" y="93"/>
                  </a:cubicBezTo>
                  <a:lnTo>
                    <a:pt x="7025"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
            <p:cNvSpPr/>
            <p:nvPr/>
          </p:nvSpPr>
          <p:spPr>
            <a:xfrm>
              <a:off x="903275" y="2908700"/>
              <a:ext cx="57175" cy="60175"/>
            </a:xfrm>
            <a:custGeom>
              <a:rect b="b" l="l" r="r" t="t"/>
              <a:pathLst>
                <a:path extrusionOk="0" h="2407" w="2287">
                  <a:moveTo>
                    <a:pt x="2202" y="1"/>
                  </a:moveTo>
                  <a:lnTo>
                    <a:pt x="2202" y="1"/>
                  </a:lnTo>
                  <a:cubicBezTo>
                    <a:pt x="1960" y="370"/>
                    <a:pt x="1320" y="60"/>
                    <a:pt x="662" y="683"/>
                  </a:cubicBezTo>
                  <a:cubicBezTo>
                    <a:pt x="1" y="1307"/>
                    <a:pt x="531" y="2401"/>
                    <a:pt x="531" y="2401"/>
                  </a:cubicBezTo>
                  <a:cubicBezTo>
                    <a:pt x="531" y="2401"/>
                    <a:pt x="582" y="2407"/>
                    <a:pt x="667" y="2407"/>
                  </a:cubicBezTo>
                  <a:cubicBezTo>
                    <a:pt x="909" y="2407"/>
                    <a:pt x="1422" y="2360"/>
                    <a:pt x="1786" y="2003"/>
                  </a:cubicBezTo>
                  <a:cubicBezTo>
                    <a:pt x="2274" y="1519"/>
                    <a:pt x="2287" y="980"/>
                    <a:pt x="220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
            <p:cNvSpPr/>
            <p:nvPr/>
          </p:nvSpPr>
          <p:spPr>
            <a:xfrm>
              <a:off x="909000" y="2923975"/>
              <a:ext cx="41800" cy="44775"/>
            </a:xfrm>
            <a:custGeom>
              <a:rect b="b" l="l" r="r" t="t"/>
              <a:pathLst>
                <a:path extrusionOk="0" h="1791" w="1672">
                  <a:moveTo>
                    <a:pt x="1625" y="0"/>
                  </a:moveTo>
                  <a:lnTo>
                    <a:pt x="1625" y="0"/>
                  </a:lnTo>
                  <a:cubicBezTo>
                    <a:pt x="1218" y="429"/>
                    <a:pt x="739" y="480"/>
                    <a:pt x="459" y="1035"/>
                  </a:cubicBezTo>
                  <a:cubicBezTo>
                    <a:pt x="442" y="887"/>
                    <a:pt x="493" y="441"/>
                    <a:pt x="654" y="200"/>
                  </a:cubicBezTo>
                  <a:lnTo>
                    <a:pt x="654" y="200"/>
                  </a:lnTo>
                  <a:cubicBezTo>
                    <a:pt x="1" y="603"/>
                    <a:pt x="302" y="1790"/>
                    <a:pt x="302" y="1790"/>
                  </a:cubicBezTo>
                  <a:cubicBezTo>
                    <a:pt x="683" y="1786"/>
                    <a:pt x="1315" y="1506"/>
                    <a:pt x="1672" y="980"/>
                  </a:cubicBezTo>
                  <a:lnTo>
                    <a:pt x="1672" y="980"/>
                  </a:lnTo>
                  <a:cubicBezTo>
                    <a:pt x="1544" y="1146"/>
                    <a:pt x="1142" y="1366"/>
                    <a:pt x="866" y="1366"/>
                  </a:cubicBezTo>
                  <a:cubicBezTo>
                    <a:pt x="1031" y="1116"/>
                    <a:pt x="1231" y="891"/>
                    <a:pt x="1451" y="692"/>
                  </a:cubicBezTo>
                  <a:lnTo>
                    <a:pt x="1451" y="692"/>
                  </a:lnTo>
                  <a:cubicBezTo>
                    <a:pt x="1413" y="696"/>
                    <a:pt x="900" y="955"/>
                    <a:pt x="603" y="1353"/>
                  </a:cubicBezTo>
                  <a:cubicBezTo>
                    <a:pt x="696" y="1146"/>
                    <a:pt x="823" y="955"/>
                    <a:pt x="976" y="789"/>
                  </a:cubicBezTo>
                  <a:cubicBezTo>
                    <a:pt x="1209" y="556"/>
                    <a:pt x="1307" y="484"/>
                    <a:pt x="162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
            <p:cNvSpPr/>
            <p:nvPr/>
          </p:nvSpPr>
          <p:spPr>
            <a:xfrm>
              <a:off x="917700" y="2954975"/>
              <a:ext cx="71925" cy="43650"/>
            </a:xfrm>
            <a:custGeom>
              <a:rect b="b" l="l" r="r" t="t"/>
              <a:pathLst>
                <a:path extrusionOk="0" h="1746" w="2877">
                  <a:moveTo>
                    <a:pt x="1238" y="1"/>
                  </a:moveTo>
                  <a:cubicBezTo>
                    <a:pt x="558" y="1"/>
                    <a:pt x="0" y="665"/>
                    <a:pt x="0" y="665"/>
                  </a:cubicBezTo>
                  <a:cubicBezTo>
                    <a:pt x="0" y="665"/>
                    <a:pt x="238" y="1399"/>
                    <a:pt x="883" y="1645"/>
                  </a:cubicBezTo>
                  <a:cubicBezTo>
                    <a:pt x="1065" y="1713"/>
                    <a:pt x="1236" y="1746"/>
                    <a:pt x="1407" y="1746"/>
                  </a:cubicBezTo>
                  <a:cubicBezTo>
                    <a:pt x="1835" y="1746"/>
                    <a:pt x="2263" y="1542"/>
                    <a:pt x="2876" y="1199"/>
                  </a:cubicBezTo>
                  <a:cubicBezTo>
                    <a:pt x="2443" y="1131"/>
                    <a:pt x="2460" y="415"/>
                    <a:pt x="1621" y="75"/>
                  </a:cubicBezTo>
                  <a:cubicBezTo>
                    <a:pt x="1491" y="23"/>
                    <a:pt x="1363" y="1"/>
                    <a:pt x="123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
            <p:cNvSpPr/>
            <p:nvPr/>
          </p:nvSpPr>
          <p:spPr>
            <a:xfrm>
              <a:off x="917700" y="2959950"/>
              <a:ext cx="54425" cy="34550"/>
            </a:xfrm>
            <a:custGeom>
              <a:rect b="b" l="l" r="r" t="t"/>
              <a:pathLst>
                <a:path extrusionOk="0" h="1382" w="2177">
                  <a:moveTo>
                    <a:pt x="1140" y="0"/>
                  </a:moveTo>
                  <a:cubicBezTo>
                    <a:pt x="582" y="0"/>
                    <a:pt x="0" y="466"/>
                    <a:pt x="0" y="466"/>
                  </a:cubicBezTo>
                  <a:cubicBezTo>
                    <a:pt x="162" y="809"/>
                    <a:pt x="675" y="1272"/>
                    <a:pt x="1298" y="1382"/>
                  </a:cubicBezTo>
                  <a:cubicBezTo>
                    <a:pt x="1099" y="1335"/>
                    <a:pt x="730" y="1060"/>
                    <a:pt x="620" y="809"/>
                  </a:cubicBezTo>
                  <a:lnTo>
                    <a:pt x="620" y="809"/>
                  </a:lnTo>
                  <a:cubicBezTo>
                    <a:pt x="912" y="856"/>
                    <a:pt x="1201" y="941"/>
                    <a:pt x="1472" y="1064"/>
                  </a:cubicBezTo>
                  <a:cubicBezTo>
                    <a:pt x="1455" y="1030"/>
                    <a:pt x="1006" y="669"/>
                    <a:pt x="522" y="563"/>
                  </a:cubicBezTo>
                  <a:cubicBezTo>
                    <a:pt x="747" y="563"/>
                    <a:pt x="972" y="597"/>
                    <a:pt x="1188" y="669"/>
                  </a:cubicBezTo>
                  <a:cubicBezTo>
                    <a:pt x="1498" y="784"/>
                    <a:pt x="1604" y="847"/>
                    <a:pt x="2176" y="937"/>
                  </a:cubicBezTo>
                  <a:cubicBezTo>
                    <a:pt x="1616" y="737"/>
                    <a:pt x="1375" y="326"/>
                    <a:pt x="751" y="300"/>
                  </a:cubicBezTo>
                  <a:cubicBezTo>
                    <a:pt x="861" y="235"/>
                    <a:pt x="1194" y="121"/>
                    <a:pt x="1466" y="121"/>
                  </a:cubicBezTo>
                  <a:cubicBezTo>
                    <a:pt x="1510" y="121"/>
                    <a:pt x="1552" y="124"/>
                    <a:pt x="1591" y="131"/>
                  </a:cubicBezTo>
                  <a:cubicBezTo>
                    <a:pt x="1452" y="37"/>
                    <a:pt x="1297" y="0"/>
                    <a:pt x="114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
            <p:cNvSpPr/>
            <p:nvPr/>
          </p:nvSpPr>
          <p:spPr>
            <a:xfrm>
              <a:off x="898175" y="2972225"/>
              <a:ext cx="47425" cy="72875"/>
            </a:xfrm>
            <a:custGeom>
              <a:rect b="b" l="l" r="r" t="t"/>
              <a:pathLst>
                <a:path extrusionOk="0" h="2915" w="1897">
                  <a:moveTo>
                    <a:pt x="798" y="0"/>
                  </a:moveTo>
                  <a:cubicBezTo>
                    <a:pt x="798" y="0"/>
                    <a:pt x="145" y="416"/>
                    <a:pt x="73" y="1103"/>
                  </a:cubicBezTo>
                  <a:cubicBezTo>
                    <a:pt x="1" y="1786"/>
                    <a:pt x="328" y="2210"/>
                    <a:pt x="1010" y="2914"/>
                  </a:cubicBezTo>
                  <a:cubicBezTo>
                    <a:pt x="968" y="2477"/>
                    <a:pt x="1664" y="2316"/>
                    <a:pt x="1778" y="1417"/>
                  </a:cubicBezTo>
                  <a:cubicBezTo>
                    <a:pt x="1897" y="518"/>
                    <a:pt x="798" y="0"/>
                    <a:pt x="79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
            <p:cNvSpPr/>
            <p:nvPr/>
          </p:nvSpPr>
          <p:spPr>
            <a:xfrm>
              <a:off x="902850" y="2972225"/>
              <a:ext cx="39800" cy="55575"/>
            </a:xfrm>
            <a:custGeom>
              <a:rect b="b" l="l" r="r" t="t"/>
              <a:pathLst>
                <a:path extrusionOk="0" h="2223" w="1592">
                  <a:moveTo>
                    <a:pt x="611" y="0"/>
                  </a:moveTo>
                  <a:cubicBezTo>
                    <a:pt x="314" y="242"/>
                    <a:pt x="1" y="857"/>
                    <a:pt x="56" y="1489"/>
                  </a:cubicBezTo>
                  <a:cubicBezTo>
                    <a:pt x="47" y="1281"/>
                    <a:pt x="221" y="857"/>
                    <a:pt x="437" y="683"/>
                  </a:cubicBezTo>
                  <a:lnTo>
                    <a:pt x="437" y="683"/>
                  </a:lnTo>
                  <a:cubicBezTo>
                    <a:pt x="463" y="980"/>
                    <a:pt x="454" y="1281"/>
                    <a:pt x="404" y="1574"/>
                  </a:cubicBezTo>
                  <a:cubicBezTo>
                    <a:pt x="433" y="1548"/>
                    <a:pt x="666" y="1022"/>
                    <a:pt x="645" y="530"/>
                  </a:cubicBezTo>
                  <a:lnTo>
                    <a:pt x="645" y="530"/>
                  </a:lnTo>
                  <a:cubicBezTo>
                    <a:pt x="705" y="747"/>
                    <a:pt x="730" y="971"/>
                    <a:pt x="713" y="1201"/>
                  </a:cubicBezTo>
                  <a:cubicBezTo>
                    <a:pt x="683" y="1527"/>
                    <a:pt x="650" y="1650"/>
                    <a:pt x="709" y="2223"/>
                  </a:cubicBezTo>
                  <a:cubicBezTo>
                    <a:pt x="756" y="1633"/>
                    <a:pt x="1095" y="1294"/>
                    <a:pt x="963" y="683"/>
                  </a:cubicBezTo>
                  <a:lnTo>
                    <a:pt x="963" y="683"/>
                  </a:lnTo>
                  <a:cubicBezTo>
                    <a:pt x="1065" y="789"/>
                    <a:pt x="1311" y="1167"/>
                    <a:pt x="1341" y="1455"/>
                  </a:cubicBezTo>
                  <a:cubicBezTo>
                    <a:pt x="1591" y="730"/>
                    <a:pt x="611" y="0"/>
                    <a:pt x="61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
            <p:cNvSpPr/>
            <p:nvPr/>
          </p:nvSpPr>
          <p:spPr>
            <a:xfrm>
              <a:off x="865200" y="2917725"/>
              <a:ext cx="59625" cy="53600"/>
            </a:xfrm>
            <a:custGeom>
              <a:rect b="b" l="l" r="r" t="t"/>
              <a:pathLst>
                <a:path extrusionOk="0" h="2144" w="2385">
                  <a:moveTo>
                    <a:pt x="1" y="0"/>
                  </a:moveTo>
                  <a:lnTo>
                    <a:pt x="1" y="0"/>
                  </a:lnTo>
                  <a:cubicBezTo>
                    <a:pt x="81" y="976"/>
                    <a:pt x="183" y="1506"/>
                    <a:pt x="743" y="1900"/>
                  </a:cubicBezTo>
                  <a:cubicBezTo>
                    <a:pt x="1014" y="2093"/>
                    <a:pt x="1329" y="2143"/>
                    <a:pt x="1582" y="2143"/>
                  </a:cubicBezTo>
                  <a:cubicBezTo>
                    <a:pt x="1851" y="2143"/>
                    <a:pt x="2049" y="2087"/>
                    <a:pt x="2049" y="2087"/>
                  </a:cubicBezTo>
                  <a:cubicBezTo>
                    <a:pt x="2049" y="2087"/>
                    <a:pt x="2385" y="921"/>
                    <a:pt x="1634" y="416"/>
                  </a:cubicBezTo>
                  <a:cubicBezTo>
                    <a:pt x="1258" y="161"/>
                    <a:pt x="926" y="138"/>
                    <a:pt x="649" y="138"/>
                  </a:cubicBezTo>
                  <a:cubicBezTo>
                    <a:pt x="587" y="138"/>
                    <a:pt x="527" y="139"/>
                    <a:pt x="471" y="139"/>
                  </a:cubicBezTo>
                  <a:cubicBezTo>
                    <a:pt x="277" y="139"/>
                    <a:pt x="118" y="1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
            <p:cNvSpPr/>
            <p:nvPr/>
          </p:nvSpPr>
          <p:spPr>
            <a:xfrm>
              <a:off x="876225" y="2931400"/>
              <a:ext cx="42675" cy="38800"/>
            </a:xfrm>
            <a:custGeom>
              <a:rect b="b" l="l" r="r" t="t"/>
              <a:pathLst>
                <a:path extrusionOk="0" h="1552" w="1707">
                  <a:moveTo>
                    <a:pt x="1" y="0"/>
                  </a:moveTo>
                  <a:lnTo>
                    <a:pt x="1" y="0"/>
                  </a:lnTo>
                  <a:cubicBezTo>
                    <a:pt x="395" y="424"/>
                    <a:pt x="506" y="475"/>
                    <a:pt x="773" y="666"/>
                  </a:cubicBezTo>
                  <a:cubicBezTo>
                    <a:pt x="951" y="806"/>
                    <a:pt x="1108" y="972"/>
                    <a:pt x="1231" y="1162"/>
                  </a:cubicBezTo>
                  <a:cubicBezTo>
                    <a:pt x="879" y="823"/>
                    <a:pt x="341" y="653"/>
                    <a:pt x="287" y="653"/>
                  </a:cubicBezTo>
                  <a:cubicBezTo>
                    <a:pt x="286" y="653"/>
                    <a:pt x="286" y="653"/>
                    <a:pt x="285" y="653"/>
                  </a:cubicBezTo>
                  <a:cubicBezTo>
                    <a:pt x="540" y="810"/>
                    <a:pt x="773" y="1001"/>
                    <a:pt x="977" y="1218"/>
                  </a:cubicBezTo>
                  <a:cubicBezTo>
                    <a:pt x="942" y="1223"/>
                    <a:pt x="906" y="1226"/>
                    <a:pt x="868" y="1226"/>
                  </a:cubicBezTo>
                  <a:cubicBezTo>
                    <a:pt x="600" y="1226"/>
                    <a:pt x="250" y="1094"/>
                    <a:pt x="120" y="972"/>
                  </a:cubicBezTo>
                  <a:lnTo>
                    <a:pt x="120" y="972"/>
                  </a:lnTo>
                  <a:cubicBezTo>
                    <a:pt x="505" y="1371"/>
                    <a:pt x="1064" y="1551"/>
                    <a:pt x="1451" y="1551"/>
                  </a:cubicBezTo>
                  <a:cubicBezTo>
                    <a:pt x="1507" y="1551"/>
                    <a:pt x="1560" y="1547"/>
                    <a:pt x="1608" y="1540"/>
                  </a:cubicBezTo>
                  <a:cubicBezTo>
                    <a:pt x="1608" y="1540"/>
                    <a:pt x="1706" y="323"/>
                    <a:pt x="998" y="30"/>
                  </a:cubicBezTo>
                  <a:lnTo>
                    <a:pt x="998" y="30"/>
                  </a:lnTo>
                  <a:cubicBezTo>
                    <a:pt x="1197" y="242"/>
                    <a:pt x="1316" y="675"/>
                    <a:pt x="1329" y="823"/>
                  </a:cubicBezTo>
                  <a:cubicBezTo>
                    <a:pt x="955" y="323"/>
                    <a:pt x="480" y="352"/>
                    <a:pt x="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
            <p:cNvSpPr/>
            <p:nvPr/>
          </p:nvSpPr>
          <p:spPr>
            <a:xfrm>
              <a:off x="852275" y="2962875"/>
              <a:ext cx="63850" cy="46300"/>
            </a:xfrm>
            <a:custGeom>
              <a:rect b="b" l="l" r="r" t="t"/>
              <a:pathLst>
                <a:path extrusionOk="0" h="1852" w="2554">
                  <a:moveTo>
                    <a:pt x="1544" y="0"/>
                  </a:moveTo>
                  <a:cubicBezTo>
                    <a:pt x="1295" y="0"/>
                    <a:pt x="1036" y="66"/>
                    <a:pt x="815" y="260"/>
                  </a:cubicBezTo>
                  <a:cubicBezTo>
                    <a:pt x="136" y="858"/>
                    <a:pt x="386" y="1528"/>
                    <a:pt x="0" y="1731"/>
                  </a:cubicBezTo>
                  <a:cubicBezTo>
                    <a:pt x="400" y="1804"/>
                    <a:pt x="727" y="1852"/>
                    <a:pt x="1009" y="1852"/>
                  </a:cubicBezTo>
                  <a:cubicBezTo>
                    <a:pt x="1408" y="1852"/>
                    <a:pt x="1720" y="1756"/>
                    <a:pt x="2028" y="1498"/>
                  </a:cubicBezTo>
                  <a:cubicBezTo>
                    <a:pt x="2554" y="1053"/>
                    <a:pt x="2537" y="285"/>
                    <a:pt x="2537" y="285"/>
                  </a:cubicBezTo>
                  <a:cubicBezTo>
                    <a:pt x="2537" y="285"/>
                    <a:pt x="2062" y="0"/>
                    <a:pt x="15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8"/>
            <p:cNvSpPr/>
            <p:nvPr/>
          </p:nvSpPr>
          <p:spPr>
            <a:xfrm>
              <a:off x="868175" y="2966675"/>
              <a:ext cx="47525" cy="35675"/>
            </a:xfrm>
            <a:custGeom>
              <a:rect b="b" l="l" r="r" t="t"/>
              <a:pathLst>
                <a:path extrusionOk="0" h="1427" w="1901">
                  <a:moveTo>
                    <a:pt x="1116" y="0"/>
                  </a:moveTo>
                  <a:cubicBezTo>
                    <a:pt x="809" y="0"/>
                    <a:pt x="485" y="75"/>
                    <a:pt x="289" y="337"/>
                  </a:cubicBezTo>
                  <a:cubicBezTo>
                    <a:pt x="470" y="240"/>
                    <a:pt x="748" y="208"/>
                    <a:pt x="947" y="208"/>
                  </a:cubicBezTo>
                  <a:cubicBezTo>
                    <a:pt x="1028" y="208"/>
                    <a:pt x="1095" y="214"/>
                    <a:pt x="1137" y="222"/>
                  </a:cubicBezTo>
                  <a:cubicBezTo>
                    <a:pt x="556" y="451"/>
                    <a:pt x="463" y="922"/>
                    <a:pt x="1" y="1291"/>
                  </a:cubicBezTo>
                  <a:cubicBezTo>
                    <a:pt x="510" y="1020"/>
                    <a:pt x="590" y="926"/>
                    <a:pt x="845" y="714"/>
                  </a:cubicBezTo>
                  <a:cubicBezTo>
                    <a:pt x="1023" y="578"/>
                    <a:pt x="1226" y="468"/>
                    <a:pt x="1438" y="396"/>
                  </a:cubicBezTo>
                  <a:lnTo>
                    <a:pt x="1438" y="396"/>
                  </a:lnTo>
                  <a:cubicBezTo>
                    <a:pt x="1019" y="659"/>
                    <a:pt x="713" y="1143"/>
                    <a:pt x="705" y="1181"/>
                  </a:cubicBezTo>
                  <a:cubicBezTo>
                    <a:pt x="925" y="977"/>
                    <a:pt x="1167" y="803"/>
                    <a:pt x="1430" y="659"/>
                  </a:cubicBezTo>
                  <a:lnTo>
                    <a:pt x="1430" y="659"/>
                  </a:lnTo>
                  <a:cubicBezTo>
                    <a:pt x="1405" y="935"/>
                    <a:pt x="1150" y="1316"/>
                    <a:pt x="976" y="1427"/>
                  </a:cubicBezTo>
                  <a:cubicBezTo>
                    <a:pt x="1532" y="1117"/>
                    <a:pt x="1863" y="511"/>
                    <a:pt x="1901" y="133"/>
                  </a:cubicBezTo>
                  <a:cubicBezTo>
                    <a:pt x="1901" y="133"/>
                    <a:pt x="1524" y="0"/>
                    <a:pt x="111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8"/>
            <p:cNvSpPr/>
            <p:nvPr/>
          </p:nvSpPr>
          <p:spPr>
            <a:xfrm>
              <a:off x="901250" y="2958300"/>
              <a:ext cx="32275" cy="24800"/>
            </a:xfrm>
            <a:custGeom>
              <a:rect b="b" l="l" r="r" t="t"/>
              <a:pathLst>
                <a:path extrusionOk="0" h="992" w="1291">
                  <a:moveTo>
                    <a:pt x="642" y="0"/>
                  </a:moveTo>
                  <a:cubicBezTo>
                    <a:pt x="489" y="0"/>
                    <a:pt x="340" y="71"/>
                    <a:pt x="243" y="201"/>
                  </a:cubicBezTo>
                  <a:cubicBezTo>
                    <a:pt x="0" y="539"/>
                    <a:pt x="249" y="992"/>
                    <a:pt x="641" y="992"/>
                  </a:cubicBezTo>
                  <a:cubicBezTo>
                    <a:pt x="667" y="992"/>
                    <a:pt x="694" y="990"/>
                    <a:pt x="722" y="986"/>
                  </a:cubicBezTo>
                  <a:cubicBezTo>
                    <a:pt x="1159" y="913"/>
                    <a:pt x="1290" y="349"/>
                    <a:pt x="934" y="95"/>
                  </a:cubicBezTo>
                  <a:cubicBezTo>
                    <a:pt x="845" y="31"/>
                    <a:pt x="743" y="0"/>
                    <a:pt x="64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
            <p:cNvSpPr/>
            <p:nvPr/>
          </p:nvSpPr>
          <p:spPr>
            <a:xfrm>
              <a:off x="917475" y="2942750"/>
              <a:ext cx="6075" cy="19625"/>
            </a:xfrm>
            <a:custGeom>
              <a:rect b="b" l="l" r="r" t="t"/>
              <a:pathLst>
                <a:path extrusionOk="0" h="785" w="243">
                  <a:moveTo>
                    <a:pt x="221" y="0"/>
                  </a:moveTo>
                  <a:cubicBezTo>
                    <a:pt x="56" y="182"/>
                    <a:pt x="1" y="759"/>
                    <a:pt x="1" y="785"/>
                  </a:cubicBezTo>
                  <a:lnTo>
                    <a:pt x="26" y="785"/>
                  </a:lnTo>
                  <a:cubicBezTo>
                    <a:pt x="26" y="781"/>
                    <a:pt x="81" y="191"/>
                    <a:pt x="243" y="21"/>
                  </a:cubicBezTo>
                  <a:lnTo>
                    <a:pt x="221"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
            <p:cNvSpPr/>
            <p:nvPr/>
          </p:nvSpPr>
          <p:spPr>
            <a:xfrm>
              <a:off x="921200" y="2950700"/>
              <a:ext cx="13275" cy="12100"/>
            </a:xfrm>
            <a:custGeom>
              <a:rect b="b" l="l" r="r" t="t"/>
              <a:pathLst>
                <a:path extrusionOk="0" h="484" w="531">
                  <a:moveTo>
                    <a:pt x="526" y="0"/>
                  </a:moveTo>
                  <a:cubicBezTo>
                    <a:pt x="276" y="51"/>
                    <a:pt x="9" y="454"/>
                    <a:pt x="0" y="471"/>
                  </a:cubicBezTo>
                  <a:lnTo>
                    <a:pt x="22" y="484"/>
                  </a:lnTo>
                  <a:cubicBezTo>
                    <a:pt x="26" y="479"/>
                    <a:pt x="293" y="77"/>
                    <a:pt x="531" y="26"/>
                  </a:cubicBezTo>
                  <a:lnTo>
                    <a:pt x="52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
            <p:cNvSpPr/>
            <p:nvPr/>
          </p:nvSpPr>
          <p:spPr>
            <a:xfrm>
              <a:off x="924600" y="2962500"/>
              <a:ext cx="15175" cy="3800"/>
            </a:xfrm>
            <a:custGeom>
              <a:rect b="b" l="l" r="r" t="t"/>
              <a:pathLst>
                <a:path extrusionOk="0" h="152" w="607">
                  <a:moveTo>
                    <a:pt x="518" y="0"/>
                  </a:moveTo>
                  <a:cubicBezTo>
                    <a:pt x="319" y="0"/>
                    <a:pt x="15" y="123"/>
                    <a:pt x="0" y="126"/>
                  </a:cubicBezTo>
                  <a:lnTo>
                    <a:pt x="13" y="152"/>
                  </a:lnTo>
                  <a:cubicBezTo>
                    <a:pt x="16" y="152"/>
                    <a:pt x="326" y="27"/>
                    <a:pt x="519" y="27"/>
                  </a:cubicBezTo>
                  <a:cubicBezTo>
                    <a:pt x="549" y="27"/>
                    <a:pt x="576" y="30"/>
                    <a:pt x="598" y="37"/>
                  </a:cubicBezTo>
                  <a:lnTo>
                    <a:pt x="607" y="12"/>
                  </a:lnTo>
                  <a:cubicBezTo>
                    <a:pt x="581" y="4"/>
                    <a:pt x="551" y="0"/>
                    <a:pt x="51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
            <p:cNvSpPr/>
            <p:nvPr/>
          </p:nvSpPr>
          <p:spPr>
            <a:xfrm>
              <a:off x="925225" y="2971475"/>
              <a:ext cx="11275" cy="4475"/>
            </a:xfrm>
            <a:custGeom>
              <a:rect b="b" l="l" r="r" t="t"/>
              <a:pathLst>
                <a:path extrusionOk="0" h="179" w="451">
                  <a:moveTo>
                    <a:pt x="1" y="1"/>
                  </a:moveTo>
                  <a:lnTo>
                    <a:pt x="1" y="26"/>
                  </a:lnTo>
                  <a:cubicBezTo>
                    <a:pt x="9" y="26"/>
                    <a:pt x="319" y="43"/>
                    <a:pt x="433" y="179"/>
                  </a:cubicBezTo>
                  <a:lnTo>
                    <a:pt x="450" y="162"/>
                  </a:lnTo>
                  <a:cubicBezTo>
                    <a:pt x="331" y="17"/>
                    <a:pt x="13"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
            <p:cNvSpPr/>
            <p:nvPr/>
          </p:nvSpPr>
          <p:spPr>
            <a:xfrm>
              <a:off x="922475" y="2976025"/>
              <a:ext cx="6375" cy="10950"/>
            </a:xfrm>
            <a:custGeom>
              <a:rect b="b" l="l" r="r" t="t"/>
              <a:pathLst>
                <a:path extrusionOk="0" h="438" w="255">
                  <a:moveTo>
                    <a:pt x="21" y="1"/>
                  </a:moveTo>
                  <a:lnTo>
                    <a:pt x="0" y="18"/>
                  </a:lnTo>
                  <a:cubicBezTo>
                    <a:pt x="4" y="22"/>
                    <a:pt x="225" y="272"/>
                    <a:pt x="225" y="438"/>
                  </a:cubicBezTo>
                  <a:lnTo>
                    <a:pt x="255" y="438"/>
                  </a:lnTo>
                  <a:cubicBezTo>
                    <a:pt x="250" y="264"/>
                    <a:pt x="30" y="14"/>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
            <p:cNvSpPr/>
            <p:nvPr/>
          </p:nvSpPr>
          <p:spPr>
            <a:xfrm>
              <a:off x="914400" y="2978900"/>
              <a:ext cx="4175" cy="13075"/>
            </a:xfrm>
            <a:custGeom>
              <a:rect b="b" l="l" r="r" t="t"/>
              <a:pathLst>
                <a:path extrusionOk="0" h="523" w="167">
                  <a:moveTo>
                    <a:pt x="124" y="0"/>
                  </a:moveTo>
                  <a:lnTo>
                    <a:pt x="98" y="5"/>
                  </a:lnTo>
                  <a:cubicBezTo>
                    <a:pt x="98" y="5"/>
                    <a:pt x="141" y="200"/>
                    <a:pt x="1" y="514"/>
                  </a:cubicBezTo>
                  <a:lnTo>
                    <a:pt x="26" y="522"/>
                  </a:lnTo>
                  <a:cubicBezTo>
                    <a:pt x="166" y="200"/>
                    <a:pt x="124" y="5"/>
                    <a:pt x="1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
            <p:cNvSpPr/>
            <p:nvPr/>
          </p:nvSpPr>
          <p:spPr>
            <a:xfrm>
              <a:off x="901900" y="2976250"/>
              <a:ext cx="11375" cy="10625"/>
            </a:xfrm>
            <a:custGeom>
              <a:rect b="b" l="l" r="r" t="t"/>
              <a:pathLst>
                <a:path extrusionOk="0" h="425" w="455">
                  <a:moveTo>
                    <a:pt x="429" y="0"/>
                  </a:moveTo>
                  <a:cubicBezTo>
                    <a:pt x="429" y="0"/>
                    <a:pt x="340" y="263"/>
                    <a:pt x="0" y="399"/>
                  </a:cubicBezTo>
                  <a:lnTo>
                    <a:pt x="13" y="425"/>
                  </a:lnTo>
                  <a:cubicBezTo>
                    <a:pt x="361" y="285"/>
                    <a:pt x="450" y="17"/>
                    <a:pt x="454" y="5"/>
                  </a:cubicBezTo>
                  <a:lnTo>
                    <a:pt x="429"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
            <p:cNvSpPr/>
            <p:nvPr/>
          </p:nvSpPr>
          <p:spPr>
            <a:xfrm>
              <a:off x="907400" y="2947825"/>
              <a:ext cx="5025" cy="14350"/>
            </a:xfrm>
            <a:custGeom>
              <a:rect b="b" l="l" r="r" t="t"/>
              <a:pathLst>
                <a:path extrusionOk="0" h="574" w="201">
                  <a:moveTo>
                    <a:pt x="60" y="1"/>
                  </a:moveTo>
                  <a:cubicBezTo>
                    <a:pt x="1" y="387"/>
                    <a:pt x="175" y="565"/>
                    <a:pt x="183" y="573"/>
                  </a:cubicBezTo>
                  <a:lnTo>
                    <a:pt x="200" y="556"/>
                  </a:lnTo>
                  <a:cubicBezTo>
                    <a:pt x="200" y="552"/>
                    <a:pt x="31" y="374"/>
                    <a:pt x="90" y="5"/>
                  </a:cubicBezTo>
                  <a:lnTo>
                    <a:pt x="60"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
            <p:cNvSpPr/>
            <p:nvPr/>
          </p:nvSpPr>
          <p:spPr>
            <a:xfrm>
              <a:off x="893725" y="2956850"/>
              <a:ext cx="16050" cy="11050"/>
            </a:xfrm>
            <a:custGeom>
              <a:rect b="b" l="l" r="r" t="t"/>
              <a:pathLst>
                <a:path extrusionOk="0" h="442" w="642">
                  <a:moveTo>
                    <a:pt x="26" y="0"/>
                  </a:moveTo>
                  <a:lnTo>
                    <a:pt x="1" y="13"/>
                  </a:lnTo>
                  <a:cubicBezTo>
                    <a:pt x="200" y="378"/>
                    <a:pt x="633" y="441"/>
                    <a:pt x="637" y="441"/>
                  </a:cubicBezTo>
                  <a:lnTo>
                    <a:pt x="641" y="416"/>
                  </a:lnTo>
                  <a:cubicBezTo>
                    <a:pt x="637" y="416"/>
                    <a:pt x="217" y="352"/>
                    <a:pt x="2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
            <p:cNvSpPr/>
            <p:nvPr/>
          </p:nvSpPr>
          <p:spPr>
            <a:xfrm>
              <a:off x="894275" y="2972525"/>
              <a:ext cx="17300" cy="5275"/>
            </a:xfrm>
            <a:custGeom>
              <a:rect b="b" l="l" r="r" t="t"/>
              <a:pathLst>
                <a:path extrusionOk="0" h="211" w="692">
                  <a:moveTo>
                    <a:pt x="679" y="1"/>
                  </a:moveTo>
                  <a:cubicBezTo>
                    <a:pt x="675" y="5"/>
                    <a:pt x="418" y="185"/>
                    <a:pt x="121" y="185"/>
                  </a:cubicBezTo>
                  <a:cubicBezTo>
                    <a:pt x="83" y="185"/>
                    <a:pt x="44" y="182"/>
                    <a:pt x="4" y="175"/>
                  </a:cubicBezTo>
                  <a:lnTo>
                    <a:pt x="0" y="200"/>
                  </a:lnTo>
                  <a:cubicBezTo>
                    <a:pt x="21" y="205"/>
                    <a:pt x="47" y="209"/>
                    <a:pt x="68" y="209"/>
                  </a:cubicBezTo>
                  <a:cubicBezTo>
                    <a:pt x="87" y="210"/>
                    <a:pt x="105" y="211"/>
                    <a:pt x="124" y="211"/>
                  </a:cubicBezTo>
                  <a:cubicBezTo>
                    <a:pt x="427" y="211"/>
                    <a:pt x="687" y="26"/>
                    <a:pt x="691"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
            <p:cNvSpPr/>
            <p:nvPr/>
          </p:nvSpPr>
          <p:spPr>
            <a:xfrm>
              <a:off x="919800" y="2939425"/>
              <a:ext cx="6825" cy="5800"/>
            </a:xfrm>
            <a:custGeom>
              <a:rect b="b" l="l" r="r" t="t"/>
              <a:pathLst>
                <a:path extrusionOk="0" h="232" w="273">
                  <a:moveTo>
                    <a:pt x="147" y="1"/>
                  </a:moveTo>
                  <a:cubicBezTo>
                    <a:pt x="51" y="1"/>
                    <a:pt x="0" y="116"/>
                    <a:pt x="65" y="192"/>
                  </a:cubicBezTo>
                  <a:cubicBezTo>
                    <a:pt x="87" y="219"/>
                    <a:pt x="118" y="232"/>
                    <a:pt x="149" y="232"/>
                  </a:cubicBezTo>
                  <a:cubicBezTo>
                    <a:pt x="206" y="232"/>
                    <a:pt x="263" y="191"/>
                    <a:pt x="268" y="125"/>
                  </a:cubicBezTo>
                  <a:cubicBezTo>
                    <a:pt x="273" y="61"/>
                    <a:pt x="226" y="6"/>
                    <a:pt x="162" y="2"/>
                  </a:cubicBezTo>
                  <a:cubicBezTo>
                    <a:pt x="157" y="1"/>
                    <a:pt x="152" y="1"/>
                    <a:pt x="14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
            <p:cNvSpPr/>
            <p:nvPr/>
          </p:nvSpPr>
          <p:spPr>
            <a:xfrm>
              <a:off x="930700" y="2947500"/>
              <a:ext cx="6850" cy="5775"/>
            </a:xfrm>
            <a:custGeom>
              <a:rect b="b" l="l" r="r" t="t"/>
              <a:pathLst>
                <a:path extrusionOk="0" h="231" w="274">
                  <a:moveTo>
                    <a:pt x="153" y="1"/>
                  </a:moveTo>
                  <a:cubicBezTo>
                    <a:pt x="57" y="1"/>
                    <a:pt x="0" y="114"/>
                    <a:pt x="66" y="192"/>
                  </a:cubicBezTo>
                  <a:cubicBezTo>
                    <a:pt x="90" y="219"/>
                    <a:pt x="121" y="231"/>
                    <a:pt x="153" y="231"/>
                  </a:cubicBezTo>
                  <a:cubicBezTo>
                    <a:pt x="210" y="231"/>
                    <a:pt x="267" y="190"/>
                    <a:pt x="269" y="124"/>
                  </a:cubicBezTo>
                  <a:cubicBezTo>
                    <a:pt x="274" y="60"/>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
            <p:cNvSpPr/>
            <p:nvPr/>
          </p:nvSpPr>
          <p:spPr>
            <a:xfrm>
              <a:off x="937575" y="2960525"/>
              <a:ext cx="6125" cy="5875"/>
            </a:xfrm>
            <a:custGeom>
              <a:rect b="b" l="l" r="r" t="t"/>
              <a:pathLst>
                <a:path extrusionOk="0" h="235" w="245">
                  <a:moveTo>
                    <a:pt x="125" y="0"/>
                  </a:moveTo>
                  <a:cubicBezTo>
                    <a:pt x="72" y="0"/>
                    <a:pt x="19" y="33"/>
                    <a:pt x="11" y="103"/>
                  </a:cubicBezTo>
                  <a:cubicBezTo>
                    <a:pt x="0" y="189"/>
                    <a:pt x="65" y="235"/>
                    <a:pt x="129" y="235"/>
                  </a:cubicBezTo>
                  <a:cubicBezTo>
                    <a:pt x="186" y="235"/>
                    <a:pt x="243" y="198"/>
                    <a:pt x="245" y="120"/>
                  </a:cubicBezTo>
                  <a:cubicBezTo>
                    <a:pt x="245" y="42"/>
                    <a:pt x="184" y="0"/>
                    <a:pt x="12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
            <p:cNvSpPr/>
            <p:nvPr/>
          </p:nvSpPr>
          <p:spPr>
            <a:xfrm>
              <a:off x="933550" y="2974225"/>
              <a:ext cx="6975" cy="5850"/>
            </a:xfrm>
            <a:custGeom>
              <a:rect b="b" l="l" r="r" t="t"/>
              <a:pathLst>
                <a:path extrusionOk="0" h="234" w="279">
                  <a:moveTo>
                    <a:pt x="154" y="0"/>
                  </a:moveTo>
                  <a:cubicBezTo>
                    <a:pt x="58" y="0"/>
                    <a:pt x="1" y="114"/>
                    <a:pt x="66" y="192"/>
                  </a:cubicBezTo>
                  <a:cubicBezTo>
                    <a:pt x="91" y="221"/>
                    <a:pt x="124" y="234"/>
                    <a:pt x="156" y="234"/>
                  </a:cubicBezTo>
                  <a:cubicBezTo>
                    <a:pt x="212" y="234"/>
                    <a:pt x="267" y="193"/>
                    <a:pt x="270" y="128"/>
                  </a:cubicBezTo>
                  <a:cubicBezTo>
                    <a:pt x="278" y="60"/>
                    <a:pt x="232" y="5"/>
                    <a:pt x="164" y="1"/>
                  </a:cubicBezTo>
                  <a:cubicBezTo>
                    <a:pt x="160" y="1"/>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
            <p:cNvSpPr/>
            <p:nvPr/>
          </p:nvSpPr>
          <p:spPr>
            <a:xfrm>
              <a:off x="924975" y="2985350"/>
              <a:ext cx="6850" cy="5850"/>
            </a:xfrm>
            <a:custGeom>
              <a:rect b="b" l="l" r="r" t="t"/>
              <a:pathLst>
                <a:path extrusionOk="0" h="234" w="274">
                  <a:moveTo>
                    <a:pt x="153" y="1"/>
                  </a:moveTo>
                  <a:cubicBezTo>
                    <a:pt x="53" y="1"/>
                    <a:pt x="0" y="118"/>
                    <a:pt x="66" y="192"/>
                  </a:cubicBezTo>
                  <a:cubicBezTo>
                    <a:pt x="88" y="221"/>
                    <a:pt x="120" y="234"/>
                    <a:pt x="151" y="234"/>
                  </a:cubicBezTo>
                  <a:cubicBezTo>
                    <a:pt x="208" y="234"/>
                    <a:pt x="264" y="192"/>
                    <a:pt x="269" y="124"/>
                  </a:cubicBezTo>
                  <a:cubicBezTo>
                    <a:pt x="273" y="65"/>
                    <a:pt x="227" y="5"/>
                    <a:pt x="163" y="1"/>
                  </a:cubicBezTo>
                  <a:cubicBezTo>
                    <a:pt x="160" y="1"/>
                    <a:pt x="156"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
            <p:cNvSpPr/>
            <p:nvPr/>
          </p:nvSpPr>
          <p:spPr>
            <a:xfrm>
              <a:off x="910450" y="2990125"/>
              <a:ext cx="6950" cy="5850"/>
            </a:xfrm>
            <a:custGeom>
              <a:rect b="b" l="l" r="r" t="t"/>
              <a:pathLst>
                <a:path extrusionOk="0" h="234" w="278">
                  <a:moveTo>
                    <a:pt x="157" y="1"/>
                  </a:moveTo>
                  <a:cubicBezTo>
                    <a:pt x="57" y="1"/>
                    <a:pt x="0" y="114"/>
                    <a:pt x="66" y="192"/>
                  </a:cubicBezTo>
                  <a:cubicBezTo>
                    <a:pt x="90" y="221"/>
                    <a:pt x="122" y="234"/>
                    <a:pt x="155" y="234"/>
                  </a:cubicBezTo>
                  <a:cubicBezTo>
                    <a:pt x="212" y="234"/>
                    <a:pt x="268" y="192"/>
                    <a:pt x="273" y="124"/>
                  </a:cubicBezTo>
                  <a:cubicBezTo>
                    <a:pt x="278" y="60"/>
                    <a:pt x="231" y="5"/>
                    <a:pt x="167"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
            <p:cNvSpPr/>
            <p:nvPr/>
          </p:nvSpPr>
          <p:spPr>
            <a:xfrm>
              <a:off x="897075" y="2984400"/>
              <a:ext cx="6850" cy="5875"/>
            </a:xfrm>
            <a:custGeom>
              <a:rect b="b" l="l" r="r" t="t"/>
              <a:pathLst>
                <a:path extrusionOk="0" h="235" w="274">
                  <a:moveTo>
                    <a:pt x="153" y="1"/>
                  </a:moveTo>
                  <a:cubicBezTo>
                    <a:pt x="54" y="1"/>
                    <a:pt x="1" y="118"/>
                    <a:pt x="66" y="192"/>
                  </a:cubicBezTo>
                  <a:cubicBezTo>
                    <a:pt x="91" y="221"/>
                    <a:pt x="123" y="234"/>
                    <a:pt x="155" y="234"/>
                  </a:cubicBezTo>
                  <a:cubicBezTo>
                    <a:pt x="210" y="234"/>
                    <a:pt x="264" y="193"/>
                    <a:pt x="270" y="128"/>
                  </a:cubicBezTo>
                  <a:cubicBezTo>
                    <a:pt x="274" y="65"/>
                    <a:pt x="227" y="9"/>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8"/>
            <p:cNvSpPr/>
            <p:nvPr/>
          </p:nvSpPr>
          <p:spPr>
            <a:xfrm>
              <a:off x="889325" y="2974125"/>
              <a:ext cx="6975" cy="5850"/>
            </a:xfrm>
            <a:custGeom>
              <a:rect b="b" l="l" r="r" t="t"/>
              <a:pathLst>
                <a:path extrusionOk="0" h="234" w="279">
                  <a:moveTo>
                    <a:pt x="154" y="0"/>
                  </a:moveTo>
                  <a:cubicBezTo>
                    <a:pt x="58" y="0"/>
                    <a:pt x="1" y="114"/>
                    <a:pt x="67" y="191"/>
                  </a:cubicBezTo>
                  <a:cubicBezTo>
                    <a:pt x="91" y="220"/>
                    <a:pt x="123" y="233"/>
                    <a:pt x="155" y="233"/>
                  </a:cubicBezTo>
                  <a:cubicBezTo>
                    <a:pt x="212" y="233"/>
                    <a:pt x="267" y="192"/>
                    <a:pt x="270" y="124"/>
                  </a:cubicBezTo>
                  <a:cubicBezTo>
                    <a:pt x="279" y="60"/>
                    <a:pt x="228" y="5"/>
                    <a:pt x="164" y="1"/>
                  </a:cubicBezTo>
                  <a:cubicBezTo>
                    <a:pt x="161" y="0"/>
                    <a:pt x="157" y="0"/>
                    <a:pt x="15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
            <p:cNvSpPr/>
            <p:nvPr/>
          </p:nvSpPr>
          <p:spPr>
            <a:xfrm>
              <a:off x="889750" y="2953625"/>
              <a:ext cx="6175" cy="5900"/>
            </a:xfrm>
            <a:custGeom>
              <a:rect b="b" l="l" r="r" t="t"/>
              <a:pathLst>
                <a:path extrusionOk="0" h="236" w="247">
                  <a:moveTo>
                    <a:pt x="128" y="1"/>
                  </a:moveTo>
                  <a:cubicBezTo>
                    <a:pt x="75" y="1"/>
                    <a:pt x="21" y="34"/>
                    <a:pt x="11" y="104"/>
                  </a:cubicBezTo>
                  <a:cubicBezTo>
                    <a:pt x="0" y="189"/>
                    <a:pt x="65" y="235"/>
                    <a:pt x="129" y="235"/>
                  </a:cubicBezTo>
                  <a:cubicBezTo>
                    <a:pt x="186" y="235"/>
                    <a:pt x="243" y="199"/>
                    <a:pt x="245" y="121"/>
                  </a:cubicBezTo>
                  <a:cubicBezTo>
                    <a:pt x="247" y="42"/>
                    <a:pt x="188" y="1"/>
                    <a:pt x="12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
            <p:cNvSpPr/>
            <p:nvPr/>
          </p:nvSpPr>
          <p:spPr>
            <a:xfrm>
              <a:off x="905700" y="2944200"/>
              <a:ext cx="6925" cy="5800"/>
            </a:xfrm>
            <a:custGeom>
              <a:rect b="b" l="l" r="r" t="t"/>
              <a:pathLst>
                <a:path extrusionOk="0" h="232" w="277">
                  <a:moveTo>
                    <a:pt x="151" y="1"/>
                  </a:moveTo>
                  <a:cubicBezTo>
                    <a:pt x="55" y="1"/>
                    <a:pt x="0" y="116"/>
                    <a:pt x="65" y="192"/>
                  </a:cubicBezTo>
                  <a:cubicBezTo>
                    <a:pt x="89" y="219"/>
                    <a:pt x="120" y="231"/>
                    <a:pt x="152" y="231"/>
                  </a:cubicBezTo>
                  <a:cubicBezTo>
                    <a:pt x="210" y="231"/>
                    <a:pt x="267" y="190"/>
                    <a:pt x="273" y="124"/>
                  </a:cubicBezTo>
                  <a:cubicBezTo>
                    <a:pt x="277" y="61"/>
                    <a:pt x="230" y="6"/>
                    <a:pt x="167" y="1"/>
                  </a:cubicBezTo>
                  <a:cubicBezTo>
                    <a:pt x="161" y="1"/>
                    <a:pt x="156" y="1"/>
                    <a:pt x="15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
            <p:cNvSpPr/>
            <p:nvPr/>
          </p:nvSpPr>
          <p:spPr>
            <a:xfrm>
              <a:off x="908675" y="2828750"/>
              <a:ext cx="40325" cy="49550"/>
            </a:xfrm>
            <a:custGeom>
              <a:rect b="b" l="l" r="r" t="t"/>
              <a:pathLst>
                <a:path extrusionOk="0" h="1982" w="1613">
                  <a:moveTo>
                    <a:pt x="1278" y="1"/>
                  </a:moveTo>
                  <a:cubicBezTo>
                    <a:pt x="1180" y="302"/>
                    <a:pt x="675" y="204"/>
                    <a:pt x="340" y="764"/>
                  </a:cubicBezTo>
                  <a:cubicBezTo>
                    <a:pt x="1" y="1324"/>
                    <a:pt x="569" y="1981"/>
                    <a:pt x="569" y="1981"/>
                  </a:cubicBezTo>
                  <a:cubicBezTo>
                    <a:pt x="569" y="1981"/>
                    <a:pt x="1116" y="1896"/>
                    <a:pt x="1367" y="1468"/>
                  </a:cubicBezTo>
                  <a:cubicBezTo>
                    <a:pt x="1613" y="1040"/>
                    <a:pt x="1524" y="662"/>
                    <a:pt x="127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
            <p:cNvSpPr/>
            <p:nvPr/>
          </p:nvSpPr>
          <p:spPr>
            <a:xfrm>
              <a:off x="912075" y="2841150"/>
              <a:ext cx="30875" cy="37150"/>
            </a:xfrm>
            <a:custGeom>
              <a:rect b="b" l="l" r="r" t="t"/>
              <a:pathLst>
                <a:path extrusionOk="0" h="1486" w="1235">
                  <a:moveTo>
                    <a:pt x="1019" y="1"/>
                  </a:moveTo>
                  <a:lnTo>
                    <a:pt x="1019" y="1"/>
                  </a:lnTo>
                  <a:cubicBezTo>
                    <a:pt x="815" y="374"/>
                    <a:pt x="493" y="497"/>
                    <a:pt x="404" y="938"/>
                  </a:cubicBezTo>
                  <a:cubicBezTo>
                    <a:pt x="365" y="836"/>
                    <a:pt x="314" y="518"/>
                    <a:pt x="378" y="319"/>
                  </a:cubicBezTo>
                  <a:lnTo>
                    <a:pt x="378" y="319"/>
                  </a:lnTo>
                  <a:cubicBezTo>
                    <a:pt x="1" y="722"/>
                    <a:pt x="433" y="1485"/>
                    <a:pt x="433" y="1485"/>
                  </a:cubicBezTo>
                  <a:cubicBezTo>
                    <a:pt x="696" y="1413"/>
                    <a:pt x="1082" y="1099"/>
                    <a:pt x="1235" y="671"/>
                  </a:cubicBezTo>
                  <a:lnTo>
                    <a:pt x="1235" y="671"/>
                  </a:lnTo>
                  <a:cubicBezTo>
                    <a:pt x="1180" y="807"/>
                    <a:pt x="942" y="1036"/>
                    <a:pt x="751" y="1087"/>
                  </a:cubicBezTo>
                  <a:cubicBezTo>
                    <a:pt x="819" y="883"/>
                    <a:pt x="912" y="688"/>
                    <a:pt x="1031" y="510"/>
                  </a:cubicBezTo>
                  <a:lnTo>
                    <a:pt x="1031" y="510"/>
                  </a:lnTo>
                  <a:cubicBezTo>
                    <a:pt x="832" y="675"/>
                    <a:pt x="671" y="887"/>
                    <a:pt x="569" y="1129"/>
                  </a:cubicBezTo>
                  <a:cubicBezTo>
                    <a:pt x="590" y="968"/>
                    <a:pt x="641" y="811"/>
                    <a:pt x="717" y="667"/>
                  </a:cubicBezTo>
                  <a:cubicBezTo>
                    <a:pt x="849" y="459"/>
                    <a:pt x="951" y="234"/>
                    <a:pt x="101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
            <p:cNvSpPr/>
            <p:nvPr/>
          </p:nvSpPr>
          <p:spPr>
            <a:xfrm>
              <a:off x="924275" y="2862125"/>
              <a:ext cx="52400" cy="30950"/>
            </a:xfrm>
            <a:custGeom>
              <a:rect b="b" l="l" r="r" t="t"/>
              <a:pathLst>
                <a:path extrusionOk="0" h="1238" w="2096">
                  <a:moveTo>
                    <a:pt x="922" y="0"/>
                  </a:moveTo>
                  <a:cubicBezTo>
                    <a:pt x="331" y="0"/>
                    <a:pt x="0" y="718"/>
                    <a:pt x="0" y="718"/>
                  </a:cubicBezTo>
                  <a:cubicBezTo>
                    <a:pt x="0" y="718"/>
                    <a:pt x="306" y="1181"/>
                    <a:pt x="798" y="1232"/>
                  </a:cubicBezTo>
                  <a:cubicBezTo>
                    <a:pt x="838" y="1235"/>
                    <a:pt x="878" y="1237"/>
                    <a:pt x="916" y="1237"/>
                  </a:cubicBezTo>
                  <a:cubicBezTo>
                    <a:pt x="1341" y="1237"/>
                    <a:pt x="1636" y="1000"/>
                    <a:pt x="2096" y="549"/>
                  </a:cubicBezTo>
                  <a:lnTo>
                    <a:pt x="2096" y="549"/>
                  </a:lnTo>
                  <a:cubicBezTo>
                    <a:pt x="2085" y="550"/>
                    <a:pt x="2075" y="550"/>
                    <a:pt x="2065" y="550"/>
                  </a:cubicBezTo>
                  <a:cubicBezTo>
                    <a:pt x="1773" y="550"/>
                    <a:pt x="1642" y="84"/>
                    <a:pt x="1014" y="6"/>
                  </a:cubicBezTo>
                  <a:cubicBezTo>
                    <a:pt x="983" y="2"/>
                    <a:pt x="952" y="0"/>
                    <a:pt x="92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
            <p:cNvSpPr/>
            <p:nvPr/>
          </p:nvSpPr>
          <p:spPr>
            <a:xfrm>
              <a:off x="924275" y="2866100"/>
              <a:ext cx="40000" cy="23975"/>
            </a:xfrm>
            <a:custGeom>
              <a:rect b="b" l="l" r="r" t="t"/>
              <a:pathLst>
                <a:path extrusionOk="0" h="959" w="1600">
                  <a:moveTo>
                    <a:pt x="870" y="1"/>
                  </a:moveTo>
                  <a:cubicBezTo>
                    <a:pt x="412" y="1"/>
                    <a:pt x="0" y="559"/>
                    <a:pt x="0" y="559"/>
                  </a:cubicBezTo>
                  <a:cubicBezTo>
                    <a:pt x="164" y="750"/>
                    <a:pt x="549" y="959"/>
                    <a:pt x="966" y="959"/>
                  </a:cubicBezTo>
                  <a:cubicBezTo>
                    <a:pt x="1003" y="959"/>
                    <a:pt x="1040" y="957"/>
                    <a:pt x="1078" y="954"/>
                  </a:cubicBezTo>
                  <a:lnTo>
                    <a:pt x="1078" y="954"/>
                  </a:lnTo>
                  <a:cubicBezTo>
                    <a:pt x="1075" y="954"/>
                    <a:pt x="1073" y="954"/>
                    <a:pt x="1070" y="954"/>
                  </a:cubicBezTo>
                  <a:cubicBezTo>
                    <a:pt x="919" y="954"/>
                    <a:pt x="618" y="833"/>
                    <a:pt x="497" y="682"/>
                  </a:cubicBezTo>
                  <a:cubicBezTo>
                    <a:pt x="582" y="674"/>
                    <a:pt x="668" y="669"/>
                    <a:pt x="755" y="669"/>
                  </a:cubicBezTo>
                  <a:cubicBezTo>
                    <a:pt x="882" y="669"/>
                    <a:pt x="1010" y="679"/>
                    <a:pt x="1137" y="699"/>
                  </a:cubicBezTo>
                  <a:cubicBezTo>
                    <a:pt x="912" y="589"/>
                    <a:pt x="664" y="534"/>
                    <a:pt x="410" y="534"/>
                  </a:cubicBezTo>
                  <a:cubicBezTo>
                    <a:pt x="401" y="534"/>
                    <a:pt x="391" y="534"/>
                    <a:pt x="382" y="534"/>
                  </a:cubicBezTo>
                  <a:cubicBezTo>
                    <a:pt x="513" y="495"/>
                    <a:pt x="647" y="477"/>
                    <a:pt x="784" y="477"/>
                  </a:cubicBezTo>
                  <a:cubicBezTo>
                    <a:pt x="811" y="477"/>
                    <a:pt x="838" y="477"/>
                    <a:pt x="866" y="479"/>
                  </a:cubicBezTo>
                  <a:cubicBezTo>
                    <a:pt x="986" y="496"/>
                    <a:pt x="1108" y="504"/>
                    <a:pt x="1231" y="504"/>
                  </a:cubicBezTo>
                  <a:cubicBezTo>
                    <a:pt x="1353" y="504"/>
                    <a:pt x="1476" y="496"/>
                    <a:pt x="1599" y="479"/>
                  </a:cubicBezTo>
                  <a:cubicBezTo>
                    <a:pt x="1246" y="454"/>
                    <a:pt x="1016" y="282"/>
                    <a:pt x="696" y="282"/>
                  </a:cubicBezTo>
                  <a:cubicBezTo>
                    <a:pt x="632" y="282"/>
                    <a:pt x="565" y="289"/>
                    <a:pt x="492" y="305"/>
                  </a:cubicBezTo>
                  <a:cubicBezTo>
                    <a:pt x="564" y="229"/>
                    <a:pt x="836" y="50"/>
                    <a:pt x="1044" y="29"/>
                  </a:cubicBezTo>
                  <a:cubicBezTo>
                    <a:pt x="985" y="9"/>
                    <a:pt x="927" y="1"/>
                    <a:pt x="87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
            <p:cNvSpPr/>
            <p:nvPr/>
          </p:nvSpPr>
          <p:spPr>
            <a:xfrm>
              <a:off x="915375" y="2880500"/>
              <a:ext cx="35225" cy="49425"/>
            </a:xfrm>
            <a:custGeom>
              <a:rect b="b" l="l" r="r" t="t"/>
              <a:pathLst>
                <a:path extrusionOk="0" h="1977" w="1409">
                  <a:moveTo>
                    <a:pt x="369" y="0"/>
                  </a:moveTo>
                  <a:cubicBezTo>
                    <a:pt x="369" y="0"/>
                    <a:pt x="0" y="408"/>
                    <a:pt x="76" y="895"/>
                  </a:cubicBezTo>
                  <a:cubicBezTo>
                    <a:pt x="153" y="1383"/>
                    <a:pt x="462" y="1616"/>
                    <a:pt x="1069" y="1977"/>
                  </a:cubicBezTo>
                  <a:cubicBezTo>
                    <a:pt x="954" y="1684"/>
                    <a:pt x="1408" y="1438"/>
                    <a:pt x="1319" y="794"/>
                  </a:cubicBezTo>
                  <a:cubicBezTo>
                    <a:pt x="1230" y="149"/>
                    <a:pt x="369" y="0"/>
                    <a:pt x="36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
            <p:cNvSpPr/>
            <p:nvPr/>
          </p:nvSpPr>
          <p:spPr>
            <a:xfrm>
              <a:off x="918125" y="2880500"/>
              <a:ext cx="26950" cy="38100"/>
            </a:xfrm>
            <a:custGeom>
              <a:rect b="b" l="l" r="r" t="t"/>
              <a:pathLst>
                <a:path extrusionOk="0" h="1524" w="1078">
                  <a:moveTo>
                    <a:pt x="259" y="0"/>
                  </a:moveTo>
                  <a:cubicBezTo>
                    <a:pt x="106" y="221"/>
                    <a:pt x="0" y="709"/>
                    <a:pt x="157" y="1137"/>
                  </a:cubicBezTo>
                  <a:cubicBezTo>
                    <a:pt x="111" y="997"/>
                    <a:pt x="153" y="666"/>
                    <a:pt x="268" y="505"/>
                  </a:cubicBezTo>
                  <a:cubicBezTo>
                    <a:pt x="344" y="709"/>
                    <a:pt x="395" y="917"/>
                    <a:pt x="416" y="1133"/>
                  </a:cubicBezTo>
                  <a:cubicBezTo>
                    <a:pt x="467" y="874"/>
                    <a:pt x="454" y="611"/>
                    <a:pt x="386" y="361"/>
                  </a:cubicBezTo>
                  <a:lnTo>
                    <a:pt x="386" y="361"/>
                  </a:lnTo>
                  <a:cubicBezTo>
                    <a:pt x="467" y="501"/>
                    <a:pt x="526" y="654"/>
                    <a:pt x="560" y="810"/>
                  </a:cubicBezTo>
                  <a:cubicBezTo>
                    <a:pt x="590" y="1056"/>
                    <a:pt x="649" y="1294"/>
                    <a:pt x="747" y="1523"/>
                  </a:cubicBezTo>
                  <a:cubicBezTo>
                    <a:pt x="670" y="1103"/>
                    <a:pt x="840" y="806"/>
                    <a:pt x="632" y="408"/>
                  </a:cubicBezTo>
                  <a:lnTo>
                    <a:pt x="632" y="408"/>
                  </a:lnTo>
                  <a:cubicBezTo>
                    <a:pt x="726" y="458"/>
                    <a:pt x="967" y="675"/>
                    <a:pt x="1040" y="870"/>
                  </a:cubicBezTo>
                  <a:cubicBezTo>
                    <a:pt x="1078" y="318"/>
                    <a:pt x="259" y="0"/>
                    <a:pt x="25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
            <p:cNvSpPr/>
            <p:nvPr/>
          </p:nvSpPr>
          <p:spPr>
            <a:xfrm>
              <a:off x="877725" y="2850525"/>
              <a:ext cx="45725" cy="32875"/>
            </a:xfrm>
            <a:custGeom>
              <a:rect b="b" l="l" r="r" t="t"/>
              <a:pathLst>
                <a:path extrusionOk="0" h="1315" w="1829">
                  <a:moveTo>
                    <a:pt x="846" y="1"/>
                  </a:moveTo>
                  <a:cubicBezTo>
                    <a:pt x="548" y="1"/>
                    <a:pt x="334" y="123"/>
                    <a:pt x="157" y="123"/>
                  </a:cubicBezTo>
                  <a:cubicBezTo>
                    <a:pt x="102" y="123"/>
                    <a:pt x="50" y="111"/>
                    <a:pt x="0" y="80"/>
                  </a:cubicBezTo>
                  <a:lnTo>
                    <a:pt x="0" y="80"/>
                  </a:lnTo>
                  <a:cubicBezTo>
                    <a:pt x="238" y="746"/>
                    <a:pt x="412" y="1093"/>
                    <a:pt x="874" y="1263"/>
                  </a:cubicBezTo>
                  <a:cubicBezTo>
                    <a:pt x="979" y="1300"/>
                    <a:pt x="1085" y="1315"/>
                    <a:pt x="1185" y="1315"/>
                  </a:cubicBezTo>
                  <a:cubicBezTo>
                    <a:pt x="1531" y="1315"/>
                    <a:pt x="1816" y="1144"/>
                    <a:pt x="1816" y="1144"/>
                  </a:cubicBezTo>
                  <a:cubicBezTo>
                    <a:pt x="1816" y="1144"/>
                    <a:pt x="1828" y="271"/>
                    <a:pt x="1213" y="63"/>
                  </a:cubicBezTo>
                  <a:cubicBezTo>
                    <a:pt x="1078" y="17"/>
                    <a:pt x="956" y="1"/>
                    <a:pt x="84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
            <p:cNvSpPr/>
            <p:nvPr/>
          </p:nvSpPr>
          <p:spPr>
            <a:xfrm>
              <a:off x="888000" y="2855900"/>
              <a:ext cx="35125" cy="25125"/>
            </a:xfrm>
            <a:custGeom>
              <a:rect b="b" l="l" r="r" t="t"/>
              <a:pathLst>
                <a:path extrusionOk="0" h="1005" w="1405">
                  <a:moveTo>
                    <a:pt x="696" y="0"/>
                  </a:moveTo>
                  <a:cubicBezTo>
                    <a:pt x="875" y="106"/>
                    <a:pt x="1040" y="386"/>
                    <a:pt x="1074" y="488"/>
                  </a:cubicBezTo>
                  <a:cubicBezTo>
                    <a:pt x="722" y="208"/>
                    <a:pt x="399" y="318"/>
                    <a:pt x="1" y="162"/>
                  </a:cubicBezTo>
                  <a:lnTo>
                    <a:pt x="1" y="162"/>
                  </a:lnTo>
                  <a:cubicBezTo>
                    <a:pt x="204" y="297"/>
                    <a:pt x="429" y="403"/>
                    <a:pt x="662" y="480"/>
                  </a:cubicBezTo>
                  <a:cubicBezTo>
                    <a:pt x="811" y="543"/>
                    <a:pt x="951" y="628"/>
                    <a:pt x="1074" y="738"/>
                  </a:cubicBezTo>
                  <a:cubicBezTo>
                    <a:pt x="841" y="620"/>
                    <a:pt x="582" y="560"/>
                    <a:pt x="319" y="560"/>
                  </a:cubicBezTo>
                  <a:cubicBezTo>
                    <a:pt x="527" y="624"/>
                    <a:pt x="722" y="713"/>
                    <a:pt x="904" y="827"/>
                  </a:cubicBezTo>
                  <a:cubicBezTo>
                    <a:pt x="822" y="864"/>
                    <a:pt x="710" y="879"/>
                    <a:pt x="601" y="879"/>
                  </a:cubicBezTo>
                  <a:cubicBezTo>
                    <a:pt x="467" y="879"/>
                    <a:pt x="336" y="856"/>
                    <a:pt x="264" y="819"/>
                  </a:cubicBezTo>
                  <a:lnTo>
                    <a:pt x="264" y="819"/>
                  </a:lnTo>
                  <a:cubicBezTo>
                    <a:pt x="492" y="951"/>
                    <a:pt x="753" y="1004"/>
                    <a:pt x="982" y="1004"/>
                  </a:cubicBezTo>
                  <a:cubicBezTo>
                    <a:pt x="1149" y="1004"/>
                    <a:pt x="1299" y="976"/>
                    <a:pt x="1405" y="929"/>
                  </a:cubicBezTo>
                  <a:cubicBezTo>
                    <a:pt x="1405" y="929"/>
                    <a:pt x="1244" y="64"/>
                    <a:pt x="69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
            <p:cNvSpPr/>
            <p:nvPr/>
          </p:nvSpPr>
          <p:spPr>
            <a:xfrm>
              <a:off x="883650" y="2878050"/>
              <a:ext cx="42875" cy="38425"/>
            </a:xfrm>
            <a:custGeom>
              <a:rect b="b" l="l" r="r" t="t"/>
              <a:pathLst>
                <a:path extrusionOk="0" h="1537" w="1715">
                  <a:moveTo>
                    <a:pt x="1143" y="0"/>
                  </a:moveTo>
                  <a:cubicBezTo>
                    <a:pt x="878" y="0"/>
                    <a:pt x="549" y="68"/>
                    <a:pt x="357" y="357"/>
                  </a:cubicBezTo>
                  <a:cubicBezTo>
                    <a:pt x="1" y="904"/>
                    <a:pt x="298" y="1316"/>
                    <a:pt x="69" y="1536"/>
                  </a:cubicBezTo>
                  <a:cubicBezTo>
                    <a:pt x="773" y="1473"/>
                    <a:pt x="1150" y="1396"/>
                    <a:pt x="1434" y="989"/>
                  </a:cubicBezTo>
                  <a:cubicBezTo>
                    <a:pt x="1714" y="582"/>
                    <a:pt x="1557" y="52"/>
                    <a:pt x="1557" y="52"/>
                  </a:cubicBezTo>
                  <a:cubicBezTo>
                    <a:pt x="1557" y="52"/>
                    <a:pt x="1375" y="0"/>
                    <a:pt x="114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
            <p:cNvSpPr/>
            <p:nvPr/>
          </p:nvSpPr>
          <p:spPr>
            <a:xfrm>
              <a:off x="895100" y="2879275"/>
              <a:ext cx="28675" cy="29125"/>
            </a:xfrm>
            <a:custGeom>
              <a:rect b="b" l="l" r="r" t="t"/>
              <a:pathLst>
                <a:path extrusionOk="0" h="1165" w="1147">
                  <a:moveTo>
                    <a:pt x="1007" y="0"/>
                  </a:moveTo>
                  <a:cubicBezTo>
                    <a:pt x="775" y="0"/>
                    <a:pt x="182" y="41"/>
                    <a:pt x="22" y="448"/>
                  </a:cubicBezTo>
                  <a:cubicBezTo>
                    <a:pt x="171" y="304"/>
                    <a:pt x="480" y="215"/>
                    <a:pt x="586" y="206"/>
                  </a:cubicBezTo>
                  <a:lnTo>
                    <a:pt x="586" y="206"/>
                  </a:lnTo>
                  <a:cubicBezTo>
                    <a:pt x="230" y="478"/>
                    <a:pt x="251" y="821"/>
                    <a:pt x="1" y="1165"/>
                  </a:cubicBezTo>
                  <a:cubicBezTo>
                    <a:pt x="188" y="999"/>
                    <a:pt x="345" y="813"/>
                    <a:pt x="480" y="605"/>
                  </a:cubicBezTo>
                  <a:cubicBezTo>
                    <a:pt x="578" y="478"/>
                    <a:pt x="697" y="363"/>
                    <a:pt x="832" y="274"/>
                  </a:cubicBezTo>
                  <a:lnTo>
                    <a:pt x="832" y="274"/>
                  </a:lnTo>
                  <a:cubicBezTo>
                    <a:pt x="658" y="469"/>
                    <a:pt x="535" y="703"/>
                    <a:pt x="472" y="957"/>
                  </a:cubicBezTo>
                  <a:cubicBezTo>
                    <a:pt x="582" y="775"/>
                    <a:pt x="718" y="605"/>
                    <a:pt x="875" y="457"/>
                  </a:cubicBezTo>
                  <a:lnTo>
                    <a:pt x="875" y="457"/>
                  </a:lnTo>
                  <a:cubicBezTo>
                    <a:pt x="909" y="652"/>
                    <a:pt x="803" y="966"/>
                    <a:pt x="701" y="1076"/>
                  </a:cubicBezTo>
                  <a:cubicBezTo>
                    <a:pt x="1027" y="753"/>
                    <a:pt x="1146" y="270"/>
                    <a:pt x="1099" y="3"/>
                  </a:cubicBezTo>
                  <a:cubicBezTo>
                    <a:pt x="1099" y="3"/>
                    <a:pt x="1064" y="0"/>
                    <a:pt x="100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
            <p:cNvSpPr/>
            <p:nvPr/>
          </p:nvSpPr>
          <p:spPr>
            <a:xfrm>
              <a:off x="913200" y="2870600"/>
              <a:ext cx="21500" cy="17850"/>
            </a:xfrm>
            <a:custGeom>
              <a:rect b="b" l="l" r="r" t="t"/>
              <a:pathLst>
                <a:path extrusionOk="0" h="714" w="860">
                  <a:moveTo>
                    <a:pt x="424" y="0"/>
                  </a:moveTo>
                  <a:cubicBezTo>
                    <a:pt x="282" y="0"/>
                    <a:pt x="147" y="87"/>
                    <a:pt x="91" y="231"/>
                  </a:cubicBezTo>
                  <a:cubicBezTo>
                    <a:pt x="0" y="477"/>
                    <a:pt x="190" y="714"/>
                    <a:pt x="422" y="714"/>
                  </a:cubicBezTo>
                  <a:cubicBezTo>
                    <a:pt x="471" y="714"/>
                    <a:pt x="521" y="703"/>
                    <a:pt x="571" y="681"/>
                  </a:cubicBezTo>
                  <a:cubicBezTo>
                    <a:pt x="859" y="549"/>
                    <a:pt x="846" y="133"/>
                    <a:pt x="549" y="23"/>
                  </a:cubicBezTo>
                  <a:cubicBezTo>
                    <a:pt x="508" y="8"/>
                    <a:pt x="466" y="0"/>
                    <a:pt x="42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
            <p:cNvSpPr/>
            <p:nvPr/>
          </p:nvSpPr>
          <p:spPr>
            <a:xfrm>
              <a:off x="920550" y="2859075"/>
              <a:ext cx="2475" cy="14650"/>
            </a:xfrm>
            <a:custGeom>
              <a:rect b="b" l="l" r="r" t="t"/>
              <a:pathLst>
                <a:path extrusionOk="0" h="586" w="99">
                  <a:moveTo>
                    <a:pt x="81" y="1"/>
                  </a:moveTo>
                  <a:cubicBezTo>
                    <a:pt x="1" y="153"/>
                    <a:pt x="73" y="569"/>
                    <a:pt x="73" y="586"/>
                  </a:cubicBezTo>
                  <a:lnTo>
                    <a:pt x="94" y="582"/>
                  </a:lnTo>
                  <a:cubicBezTo>
                    <a:pt x="94" y="577"/>
                    <a:pt x="18" y="158"/>
                    <a:pt x="98" y="9"/>
                  </a:cubicBezTo>
                  <a:lnTo>
                    <a:pt x="81"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
            <p:cNvSpPr/>
            <p:nvPr/>
          </p:nvSpPr>
          <p:spPr>
            <a:xfrm>
              <a:off x="925025" y="2862475"/>
              <a:ext cx="7125" cy="10725"/>
            </a:xfrm>
            <a:custGeom>
              <a:rect b="b" l="l" r="r" t="t"/>
              <a:pathLst>
                <a:path extrusionOk="0" h="429" w="285">
                  <a:moveTo>
                    <a:pt x="276" y="0"/>
                  </a:moveTo>
                  <a:cubicBezTo>
                    <a:pt x="115" y="81"/>
                    <a:pt x="4" y="412"/>
                    <a:pt x="0" y="424"/>
                  </a:cubicBezTo>
                  <a:lnTo>
                    <a:pt x="17" y="429"/>
                  </a:lnTo>
                  <a:cubicBezTo>
                    <a:pt x="17" y="429"/>
                    <a:pt x="127" y="94"/>
                    <a:pt x="284" y="17"/>
                  </a:cubicBezTo>
                  <a:lnTo>
                    <a:pt x="276"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
            <p:cNvSpPr/>
            <p:nvPr/>
          </p:nvSpPr>
          <p:spPr>
            <a:xfrm>
              <a:off x="927975" y="2869775"/>
              <a:ext cx="10000" cy="5350"/>
            </a:xfrm>
            <a:custGeom>
              <a:rect b="b" l="l" r="r" t="t"/>
              <a:pathLst>
                <a:path extrusionOk="0" h="214" w="400">
                  <a:moveTo>
                    <a:pt x="395" y="1"/>
                  </a:moveTo>
                  <a:cubicBezTo>
                    <a:pt x="258" y="1"/>
                    <a:pt x="9" y="188"/>
                    <a:pt x="1" y="196"/>
                  </a:cubicBezTo>
                  <a:lnTo>
                    <a:pt x="14" y="213"/>
                  </a:lnTo>
                  <a:cubicBezTo>
                    <a:pt x="14" y="213"/>
                    <a:pt x="267" y="22"/>
                    <a:pt x="395" y="22"/>
                  </a:cubicBezTo>
                  <a:cubicBezTo>
                    <a:pt x="397" y="22"/>
                    <a:pt x="398" y="22"/>
                    <a:pt x="400" y="22"/>
                  </a:cubicBezTo>
                  <a:lnTo>
                    <a:pt x="400" y="1"/>
                  </a:lnTo>
                  <a:cubicBezTo>
                    <a:pt x="398" y="1"/>
                    <a:pt x="397" y="1"/>
                    <a:pt x="39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
            <p:cNvSpPr/>
            <p:nvPr/>
          </p:nvSpPr>
          <p:spPr>
            <a:xfrm>
              <a:off x="929575" y="2878175"/>
              <a:ext cx="8500" cy="1500"/>
            </a:xfrm>
            <a:custGeom>
              <a:rect b="b" l="l" r="r" t="t"/>
              <a:pathLst>
                <a:path extrusionOk="0" h="60" w="340">
                  <a:moveTo>
                    <a:pt x="163" y="0"/>
                  </a:moveTo>
                  <a:cubicBezTo>
                    <a:pt x="79" y="0"/>
                    <a:pt x="5" y="17"/>
                    <a:pt x="0" y="17"/>
                  </a:cubicBezTo>
                  <a:lnTo>
                    <a:pt x="5" y="34"/>
                  </a:lnTo>
                  <a:cubicBezTo>
                    <a:pt x="5" y="34"/>
                    <a:pt x="75" y="19"/>
                    <a:pt x="155" y="19"/>
                  </a:cubicBezTo>
                  <a:cubicBezTo>
                    <a:pt x="217" y="19"/>
                    <a:pt x="285" y="28"/>
                    <a:pt x="331" y="59"/>
                  </a:cubicBezTo>
                  <a:lnTo>
                    <a:pt x="340" y="42"/>
                  </a:lnTo>
                  <a:cubicBezTo>
                    <a:pt x="292" y="10"/>
                    <a:pt x="225" y="0"/>
                    <a:pt x="16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
            <p:cNvSpPr/>
            <p:nvPr/>
          </p:nvSpPr>
          <p:spPr>
            <a:xfrm>
              <a:off x="928525" y="2882200"/>
              <a:ext cx="6375" cy="6600"/>
            </a:xfrm>
            <a:custGeom>
              <a:rect b="b" l="l" r="r" t="t"/>
              <a:pathLst>
                <a:path extrusionOk="0" h="264" w="255">
                  <a:moveTo>
                    <a:pt x="13" y="0"/>
                  </a:moveTo>
                  <a:lnTo>
                    <a:pt x="0" y="17"/>
                  </a:lnTo>
                  <a:cubicBezTo>
                    <a:pt x="4" y="17"/>
                    <a:pt x="204" y="149"/>
                    <a:pt x="238" y="263"/>
                  </a:cubicBezTo>
                  <a:lnTo>
                    <a:pt x="254" y="259"/>
                  </a:lnTo>
                  <a:cubicBezTo>
                    <a:pt x="221" y="136"/>
                    <a:pt x="21" y="4"/>
                    <a:pt x="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
            <p:cNvSpPr/>
            <p:nvPr/>
          </p:nvSpPr>
          <p:spPr>
            <a:xfrm>
              <a:off x="925125" y="2885175"/>
              <a:ext cx="2150" cy="9550"/>
            </a:xfrm>
            <a:custGeom>
              <a:rect b="b" l="l" r="r" t="t"/>
              <a:pathLst>
                <a:path extrusionOk="0" h="382" w="86">
                  <a:moveTo>
                    <a:pt x="17" y="0"/>
                  </a:moveTo>
                  <a:lnTo>
                    <a:pt x="0" y="8"/>
                  </a:lnTo>
                  <a:cubicBezTo>
                    <a:pt x="0" y="8"/>
                    <a:pt x="64" y="136"/>
                    <a:pt x="26" y="377"/>
                  </a:cubicBezTo>
                  <a:lnTo>
                    <a:pt x="47" y="382"/>
                  </a:lnTo>
                  <a:cubicBezTo>
                    <a:pt x="85" y="131"/>
                    <a:pt x="17" y="4"/>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
            <p:cNvSpPr/>
            <p:nvPr/>
          </p:nvSpPr>
          <p:spPr>
            <a:xfrm>
              <a:off x="916100" y="2884200"/>
              <a:ext cx="6075" cy="9475"/>
            </a:xfrm>
            <a:custGeom>
              <a:rect b="b" l="l" r="r" t="t"/>
              <a:pathLst>
                <a:path extrusionOk="0" h="379" w="243">
                  <a:moveTo>
                    <a:pt x="221" y="1"/>
                  </a:moveTo>
                  <a:cubicBezTo>
                    <a:pt x="200" y="149"/>
                    <a:pt x="120" y="277"/>
                    <a:pt x="1" y="361"/>
                  </a:cubicBezTo>
                  <a:lnTo>
                    <a:pt x="9" y="378"/>
                  </a:lnTo>
                  <a:cubicBezTo>
                    <a:pt x="136" y="289"/>
                    <a:pt x="221" y="154"/>
                    <a:pt x="24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
            <p:cNvSpPr/>
            <p:nvPr/>
          </p:nvSpPr>
          <p:spPr>
            <a:xfrm>
              <a:off x="913775" y="2865225"/>
              <a:ext cx="5000" cy="9475"/>
            </a:xfrm>
            <a:custGeom>
              <a:rect b="b" l="l" r="r" t="t"/>
              <a:pathLst>
                <a:path extrusionOk="0" h="379" w="200">
                  <a:moveTo>
                    <a:pt x="0" y="1"/>
                  </a:moveTo>
                  <a:cubicBezTo>
                    <a:pt x="30" y="281"/>
                    <a:pt x="183" y="374"/>
                    <a:pt x="191" y="378"/>
                  </a:cubicBezTo>
                  <a:lnTo>
                    <a:pt x="200" y="361"/>
                  </a:lnTo>
                  <a:cubicBezTo>
                    <a:pt x="200" y="361"/>
                    <a:pt x="47" y="272"/>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8"/>
            <p:cNvSpPr/>
            <p:nvPr/>
          </p:nvSpPr>
          <p:spPr>
            <a:xfrm>
              <a:off x="904975" y="2874250"/>
              <a:ext cx="13175" cy="4850"/>
            </a:xfrm>
            <a:custGeom>
              <a:rect b="b" l="l" r="r" t="t"/>
              <a:pathLst>
                <a:path extrusionOk="0" h="194" w="527">
                  <a:moveTo>
                    <a:pt x="17" y="0"/>
                  </a:moveTo>
                  <a:lnTo>
                    <a:pt x="0" y="13"/>
                  </a:lnTo>
                  <a:cubicBezTo>
                    <a:pt x="154" y="173"/>
                    <a:pt x="366" y="194"/>
                    <a:pt x="467" y="194"/>
                  </a:cubicBezTo>
                  <a:cubicBezTo>
                    <a:pt x="503" y="194"/>
                    <a:pt x="525" y="191"/>
                    <a:pt x="526" y="191"/>
                  </a:cubicBezTo>
                  <a:lnTo>
                    <a:pt x="522" y="174"/>
                  </a:lnTo>
                  <a:cubicBezTo>
                    <a:pt x="521" y="174"/>
                    <a:pt x="502" y="176"/>
                    <a:pt x="471" y="176"/>
                  </a:cubicBezTo>
                  <a:cubicBezTo>
                    <a:pt x="376" y="176"/>
                    <a:pt x="168" y="157"/>
                    <a:pt x="1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8"/>
            <p:cNvSpPr/>
            <p:nvPr/>
          </p:nvSpPr>
          <p:spPr>
            <a:xfrm>
              <a:off x="909100" y="2881975"/>
              <a:ext cx="11275" cy="6600"/>
            </a:xfrm>
            <a:custGeom>
              <a:rect b="b" l="l" r="r" t="t"/>
              <a:pathLst>
                <a:path extrusionOk="0" h="264" w="451">
                  <a:moveTo>
                    <a:pt x="433" y="1"/>
                  </a:moveTo>
                  <a:cubicBezTo>
                    <a:pt x="433" y="5"/>
                    <a:pt x="251" y="226"/>
                    <a:pt x="1" y="247"/>
                  </a:cubicBezTo>
                  <a:lnTo>
                    <a:pt x="1" y="264"/>
                  </a:lnTo>
                  <a:cubicBezTo>
                    <a:pt x="18" y="264"/>
                    <a:pt x="35" y="259"/>
                    <a:pt x="52" y="259"/>
                  </a:cubicBezTo>
                  <a:cubicBezTo>
                    <a:pt x="281" y="213"/>
                    <a:pt x="450" y="13"/>
                    <a:pt x="450" y="13"/>
                  </a:cubicBezTo>
                  <a:lnTo>
                    <a:pt x="433"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
            <p:cNvSpPr/>
            <p:nvPr/>
          </p:nvSpPr>
          <p:spPr>
            <a:xfrm>
              <a:off x="920125" y="2856575"/>
              <a:ext cx="5050" cy="4175"/>
            </a:xfrm>
            <a:custGeom>
              <a:rect b="b" l="l" r="r" t="t"/>
              <a:pathLst>
                <a:path extrusionOk="0" h="167" w="202">
                  <a:moveTo>
                    <a:pt x="116" y="0"/>
                  </a:moveTo>
                  <a:cubicBezTo>
                    <a:pt x="109" y="0"/>
                    <a:pt x="102" y="1"/>
                    <a:pt x="94" y="3"/>
                  </a:cubicBezTo>
                  <a:cubicBezTo>
                    <a:pt x="22" y="16"/>
                    <a:pt x="1" y="109"/>
                    <a:pt x="65" y="152"/>
                  </a:cubicBezTo>
                  <a:cubicBezTo>
                    <a:pt x="79" y="162"/>
                    <a:pt x="94" y="166"/>
                    <a:pt x="110" y="166"/>
                  </a:cubicBezTo>
                  <a:cubicBezTo>
                    <a:pt x="157" y="166"/>
                    <a:pt x="201" y="121"/>
                    <a:pt x="192" y="67"/>
                  </a:cubicBezTo>
                  <a:cubicBezTo>
                    <a:pt x="185" y="27"/>
                    <a:pt x="153" y="0"/>
                    <a:pt x="11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8"/>
            <p:cNvSpPr/>
            <p:nvPr/>
          </p:nvSpPr>
          <p:spPr>
            <a:xfrm>
              <a:off x="929250" y="2860100"/>
              <a:ext cx="5125" cy="4200"/>
            </a:xfrm>
            <a:custGeom>
              <a:rect b="b" l="l" r="r" t="t"/>
              <a:pathLst>
                <a:path extrusionOk="0" h="168" w="205">
                  <a:moveTo>
                    <a:pt x="110" y="1"/>
                  </a:moveTo>
                  <a:cubicBezTo>
                    <a:pt x="105" y="1"/>
                    <a:pt x="99" y="1"/>
                    <a:pt x="94" y="2"/>
                  </a:cubicBezTo>
                  <a:cubicBezTo>
                    <a:pt x="22" y="15"/>
                    <a:pt x="1" y="112"/>
                    <a:pt x="64" y="155"/>
                  </a:cubicBezTo>
                  <a:cubicBezTo>
                    <a:pt x="78" y="164"/>
                    <a:pt x="94" y="168"/>
                    <a:pt x="109" y="168"/>
                  </a:cubicBezTo>
                  <a:cubicBezTo>
                    <a:pt x="158" y="168"/>
                    <a:pt x="205" y="125"/>
                    <a:pt x="192" y="70"/>
                  </a:cubicBezTo>
                  <a:cubicBezTo>
                    <a:pt x="184" y="29"/>
                    <a:pt x="150"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8"/>
            <p:cNvSpPr/>
            <p:nvPr/>
          </p:nvSpPr>
          <p:spPr>
            <a:xfrm>
              <a:off x="935925" y="2867850"/>
              <a:ext cx="5150" cy="4250"/>
            </a:xfrm>
            <a:custGeom>
              <a:rect b="b" l="l" r="r" t="t"/>
              <a:pathLst>
                <a:path extrusionOk="0" h="170" w="206">
                  <a:moveTo>
                    <a:pt x="110" y="0"/>
                  </a:moveTo>
                  <a:cubicBezTo>
                    <a:pt x="105" y="0"/>
                    <a:pt x="100" y="1"/>
                    <a:pt x="94" y="2"/>
                  </a:cubicBezTo>
                  <a:cubicBezTo>
                    <a:pt x="22" y="19"/>
                    <a:pt x="1" y="112"/>
                    <a:pt x="65" y="154"/>
                  </a:cubicBezTo>
                  <a:cubicBezTo>
                    <a:pt x="80" y="165"/>
                    <a:pt x="96" y="169"/>
                    <a:pt x="112" y="169"/>
                  </a:cubicBezTo>
                  <a:cubicBezTo>
                    <a:pt x="162" y="169"/>
                    <a:pt x="206" y="124"/>
                    <a:pt x="196" y="70"/>
                  </a:cubicBezTo>
                  <a:cubicBezTo>
                    <a:pt x="185" y="28"/>
                    <a:pt x="150" y="0"/>
                    <a:pt x="11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
            <p:cNvSpPr/>
            <p:nvPr/>
          </p:nvSpPr>
          <p:spPr>
            <a:xfrm>
              <a:off x="936250" y="2878125"/>
              <a:ext cx="5150" cy="4250"/>
            </a:xfrm>
            <a:custGeom>
              <a:rect b="b" l="l" r="r" t="t"/>
              <a:pathLst>
                <a:path extrusionOk="0" h="170" w="206">
                  <a:moveTo>
                    <a:pt x="113" y="1"/>
                  </a:moveTo>
                  <a:cubicBezTo>
                    <a:pt x="108" y="1"/>
                    <a:pt x="103" y="1"/>
                    <a:pt x="98" y="2"/>
                  </a:cubicBezTo>
                  <a:cubicBezTo>
                    <a:pt x="22" y="15"/>
                    <a:pt x="1" y="112"/>
                    <a:pt x="64" y="155"/>
                  </a:cubicBezTo>
                  <a:cubicBezTo>
                    <a:pt x="80" y="165"/>
                    <a:pt x="96" y="170"/>
                    <a:pt x="111" y="170"/>
                  </a:cubicBezTo>
                  <a:cubicBezTo>
                    <a:pt x="161" y="170"/>
                    <a:pt x="205" y="124"/>
                    <a:pt x="196" y="66"/>
                  </a:cubicBezTo>
                  <a:cubicBezTo>
                    <a:pt x="184" y="28"/>
                    <a:pt x="150"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8"/>
            <p:cNvSpPr/>
            <p:nvPr/>
          </p:nvSpPr>
          <p:spPr>
            <a:xfrm>
              <a:off x="932425" y="2887450"/>
              <a:ext cx="5050" cy="4250"/>
            </a:xfrm>
            <a:custGeom>
              <a:rect b="b" l="l" r="r" t="t"/>
              <a:pathLst>
                <a:path extrusionOk="0" h="170" w="202">
                  <a:moveTo>
                    <a:pt x="106" y="1"/>
                  </a:moveTo>
                  <a:cubicBezTo>
                    <a:pt x="101" y="1"/>
                    <a:pt x="95" y="1"/>
                    <a:pt x="90" y="2"/>
                  </a:cubicBezTo>
                  <a:cubicBezTo>
                    <a:pt x="18" y="15"/>
                    <a:pt x="1" y="113"/>
                    <a:pt x="60" y="155"/>
                  </a:cubicBezTo>
                  <a:cubicBezTo>
                    <a:pt x="76" y="165"/>
                    <a:pt x="92" y="170"/>
                    <a:pt x="108" y="170"/>
                  </a:cubicBezTo>
                  <a:cubicBezTo>
                    <a:pt x="157" y="170"/>
                    <a:pt x="201" y="125"/>
                    <a:pt x="192" y="70"/>
                  </a:cubicBezTo>
                  <a:cubicBezTo>
                    <a:pt x="184" y="29"/>
                    <a:pt x="147" y="1"/>
                    <a:pt x="10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8"/>
            <p:cNvSpPr/>
            <p:nvPr/>
          </p:nvSpPr>
          <p:spPr>
            <a:xfrm>
              <a:off x="923625" y="2893575"/>
              <a:ext cx="4700" cy="4250"/>
            </a:xfrm>
            <a:custGeom>
              <a:rect b="b" l="l" r="r" t="t"/>
              <a:pathLst>
                <a:path extrusionOk="0" h="170" w="188">
                  <a:moveTo>
                    <a:pt x="94" y="1"/>
                  </a:moveTo>
                  <a:cubicBezTo>
                    <a:pt x="71" y="1"/>
                    <a:pt x="47" y="12"/>
                    <a:pt x="31" y="33"/>
                  </a:cubicBezTo>
                  <a:cubicBezTo>
                    <a:pt x="1" y="67"/>
                    <a:pt x="5" y="122"/>
                    <a:pt x="39" y="152"/>
                  </a:cubicBezTo>
                  <a:cubicBezTo>
                    <a:pt x="55" y="164"/>
                    <a:pt x="73" y="170"/>
                    <a:pt x="91" y="170"/>
                  </a:cubicBezTo>
                  <a:cubicBezTo>
                    <a:pt x="116" y="170"/>
                    <a:pt x="141" y="159"/>
                    <a:pt x="158" y="139"/>
                  </a:cubicBezTo>
                  <a:cubicBezTo>
                    <a:pt x="188" y="105"/>
                    <a:pt x="183" y="50"/>
                    <a:pt x="145" y="20"/>
                  </a:cubicBezTo>
                  <a:cubicBezTo>
                    <a:pt x="130" y="7"/>
                    <a:pt x="112" y="1"/>
                    <a:pt x="9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
            <p:cNvSpPr/>
            <p:nvPr/>
          </p:nvSpPr>
          <p:spPr>
            <a:xfrm>
              <a:off x="912825" y="2892075"/>
              <a:ext cx="5125" cy="4200"/>
            </a:xfrm>
            <a:custGeom>
              <a:rect b="b" l="l" r="r" t="t"/>
              <a:pathLst>
                <a:path extrusionOk="0" h="168" w="205">
                  <a:moveTo>
                    <a:pt x="118" y="1"/>
                  </a:moveTo>
                  <a:cubicBezTo>
                    <a:pt x="111" y="1"/>
                    <a:pt x="105" y="2"/>
                    <a:pt x="98" y="4"/>
                  </a:cubicBezTo>
                  <a:cubicBezTo>
                    <a:pt x="21" y="17"/>
                    <a:pt x="0" y="110"/>
                    <a:pt x="64" y="152"/>
                  </a:cubicBezTo>
                  <a:cubicBezTo>
                    <a:pt x="79" y="163"/>
                    <a:pt x="96" y="167"/>
                    <a:pt x="111" y="167"/>
                  </a:cubicBezTo>
                  <a:cubicBezTo>
                    <a:pt x="161" y="167"/>
                    <a:pt x="204" y="122"/>
                    <a:pt x="191" y="68"/>
                  </a:cubicBezTo>
                  <a:cubicBezTo>
                    <a:pt x="184" y="28"/>
                    <a:pt x="153" y="1"/>
                    <a:pt x="1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
            <p:cNvSpPr/>
            <p:nvPr/>
          </p:nvSpPr>
          <p:spPr>
            <a:xfrm>
              <a:off x="905875" y="2886250"/>
              <a:ext cx="4725" cy="4225"/>
            </a:xfrm>
            <a:custGeom>
              <a:rect b="b" l="l" r="r" t="t"/>
              <a:pathLst>
                <a:path extrusionOk="0" h="169" w="189">
                  <a:moveTo>
                    <a:pt x="101" y="1"/>
                  </a:moveTo>
                  <a:cubicBezTo>
                    <a:pt x="52" y="1"/>
                    <a:pt x="1" y="40"/>
                    <a:pt x="15" y="105"/>
                  </a:cubicBezTo>
                  <a:cubicBezTo>
                    <a:pt x="26" y="149"/>
                    <a:pt x="60" y="168"/>
                    <a:pt x="94" y="168"/>
                  </a:cubicBezTo>
                  <a:cubicBezTo>
                    <a:pt x="141" y="168"/>
                    <a:pt x="188" y="133"/>
                    <a:pt x="181" y="72"/>
                  </a:cubicBezTo>
                  <a:cubicBezTo>
                    <a:pt x="173" y="23"/>
                    <a:pt x="138" y="1"/>
                    <a:pt x="10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
            <p:cNvSpPr/>
            <p:nvPr/>
          </p:nvSpPr>
          <p:spPr>
            <a:xfrm>
              <a:off x="901575" y="2872075"/>
              <a:ext cx="5050" cy="4250"/>
            </a:xfrm>
            <a:custGeom>
              <a:rect b="b" l="l" r="r" t="t"/>
              <a:pathLst>
                <a:path extrusionOk="0" h="170" w="202">
                  <a:moveTo>
                    <a:pt x="109" y="1"/>
                  </a:moveTo>
                  <a:cubicBezTo>
                    <a:pt x="104" y="1"/>
                    <a:pt x="99" y="1"/>
                    <a:pt x="94" y="2"/>
                  </a:cubicBezTo>
                  <a:cubicBezTo>
                    <a:pt x="18" y="15"/>
                    <a:pt x="1" y="113"/>
                    <a:pt x="60" y="155"/>
                  </a:cubicBezTo>
                  <a:cubicBezTo>
                    <a:pt x="75" y="165"/>
                    <a:pt x="92" y="170"/>
                    <a:pt x="108" y="170"/>
                  </a:cubicBezTo>
                  <a:cubicBezTo>
                    <a:pt x="157" y="170"/>
                    <a:pt x="201" y="125"/>
                    <a:pt x="192" y="70"/>
                  </a:cubicBezTo>
                  <a:cubicBezTo>
                    <a:pt x="184" y="29"/>
                    <a:pt x="147" y="1"/>
                    <a:pt x="10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
            <p:cNvSpPr/>
            <p:nvPr/>
          </p:nvSpPr>
          <p:spPr>
            <a:xfrm>
              <a:off x="911325" y="2862475"/>
              <a:ext cx="5025" cy="4225"/>
            </a:xfrm>
            <a:custGeom>
              <a:rect b="b" l="l" r="r" t="t"/>
              <a:pathLst>
                <a:path extrusionOk="0" h="169" w="201">
                  <a:moveTo>
                    <a:pt x="108" y="1"/>
                  </a:moveTo>
                  <a:cubicBezTo>
                    <a:pt x="82" y="1"/>
                    <a:pt x="56" y="13"/>
                    <a:pt x="39" y="39"/>
                  </a:cubicBezTo>
                  <a:cubicBezTo>
                    <a:pt x="1" y="96"/>
                    <a:pt x="42" y="168"/>
                    <a:pt x="105" y="168"/>
                  </a:cubicBezTo>
                  <a:cubicBezTo>
                    <a:pt x="111" y="168"/>
                    <a:pt x="117" y="167"/>
                    <a:pt x="124" y="166"/>
                  </a:cubicBezTo>
                  <a:cubicBezTo>
                    <a:pt x="171" y="157"/>
                    <a:pt x="200" y="115"/>
                    <a:pt x="192" y="68"/>
                  </a:cubicBezTo>
                  <a:cubicBezTo>
                    <a:pt x="182" y="26"/>
                    <a:pt x="145" y="1"/>
                    <a:pt x="10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
            <p:cNvSpPr/>
            <p:nvPr/>
          </p:nvSpPr>
          <p:spPr>
            <a:xfrm>
              <a:off x="933075" y="2833125"/>
              <a:ext cx="141250" cy="96600"/>
            </a:xfrm>
            <a:custGeom>
              <a:rect b="b" l="l" r="r" t="t"/>
              <a:pathLst>
                <a:path extrusionOk="0" h="3864" w="5650">
                  <a:moveTo>
                    <a:pt x="5614" y="0"/>
                  </a:moveTo>
                  <a:cubicBezTo>
                    <a:pt x="5604" y="0"/>
                    <a:pt x="5594" y="5"/>
                    <a:pt x="5586" y="12"/>
                  </a:cubicBezTo>
                  <a:cubicBezTo>
                    <a:pt x="4488" y="1543"/>
                    <a:pt x="3033" y="2493"/>
                    <a:pt x="2007" y="3019"/>
                  </a:cubicBezTo>
                  <a:cubicBezTo>
                    <a:pt x="891" y="3592"/>
                    <a:pt x="30" y="3800"/>
                    <a:pt x="22" y="3804"/>
                  </a:cubicBezTo>
                  <a:cubicBezTo>
                    <a:pt x="9" y="3804"/>
                    <a:pt x="0" y="3813"/>
                    <a:pt x="0" y="3825"/>
                  </a:cubicBezTo>
                  <a:cubicBezTo>
                    <a:pt x="0" y="3829"/>
                    <a:pt x="0" y="3834"/>
                    <a:pt x="0" y="3838"/>
                  </a:cubicBezTo>
                  <a:cubicBezTo>
                    <a:pt x="5" y="3855"/>
                    <a:pt x="22" y="3863"/>
                    <a:pt x="39" y="3863"/>
                  </a:cubicBezTo>
                  <a:cubicBezTo>
                    <a:pt x="47" y="3863"/>
                    <a:pt x="917" y="3647"/>
                    <a:pt x="2032" y="3074"/>
                  </a:cubicBezTo>
                  <a:cubicBezTo>
                    <a:pt x="3067" y="2544"/>
                    <a:pt x="4530" y="1590"/>
                    <a:pt x="5637" y="50"/>
                  </a:cubicBezTo>
                  <a:cubicBezTo>
                    <a:pt x="5650" y="38"/>
                    <a:pt x="5646" y="16"/>
                    <a:pt x="5633" y="8"/>
                  </a:cubicBezTo>
                  <a:cubicBezTo>
                    <a:pt x="5628" y="3"/>
                    <a:pt x="5621" y="0"/>
                    <a:pt x="56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8"/>
            <p:cNvSpPr/>
            <p:nvPr/>
          </p:nvSpPr>
          <p:spPr>
            <a:xfrm>
              <a:off x="1070700" y="2810775"/>
              <a:ext cx="20825" cy="26800"/>
            </a:xfrm>
            <a:custGeom>
              <a:rect b="b" l="l" r="r" t="t"/>
              <a:pathLst>
                <a:path extrusionOk="0" h="1072" w="833">
                  <a:moveTo>
                    <a:pt x="753" y="1"/>
                  </a:moveTo>
                  <a:cubicBezTo>
                    <a:pt x="668" y="1"/>
                    <a:pt x="350" y="131"/>
                    <a:pt x="251" y="363"/>
                  </a:cubicBezTo>
                  <a:cubicBezTo>
                    <a:pt x="141" y="631"/>
                    <a:pt x="1" y="1072"/>
                    <a:pt x="1" y="1072"/>
                  </a:cubicBezTo>
                  <a:cubicBezTo>
                    <a:pt x="1" y="1072"/>
                    <a:pt x="722" y="809"/>
                    <a:pt x="807" y="321"/>
                  </a:cubicBezTo>
                  <a:cubicBezTo>
                    <a:pt x="832" y="172"/>
                    <a:pt x="794" y="11"/>
                    <a:pt x="768" y="3"/>
                  </a:cubicBezTo>
                  <a:cubicBezTo>
                    <a:pt x="765" y="1"/>
                    <a:pt x="760" y="1"/>
                    <a:pt x="753"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8"/>
            <p:cNvSpPr/>
            <p:nvPr/>
          </p:nvSpPr>
          <p:spPr>
            <a:xfrm>
              <a:off x="1059575" y="2842000"/>
              <a:ext cx="32675" cy="12050"/>
            </a:xfrm>
            <a:custGeom>
              <a:rect b="b" l="l" r="r" t="t"/>
              <a:pathLst>
                <a:path extrusionOk="0" h="482" w="1307">
                  <a:moveTo>
                    <a:pt x="855" y="1"/>
                  </a:moveTo>
                  <a:cubicBezTo>
                    <a:pt x="765" y="1"/>
                    <a:pt x="676" y="14"/>
                    <a:pt x="603" y="47"/>
                  </a:cubicBezTo>
                  <a:cubicBezTo>
                    <a:pt x="361" y="153"/>
                    <a:pt x="0" y="353"/>
                    <a:pt x="0" y="353"/>
                  </a:cubicBezTo>
                  <a:cubicBezTo>
                    <a:pt x="0" y="353"/>
                    <a:pt x="350" y="481"/>
                    <a:pt x="686" y="481"/>
                  </a:cubicBezTo>
                  <a:cubicBezTo>
                    <a:pt x="846" y="481"/>
                    <a:pt x="1002" y="452"/>
                    <a:pt x="1116" y="366"/>
                  </a:cubicBezTo>
                  <a:cubicBezTo>
                    <a:pt x="1201" y="302"/>
                    <a:pt x="1307" y="200"/>
                    <a:pt x="1294" y="145"/>
                  </a:cubicBezTo>
                  <a:cubicBezTo>
                    <a:pt x="1276" y="74"/>
                    <a:pt x="1064" y="1"/>
                    <a:pt x="85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
            <p:cNvSpPr/>
            <p:nvPr/>
          </p:nvSpPr>
          <p:spPr>
            <a:xfrm>
              <a:off x="1052250" y="2813150"/>
              <a:ext cx="15825" cy="35450"/>
            </a:xfrm>
            <a:custGeom>
              <a:rect b="b" l="l" r="r" t="t"/>
              <a:pathLst>
                <a:path extrusionOk="0" h="1418" w="633">
                  <a:moveTo>
                    <a:pt x="271" y="0"/>
                  </a:moveTo>
                  <a:cubicBezTo>
                    <a:pt x="245" y="0"/>
                    <a:pt x="226" y="28"/>
                    <a:pt x="192" y="99"/>
                  </a:cubicBezTo>
                  <a:cubicBezTo>
                    <a:pt x="1" y="502"/>
                    <a:pt x="404" y="1418"/>
                    <a:pt x="404" y="1418"/>
                  </a:cubicBezTo>
                  <a:cubicBezTo>
                    <a:pt x="404" y="1418"/>
                    <a:pt x="527" y="1019"/>
                    <a:pt x="582" y="765"/>
                  </a:cubicBezTo>
                  <a:cubicBezTo>
                    <a:pt x="633" y="514"/>
                    <a:pt x="484" y="120"/>
                    <a:pt x="319" y="18"/>
                  </a:cubicBezTo>
                  <a:cubicBezTo>
                    <a:pt x="299" y="7"/>
                    <a:pt x="284" y="0"/>
                    <a:pt x="27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
            <p:cNvSpPr/>
            <p:nvPr/>
          </p:nvSpPr>
          <p:spPr>
            <a:xfrm>
              <a:off x="1034550" y="2826100"/>
              <a:ext cx="17825" cy="41900"/>
            </a:xfrm>
            <a:custGeom>
              <a:rect b="b" l="l" r="r" t="t"/>
              <a:pathLst>
                <a:path extrusionOk="0" h="1676" w="713">
                  <a:moveTo>
                    <a:pt x="379" y="0"/>
                  </a:moveTo>
                  <a:cubicBezTo>
                    <a:pt x="377" y="0"/>
                    <a:pt x="375" y="0"/>
                    <a:pt x="374" y="1"/>
                  </a:cubicBezTo>
                  <a:cubicBezTo>
                    <a:pt x="336" y="5"/>
                    <a:pt x="293" y="34"/>
                    <a:pt x="255" y="102"/>
                  </a:cubicBezTo>
                  <a:cubicBezTo>
                    <a:pt x="0" y="522"/>
                    <a:pt x="340" y="1676"/>
                    <a:pt x="340" y="1676"/>
                  </a:cubicBezTo>
                  <a:cubicBezTo>
                    <a:pt x="340" y="1676"/>
                    <a:pt x="522" y="1256"/>
                    <a:pt x="611" y="980"/>
                  </a:cubicBezTo>
                  <a:cubicBezTo>
                    <a:pt x="712" y="678"/>
                    <a:pt x="571" y="0"/>
                    <a:pt x="379"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8"/>
            <p:cNvSpPr/>
            <p:nvPr/>
          </p:nvSpPr>
          <p:spPr>
            <a:xfrm>
              <a:off x="1013650" y="2841450"/>
              <a:ext cx="18675" cy="42150"/>
            </a:xfrm>
            <a:custGeom>
              <a:rect b="b" l="l" r="r" t="t"/>
              <a:pathLst>
                <a:path extrusionOk="0" h="1686" w="747">
                  <a:moveTo>
                    <a:pt x="392" y="1"/>
                  </a:moveTo>
                  <a:cubicBezTo>
                    <a:pt x="390" y="1"/>
                    <a:pt x="388" y="1"/>
                    <a:pt x="387" y="2"/>
                  </a:cubicBezTo>
                  <a:cubicBezTo>
                    <a:pt x="332" y="14"/>
                    <a:pt x="281" y="52"/>
                    <a:pt x="255" y="103"/>
                  </a:cubicBezTo>
                  <a:cubicBezTo>
                    <a:pt x="1" y="519"/>
                    <a:pt x="421" y="1685"/>
                    <a:pt x="421" y="1685"/>
                  </a:cubicBezTo>
                  <a:cubicBezTo>
                    <a:pt x="561" y="1478"/>
                    <a:pt x="654" y="1240"/>
                    <a:pt x="692" y="990"/>
                  </a:cubicBezTo>
                  <a:cubicBezTo>
                    <a:pt x="746" y="682"/>
                    <a:pt x="485" y="1"/>
                    <a:pt x="39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
            <p:cNvSpPr/>
            <p:nvPr/>
          </p:nvSpPr>
          <p:spPr>
            <a:xfrm>
              <a:off x="996700" y="2855175"/>
              <a:ext cx="21750" cy="43375"/>
            </a:xfrm>
            <a:custGeom>
              <a:rect b="b" l="l" r="r" t="t"/>
              <a:pathLst>
                <a:path extrusionOk="0" h="1735" w="870">
                  <a:moveTo>
                    <a:pt x="512" y="0"/>
                  </a:moveTo>
                  <a:cubicBezTo>
                    <a:pt x="463" y="0"/>
                    <a:pt x="408" y="25"/>
                    <a:pt x="352" y="80"/>
                  </a:cubicBezTo>
                  <a:cubicBezTo>
                    <a:pt x="0" y="420"/>
                    <a:pt x="225" y="1734"/>
                    <a:pt x="225" y="1734"/>
                  </a:cubicBezTo>
                  <a:cubicBezTo>
                    <a:pt x="225" y="1734"/>
                    <a:pt x="556" y="1399"/>
                    <a:pt x="666" y="1132"/>
                  </a:cubicBezTo>
                  <a:cubicBezTo>
                    <a:pt x="870" y="632"/>
                    <a:pt x="636" y="21"/>
                    <a:pt x="543" y="4"/>
                  </a:cubicBezTo>
                  <a:cubicBezTo>
                    <a:pt x="533" y="2"/>
                    <a:pt x="523" y="0"/>
                    <a:pt x="51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
            <p:cNvSpPr/>
            <p:nvPr/>
          </p:nvSpPr>
          <p:spPr>
            <a:xfrm>
              <a:off x="977175" y="2873550"/>
              <a:ext cx="19850" cy="36450"/>
            </a:xfrm>
            <a:custGeom>
              <a:rect b="b" l="l" r="r" t="t"/>
              <a:pathLst>
                <a:path extrusionOk="0" h="1458" w="794">
                  <a:moveTo>
                    <a:pt x="553" y="0"/>
                  </a:moveTo>
                  <a:cubicBezTo>
                    <a:pt x="497" y="0"/>
                    <a:pt x="420" y="41"/>
                    <a:pt x="353" y="109"/>
                  </a:cubicBezTo>
                  <a:cubicBezTo>
                    <a:pt x="1" y="448"/>
                    <a:pt x="192" y="1457"/>
                    <a:pt x="192" y="1457"/>
                  </a:cubicBezTo>
                  <a:cubicBezTo>
                    <a:pt x="192" y="1457"/>
                    <a:pt x="476" y="1097"/>
                    <a:pt x="633" y="851"/>
                  </a:cubicBezTo>
                  <a:cubicBezTo>
                    <a:pt x="794" y="601"/>
                    <a:pt x="662" y="24"/>
                    <a:pt x="573" y="3"/>
                  </a:cubicBezTo>
                  <a:cubicBezTo>
                    <a:pt x="567" y="1"/>
                    <a:pt x="560" y="0"/>
                    <a:pt x="55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
            <p:cNvSpPr/>
            <p:nvPr/>
          </p:nvSpPr>
          <p:spPr>
            <a:xfrm>
              <a:off x="958000" y="2888900"/>
              <a:ext cx="19525" cy="31375"/>
            </a:xfrm>
            <a:custGeom>
              <a:rect b="b" l="l" r="r" t="t"/>
              <a:pathLst>
                <a:path extrusionOk="0" h="1255" w="781">
                  <a:moveTo>
                    <a:pt x="576" y="0"/>
                  </a:moveTo>
                  <a:cubicBezTo>
                    <a:pt x="519" y="0"/>
                    <a:pt x="415" y="45"/>
                    <a:pt x="352" y="93"/>
                  </a:cubicBezTo>
                  <a:cubicBezTo>
                    <a:pt x="0" y="347"/>
                    <a:pt x="68" y="1255"/>
                    <a:pt x="68" y="1255"/>
                  </a:cubicBezTo>
                  <a:cubicBezTo>
                    <a:pt x="233" y="1102"/>
                    <a:pt x="386" y="945"/>
                    <a:pt x="530" y="780"/>
                  </a:cubicBezTo>
                  <a:cubicBezTo>
                    <a:pt x="781" y="470"/>
                    <a:pt x="598" y="4"/>
                    <a:pt x="598" y="4"/>
                  </a:cubicBezTo>
                  <a:cubicBezTo>
                    <a:pt x="592" y="1"/>
                    <a:pt x="584" y="0"/>
                    <a:pt x="57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
            <p:cNvSpPr/>
            <p:nvPr/>
          </p:nvSpPr>
          <p:spPr>
            <a:xfrm>
              <a:off x="1041025" y="2863325"/>
              <a:ext cx="38175" cy="12675"/>
            </a:xfrm>
            <a:custGeom>
              <a:rect b="b" l="l" r="r" t="t"/>
              <a:pathLst>
                <a:path extrusionOk="0" h="507" w="1527">
                  <a:moveTo>
                    <a:pt x="889" y="1"/>
                  </a:moveTo>
                  <a:cubicBezTo>
                    <a:pt x="827" y="1"/>
                    <a:pt x="768" y="7"/>
                    <a:pt x="717" y="21"/>
                  </a:cubicBezTo>
                  <a:cubicBezTo>
                    <a:pt x="433" y="94"/>
                    <a:pt x="0" y="259"/>
                    <a:pt x="0" y="259"/>
                  </a:cubicBezTo>
                  <a:cubicBezTo>
                    <a:pt x="0" y="259"/>
                    <a:pt x="526" y="507"/>
                    <a:pt x="966" y="507"/>
                  </a:cubicBezTo>
                  <a:cubicBezTo>
                    <a:pt x="1093" y="507"/>
                    <a:pt x="1213" y="486"/>
                    <a:pt x="1311" y="433"/>
                  </a:cubicBezTo>
                  <a:cubicBezTo>
                    <a:pt x="1408" y="378"/>
                    <a:pt x="1519" y="272"/>
                    <a:pt x="1523" y="221"/>
                  </a:cubicBezTo>
                  <a:cubicBezTo>
                    <a:pt x="1526" y="134"/>
                    <a:pt x="1175" y="1"/>
                    <a:pt x="8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
            <p:cNvSpPr/>
            <p:nvPr/>
          </p:nvSpPr>
          <p:spPr>
            <a:xfrm>
              <a:off x="1020650" y="2880850"/>
              <a:ext cx="36150" cy="14950"/>
            </a:xfrm>
            <a:custGeom>
              <a:rect b="b" l="l" r="r" t="t"/>
              <a:pathLst>
                <a:path extrusionOk="0" h="598" w="1446">
                  <a:moveTo>
                    <a:pt x="801" y="1"/>
                  </a:moveTo>
                  <a:cubicBezTo>
                    <a:pt x="775" y="1"/>
                    <a:pt x="750" y="3"/>
                    <a:pt x="726" y="8"/>
                  </a:cubicBezTo>
                  <a:cubicBezTo>
                    <a:pt x="446" y="67"/>
                    <a:pt x="1" y="203"/>
                    <a:pt x="1" y="203"/>
                  </a:cubicBezTo>
                  <a:cubicBezTo>
                    <a:pt x="1" y="203"/>
                    <a:pt x="519" y="597"/>
                    <a:pt x="951" y="597"/>
                  </a:cubicBezTo>
                  <a:cubicBezTo>
                    <a:pt x="1031" y="597"/>
                    <a:pt x="1109" y="583"/>
                    <a:pt x="1180" y="550"/>
                  </a:cubicBezTo>
                  <a:cubicBezTo>
                    <a:pt x="1299" y="500"/>
                    <a:pt x="1422" y="415"/>
                    <a:pt x="1430" y="343"/>
                  </a:cubicBezTo>
                  <a:cubicBezTo>
                    <a:pt x="1446" y="250"/>
                    <a:pt x="1078" y="1"/>
                    <a:pt x="80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
            <p:cNvSpPr/>
            <p:nvPr/>
          </p:nvSpPr>
          <p:spPr>
            <a:xfrm>
              <a:off x="1000400" y="2896475"/>
              <a:ext cx="33650" cy="14500"/>
            </a:xfrm>
            <a:custGeom>
              <a:rect b="b" l="l" r="r" t="t"/>
              <a:pathLst>
                <a:path extrusionOk="0" h="580" w="1346">
                  <a:moveTo>
                    <a:pt x="781" y="0"/>
                  </a:moveTo>
                  <a:cubicBezTo>
                    <a:pt x="770" y="0"/>
                    <a:pt x="758" y="1"/>
                    <a:pt x="747" y="2"/>
                  </a:cubicBezTo>
                  <a:cubicBezTo>
                    <a:pt x="459" y="32"/>
                    <a:pt x="1" y="116"/>
                    <a:pt x="1" y="116"/>
                  </a:cubicBezTo>
                  <a:cubicBezTo>
                    <a:pt x="1" y="116"/>
                    <a:pt x="530" y="580"/>
                    <a:pt x="975" y="580"/>
                  </a:cubicBezTo>
                  <a:cubicBezTo>
                    <a:pt x="1034" y="580"/>
                    <a:pt x="1091" y="572"/>
                    <a:pt x="1146" y="553"/>
                  </a:cubicBezTo>
                  <a:cubicBezTo>
                    <a:pt x="1290" y="502"/>
                    <a:pt x="1345" y="392"/>
                    <a:pt x="1337" y="350"/>
                  </a:cubicBezTo>
                  <a:cubicBezTo>
                    <a:pt x="1316" y="272"/>
                    <a:pt x="1043" y="0"/>
                    <a:pt x="78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
            <p:cNvSpPr/>
            <p:nvPr/>
          </p:nvSpPr>
          <p:spPr>
            <a:xfrm>
              <a:off x="977400" y="2910300"/>
              <a:ext cx="34675" cy="14650"/>
            </a:xfrm>
            <a:custGeom>
              <a:rect b="b" l="l" r="r" t="t"/>
              <a:pathLst>
                <a:path extrusionOk="0" h="586" w="1387">
                  <a:moveTo>
                    <a:pt x="761" y="0"/>
                  </a:moveTo>
                  <a:cubicBezTo>
                    <a:pt x="757" y="0"/>
                    <a:pt x="754" y="0"/>
                    <a:pt x="751" y="0"/>
                  </a:cubicBezTo>
                  <a:cubicBezTo>
                    <a:pt x="463" y="9"/>
                    <a:pt x="0" y="64"/>
                    <a:pt x="0" y="64"/>
                  </a:cubicBezTo>
                  <a:cubicBezTo>
                    <a:pt x="0" y="64"/>
                    <a:pt x="574" y="585"/>
                    <a:pt x="1039" y="585"/>
                  </a:cubicBezTo>
                  <a:cubicBezTo>
                    <a:pt x="1086" y="585"/>
                    <a:pt x="1131" y="580"/>
                    <a:pt x="1175" y="569"/>
                  </a:cubicBezTo>
                  <a:cubicBezTo>
                    <a:pt x="1252" y="556"/>
                    <a:pt x="1315" y="509"/>
                    <a:pt x="1358" y="441"/>
                  </a:cubicBezTo>
                  <a:cubicBezTo>
                    <a:pt x="1387" y="387"/>
                    <a:pt x="1059" y="0"/>
                    <a:pt x="7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8"/>
            <p:cNvSpPr/>
            <p:nvPr/>
          </p:nvSpPr>
          <p:spPr>
            <a:xfrm>
              <a:off x="956075" y="2919875"/>
              <a:ext cx="31725" cy="15475"/>
            </a:xfrm>
            <a:custGeom>
              <a:rect b="b" l="l" r="r" t="t"/>
              <a:pathLst>
                <a:path extrusionOk="0" h="619" w="1269">
                  <a:moveTo>
                    <a:pt x="519" y="1"/>
                  </a:moveTo>
                  <a:cubicBezTo>
                    <a:pt x="278" y="1"/>
                    <a:pt x="1" y="67"/>
                    <a:pt x="1" y="67"/>
                  </a:cubicBezTo>
                  <a:cubicBezTo>
                    <a:pt x="1" y="67"/>
                    <a:pt x="499" y="619"/>
                    <a:pt x="909" y="619"/>
                  </a:cubicBezTo>
                  <a:cubicBezTo>
                    <a:pt x="945" y="619"/>
                    <a:pt x="980" y="615"/>
                    <a:pt x="1014" y="605"/>
                  </a:cubicBezTo>
                  <a:cubicBezTo>
                    <a:pt x="1104" y="584"/>
                    <a:pt x="1248" y="525"/>
                    <a:pt x="1269" y="474"/>
                  </a:cubicBezTo>
                  <a:cubicBezTo>
                    <a:pt x="1269" y="474"/>
                    <a:pt x="1065" y="80"/>
                    <a:pt x="667" y="12"/>
                  </a:cubicBezTo>
                  <a:cubicBezTo>
                    <a:pt x="621" y="4"/>
                    <a:pt x="571" y="1"/>
                    <a:pt x="5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8"/>
            <p:cNvSpPr/>
            <p:nvPr/>
          </p:nvSpPr>
          <p:spPr>
            <a:xfrm>
              <a:off x="960100" y="2891925"/>
              <a:ext cx="11600" cy="27125"/>
            </a:xfrm>
            <a:custGeom>
              <a:rect b="b" l="l" r="r" t="t"/>
              <a:pathLst>
                <a:path extrusionOk="0" h="1085" w="464">
                  <a:moveTo>
                    <a:pt x="450" y="0"/>
                  </a:moveTo>
                  <a:cubicBezTo>
                    <a:pt x="445" y="0"/>
                    <a:pt x="442" y="7"/>
                    <a:pt x="442" y="10"/>
                  </a:cubicBezTo>
                  <a:cubicBezTo>
                    <a:pt x="378" y="447"/>
                    <a:pt x="5" y="1058"/>
                    <a:pt x="1" y="1066"/>
                  </a:cubicBezTo>
                  <a:cubicBezTo>
                    <a:pt x="1" y="1066"/>
                    <a:pt x="1" y="1070"/>
                    <a:pt x="1" y="1075"/>
                  </a:cubicBezTo>
                  <a:cubicBezTo>
                    <a:pt x="1" y="1079"/>
                    <a:pt x="5" y="1079"/>
                    <a:pt x="5" y="1083"/>
                  </a:cubicBezTo>
                  <a:cubicBezTo>
                    <a:pt x="8" y="1084"/>
                    <a:pt x="10" y="1085"/>
                    <a:pt x="12" y="1085"/>
                  </a:cubicBezTo>
                  <a:cubicBezTo>
                    <a:pt x="16" y="1085"/>
                    <a:pt x="19" y="1082"/>
                    <a:pt x="22" y="1079"/>
                  </a:cubicBezTo>
                  <a:cubicBezTo>
                    <a:pt x="26" y="1070"/>
                    <a:pt x="404" y="455"/>
                    <a:pt x="463" y="14"/>
                  </a:cubicBezTo>
                  <a:cubicBezTo>
                    <a:pt x="463" y="6"/>
                    <a:pt x="459" y="1"/>
                    <a:pt x="455" y="1"/>
                  </a:cubicBezTo>
                  <a:cubicBezTo>
                    <a:pt x="453" y="1"/>
                    <a:pt x="452" y="0"/>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
            <p:cNvSpPr/>
            <p:nvPr/>
          </p:nvSpPr>
          <p:spPr>
            <a:xfrm>
              <a:off x="982050" y="2877925"/>
              <a:ext cx="7875" cy="31125"/>
            </a:xfrm>
            <a:custGeom>
              <a:rect b="b" l="l" r="r" t="t"/>
              <a:pathLst>
                <a:path extrusionOk="0" h="1245" w="315">
                  <a:moveTo>
                    <a:pt x="302" y="0"/>
                  </a:moveTo>
                  <a:cubicBezTo>
                    <a:pt x="296" y="0"/>
                    <a:pt x="294" y="7"/>
                    <a:pt x="294" y="10"/>
                  </a:cubicBezTo>
                  <a:cubicBezTo>
                    <a:pt x="255" y="540"/>
                    <a:pt x="1" y="1223"/>
                    <a:pt x="1" y="1232"/>
                  </a:cubicBezTo>
                  <a:cubicBezTo>
                    <a:pt x="1" y="1232"/>
                    <a:pt x="1" y="1232"/>
                    <a:pt x="1" y="1236"/>
                  </a:cubicBezTo>
                  <a:cubicBezTo>
                    <a:pt x="1" y="1240"/>
                    <a:pt x="5" y="1240"/>
                    <a:pt x="9" y="1244"/>
                  </a:cubicBezTo>
                  <a:cubicBezTo>
                    <a:pt x="14" y="1244"/>
                    <a:pt x="22" y="1244"/>
                    <a:pt x="22" y="1236"/>
                  </a:cubicBezTo>
                  <a:cubicBezTo>
                    <a:pt x="22" y="1227"/>
                    <a:pt x="281" y="549"/>
                    <a:pt x="315" y="14"/>
                  </a:cubicBezTo>
                  <a:cubicBezTo>
                    <a:pt x="315" y="6"/>
                    <a:pt x="311" y="2"/>
                    <a:pt x="306" y="2"/>
                  </a:cubicBezTo>
                  <a:cubicBezTo>
                    <a:pt x="305" y="1"/>
                    <a:pt x="303" y="0"/>
                    <a:pt x="302"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
            <p:cNvSpPr/>
            <p:nvPr/>
          </p:nvSpPr>
          <p:spPr>
            <a:xfrm>
              <a:off x="980375" y="2912000"/>
              <a:ext cx="28000" cy="8325"/>
            </a:xfrm>
            <a:custGeom>
              <a:rect b="b" l="l" r="r" t="t"/>
              <a:pathLst>
                <a:path extrusionOk="0" h="333" w="1120">
                  <a:moveTo>
                    <a:pt x="13" y="0"/>
                  </a:moveTo>
                  <a:cubicBezTo>
                    <a:pt x="4" y="0"/>
                    <a:pt x="0" y="4"/>
                    <a:pt x="0" y="13"/>
                  </a:cubicBezTo>
                  <a:cubicBezTo>
                    <a:pt x="0" y="13"/>
                    <a:pt x="0" y="13"/>
                    <a:pt x="0" y="17"/>
                  </a:cubicBezTo>
                  <a:cubicBezTo>
                    <a:pt x="0" y="21"/>
                    <a:pt x="4" y="26"/>
                    <a:pt x="13" y="26"/>
                  </a:cubicBezTo>
                  <a:cubicBezTo>
                    <a:pt x="479" y="68"/>
                    <a:pt x="1094" y="331"/>
                    <a:pt x="1103" y="331"/>
                  </a:cubicBezTo>
                  <a:cubicBezTo>
                    <a:pt x="1104" y="332"/>
                    <a:pt x="1106" y="333"/>
                    <a:pt x="1107" y="333"/>
                  </a:cubicBezTo>
                  <a:cubicBezTo>
                    <a:pt x="1111" y="333"/>
                    <a:pt x="1116" y="330"/>
                    <a:pt x="1116" y="327"/>
                  </a:cubicBezTo>
                  <a:cubicBezTo>
                    <a:pt x="1120" y="318"/>
                    <a:pt x="1116" y="314"/>
                    <a:pt x="1111" y="310"/>
                  </a:cubicBezTo>
                  <a:cubicBezTo>
                    <a:pt x="1103" y="310"/>
                    <a:pt x="484" y="43"/>
                    <a:pt x="1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
            <p:cNvSpPr/>
            <p:nvPr/>
          </p:nvSpPr>
          <p:spPr>
            <a:xfrm>
              <a:off x="957450" y="2921225"/>
              <a:ext cx="28025" cy="10350"/>
            </a:xfrm>
            <a:custGeom>
              <a:rect b="b" l="l" r="r" t="t"/>
              <a:pathLst>
                <a:path extrusionOk="0" h="414" w="1121">
                  <a:moveTo>
                    <a:pt x="14" y="0"/>
                  </a:moveTo>
                  <a:cubicBezTo>
                    <a:pt x="9" y="0"/>
                    <a:pt x="1" y="4"/>
                    <a:pt x="1" y="13"/>
                  </a:cubicBezTo>
                  <a:lnTo>
                    <a:pt x="5" y="13"/>
                  </a:lnTo>
                  <a:cubicBezTo>
                    <a:pt x="5" y="21"/>
                    <a:pt x="9" y="21"/>
                    <a:pt x="14" y="26"/>
                  </a:cubicBezTo>
                  <a:cubicBezTo>
                    <a:pt x="395" y="43"/>
                    <a:pt x="1095" y="407"/>
                    <a:pt x="1099" y="412"/>
                  </a:cubicBezTo>
                  <a:cubicBezTo>
                    <a:pt x="1102" y="413"/>
                    <a:pt x="1104" y="413"/>
                    <a:pt x="1106" y="413"/>
                  </a:cubicBezTo>
                  <a:cubicBezTo>
                    <a:pt x="1110" y="413"/>
                    <a:pt x="1113" y="410"/>
                    <a:pt x="1116" y="407"/>
                  </a:cubicBezTo>
                  <a:cubicBezTo>
                    <a:pt x="1121" y="399"/>
                    <a:pt x="1116" y="395"/>
                    <a:pt x="1112" y="390"/>
                  </a:cubicBezTo>
                  <a:cubicBezTo>
                    <a:pt x="1104" y="386"/>
                    <a:pt x="404" y="17"/>
                    <a:pt x="1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
            <p:cNvSpPr/>
            <p:nvPr/>
          </p:nvSpPr>
          <p:spPr>
            <a:xfrm>
              <a:off x="1002750" y="2861350"/>
              <a:ext cx="9975" cy="36250"/>
            </a:xfrm>
            <a:custGeom>
              <a:rect b="b" l="l" r="r" t="t"/>
              <a:pathLst>
                <a:path extrusionOk="0" h="1450" w="399">
                  <a:moveTo>
                    <a:pt x="268" y="1"/>
                  </a:moveTo>
                  <a:cubicBezTo>
                    <a:pt x="261" y="1"/>
                    <a:pt x="255" y="6"/>
                    <a:pt x="255" y="16"/>
                  </a:cubicBezTo>
                  <a:cubicBezTo>
                    <a:pt x="373" y="703"/>
                    <a:pt x="4" y="1424"/>
                    <a:pt x="0" y="1428"/>
                  </a:cubicBezTo>
                  <a:cubicBezTo>
                    <a:pt x="0" y="1432"/>
                    <a:pt x="0" y="1437"/>
                    <a:pt x="0" y="1441"/>
                  </a:cubicBezTo>
                  <a:cubicBezTo>
                    <a:pt x="0" y="1445"/>
                    <a:pt x="4" y="1445"/>
                    <a:pt x="9" y="1449"/>
                  </a:cubicBezTo>
                  <a:cubicBezTo>
                    <a:pt x="13" y="1449"/>
                    <a:pt x="21" y="1449"/>
                    <a:pt x="21" y="1441"/>
                  </a:cubicBezTo>
                  <a:cubicBezTo>
                    <a:pt x="25" y="1437"/>
                    <a:pt x="399" y="711"/>
                    <a:pt x="280" y="11"/>
                  </a:cubicBezTo>
                  <a:cubicBezTo>
                    <a:pt x="278" y="4"/>
                    <a:pt x="273" y="1"/>
                    <a:pt x="2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
            <p:cNvSpPr/>
            <p:nvPr/>
          </p:nvSpPr>
          <p:spPr>
            <a:xfrm>
              <a:off x="1001575" y="2898850"/>
              <a:ext cx="30250" cy="7125"/>
            </a:xfrm>
            <a:custGeom>
              <a:rect b="b" l="l" r="r" t="t"/>
              <a:pathLst>
                <a:path extrusionOk="0" h="285" w="1210">
                  <a:moveTo>
                    <a:pt x="24" y="0"/>
                  </a:moveTo>
                  <a:cubicBezTo>
                    <a:pt x="21" y="0"/>
                    <a:pt x="17" y="0"/>
                    <a:pt x="13" y="0"/>
                  </a:cubicBezTo>
                  <a:cubicBezTo>
                    <a:pt x="5" y="0"/>
                    <a:pt x="0" y="9"/>
                    <a:pt x="0" y="13"/>
                  </a:cubicBezTo>
                  <a:cubicBezTo>
                    <a:pt x="0" y="13"/>
                    <a:pt x="0" y="17"/>
                    <a:pt x="0" y="17"/>
                  </a:cubicBezTo>
                  <a:cubicBezTo>
                    <a:pt x="0" y="21"/>
                    <a:pt x="5" y="26"/>
                    <a:pt x="13" y="26"/>
                  </a:cubicBezTo>
                  <a:cubicBezTo>
                    <a:pt x="17" y="26"/>
                    <a:pt x="21" y="26"/>
                    <a:pt x="25" y="26"/>
                  </a:cubicBezTo>
                  <a:cubicBezTo>
                    <a:pt x="491" y="26"/>
                    <a:pt x="1184" y="280"/>
                    <a:pt x="1192" y="284"/>
                  </a:cubicBezTo>
                  <a:cubicBezTo>
                    <a:pt x="1196" y="284"/>
                    <a:pt x="1205" y="280"/>
                    <a:pt x="1205" y="276"/>
                  </a:cubicBezTo>
                  <a:cubicBezTo>
                    <a:pt x="1209" y="272"/>
                    <a:pt x="1205" y="263"/>
                    <a:pt x="1196" y="259"/>
                  </a:cubicBezTo>
                  <a:cubicBezTo>
                    <a:pt x="1192" y="259"/>
                    <a:pt x="495" y="0"/>
                    <a:pt x="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
            <p:cNvSpPr/>
            <p:nvPr/>
          </p:nvSpPr>
          <p:spPr>
            <a:xfrm>
              <a:off x="1022150" y="2885300"/>
              <a:ext cx="31825" cy="4450"/>
            </a:xfrm>
            <a:custGeom>
              <a:rect b="b" l="l" r="r" t="t"/>
              <a:pathLst>
                <a:path extrusionOk="0" h="178" w="1273">
                  <a:moveTo>
                    <a:pt x="214" y="1"/>
                  </a:moveTo>
                  <a:cubicBezTo>
                    <a:pt x="143" y="1"/>
                    <a:pt x="74" y="4"/>
                    <a:pt x="9" y="12"/>
                  </a:cubicBezTo>
                  <a:cubicBezTo>
                    <a:pt x="4" y="12"/>
                    <a:pt x="0" y="16"/>
                    <a:pt x="0" y="25"/>
                  </a:cubicBezTo>
                  <a:cubicBezTo>
                    <a:pt x="0" y="29"/>
                    <a:pt x="9" y="33"/>
                    <a:pt x="13" y="33"/>
                  </a:cubicBezTo>
                  <a:cubicBezTo>
                    <a:pt x="71" y="27"/>
                    <a:pt x="132" y="25"/>
                    <a:pt x="195" y="25"/>
                  </a:cubicBezTo>
                  <a:cubicBezTo>
                    <a:pt x="669" y="25"/>
                    <a:pt x="1248" y="174"/>
                    <a:pt x="1256" y="177"/>
                  </a:cubicBezTo>
                  <a:cubicBezTo>
                    <a:pt x="1260" y="177"/>
                    <a:pt x="1268" y="173"/>
                    <a:pt x="1268" y="169"/>
                  </a:cubicBezTo>
                  <a:cubicBezTo>
                    <a:pt x="1273" y="160"/>
                    <a:pt x="1268" y="156"/>
                    <a:pt x="1264" y="152"/>
                  </a:cubicBezTo>
                  <a:cubicBezTo>
                    <a:pt x="1257" y="152"/>
                    <a:pt x="690" y="1"/>
                    <a:pt x="2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
            <p:cNvSpPr/>
            <p:nvPr/>
          </p:nvSpPr>
          <p:spPr>
            <a:xfrm>
              <a:off x="1022875" y="2844350"/>
              <a:ext cx="6175" cy="37575"/>
            </a:xfrm>
            <a:custGeom>
              <a:rect b="b" l="l" r="r" t="t"/>
              <a:pathLst>
                <a:path extrusionOk="0" h="1503" w="247">
                  <a:moveTo>
                    <a:pt x="9" y="0"/>
                  </a:moveTo>
                  <a:cubicBezTo>
                    <a:pt x="5" y="4"/>
                    <a:pt x="1" y="9"/>
                    <a:pt x="1" y="17"/>
                  </a:cubicBezTo>
                  <a:cubicBezTo>
                    <a:pt x="221" y="641"/>
                    <a:pt x="52" y="1480"/>
                    <a:pt x="52" y="1489"/>
                  </a:cubicBezTo>
                  <a:cubicBezTo>
                    <a:pt x="48" y="1489"/>
                    <a:pt x="48" y="1493"/>
                    <a:pt x="52" y="1493"/>
                  </a:cubicBezTo>
                  <a:cubicBezTo>
                    <a:pt x="52" y="1499"/>
                    <a:pt x="56" y="1503"/>
                    <a:pt x="61" y="1503"/>
                  </a:cubicBezTo>
                  <a:cubicBezTo>
                    <a:pt x="66" y="1503"/>
                    <a:pt x="71" y="1499"/>
                    <a:pt x="73" y="1493"/>
                  </a:cubicBezTo>
                  <a:cubicBezTo>
                    <a:pt x="73" y="1485"/>
                    <a:pt x="247" y="636"/>
                    <a:pt x="26" y="9"/>
                  </a:cubicBezTo>
                  <a:cubicBezTo>
                    <a:pt x="22" y="4"/>
                    <a:pt x="14" y="0"/>
                    <a:pt x="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
            <p:cNvSpPr/>
            <p:nvPr/>
          </p:nvSpPr>
          <p:spPr>
            <a:xfrm>
              <a:off x="1042925" y="2829875"/>
              <a:ext cx="5125" cy="36550"/>
            </a:xfrm>
            <a:custGeom>
              <a:rect b="b" l="l" r="r" t="t"/>
              <a:pathLst>
                <a:path extrusionOk="0" h="1462" w="205">
                  <a:moveTo>
                    <a:pt x="68" y="1"/>
                  </a:moveTo>
                  <a:cubicBezTo>
                    <a:pt x="67" y="1"/>
                    <a:pt x="65" y="1"/>
                    <a:pt x="64" y="2"/>
                  </a:cubicBezTo>
                  <a:cubicBezTo>
                    <a:pt x="56" y="2"/>
                    <a:pt x="51" y="11"/>
                    <a:pt x="56" y="15"/>
                  </a:cubicBezTo>
                  <a:cubicBezTo>
                    <a:pt x="179" y="554"/>
                    <a:pt x="1" y="1440"/>
                    <a:pt x="1" y="1449"/>
                  </a:cubicBezTo>
                  <a:cubicBezTo>
                    <a:pt x="1" y="1449"/>
                    <a:pt x="1" y="1453"/>
                    <a:pt x="1" y="1453"/>
                  </a:cubicBezTo>
                  <a:cubicBezTo>
                    <a:pt x="1" y="1457"/>
                    <a:pt x="5" y="1461"/>
                    <a:pt x="9" y="1461"/>
                  </a:cubicBezTo>
                  <a:cubicBezTo>
                    <a:pt x="17" y="1461"/>
                    <a:pt x="22" y="1457"/>
                    <a:pt x="26" y="1453"/>
                  </a:cubicBezTo>
                  <a:cubicBezTo>
                    <a:pt x="26" y="1444"/>
                    <a:pt x="204" y="549"/>
                    <a:pt x="77" y="11"/>
                  </a:cubicBezTo>
                  <a:cubicBezTo>
                    <a:pt x="77" y="5"/>
                    <a:pt x="72" y="1"/>
                    <a:pt x="6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
            <p:cNvSpPr/>
            <p:nvPr/>
          </p:nvSpPr>
          <p:spPr>
            <a:xfrm>
              <a:off x="1043150" y="2868175"/>
              <a:ext cx="31300" cy="1950"/>
            </a:xfrm>
            <a:custGeom>
              <a:rect b="b" l="l" r="r" t="t"/>
              <a:pathLst>
                <a:path extrusionOk="0" h="78" w="1252">
                  <a:moveTo>
                    <a:pt x="1126" y="1"/>
                  </a:moveTo>
                  <a:cubicBezTo>
                    <a:pt x="887" y="1"/>
                    <a:pt x="323" y="6"/>
                    <a:pt x="13" y="52"/>
                  </a:cubicBezTo>
                  <a:cubicBezTo>
                    <a:pt x="8" y="52"/>
                    <a:pt x="0" y="61"/>
                    <a:pt x="4" y="65"/>
                  </a:cubicBezTo>
                  <a:lnTo>
                    <a:pt x="4" y="69"/>
                  </a:lnTo>
                  <a:cubicBezTo>
                    <a:pt x="4" y="73"/>
                    <a:pt x="13" y="78"/>
                    <a:pt x="17" y="78"/>
                  </a:cubicBezTo>
                  <a:cubicBezTo>
                    <a:pt x="332" y="28"/>
                    <a:pt x="906" y="22"/>
                    <a:pt x="1137" y="22"/>
                  </a:cubicBezTo>
                  <a:cubicBezTo>
                    <a:pt x="1199" y="22"/>
                    <a:pt x="1237" y="23"/>
                    <a:pt x="1239" y="23"/>
                  </a:cubicBezTo>
                  <a:cubicBezTo>
                    <a:pt x="1243" y="23"/>
                    <a:pt x="1247" y="18"/>
                    <a:pt x="1247" y="10"/>
                  </a:cubicBezTo>
                  <a:cubicBezTo>
                    <a:pt x="1251" y="6"/>
                    <a:pt x="1243" y="1"/>
                    <a:pt x="1239" y="1"/>
                  </a:cubicBezTo>
                  <a:cubicBezTo>
                    <a:pt x="1237" y="1"/>
                    <a:pt x="1195" y="1"/>
                    <a:pt x="112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
            <p:cNvSpPr/>
            <p:nvPr/>
          </p:nvSpPr>
          <p:spPr>
            <a:xfrm>
              <a:off x="1061275" y="2846775"/>
              <a:ext cx="26325" cy="3525"/>
            </a:xfrm>
            <a:custGeom>
              <a:rect b="b" l="l" r="r" t="t"/>
              <a:pathLst>
                <a:path extrusionOk="0" h="141" w="1053">
                  <a:moveTo>
                    <a:pt x="1039" y="1"/>
                  </a:moveTo>
                  <a:cubicBezTo>
                    <a:pt x="1031" y="1"/>
                    <a:pt x="289" y="39"/>
                    <a:pt x="13" y="115"/>
                  </a:cubicBezTo>
                  <a:cubicBezTo>
                    <a:pt x="5" y="119"/>
                    <a:pt x="0" y="124"/>
                    <a:pt x="5" y="132"/>
                  </a:cubicBezTo>
                  <a:cubicBezTo>
                    <a:pt x="5" y="141"/>
                    <a:pt x="13" y="141"/>
                    <a:pt x="17" y="141"/>
                  </a:cubicBezTo>
                  <a:cubicBezTo>
                    <a:pt x="293" y="60"/>
                    <a:pt x="1035" y="26"/>
                    <a:pt x="1039" y="26"/>
                  </a:cubicBezTo>
                  <a:cubicBezTo>
                    <a:pt x="1048" y="22"/>
                    <a:pt x="1052" y="18"/>
                    <a:pt x="1052" y="13"/>
                  </a:cubicBezTo>
                  <a:cubicBezTo>
                    <a:pt x="1052" y="5"/>
                    <a:pt x="1048" y="1"/>
                    <a:pt x="1039"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
            <p:cNvSpPr/>
            <p:nvPr/>
          </p:nvSpPr>
          <p:spPr>
            <a:xfrm>
              <a:off x="1060625" y="2818950"/>
              <a:ext cx="4600" cy="27525"/>
            </a:xfrm>
            <a:custGeom>
              <a:rect b="b" l="l" r="r" t="t"/>
              <a:pathLst>
                <a:path extrusionOk="0" h="1101" w="184">
                  <a:moveTo>
                    <a:pt x="14" y="1"/>
                  </a:moveTo>
                  <a:cubicBezTo>
                    <a:pt x="12" y="1"/>
                    <a:pt x="11" y="1"/>
                    <a:pt x="9" y="2"/>
                  </a:cubicBezTo>
                  <a:cubicBezTo>
                    <a:pt x="1" y="2"/>
                    <a:pt x="1" y="11"/>
                    <a:pt x="1" y="15"/>
                  </a:cubicBezTo>
                  <a:cubicBezTo>
                    <a:pt x="162" y="473"/>
                    <a:pt x="77" y="1075"/>
                    <a:pt x="77" y="1084"/>
                  </a:cubicBezTo>
                  <a:cubicBezTo>
                    <a:pt x="77" y="1088"/>
                    <a:pt x="77" y="1088"/>
                    <a:pt x="77" y="1092"/>
                  </a:cubicBezTo>
                  <a:cubicBezTo>
                    <a:pt x="77" y="1097"/>
                    <a:pt x="81" y="1097"/>
                    <a:pt x="86" y="1101"/>
                  </a:cubicBezTo>
                  <a:cubicBezTo>
                    <a:pt x="94" y="1101"/>
                    <a:pt x="98" y="1097"/>
                    <a:pt x="103" y="1088"/>
                  </a:cubicBezTo>
                  <a:cubicBezTo>
                    <a:pt x="103" y="1084"/>
                    <a:pt x="183" y="473"/>
                    <a:pt x="26" y="7"/>
                  </a:cubicBezTo>
                  <a:cubicBezTo>
                    <a:pt x="23" y="4"/>
                    <a:pt x="18" y="1"/>
                    <a:pt x="1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
            <p:cNvSpPr/>
            <p:nvPr/>
          </p:nvSpPr>
          <p:spPr>
            <a:xfrm>
              <a:off x="1072625" y="2814075"/>
              <a:ext cx="15500" cy="21450"/>
            </a:xfrm>
            <a:custGeom>
              <a:rect b="b" l="l" r="r" t="t"/>
              <a:pathLst>
                <a:path extrusionOk="0" h="858" w="620">
                  <a:moveTo>
                    <a:pt x="604" y="1"/>
                  </a:moveTo>
                  <a:cubicBezTo>
                    <a:pt x="600" y="1"/>
                    <a:pt x="597" y="4"/>
                    <a:pt x="594" y="7"/>
                  </a:cubicBezTo>
                  <a:cubicBezTo>
                    <a:pt x="454" y="346"/>
                    <a:pt x="9" y="834"/>
                    <a:pt x="4" y="838"/>
                  </a:cubicBezTo>
                  <a:cubicBezTo>
                    <a:pt x="0" y="842"/>
                    <a:pt x="0" y="846"/>
                    <a:pt x="4" y="851"/>
                  </a:cubicBezTo>
                  <a:cubicBezTo>
                    <a:pt x="4" y="851"/>
                    <a:pt x="4" y="851"/>
                    <a:pt x="4" y="855"/>
                  </a:cubicBezTo>
                  <a:cubicBezTo>
                    <a:pt x="6" y="857"/>
                    <a:pt x="10" y="858"/>
                    <a:pt x="13" y="858"/>
                  </a:cubicBezTo>
                  <a:cubicBezTo>
                    <a:pt x="16" y="858"/>
                    <a:pt x="19" y="857"/>
                    <a:pt x="21" y="855"/>
                  </a:cubicBezTo>
                  <a:cubicBezTo>
                    <a:pt x="26" y="851"/>
                    <a:pt x="475" y="359"/>
                    <a:pt x="615" y="15"/>
                  </a:cubicBezTo>
                  <a:cubicBezTo>
                    <a:pt x="619" y="11"/>
                    <a:pt x="615" y="2"/>
                    <a:pt x="611" y="2"/>
                  </a:cubicBezTo>
                  <a:cubicBezTo>
                    <a:pt x="608" y="1"/>
                    <a:pt x="606" y="1"/>
                    <a:pt x="60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
            <p:cNvSpPr/>
            <p:nvPr/>
          </p:nvSpPr>
          <p:spPr>
            <a:xfrm>
              <a:off x="495675" y="2577025"/>
              <a:ext cx="75125" cy="61325"/>
            </a:xfrm>
            <a:custGeom>
              <a:rect b="b" l="l" r="r" t="t"/>
              <a:pathLst>
                <a:path extrusionOk="0" h="2453" w="3005">
                  <a:moveTo>
                    <a:pt x="1654" y="0"/>
                  </a:moveTo>
                  <a:cubicBezTo>
                    <a:pt x="1221" y="0"/>
                    <a:pt x="1141" y="427"/>
                    <a:pt x="1127" y="614"/>
                  </a:cubicBezTo>
                  <a:lnTo>
                    <a:pt x="1127" y="614"/>
                  </a:lnTo>
                  <a:cubicBezTo>
                    <a:pt x="1123" y="442"/>
                    <a:pt x="1064" y="66"/>
                    <a:pt x="628" y="17"/>
                  </a:cubicBezTo>
                  <a:cubicBezTo>
                    <a:pt x="604" y="15"/>
                    <a:pt x="581" y="13"/>
                    <a:pt x="559" y="13"/>
                  </a:cubicBezTo>
                  <a:cubicBezTo>
                    <a:pt x="55" y="13"/>
                    <a:pt x="0" y="675"/>
                    <a:pt x="0" y="675"/>
                  </a:cubicBezTo>
                  <a:lnTo>
                    <a:pt x="1315" y="2452"/>
                  </a:lnTo>
                  <a:cubicBezTo>
                    <a:pt x="1315" y="2452"/>
                    <a:pt x="2859" y="1489"/>
                    <a:pt x="2952" y="845"/>
                  </a:cubicBezTo>
                  <a:cubicBezTo>
                    <a:pt x="3005" y="486"/>
                    <a:pt x="2855" y="312"/>
                    <a:pt x="2661" y="312"/>
                  </a:cubicBezTo>
                  <a:cubicBezTo>
                    <a:pt x="2508" y="312"/>
                    <a:pt x="2328" y="419"/>
                    <a:pt x="2198" y="628"/>
                  </a:cubicBezTo>
                  <a:cubicBezTo>
                    <a:pt x="2198" y="628"/>
                    <a:pt x="2219" y="9"/>
                    <a:pt x="1659" y="0"/>
                  </a:cubicBezTo>
                  <a:cubicBezTo>
                    <a:pt x="1657" y="0"/>
                    <a:pt x="1656" y="0"/>
                    <a:pt x="165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
            <p:cNvSpPr/>
            <p:nvPr/>
          </p:nvSpPr>
          <p:spPr>
            <a:xfrm>
              <a:off x="547425" y="2581700"/>
              <a:ext cx="14975" cy="24200"/>
            </a:xfrm>
            <a:custGeom>
              <a:rect b="b" l="l" r="r" t="t"/>
              <a:pathLst>
                <a:path extrusionOk="0" h="968" w="599">
                  <a:moveTo>
                    <a:pt x="581" y="0"/>
                  </a:moveTo>
                  <a:cubicBezTo>
                    <a:pt x="297" y="174"/>
                    <a:pt x="13" y="920"/>
                    <a:pt x="0" y="954"/>
                  </a:cubicBezTo>
                  <a:lnTo>
                    <a:pt x="34" y="967"/>
                  </a:lnTo>
                  <a:cubicBezTo>
                    <a:pt x="34" y="959"/>
                    <a:pt x="323" y="199"/>
                    <a:pt x="598" y="30"/>
                  </a:cubicBezTo>
                  <a:lnTo>
                    <a:pt x="58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
            <p:cNvSpPr/>
            <p:nvPr/>
          </p:nvSpPr>
          <p:spPr>
            <a:xfrm>
              <a:off x="557825" y="2577325"/>
              <a:ext cx="9450" cy="7925"/>
            </a:xfrm>
            <a:custGeom>
              <a:rect b="b" l="l" r="r" t="t"/>
              <a:pathLst>
                <a:path extrusionOk="0" h="317" w="378">
                  <a:moveTo>
                    <a:pt x="197" y="0"/>
                  </a:moveTo>
                  <a:cubicBezTo>
                    <a:pt x="87" y="0"/>
                    <a:pt x="0" y="116"/>
                    <a:pt x="55" y="226"/>
                  </a:cubicBezTo>
                  <a:cubicBezTo>
                    <a:pt x="84" y="287"/>
                    <a:pt x="141" y="317"/>
                    <a:pt x="199" y="317"/>
                  </a:cubicBezTo>
                  <a:cubicBezTo>
                    <a:pt x="261" y="317"/>
                    <a:pt x="323" y="282"/>
                    <a:pt x="348" y="213"/>
                  </a:cubicBezTo>
                  <a:cubicBezTo>
                    <a:pt x="377" y="128"/>
                    <a:pt x="335" y="39"/>
                    <a:pt x="250" y="10"/>
                  </a:cubicBezTo>
                  <a:cubicBezTo>
                    <a:pt x="232" y="3"/>
                    <a:pt x="214" y="0"/>
                    <a:pt x="1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
            <p:cNvSpPr/>
            <p:nvPr/>
          </p:nvSpPr>
          <p:spPr>
            <a:xfrm>
              <a:off x="539475" y="2570025"/>
              <a:ext cx="11475" cy="25900"/>
            </a:xfrm>
            <a:custGeom>
              <a:rect b="b" l="l" r="r" t="t"/>
              <a:pathLst>
                <a:path extrusionOk="0" h="1036" w="459">
                  <a:moveTo>
                    <a:pt x="437" y="1"/>
                  </a:moveTo>
                  <a:cubicBezTo>
                    <a:pt x="178" y="213"/>
                    <a:pt x="4" y="993"/>
                    <a:pt x="0" y="1027"/>
                  </a:cubicBezTo>
                  <a:lnTo>
                    <a:pt x="34" y="1035"/>
                  </a:lnTo>
                  <a:cubicBezTo>
                    <a:pt x="34" y="1027"/>
                    <a:pt x="212" y="234"/>
                    <a:pt x="458" y="26"/>
                  </a:cubicBezTo>
                  <a:lnTo>
                    <a:pt x="43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
            <p:cNvSpPr/>
            <p:nvPr/>
          </p:nvSpPr>
          <p:spPr>
            <a:xfrm>
              <a:off x="545975" y="2565500"/>
              <a:ext cx="9525" cy="8025"/>
            </a:xfrm>
            <a:custGeom>
              <a:rect b="b" l="l" r="r" t="t"/>
              <a:pathLst>
                <a:path extrusionOk="0" h="321" w="381">
                  <a:moveTo>
                    <a:pt x="210" y="1"/>
                  </a:moveTo>
                  <a:cubicBezTo>
                    <a:pt x="86" y="1"/>
                    <a:pt x="1" y="140"/>
                    <a:pt x="75" y="249"/>
                  </a:cubicBezTo>
                  <a:cubicBezTo>
                    <a:pt x="107" y="298"/>
                    <a:pt x="156" y="320"/>
                    <a:pt x="205" y="320"/>
                  </a:cubicBezTo>
                  <a:cubicBezTo>
                    <a:pt x="276" y="320"/>
                    <a:pt x="346" y="274"/>
                    <a:pt x="364" y="194"/>
                  </a:cubicBezTo>
                  <a:cubicBezTo>
                    <a:pt x="381" y="105"/>
                    <a:pt x="325" y="20"/>
                    <a:pt x="241" y="3"/>
                  </a:cubicBezTo>
                  <a:cubicBezTo>
                    <a:pt x="230" y="2"/>
                    <a:pt x="220" y="1"/>
                    <a:pt x="21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
            <p:cNvSpPr/>
            <p:nvPr/>
          </p:nvSpPr>
          <p:spPr>
            <a:xfrm>
              <a:off x="530250" y="2565050"/>
              <a:ext cx="4800" cy="27900"/>
            </a:xfrm>
            <a:custGeom>
              <a:rect b="b" l="l" r="r" t="t"/>
              <a:pathLst>
                <a:path extrusionOk="0" h="1116" w="192">
                  <a:moveTo>
                    <a:pt x="161" y="0"/>
                  </a:moveTo>
                  <a:cubicBezTo>
                    <a:pt x="0" y="293"/>
                    <a:pt x="123" y="1082"/>
                    <a:pt x="127" y="1116"/>
                  </a:cubicBezTo>
                  <a:lnTo>
                    <a:pt x="166" y="1111"/>
                  </a:lnTo>
                  <a:cubicBezTo>
                    <a:pt x="166" y="1103"/>
                    <a:pt x="38" y="297"/>
                    <a:pt x="191" y="17"/>
                  </a:cubicBezTo>
                  <a:lnTo>
                    <a:pt x="161"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
            <p:cNvSpPr/>
            <p:nvPr/>
          </p:nvSpPr>
          <p:spPr>
            <a:xfrm>
              <a:off x="530775" y="2560350"/>
              <a:ext cx="8175" cy="8000"/>
            </a:xfrm>
            <a:custGeom>
              <a:rect b="b" l="l" r="r" t="t"/>
              <a:pathLst>
                <a:path extrusionOk="0" h="320" w="327">
                  <a:moveTo>
                    <a:pt x="159" y="1"/>
                  </a:moveTo>
                  <a:cubicBezTo>
                    <a:pt x="77" y="1"/>
                    <a:pt x="9" y="66"/>
                    <a:pt x="5" y="150"/>
                  </a:cubicBezTo>
                  <a:cubicBezTo>
                    <a:pt x="0" y="239"/>
                    <a:pt x="68" y="315"/>
                    <a:pt x="153" y="320"/>
                  </a:cubicBezTo>
                  <a:cubicBezTo>
                    <a:pt x="156" y="320"/>
                    <a:pt x="158" y="320"/>
                    <a:pt x="161" y="320"/>
                  </a:cubicBezTo>
                  <a:cubicBezTo>
                    <a:pt x="247" y="320"/>
                    <a:pt x="319" y="253"/>
                    <a:pt x="323" y="167"/>
                  </a:cubicBezTo>
                  <a:cubicBezTo>
                    <a:pt x="327" y="82"/>
                    <a:pt x="259" y="6"/>
                    <a:pt x="174" y="2"/>
                  </a:cubicBezTo>
                  <a:cubicBezTo>
                    <a:pt x="169" y="1"/>
                    <a:pt x="164" y="1"/>
                    <a:pt x="15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
            <p:cNvSpPr/>
            <p:nvPr/>
          </p:nvSpPr>
          <p:spPr>
            <a:xfrm>
              <a:off x="520375" y="2569275"/>
              <a:ext cx="8400" cy="27075"/>
            </a:xfrm>
            <a:custGeom>
              <a:rect b="b" l="l" r="r" t="t"/>
              <a:pathLst>
                <a:path extrusionOk="0" h="1083" w="336">
                  <a:moveTo>
                    <a:pt x="26" y="1"/>
                  </a:moveTo>
                  <a:lnTo>
                    <a:pt x="1" y="26"/>
                  </a:lnTo>
                  <a:cubicBezTo>
                    <a:pt x="221" y="264"/>
                    <a:pt x="302" y="1074"/>
                    <a:pt x="302" y="1082"/>
                  </a:cubicBezTo>
                  <a:lnTo>
                    <a:pt x="336" y="1078"/>
                  </a:lnTo>
                  <a:cubicBezTo>
                    <a:pt x="332" y="1044"/>
                    <a:pt x="255" y="247"/>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8"/>
            <p:cNvSpPr/>
            <p:nvPr/>
          </p:nvSpPr>
          <p:spPr>
            <a:xfrm>
              <a:off x="516150" y="2564825"/>
              <a:ext cx="9375" cy="7925"/>
            </a:xfrm>
            <a:custGeom>
              <a:rect b="b" l="l" r="r" t="t"/>
              <a:pathLst>
                <a:path extrusionOk="0" h="317" w="375">
                  <a:moveTo>
                    <a:pt x="168" y="0"/>
                  </a:moveTo>
                  <a:cubicBezTo>
                    <a:pt x="163" y="0"/>
                    <a:pt x="158" y="0"/>
                    <a:pt x="153" y="1"/>
                  </a:cubicBezTo>
                  <a:cubicBezTo>
                    <a:pt x="64" y="5"/>
                    <a:pt x="0" y="81"/>
                    <a:pt x="9" y="170"/>
                  </a:cubicBezTo>
                  <a:cubicBezTo>
                    <a:pt x="14" y="260"/>
                    <a:pt x="89" y="317"/>
                    <a:pt x="166" y="317"/>
                  </a:cubicBezTo>
                  <a:cubicBezTo>
                    <a:pt x="209" y="317"/>
                    <a:pt x="252" y="299"/>
                    <a:pt x="284" y="259"/>
                  </a:cubicBezTo>
                  <a:cubicBezTo>
                    <a:pt x="374" y="157"/>
                    <a:pt x="299" y="0"/>
                    <a:pt x="16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
            <p:cNvSpPr/>
            <p:nvPr/>
          </p:nvSpPr>
          <p:spPr>
            <a:xfrm>
              <a:off x="508925" y="2575325"/>
              <a:ext cx="8500" cy="26950"/>
            </a:xfrm>
            <a:custGeom>
              <a:rect b="b" l="l" r="r" t="t"/>
              <a:pathLst>
                <a:path extrusionOk="0" h="1078" w="340">
                  <a:moveTo>
                    <a:pt x="30" y="1"/>
                  </a:moveTo>
                  <a:lnTo>
                    <a:pt x="1" y="26"/>
                  </a:lnTo>
                  <a:cubicBezTo>
                    <a:pt x="221" y="259"/>
                    <a:pt x="302" y="1069"/>
                    <a:pt x="302" y="1078"/>
                  </a:cubicBezTo>
                  <a:lnTo>
                    <a:pt x="340" y="1074"/>
                  </a:lnTo>
                  <a:cubicBezTo>
                    <a:pt x="336" y="1040"/>
                    <a:pt x="255" y="242"/>
                    <a:pt x="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
            <p:cNvSpPr/>
            <p:nvPr/>
          </p:nvSpPr>
          <p:spPr>
            <a:xfrm>
              <a:off x="504675" y="2570750"/>
              <a:ext cx="9400" cy="7950"/>
            </a:xfrm>
            <a:custGeom>
              <a:rect b="b" l="l" r="r" t="t"/>
              <a:pathLst>
                <a:path extrusionOk="0" h="318" w="376">
                  <a:moveTo>
                    <a:pt x="169" y="1"/>
                  </a:moveTo>
                  <a:cubicBezTo>
                    <a:pt x="164" y="1"/>
                    <a:pt x="159" y="1"/>
                    <a:pt x="154" y="1"/>
                  </a:cubicBezTo>
                  <a:cubicBezTo>
                    <a:pt x="65" y="5"/>
                    <a:pt x="1" y="86"/>
                    <a:pt x="9" y="171"/>
                  </a:cubicBezTo>
                  <a:cubicBezTo>
                    <a:pt x="15" y="261"/>
                    <a:pt x="90" y="317"/>
                    <a:pt x="167" y="317"/>
                  </a:cubicBezTo>
                  <a:cubicBezTo>
                    <a:pt x="210" y="317"/>
                    <a:pt x="253" y="300"/>
                    <a:pt x="285" y="260"/>
                  </a:cubicBezTo>
                  <a:cubicBezTo>
                    <a:pt x="375" y="158"/>
                    <a:pt x="300" y="1"/>
                    <a:pt x="16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
            <p:cNvSpPr/>
            <p:nvPr/>
          </p:nvSpPr>
          <p:spPr>
            <a:xfrm>
              <a:off x="484725" y="2584050"/>
              <a:ext cx="98675" cy="77200"/>
            </a:xfrm>
            <a:custGeom>
              <a:rect b="b" l="l" r="r" t="t"/>
              <a:pathLst>
                <a:path extrusionOk="0" h="3088" w="3947">
                  <a:moveTo>
                    <a:pt x="1960" y="1"/>
                  </a:moveTo>
                  <a:cubicBezTo>
                    <a:pt x="1686" y="1"/>
                    <a:pt x="1324" y="120"/>
                    <a:pt x="1232" y="754"/>
                  </a:cubicBezTo>
                  <a:cubicBezTo>
                    <a:pt x="1141" y="371"/>
                    <a:pt x="885" y="203"/>
                    <a:pt x="636" y="203"/>
                  </a:cubicBezTo>
                  <a:cubicBezTo>
                    <a:pt x="312" y="203"/>
                    <a:pt x="1" y="487"/>
                    <a:pt x="82" y="949"/>
                  </a:cubicBezTo>
                  <a:cubicBezTo>
                    <a:pt x="226" y="1764"/>
                    <a:pt x="1312" y="2633"/>
                    <a:pt x="1312" y="2633"/>
                  </a:cubicBezTo>
                  <a:cubicBezTo>
                    <a:pt x="1499" y="2854"/>
                    <a:pt x="1736" y="3087"/>
                    <a:pt x="1736" y="3087"/>
                  </a:cubicBezTo>
                  <a:cubicBezTo>
                    <a:pt x="1736" y="3087"/>
                    <a:pt x="2250" y="2913"/>
                    <a:pt x="2890" y="2239"/>
                  </a:cubicBezTo>
                  <a:cubicBezTo>
                    <a:pt x="3535" y="1560"/>
                    <a:pt x="3946" y="606"/>
                    <a:pt x="3641" y="351"/>
                  </a:cubicBezTo>
                  <a:cubicBezTo>
                    <a:pt x="3537" y="268"/>
                    <a:pt x="3426" y="220"/>
                    <a:pt x="3305" y="220"/>
                  </a:cubicBezTo>
                  <a:cubicBezTo>
                    <a:pt x="3063" y="220"/>
                    <a:pt x="2779" y="411"/>
                    <a:pt x="2432" y="894"/>
                  </a:cubicBezTo>
                  <a:cubicBezTo>
                    <a:pt x="2606" y="411"/>
                    <a:pt x="2415" y="67"/>
                    <a:pt x="2165" y="21"/>
                  </a:cubicBezTo>
                  <a:cubicBezTo>
                    <a:pt x="2109" y="10"/>
                    <a:pt x="2038" y="1"/>
                    <a:pt x="196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
            <p:cNvSpPr/>
            <p:nvPr/>
          </p:nvSpPr>
          <p:spPr>
            <a:xfrm>
              <a:off x="483925" y="2606350"/>
              <a:ext cx="86200" cy="58825"/>
            </a:xfrm>
            <a:custGeom>
              <a:rect b="b" l="l" r="r" t="t"/>
              <a:pathLst>
                <a:path extrusionOk="0" h="2353" w="3448">
                  <a:moveTo>
                    <a:pt x="1462" y="0"/>
                  </a:moveTo>
                  <a:cubicBezTo>
                    <a:pt x="1025" y="0"/>
                    <a:pt x="1132" y="681"/>
                    <a:pt x="1132" y="681"/>
                  </a:cubicBezTo>
                  <a:cubicBezTo>
                    <a:pt x="1077" y="533"/>
                    <a:pt x="984" y="397"/>
                    <a:pt x="869" y="291"/>
                  </a:cubicBezTo>
                  <a:cubicBezTo>
                    <a:pt x="754" y="180"/>
                    <a:pt x="636" y="133"/>
                    <a:pt x="531" y="133"/>
                  </a:cubicBezTo>
                  <a:cubicBezTo>
                    <a:pt x="212" y="133"/>
                    <a:pt x="0" y="562"/>
                    <a:pt x="284" y="969"/>
                  </a:cubicBezTo>
                  <a:cubicBezTo>
                    <a:pt x="661" y="1508"/>
                    <a:pt x="1734" y="2352"/>
                    <a:pt x="1734" y="2352"/>
                  </a:cubicBezTo>
                  <a:cubicBezTo>
                    <a:pt x="2646" y="1826"/>
                    <a:pt x="3448" y="1131"/>
                    <a:pt x="3380" y="834"/>
                  </a:cubicBezTo>
                  <a:cubicBezTo>
                    <a:pt x="3347" y="689"/>
                    <a:pt x="3266" y="612"/>
                    <a:pt x="3127" y="612"/>
                  </a:cubicBezTo>
                  <a:cubicBezTo>
                    <a:pt x="2980" y="612"/>
                    <a:pt x="2770" y="698"/>
                    <a:pt x="2485" y="880"/>
                  </a:cubicBezTo>
                  <a:cubicBezTo>
                    <a:pt x="2651" y="757"/>
                    <a:pt x="2850" y="299"/>
                    <a:pt x="2612" y="193"/>
                  </a:cubicBezTo>
                  <a:cubicBezTo>
                    <a:pt x="2543" y="163"/>
                    <a:pt x="2471" y="140"/>
                    <a:pt x="2398" y="140"/>
                  </a:cubicBezTo>
                  <a:cubicBezTo>
                    <a:pt x="2227" y="140"/>
                    <a:pt x="2045" y="266"/>
                    <a:pt x="1849" y="715"/>
                  </a:cubicBezTo>
                  <a:cubicBezTo>
                    <a:pt x="1849" y="715"/>
                    <a:pt x="1993" y="45"/>
                    <a:pt x="1505" y="2"/>
                  </a:cubicBezTo>
                  <a:cubicBezTo>
                    <a:pt x="1490" y="1"/>
                    <a:pt x="1476" y="0"/>
                    <a:pt x="146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
            <p:cNvSpPr/>
            <p:nvPr/>
          </p:nvSpPr>
          <p:spPr>
            <a:xfrm>
              <a:off x="502150" y="2635350"/>
              <a:ext cx="52725" cy="30350"/>
            </a:xfrm>
            <a:custGeom>
              <a:rect b="b" l="l" r="r" t="t"/>
              <a:pathLst>
                <a:path extrusionOk="0" h="1214" w="2109">
                  <a:moveTo>
                    <a:pt x="1103" y="0"/>
                  </a:moveTo>
                  <a:cubicBezTo>
                    <a:pt x="742" y="187"/>
                    <a:pt x="717" y="620"/>
                    <a:pt x="717" y="620"/>
                  </a:cubicBezTo>
                  <a:cubicBezTo>
                    <a:pt x="717" y="620"/>
                    <a:pt x="454" y="463"/>
                    <a:pt x="0" y="416"/>
                  </a:cubicBezTo>
                  <a:lnTo>
                    <a:pt x="0" y="416"/>
                  </a:lnTo>
                  <a:cubicBezTo>
                    <a:pt x="263" y="1124"/>
                    <a:pt x="997" y="1213"/>
                    <a:pt x="997" y="1213"/>
                  </a:cubicBezTo>
                  <a:cubicBezTo>
                    <a:pt x="997" y="1213"/>
                    <a:pt x="1892" y="1005"/>
                    <a:pt x="2108" y="484"/>
                  </a:cubicBezTo>
                  <a:cubicBezTo>
                    <a:pt x="2017" y="463"/>
                    <a:pt x="1933" y="454"/>
                    <a:pt x="1858" y="454"/>
                  </a:cubicBezTo>
                  <a:cubicBezTo>
                    <a:pt x="1521" y="454"/>
                    <a:pt x="1340" y="624"/>
                    <a:pt x="1340" y="624"/>
                  </a:cubicBezTo>
                  <a:cubicBezTo>
                    <a:pt x="1340" y="624"/>
                    <a:pt x="1438" y="327"/>
                    <a:pt x="11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
            <p:cNvSpPr/>
            <p:nvPr/>
          </p:nvSpPr>
          <p:spPr>
            <a:xfrm>
              <a:off x="510000" y="2659725"/>
              <a:ext cx="46025" cy="174250"/>
            </a:xfrm>
            <a:custGeom>
              <a:rect b="b" l="l" r="r" t="t"/>
              <a:pathLst>
                <a:path extrusionOk="0" h="6970" w="1841">
                  <a:moveTo>
                    <a:pt x="573" y="1"/>
                  </a:moveTo>
                  <a:cubicBezTo>
                    <a:pt x="462" y="900"/>
                    <a:pt x="424" y="1812"/>
                    <a:pt x="458" y="2724"/>
                  </a:cubicBezTo>
                  <a:cubicBezTo>
                    <a:pt x="513" y="4081"/>
                    <a:pt x="789" y="5926"/>
                    <a:pt x="1769" y="6969"/>
                  </a:cubicBezTo>
                  <a:lnTo>
                    <a:pt x="1841" y="6902"/>
                  </a:lnTo>
                  <a:cubicBezTo>
                    <a:pt x="0" y="4938"/>
                    <a:pt x="666" y="60"/>
                    <a:pt x="674" y="14"/>
                  </a:cubicBezTo>
                  <a:lnTo>
                    <a:pt x="573"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
            <p:cNvSpPr/>
            <p:nvPr/>
          </p:nvSpPr>
          <p:spPr>
            <a:xfrm>
              <a:off x="508250" y="2667875"/>
              <a:ext cx="164425" cy="151800"/>
            </a:xfrm>
            <a:custGeom>
              <a:rect b="b" l="l" r="r" t="t"/>
              <a:pathLst>
                <a:path extrusionOk="0" h="6072" w="6577">
                  <a:moveTo>
                    <a:pt x="3286" y="0"/>
                  </a:moveTo>
                  <a:cubicBezTo>
                    <a:pt x="3100" y="0"/>
                    <a:pt x="2906" y="150"/>
                    <a:pt x="2793" y="498"/>
                  </a:cubicBezTo>
                  <a:cubicBezTo>
                    <a:pt x="2534" y="1291"/>
                    <a:pt x="3255" y="2796"/>
                    <a:pt x="3255" y="2796"/>
                  </a:cubicBezTo>
                  <a:cubicBezTo>
                    <a:pt x="2844" y="2321"/>
                    <a:pt x="2454" y="1829"/>
                    <a:pt x="2093" y="1316"/>
                  </a:cubicBezTo>
                  <a:cubicBezTo>
                    <a:pt x="1862" y="980"/>
                    <a:pt x="1568" y="815"/>
                    <a:pt x="1338" y="815"/>
                  </a:cubicBezTo>
                  <a:cubicBezTo>
                    <a:pt x="1065" y="815"/>
                    <a:pt x="880" y="1046"/>
                    <a:pt x="990" y="1499"/>
                  </a:cubicBezTo>
                  <a:cubicBezTo>
                    <a:pt x="1194" y="2334"/>
                    <a:pt x="2942" y="3089"/>
                    <a:pt x="2942" y="3089"/>
                  </a:cubicBezTo>
                  <a:cubicBezTo>
                    <a:pt x="2942" y="3089"/>
                    <a:pt x="2161" y="2869"/>
                    <a:pt x="1334" y="2729"/>
                  </a:cubicBezTo>
                  <a:cubicBezTo>
                    <a:pt x="1242" y="2713"/>
                    <a:pt x="1152" y="2706"/>
                    <a:pt x="1067" y="2706"/>
                  </a:cubicBezTo>
                  <a:cubicBezTo>
                    <a:pt x="391" y="2706"/>
                    <a:pt x="1" y="3163"/>
                    <a:pt x="732" y="3479"/>
                  </a:cubicBezTo>
                  <a:cubicBezTo>
                    <a:pt x="946" y="3572"/>
                    <a:pt x="1208" y="3607"/>
                    <a:pt x="1478" y="3607"/>
                  </a:cubicBezTo>
                  <a:cubicBezTo>
                    <a:pt x="1892" y="3607"/>
                    <a:pt x="2324" y="3526"/>
                    <a:pt x="2634" y="3451"/>
                  </a:cubicBezTo>
                  <a:lnTo>
                    <a:pt x="2634" y="3451"/>
                  </a:lnTo>
                  <a:cubicBezTo>
                    <a:pt x="2140" y="3599"/>
                    <a:pt x="1365" y="3868"/>
                    <a:pt x="1080" y="4171"/>
                  </a:cubicBezTo>
                  <a:cubicBezTo>
                    <a:pt x="725" y="4546"/>
                    <a:pt x="837" y="5060"/>
                    <a:pt x="1303" y="5060"/>
                  </a:cubicBezTo>
                  <a:cubicBezTo>
                    <a:pt x="1407" y="5060"/>
                    <a:pt x="1528" y="5034"/>
                    <a:pt x="1665" y="4977"/>
                  </a:cubicBezTo>
                  <a:cubicBezTo>
                    <a:pt x="2424" y="4658"/>
                    <a:pt x="3149" y="3649"/>
                    <a:pt x="3149" y="3649"/>
                  </a:cubicBezTo>
                  <a:lnTo>
                    <a:pt x="3149" y="3649"/>
                  </a:lnTo>
                  <a:cubicBezTo>
                    <a:pt x="3149" y="3649"/>
                    <a:pt x="2505" y="4650"/>
                    <a:pt x="2293" y="5142"/>
                  </a:cubicBezTo>
                  <a:cubicBezTo>
                    <a:pt x="2131" y="5522"/>
                    <a:pt x="2172" y="6072"/>
                    <a:pt x="2485" y="6072"/>
                  </a:cubicBezTo>
                  <a:cubicBezTo>
                    <a:pt x="2574" y="6072"/>
                    <a:pt x="2684" y="6027"/>
                    <a:pt x="2819" y="5922"/>
                  </a:cubicBezTo>
                  <a:cubicBezTo>
                    <a:pt x="3425" y="5452"/>
                    <a:pt x="3493" y="3662"/>
                    <a:pt x="3493" y="3662"/>
                  </a:cubicBezTo>
                  <a:lnTo>
                    <a:pt x="3493" y="3662"/>
                  </a:lnTo>
                  <a:cubicBezTo>
                    <a:pt x="3493" y="3662"/>
                    <a:pt x="3484" y="4497"/>
                    <a:pt x="3705" y="5273"/>
                  </a:cubicBezTo>
                  <a:cubicBezTo>
                    <a:pt x="3813" y="5654"/>
                    <a:pt x="4038" y="5835"/>
                    <a:pt x="4246" y="5835"/>
                  </a:cubicBezTo>
                  <a:cubicBezTo>
                    <a:pt x="4463" y="5835"/>
                    <a:pt x="4661" y="5639"/>
                    <a:pt x="4689" y="5269"/>
                  </a:cubicBezTo>
                  <a:cubicBezTo>
                    <a:pt x="4744" y="4540"/>
                    <a:pt x="3858" y="3624"/>
                    <a:pt x="3858" y="3624"/>
                  </a:cubicBezTo>
                  <a:lnTo>
                    <a:pt x="3858" y="3624"/>
                  </a:lnTo>
                  <a:cubicBezTo>
                    <a:pt x="3858" y="3624"/>
                    <a:pt x="4575" y="4353"/>
                    <a:pt x="5033" y="4641"/>
                  </a:cubicBezTo>
                  <a:cubicBezTo>
                    <a:pt x="5162" y="4724"/>
                    <a:pt x="5318" y="4763"/>
                    <a:pt x="5468" y="4763"/>
                  </a:cubicBezTo>
                  <a:cubicBezTo>
                    <a:pt x="5844" y="4763"/>
                    <a:pt x="6184" y="4519"/>
                    <a:pt x="5987" y="4107"/>
                  </a:cubicBezTo>
                  <a:cubicBezTo>
                    <a:pt x="5711" y="3530"/>
                    <a:pt x="4040" y="3310"/>
                    <a:pt x="4040" y="3310"/>
                  </a:cubicBezTo>
                  <a:cubicBezTo>
                    <a:pt x="4040" y="3310"/>
                    <a:pt x="4973" y="3280"/>
                    <a:pt x="5673" y="3153"/>
                  </a:cubicBezTo>
                  <a:cubicBezTo>
                    <a:pt x="6377" y="3021"/>
                    <a:pt x="6576" y="2287"/>
                    <a:pt x="5817" y="2164"/>
                  </a:cubicBezTo>
                  <a:cubicBezTo>
                    <a:pt x="5768" y="2157"/>
                    <a:pt x="5717" y="2153"/>
                    <a:pt x="5665" y="2153"/>
                  </a:cubicBezTo>
                  <a:cubicBezTo>
                    <a:pt x="4917" y="2153"/>
                    <a:pt x="3964" y="2928"/>
                    <a:pt x="3964" y="2928"/>
                  </a:cubicBezTo>
                  <a:cubicBezTo>
                    <a:pt x="3964" y="2928"/>
                    <a:pt x="4939" y="2003"/>
                    <a:pt x="5240" y="1672"/>
                  </a:cubicBezTo>
                  <a:cubicBezTo>
                    <a:pt x="5534" y="1354"/>
                    <a:pt x="5691" y="579"/>
                    <a:pt x="5043" y="579"/>
                  </a:cubicBezTo>
                  <a:cubicBezTo>
                    <a:pt x="5018" y="579"/>
                    <a:pt x="4992" y="580"/>
                    <a:pt x="4965" y="582"/>
                  </a:cubicBezTo>
                  <a:cubicBezTo>
                    <a:pt x="4231" y="646"/>
                    <a:pt x="3633" y="2733"/>
                    <a:pt x="3633" y="2733"/>
                  </a:cubicBezTo>
                  <a:cubicBezTo>
                    <a:pt x="3633" y="2733"/>
                    <a:pt x="3858" y="1337"/>
                    <a:pt x="3794" y="638"/>
                  </a:cubicBezTo>
                  <a:cubicBezTo>
                    <a:pt x="3756" y="247"/>
                    <a:pt x="3526" y="0"/>
                    <a:pt x="328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
            <p:cNvSpPr/>
            <p:nvPr/>
          </p:nvSpPr>
          <p:spPr>
            <a:xfrm>
              <a:off x="597900" y="2701800"/>
              <a:ext cx="31050" cy="42500"/>
            </a:xfrm>
            <a:custGeom>
              <a:rect b="b" l="l" r="r" t="t"/>
              <a:pathLst>
                <a:path extrusionOk="0" h="1700" w="1242">
                  <a:moveTo>
                    <a:pt x="1201" y="0"/>
                  </a:moveTo>
                  <a:cubicBezTo>
                    <a:pt x="1195" y="0"/>
                    <a:pt x="1189" y="2"/>
                    <a:pt x="1184" y="6"/>
                  </a:cubicBezTo>
                  <a:cubicBezTo>
                    <a:pt x="573" y="498"/>
                    <a:pt x="13" y="1652"/>
                    <a:pt x="9" y="1660"/>
                  </a:cubicBezTo>
                  <a:cubicBezTo>
                    <a:pt x="0" y="1677"/>
                    <a:pt x="9" y="1690"/>
                    <a:pt x="21" y="1698"/>
                  </a:cubicBezTo>
                  <a:lnTo>
                    <a:pt x="30" y="1698"/>
                  </a:lnTo>
                  <a:cubicBezTo>
                    <a:pt x="32" y="1699"/>
                    <a:pt x="34" y="1699"/>
                    <a:pt x="36" y="1699"/>
                  </a:cubicBezTo>
                  <a:cubicBezTo>
                    <a:pt x="46" y="1699"/>
                    <a:pt x="52" y="1692"/>
                    <a:pt x="55" y="1685"/>
                  </a:cubicBezTo>
                  <a:cubicBezTo>
                    <a:pt x="60" y="1673"/>
                    <a:pt x="615" y="532"/>
                    <a:pt x="1217" y="48"/>
                  </a:cubicBezTo>
                  <a:cubicBezTo>
                    <a:pt x="1242" y="31"/>
                    <a:pt x="1224" y="0"/>
                    <a:pt x="12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
            <p:cNvSpPr/>
            <p:nvPr/>
          </p:nvSpPr>
          <p:spPr>
            <a:xfrm>
              <a:off x="599600" y="2733750"/>
              <a:ext cx="51225" cy="14450"/>
            </a:xfrm>
            <a:custGeom>
              <a:rect b="b" l="l" r="r" t="t"/>
              <a:pathLst>
                <a:path extrusionOk="0" h="578" w="2049">
                  <a:moveTo>
                    <a:pt x="2001" y="0"/>
                  </a:moveTo>
                  <a:cubicBezTo>
                    <a:pt x="1241" y="0"/>
                    <a:pt x="34" y="518"/>
                    <a:pt x="21" y="526"/>
                  </a:cubicBezTo>
                  <a:cubicBezTo>
                    <a:pt x="9" y="530"/>
                    <a:pt x="0" y="547"/>
                    <a:pt x="9" y="560"/>
                  </a:cubicBezTo>
                  <a:cubicBezTo>
                    <a:pt x="13" y="569"/>
                    <a:pt x="21" y="573"/>
                    <a:pt x="30" y="577"/>
                  </a:cubicBezTo>
                  <a:cubicBezTo>
                    <a:pt x="34" y="577"/>
                    <a:pt x="38" y="573"/>
                    <a:pt x="42" y="573"/>
                  </a:cubicBezTo>
                  <a:cubicBezTo>
                    <a:pt x="55" y="569"/>
                    <a:pt x="1254" y="55"/>
                    <a:pt x="2001" y="55"/>
                  </a:cubicBezTo>
                  <a:cubicBezTo>
                    <a:pt x="2004" y="55"/>
                    <a:pt x="2007" y="55"/>
                    <a:pt x="2011" y="55"/>
                  </a:cubicBezTo>
                  <a:cubicBezTo>
                    <a:pt x="2049" y="55"/>
                    <a:pt x="2049" y="0"/>
                    <a:pt x="2011" y="0"/>
                  </a:cubicBezTo>
                  <a:cubicBezTo>
                    <a:pt x="2007" y="0"/>
                    <a:pt x="2004" y="0"/>
                    <a:pt x="200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
            <p:cNvSpPr/>
            <p:nvPr/>
          </p:nvSpPr>
          <p:spPr>
            <a:xfrm>
              <a:off x="596725" y="2750700"/>
              <a:ext cx="47425" cy="23775"/>
            </a:xfrm>
            <a:custGeom>
              <a:rect b="b" l="l" r="r" t="t"/>
              <a:pathLst>
                <a:path extrusionOk="0" h="951" w="1897">
                  <a:moveTo>
                    <a:pt x="34" y="1"/>
                  </a:moveTo>
                  <a:cubicBezTo>
                    <a:pt x="22" y="1"/>
                    <a:pt x="5" y="9"/>
                    <a:pt x="5" y="22"/>
                  </a:cubicBezTo>
                  <a:cubicBezTo>
                    <a:pt x="1" y="35"/>
                    <a:pt x="9" y="52"/>
                    <a:pt x="22" y="56"/>
                  </a:cubicBezTo>
                  <a:cubicBezTo>
                    <a:pt x="34" y="56"/>
                    <a:pt x="1307" y="361"/>
                    <a:pt x="1850" y="943"/>
                  </a:cubicBezTo>
                  <a:cubicBezTo>
                    <a:pt x="1854" y="947"/>
                    <a:pt x="1858" y="951"/>
                    <a:pt x="1867" y="951"/>
                  </a:cubicBezTo>
                  <a:cubicBezTo>
                    <a:pt x="1875" y="951"/>
                    <a:pt x="1884" y="951"/>
                    <a:pt x="1888" y="947"/>
                  </a:cubicBezTo>
                  <a:cubicBezTo>
                    <a:pt x="1896" y="934"/>
                    <a:pt x="1896" y="917"/>
                    <a:pt x="1888" y="909"/>
                  </a:cubicBezTo>
                  <a:cubicBezTo>
                    <a:pt x="1337" y="315"/>
                    <a:pt x="90" y="14"/>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
            <p:cNvSpPr/>
            <p:nvPr/>
          </p:nvSpPr>
          <p:spPr>
            <a:xfrm>
              <a:off x="596400" y="2753675"/>
              <a:ext cx="18800" cy="49450"/>
            </a:xfrm>
            <a:custGeom>
              <a:rect b="b" l="l" r="r" t="t"/>
              <a:pathLst>
                <a:path extrusionOk="0" h="1978" w="752">
                  <a:moveTo>
                    <a:pt x="31" y="1"/>
                  </a:moveTo>
                  <a:cubicBezTo>
                    <a:pt x="27" y="1"/>
                    <a:pt x="22" y="2"/>
                    <a:pt x="18" y="5"/>
                  </a:cubicBezTo>
                  <a:cubicBezTo>
                    <a:pt x="5" y="13"/>
                    <a:pt x="1" y="30"/>
                    <a:pt x="9" y="43"/>
                  </a:cubicBezTo>
                  <a:cubicBezTo>
                    <a:pt x="18" y="52"/>
                    <a:pt x="641" y="1171"/>
                    <a:pt x="696" y="1952"/>
                  </a:cubicBezTo>
                  <a:cubicBezTo>
                    <a:pt x="701" y="1964"/>
                    <a:pt x="709" y="1973"/>
                    <a:pt x="722" y="1973"/>
                  </a:cubicBezTo>
                  <a:lnTo>
                    <a:pt x="726" y="1977"/>
                  </a:lnTo>
                  <a:cubicBezTo>
                    <a:pt x="739" y="1973"/>
                    <a:pt x="752" y="1960"/>
                    <a:pt x="752" y="1947"/>
                  </a:cubicBezTo>
                  <a:cubicBezTo>
                    <a:pt x="692" y="1154"/>
                    <a:pt x="60" y="26"/>
                    <a:pt x="56" y="18"/>
                  </a:cubicBezTo>
                  <a:cubicBezTo>
                    <a:pt x="50" y="6"/>
                    <a:pt x="41" y="1"/>
                    <a:pt x="3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
            <p:cNvSpPr/>
            <p:nvPr/>
          </p:nvSpPr>
          <p:spPr>
            <a:xfrm>
              <a:off x="573725" y="2754500"/>
              <a:ext cx="19525" cy="50325"/>
            </a:xfrm>
            <a:custGeom>
              <a:rect b="b" l="l" r="r" t="t"/>
              <a:pathLst>
                <a:path extrusionOk="0" h="2013" w="781">
                  <a:moveTo>
                    <a:pt x="751" y="0"/>
                  </a:moveTo>
                  <a:cubicBezTo>
                    <a:pt x="738" y="0"/>
                    <a:pt x="729" y="8"/>
                    <a:pt x="725" y="19"/>
                  </a:cubicBezTo>
                  <a:cubicBezTo>
                    <a:pt x="721" y="31"/>
                    <a:pt x="378" y="1355"/>
                    <a:pt x="9" y="1974"/>
                  </a:cubicBezTo>
                  <a:cubicBezTo>
                    <a:pt x="0" y="1982"/>
                    <a:pt x="4" y="1999"/>
                    <a:pt x="17" y="2008"/>
                  </a:cubicBezTo>
                  <a:cubicBezTo>
                    <a:pt x="21" y="2012"/>
                    <a:pt x="26" y="2012"/>
                    <a:pt x="30" y="2012"/>
                  </a:cubicBezTo>
                  <a:cubicBezTo>
                    <a:pt x="38" y="2012"/>
                    <a:pt x="47" y="2008"/>
                    <a:pt x="55" y="1999"/>
                  </a:cubicBezTo>
                  <a:cubicBezTo>
                    <a:pt x="433" y="1372"/>
                    <a:pt x="772" y="48"/>
                    <a:pt x="776" y="31"/>
                  </a:cubicBezTo>
                  <a:cubicBezTo>
                    <a:pt x="781" y="19"/>
                    <a:pt x="772" y="6"/>
                    <a:pt x="759" y="2"/>
                  </a:cubicBezTo>
                  <a:cubicBezTo>
                    <a:pt x="756" y="1"/>
                    <a:pt x="753" y="0"/>
                    <a:pt x="75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
            <p:cNvSpPr/>
            <p:nvPr/>
          </p:nvSpPr>
          <p:spPr>
            <a:xfrm>
              <a:off x="543275" y="2750975"/>
              <a:ext cx="46925" cy="29975"/>
            </a:xfrm>
            <a:custGeom>
              <a:rect b="b" l="l" r="r" t="t"/>
              <a:pathLst>
                <a:path extrusionOk="0" h="1199" w="1877">
                  <a:moveTo>
                    <a:pt x="1836" y="0"/>
                  </a:moveTo>
                  <a:cubicBezTo>
                    <a:pt x="1832" y="0"/>
                    <a:pt x="1828" y="1"/>
                    <a:pt x="1825" y="3"/>
                  </a:cubicBezTo>
                  <a:cubicBezTo>
                    <a:pt x="1816" y="11"/>
                    <a:pt x="531" y="690"/>
                    <a:pt x="14" y="1152"/>
                  </a:cubicBezTo>
                  <a:cubicBezTo>
                    <a:pt x="1" y="1165"/>
                    <a:pt x="1" y="1182"/>
                    <a:pt x="14" y="1190"/>
                  </a:cubicBezTo>
                  <a:cubicBezTo>
                    <a:pt x="18" y="1194"/>
                    <a:pt x="22" y="1199"/>
                    <a:pt x="31" y="1199"/>
                  </a:cubicBezTo>
                  <a:cubicBezTo>
                    <a:pt x="35" y="1199"/>
                    <a:pt x="43" y="1199"/>
                    <a:pt x="48" y="1194"/>
                  </a:cubicBezTo>
                  <a:cubicBezTo>
                    <a:pt x="561" y="732"/>
                    <a:pt x="1837" y="58"/>
                    <a:pt x="1850" y="49"/>
                  </a:cubicBezTo>
                  <a:cubicBezTo>
                    <a:pt x="1876" y="34"/>
                    <a:pt x="1860" y="0"/>
                    <a:pt x="183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
            <p:cNvSpPr/>
            <p:nvPr/>
          </p:nvSpPr>
          <p:spPr>
            <a:xfrm>
              <a:off x="524950" y="2745300"/>
              <a:ext cx="65225" cy="4575"/>
            </a:xfrm>
            <a:custGeom>
              <a:rect b="b" l="l" r="r" t="t"/>
              <a:pathLst>
                <a:path extrusionOk="0" h="183" w="2609">
                  <a:moveTo>
                    <a:pt x="34" y="1"/>
                  </a:moveTo>
                  <a:cubicBezTo>
                    <a:pt x="17" y="1"/>
                    <a:pt x="4" y="9"/>
                    <a:pt x="4" y="26"/>
                  </a:cubicBezTo>
                  <a:cubicBezTo>
                    <a:pt x="0" y="39"/>
                    <a:pt x="13" y="51"/>
                    <a:pt x="26" y="51"/>
                  </a:cubicBezTo>
                  <a:cubicBezTo>
                    <a:pt x="59" y="56"/>
                    <a:pt x="386" y="90"/>
                    <a:pt x="802" y="119"/>
                  </a:cubicBezTo>
                  <a:cubicBezTo>
                    <a:pt x="1227" y="151"/>
                    <a:pt x="1745" y="183"/>
                    <a:pt x="2137" y="183"/>
                  </a:cubicBezTo>
                  <a:cubicBezTo>
                    <a:pt x="2324" y="183"/>
                    <a:pt x="2482" y="175"/>
                    <a:pt x="2587" y="158"/>
                  </a:cubicBezTo>
                  <a:cubicBezTo>
                    <a:pt x="2600" y="158"/>
                    <a:pt x="2609" y="141"/>
                    <a:pt x="2609" y="128"/>
                  </a:cubicBezTo>
                  <a:cubicBezTo>
                    <a:pt x="2605" y="117"/>
                    <a:pt x="2595" y="106"/>
                    <a:pt x="2584" y="106"/>
                  </a:cubicBezTo>
                  <a:cubicBezTo>
                    <a:pt x="2582" y="106"/>
                    <a:pt x="2581" y="106"/>
                    <a:pt x="2579" y="107"/>
                  </a:cubicBezTo>
                  <a:cubicBezTo>
                    <a:pt x="2478" y="123"/>
                    <a:pt x="2327" y="130"/>
                    <a:pt x="2149" y="130"/>
                  </a:cubicBezTo>
                  <a:cubicBezTo>
                    <a:pt x="1366" y="130"/>
                    <a:pt x="48" y="1"/>
                    <a:pt x="3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
            <p:cNvSpPr/>
            <p:nvPr/>
          </p:nvSpPr>
          <p:spPr>
            <a:xfrm>
              <a:off x="542975" y="2699475"/>
              <a:ext cx="50075" cy="45850"/>
            </a:xfrm>
            <a:custGeom>
              <a:rect b="b" l="l" r="r" t="t"/>
              <a:pathLst>
                <a:path extrusionOk="0" h="1834" w="2003">
                  <a:moveTo>
                    <a:pt x="33" y="0"/>
                  </a:moveTo>
                  <a:cubicBezTo>
                    <a:pt x="15" y="0"/>
                    <a:pt x="0" y="22"/>
                    <a:pt x="13" y="44"/>
                  </a:cubicBezTo>
                  <a:cubicBezTo>
                    <a:pt x="21" y="56"/>
                    <a:pt x="1141" y="1376"/>
                    <a:pt x="1960" y="1829"/>
                  </a:cubicBezTo>
                  <a:cubicBezTo>
                    <a:pt x="1960" y="1834"/>
                    <a:pt x="1964" y="1834"/>
                    <a:pt x="1968" y="1834"/>
                  </a:cubicBezTo>
                  <a:cubicBezTo>
                    <a:pt x="1981" y="1834"/>
                    <a:pt x="1989" y="1829"/>
                    <a:pt x="1994" y="1821"/>
                  </a:cubicBezTo>
                  <a:cubicBezTo>
                    <a:pt x="2002" y="1808"/>
                    <a:pt x="1998" y="1791"/>
                    <a:pt x="1985" y="1787"/>
                  </a:cubicBezTo>
                  <a:cubicBezTo>
                    <a:pt x="1179" y="1333"/>
                    <a:pt x="64" y="23"/>
                    <a:pt x="51" y="10"/>
                  </a:cubicBezTo>
                  <a:cubicBezTo>
                    <a:pt x="45" y="3"/>
                    <a:pt x="39" y="0"/>
                    <a:pt x="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
            <p:cNvSpPr/>
            <p:nvPr/>
          </p:nvSpPr>
          <p:spPr>
            <a:xfrm>
              <a:off x="588350" y="2683550"/>
              <a:ext cx="7125" cy="62950"/>
            </a:xfrm>
            <a:custGeom>
              <a:rect b="b" l="l" r="r" t="t"/>
              <a:pathLst>
                <a:path extrusionOk="0" h="2518" w="285">
                  <a:moveTo>
                    <a:pt x="28" y="1"/>
                  </a:moveTo>
                  <a:cubicBezTo>
                    <a:pt x="24" y="1"/>
                    <a:pt x="21" y="1"/>
                    <a:pt x="17" y="2"/>
                  </a:cubicBezTo>
                  <a:cubicBezTo>
                    <a:pt x="5" y="6"/>
                    <a:pt x="0" y="23"/>
                    <a:pt x="5" y="36"/>
                  </a:cubicBezTo>
                  <a:cubicBezTo>
                    <a:pt x="22" y="95"/>
                    <a:pt x="208" y="1775"/>
                    <a:pt x="234" y="2492"/>
                  </a:cubicBezTo>
                  <a:cubicBezTo>
                    <a:pt x="234" y="2505"/>
                    <a:pt x="242" y="2517"/>
                    <a:pt x="255" y="2517"/>
                  </a:cubicBezTo>
                  <a:lnTo>
                    <a:pt x="259" y="2517"/>
                  </a:lnTo>
                  <a:cubicBezTo>
                    <a:pt x="272" y="2517"/>
                    <a:pt x="285" y="2505"/>
                    <a:pt x="285" y="2492"/>
                  </a:cubicBezTo>
                  <a:cubicBezTo>
                    <a:pt x="263" y="1800"/>
                    <a:pt x="77" y="57"/>
                    <a:pt x="56" y="15"/>
                  </a:cubicBezTo>
                  <a:cubicBezTo>
                    <a:pt x="49" y="5"/>
                    <a:pt x="38" y="1"/>
                    <a:pt x="2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
            <p:cNvSpPr/>
            <p:nvPr/>
          </p:nvSpPr>
          <p:spPr>
            <a:xfrm>
              <a:off x="580900" y="2738600"/>
              <a:ext cx="24450" cy="20725"/>
            </a:xfrm>
            <a:custGeom>
              <a:rect b="b" l="l" r="r" t="t"/>
              <a:pathLst>
                <a:path extrusionOk="0" h="829" w="978">
                  <a:moveTo>
                    <a:pt x="547" y="0"/>
                  </a:moveTo>
                  <a:cubicBezTo>
                    <a:pt x="201" y="0"/>
                    <a:pt x="0" y="412"/>
                    <a:pt x="235" y="684"/>
                  </a:cubicBezTo>
                  <a:cubicBezTo>
                    <a:pt x="319" y="784"/>
                    <a:pt x="432" y="829"/>
                    <a:pt x="543" y="829"/>
                  </a:cubicBezTo>
                  <a:cubicBezTo>
                    <a:pt x="744" y="829"/>
                    <a:pt x="941" y="682"/>
                    <a:pt x="960" y="447"/>
                  </a:cubicBezTo>
                  <a:cubicBezTo>
                    <a:pt x="977" y="218"/>
                    <a:pt x="807" y="18"/>
                    <a:pt x="578" y="1"/>
                  </a:cubicBezTo>
                  <a:cubicBezTo>
                    <a:pt x="568" y="1"/>
                    <a:pt x="558" y="0"/>
                    <a:pt x="5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
            <p:cNvSpPr/>
            <p:nvPr/>
          </p:nvSpPr>
          <p:spPr>
            <a:xfrm>
              <a:off x="250725" y="2661800"/>
              <a:ext cx="259500" cy="248100"/>
            </a:xfrm>
            <a:custGeom>
              <a:rect b="b" l="l" r="r" t="t"/>
              <a:pathLst>
                <a:path extrusionOk="0" h="9924" w="10380">
                  <a:moveTo>
                    <a:pt x="4374" y="1"/>
                  </a:moveTo>
                  <a:cubicBezTo>
                    <a:pt x="4340" y="1"/>
                    <a:pt x="4304" y="4"/>
                    <a:pt x="4268" y="11"/>
                  </a:cubicBezTo>
                  <a:cubicBezTo>
                    <a:pt x="3644" y="134"/>
                    <a:pt x="3843" y="1457"/>
                    <a:pt x="4323" y="2225"/>
                  </a:cubicBezTo>
                  <a:cubicBezTo>
                    <a:pt x="4022" y="2000"/>
                    <a:pt x="3521" y="1555"/>
                    <a:pt x="3521" y="1555"/>
                  </a:cubicBezTo>
                  <a:cubicBezTo>
                    <a:pt x="3521" y="1555"/>
                    <a:pt x="2134" y="139"/>
                    <a:pt x="1231" y="139"/>
                  </a:cubicBezTo>
                  <a:cubicBezTo>
                    <a:pt x="1051" y="139"/>
                    <a:pt x="891" y="195"/>
                    <a:pt x="764" y="329"/>
                  </a:cubicBezTo>
                  <a:cubicBezTo>
                    <a:pt x="1" y="1139"/>
                    <a:pt x="2889" y="2064"/>
                    <a:pt x="2889" y="2064"/>
                  </a:cubicBezTo>
                  <a:cubicBezTo>
                    <a:pt x="2889" y="2064"/>
                    <a:pt x="2677" y="2039"/>
                    <a:pt x="2376" y="2039"/>
                  </a:cubicBezTo>
                  <a:cubicBezTo>
                    <a:pt x="1724" y="2039"/>
                    <a:pt x="652" y="2154"/>
                    <a:pt x="399" y="2883"/>
                  </a:cubicBezTo>
                  <a:cubicBezTo>
                    <a:pt x="259" y="3282"/>
                    <a:pt x="550" y="3404"/>
                    <a:pt x="998" y="3404"/>
                  </a:cubicBezTo>
                  <a:cubicBezTo>
                    <a:pt x="1705" y="3404"/>
                    <a:pt x="2805" y="3100"/>
                    <a:pt x="3229" y="3100"/>
                  </a:cubicBezTo>
                  <a:cubicBezTo>
                    <a:pt x="3252" y="3100"/>
                    <a:pt x="3273" y="3101"/>
                    <a:pt x="3292" y="3103"/>
                  </a:cubicBezTo>
                  <a:cubicBezTo>
                    <a:pt x="3877" y="3167"/>
                    <a:pt x="3780" y="3540"/>
                    <a:pt x="3377" y="3582"/>
                  </a:cubicBezTo>
                  <a:cubicBezTo>
                    <a:pt x="3337" y="3587"/>
                    <a:pt x="3289" y="3588"/>
                    <a:pt x="3233" y="3588"/>
                  </a:cubicBezTo>
                  <a:cubicBezTo>
                    <a:pt x="3111" y="3588"/>
                    <a:pt x="2955" y="3581"/>
                    <a:pt x="2781" y="3581"/>
                  </a:cubicBezTo>
                  <a:cubicBezTo>
                    <a:pt x="2225" y="3581"/>
                    <a:pt x="1492" y="3659"/>
                    <a:pt x="1142" y="4312"/>
                  </a:cubicBezTo>
                  <a:cubicBezTo>
                    <a:pt x="929" y="4708"/>
                    <a:pt x="1215" y="4840"/>
                    <a:pt x="1683" y="4840"/>
                  </a:cubicBezTo>
                  <a:cubicBezTo>
                    <a:pt x="2342" y="4840"/>
                    <a:pt x="3361" y="4578"/>
                    <a:pt x="3852" y="4422"/>
                  </a:cubicBezTo>
                  <a:cubicBezTo>
                    <a:pt x="3963" y="4387"/>
                    <a:pt x="4075" y="4371"/>
                    <a:pt x="4185" y="4371"/>
                  </a:cubicBezTo>
                  <a:cubicBezTo>
                    <a:pt x="4899" y="4371"/>
                    <a:pt x="5542" y="5042"/>
                    <a:pt x="5608" y="5321"/>
                  </a:cubicBezTo>
                  <a:cubicBezTo>
                    <a:pt x="4942" y="5140"/>
                    <a:pt x="4376" y="5047"/>
                    <a:pt x="3887" y="5047"/>
                  </a:cubicBezTo>
                  <a:cubicBezTo>
                    <a:pt x="3379" y="5047"/>
                    <a:pt x="2955" y="5148"/>
                    <a:pt x="2592" y="5355"/>
                  </a:cubicBezTo>
                  <a:cubicBezTo>
                    <a:pt x="1939" y="5735"/>
                    <a:pt x="2386" y="6396"/>
                    <a:pt x="3046" y="6396"/>
                  </a:cubicBezTo>
                  <a:cubicBezTo>
                    <a:pt x="3101" y="6396"/>
                    <a:pt x="3158" y="6392"/>
                    <a:pt x="3216" y="6382"/>
                  </a:cubicBezTo>
                  <a:cubicBezTo>
                    <a:pt x="3650" y="6307"/>
                    <a:pt x="4400" y="6097"/>
                    <a:pt x="5085" y="6097"/>
                  </a:cubicBezTo>
                  <a:cubicBezTo>
                    <a:pt x="5569" y="6097"/>
                    <a:pt x="6021" y="6202"/>
                    <a:pt x="6308" y="6534"/>
                  </a:cubicBezTo>
                  <a:cubicBezTo>
                    <a:pt x="6090" y="6521"/>
                    <a:pt x="5868" y="6513"/>
                    <a:pt x="5646" y="6513"/>
                  </a:cubicBezTo>
                  <a:cubicBezTo>
                    <a:pt x="4493" y="6513"/>
                    <a:pt x="3372" y="6714"/>
                    <a:pt x="3212" y="7272"/>
                  </a:cubicBezTo>
                  <a:cubicBezTo>
                    <a:pt x="3076" y="7732"/>
                    <a:pt x="3377" y="7955"/>
                    <a:pt x="3750" y="7955"/>
                  </a:cubicBezTo>
                  <a:cubicBezTo>
                    <a:pt x="3913" y="7955"/>
                    <a:pt x="4090" y="7912"/>
                    <a:pt x="4251" y="7828"/>
                  </a:cubicBezTo>
                  <a:cubicBezTo>
                    <a:pt x="4595" y="7649"/>
                    <a:pt x="5441" y="7264"/>
                    <a:pt x="6247" y="7264"/>
                  </a:cubicBezTo>
                  <a:cubicBezTo>
                    <a:pt x="6682" y="7264"/>
                    <a:pt x="7105" y="7376"/>
                    <a:pt x="7432" y="7692"/>
                  </a:cubicBezTo>
                  <a:cubicBezTo>
                    <a:pt x="7346" y="7690"/>
                    <a:pt x="7262" y="7688"/>
                    <a:pt x="7180" y="7688"/>
                  </a:cubicBezTo>
                  <a:cubicBezTo>
                    <a:pt x="6100" y="7688"/>
                    <a:pt x="5370" y="7920"/>
                    <a:pt x="5256" y="8354"/>
                  </a:cubicBezTo>
                  <a:cubicBezTo>
                    <a:pt x="5190" y="8594"/>
                    <a:pt x="5430" y="8672"/>
                    <a:pt x="5734" y="8672"/>
                  </a:cubicBezTo>
                  <a:cubicBezTo>
                    <a:pt x="6015" y="8672"/>
                    <a:pt x="6350" y="8606"/>
                    <a:pt x="6550" y="8541"/>
                  </a:cubicBezTo>
                  <a:cubicBezTo>
                    <a:pt x="6714" y="8489"/>
                    <a:pt x="6929" y="8458"/>
                    <a:pt x="7143" y="8458"/>
                  </a:cubicBezTo>
                  <a:cubicBezTo>
                    <a:pt x="7473" y="8458"/>
                    <a:pt x="7800" y="8532"/>
                    <a:pt x="7936" y="8714"/>
                  </a:cubicBezTo>
                  <a:cubicBezTo>
                    <a:pt x="7781" y="8711"/>
                    <a:pt x="7645" y="8708"/>
                    <a:pt x="7525" y="8708"/>
                  </a:cubicBezTo>
                  <a:cubicBezTo>
                    <a:pt x="7029" y="8708"/>
                    <a:pt x="6834" y="8767"/>
                    <a:pt x="6851" y="9147"/>
                  </a:cubicBezTo>
                  <a:cubicBezTo>
                    <a:pt x="6868" y="9618"/>
                    <a:pt x="8624" y="9448"/>
                    <a:pt x="8976" y="9923"/>
                  </a:cubicBezTo>
                  <a:cubicBezTo>
                    <a:pt x="9362" y="9105"/>
                    <a:pt x="10380" y="7815"/>
                    <a:pt x="10121" y="7336"/>
                  </a:cubicBezTo>
                  <a:cubicBezTo>
                    <a:pt x="10024" y="7161"/>
                    <a:pt x="9881" y="7088"/>
                    <a:pt x="9738" y="7088"/>
                  </a:cubicBezTo>
                  <a:cubicBezTo>
                    <a:pt x="9493" y="7088"/>
                    <a:pt x="9245" y="7299"/>
                    <a:pt x="9213" y="7569"/>
                  </a:cubicBezTo>
                  <a:cubicBezTo>
                    <a:pt x="9052" y="6959"/>
                    <a:pt x="9569" y="6526"/>
                    <a:pt x="9714" y="5949"/>
                  </a:cubicBezTo>
                  <a:cubicBezTo>
                    <a:pt x="9826" y="5509"/>
                    <a:pt x="9742" y="5116"/>
                    <a:pt x="9460" y="5116"/>
                  </a:cubicBezTo>
                  <a:cubicBezTo>
                    <a:pt x="9370" y="5116"/>
                    <a:pt x="9259" y="5156"/>
                    <a:pt x="9128" y="5249"/>
                  </a:cubicBezTo>
                  <a:cubicBezTo>
                    <a:pt x="8590" y="5627"/>
                    <a:pt x="8373" y="6352"/>
                    <a:pt x="8390" y="6539"/>
                  </a:cubicBezTo>
                  <a:cubicBezTo>
                    <a:pt x="8055" y="5788"/>
                    <a:pt x="8263" y="4918"/>
                    <a:pt x="8679" y="4066"/>
                  </a:cubicBezTo>
                  <a:cubicBezTo>
                    <a:pt x="9080" y="3243"/>
                    <a:pt x="8651" y="2574"/>
                    <a:pt x="8076" y="2574"/>
                  </a:cubicBezTo>
                  <a:cubicBezTo>
                    <a:pt x="8055" y="2574"/>
                    <a:pt x="8034" y="2575"/>
                    <a:pt x="8013" y="2577"/>
                  </a:cubicBezTo>
                  <a:cubicBezTo>
                    <a:pt x="7402" y="2624"/>
                    <a:pt x="7088" y="4134"/>
                    <a:pt x="7381" y="5207"/>
                  </a:cubicBezTo>
                  <a:cubicBezTo>
                    <a:pt x="7054" y="4740"/>
                    <a:pt x="6673" y="3464"/>
                    <a:pt x="6927" y="2395"/>
                  </a:cubicBezTo>
                  <a:cubicBezTo>
                    <a:pt x="7149" y="1448"/>
                    <a:pt x="6778" y="967"/>
                    <a:pt x="6336" y="967"/>
                  </a:cubicBezTo>
                  <a:cubicBezTo>
                    <a:pt x="6280" y="967"/>
                    <a:pt x="6222" y="975"/>
                    <a:pt x="6164" y="991"/>
                  </a:cubicBezTo>
                  <a:cubicBezTo>
                    <a:pt x="5655" y="1135"/>
                    <a:pt x="5578" y="2297"/>
                    <a:pt x="5951" y="3332"/>
                  </a:cubicBezTo>
                  <a:cubicBezTo>
                    <a:pt x="5506" y="2899"/>
                    <a:pt x="5180" y="1958"/>
                    <a:pt x="5137" y="1390"/>
                  </a:cubicBezTo>
                  <a:cubicBezTo>
                    <a:pt x="5097" y="855"/>
                    <a:pt x="4915" y="1"/>
                    <a:pt x="43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
            <p:cNvSpPr/>
            <p:nvPr/>
          </p:nvSpPr>
          <p:spPr>
            <a:xfrm>
              <a:off x="306925" y="2689025"/>
              <a:ext cx="170325" cy="227875"/>
            </a:xfrm>
            <a:custGeom>
              <a:rect b="b" l="l" r="r" t="t"/>
              <a:pathLst>
                <a:path extrusionOk="0" h="9115" w="6813">
                  <a:moveTo>
                    <a:pt x="61" y="0"/>
                  </a:moveTo>
                  <a:cubicBezTo>
                    <a:pt x="25" y="0"/>
                    <a:pt x="1" y="48"/>
                    <a:pt x="39" y="76"/>
                  </a:cubicBezTo>
                  <a:cubicBezTo>
                    <a:pt x="2537" y="1815"/>
                    <a:pt x="4225" y="4169"/>
                    <a:pt x="5196" y="5840"/>
                  </a:cubicBezTo>
                  <a:cubicBezTo>
                    <a:pt x="6253" y="7655"/>
                    <a:pt x="6723" y="9072"/>
                    <a:pt x="6728" y="9085"/>
                  </a:cubicBezTo>
                  <a:cubicBezTo>
                    <a:pt x="6732" y="9106"/>
                    <a:pt x="6753" y="9114"/>
                    <a:pt x="6774" y="9114"/>
                  </a:cubicBezTo>
                  <a:lnTo>
                    <a:pt x="6779" y="9114"/>
                  </a:lnTo>
                  <a:cubicBezTo>
                    <a:pt x="6800" y="9106"/>
                    <a:pt x="6812" y="9080"/>
                    <a:pt x="6804" y="9059"/>
                  </a:cubicBezTo>
                  <a:cubicBezTo>
                    <a:pt x="6800" y="9046"/>
                    <a:pt x="6329" y="7621"/>
                    <a:pt x="5269" y="5802"/>
                  </a:cubicBezTo>
                  <a:cubicBezTo>
                    <a:pt x="4289" y="4122"/>
                    <a:pt x="2596" y="1755"/>
                    <a:pt x="86" y="8"/>
                  </a:cubicBezTo>
                  <a:cubicBezTo>
                    <a:pt x="77" y="3"/>
                    <a:pt x="69" y="0"/>
                    <a:pt x="61"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
            <p:cNvSpPr/>
            <p:nvPr/>
          </p:nvSpPr>
          <p:spPr>
            <a:xfrm>
              <a:off x="359425" y="2673700"/>
              <a:ext cx="28000" cy="88850"/>
            </a:xfrm>
            <a:custGeom>
              <a:rect b="b" l="l" r="r" t="t"/>
              <a:pathLst>
                <a:path extrusionOk="0" h="3554" w="1120">
                  <a:moveTo>
                    <a:pt x="41" y="1"/>
                  </a:moveTo>
                  <a:cubicBezTo>
                    <a:pt x="39" y="1"/>
                    <a:pt x="36" y="1"/>
                    <a:pt x="34" y="2"/>
                  </a:cubicBezTo>
                  <a:cubicBezTo>
                    <a:pt x="13" y="6"/>
                    <a:pt x="0" y="27"/>
                    <a:pt x="4" y="48"/>
                  </a:cubicBezTo>
                  <a:cubicBezTo>
                    <a:pt x="4" y="74"/>
                    <a:pt x="399" y="2504"/>
                    <a:pt x="1044" y="3539"/>
                  </a:cubicBezTo>
                  <a:cubicBezTo>
                    <a:pt x="1050" y="3549"/>
                    <a:pt x="1061" y="3553"/>
                    <a:pt x="1072" y="3553"/>
                  </a:cubicBezTo>
                  <a:cubicBezTo>
                    <a:pt x="1075" y="3553"/>
                    <a:pt x="1079" y="3553"/>
                    <a:pt x="1082" y="3552"/>
                  </a:cubicBezTo>
                  <a:cubicBezTo>
                    <a:pt x="1086" y="3552"/>
                    <a:pt x="1094" y="3552"/>
                    <a:pt x="1099" y="3547"/>
                  </a:cubicBezTo>
                  <a:cubicBezTo>
                    <a:pt x="1116" y="3535"/>
                    <a:pt x="1120" y="3514"/>
                    <a:pt x="1111" y="3497"/>
                  </a:cubicBezTo>
                  <a:cubicBezTo>
                    <a:pt x="475" y="2474"/>
                    <a:pt x="85" y="61"/>
                    <a:pt x="81" y="36"/>
                  </a:cubicBezTo>
                  <a:cubicBezTo>
                    <a:pt x="77" y="17"/>
                    <a:pt x="60" y="1"/>
                    <a:pt x="4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
            <p:cNvSpPr/>
            <p:nvPr/>
          </p:nvSpPr>
          <p:spPr>
            <a:xfrm>
              <a:off x="272625" y="2723225"/>
              <a:ext cx="82800" cy="9475"/>
            </a:xfrm>
            <a:custGeom>
              <a:rect b="b" l="l" r="r" t="t"/>
              <a:pathLst>
                <a:path extrusionOk="0" h="379" w="3312">
                  <a:moveTo>
                    <a:pt x="1895" y="0"/>
                  </a:moveTo>
                  <a:cubicBezTo>
                    <a:pt x="1329" y="0"/>
                    <a:pt x="663" y="67"/>
                    <a:pt x="45" y="298"/>
                  </a:cubicBezTo>
                  <a:cubicBezTo>
                    <a:pt x="0" y="317"/>
                    <a:pt x="18" y="378"/>
                    <a:pt x="58" y="378"/>
                  </a:cubicBezTo>
                  <a:cubicBezTo>
                    <a:pt x="63" y="378"/>
                    <a:pt x="69" y="377"/>
                    <a:pt x="75" y="375"/>
                  </a:cubicBezTo>
                  <a:cubicBezTo>
                    <a:pt x="684" y="146"/>
                    <a:pt x="1344" y="80"/>
                    <a:pt x="1903" y="80"/>
                  </a:cubicBezTo>
                  <a:cubicBezTo>
                    <a:pt x="2663" y="80"/>
                    <a:pt x="3238" y="203"/>
                    <a:pt x="3247" y="205"/>
                  </a:cubicBezTo>
                  <a:lnTo>
                    <a:pt x="3264" y="205"/>
                  </a:lnTo>
                  <a:cubicBezTo>
                    <a:pt x="3311" y="201"/>
                    <a:pt x="3311" y="133"/>
                    <a:pt x="3264" y="129"/>
                  </a:cubicBezTo>
                  <a:cubicBezTo>
                    <a:pt x="3255" y="126"/>
                    <a:pt x="2669" y="0"/>
                    <a:pt x="1895"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
            <p:cNvSpPr/>
            <p:nvPr/>
          </p:nvSpPr>
          <p:spPr>
            <a:xfrm>
              <a:off x="398125" y="2698550"/>
              <a:ext cx="23975" cy="110300"/>
            </a:xfrm>
            <a:custGeom>
              <a:rect b="b" l="l" r="r" t="t"/>
              <a:pathLst>
                <a:path extrusionOk="0" h="4412" w="959">
                  <a:moveTo>
                    <a:pt x="450" y="0"/>
                  </a:moveTo>
                  <a:cubicBezTo>
                    <a:pt x="424" y="0"/>
                    <a:pt x="403" y="13"/>
                    <a:pt x="403" y="34"/>
                  </a:cubicBezTo>
                  <a:cubicBezTo>
                    <a:pt x="399" y="60"/>
                    <a:pt x="0" y="2693"/>
                    <a:pt x="878" y="4390"/>
                  </a:cubicBezTo>
                  <a:cubicBezTo>
                    <a:pt x="887" y="4407"/>
                    <a:pt x="904" y="4411"/>
                    <a:pt x="921" y="4411"/>
                  </a:cubicBezTo>
                  <a:cubicBezTo>
                    <a:pt x="925" y="4407"/>
                    <a:pt x="929" y="4407"/>
                    <a:pt x="933" y="4407"/>
                  </a:cubicBezTo>
                  <a:cubicBezTo>
                    <a:pt x="955" y="4394"/>
                    <a:pt x="959" y="4373"/>
                    <a:pt x="950" y="4352"/>
                  </a:cubicBezTo>
                  <a:cubicBezTo>
                    <a:pt x="85" y="2676"/>
                    <a:pt x="480" y="72"/>
                    <a:pt x="484" y="47"/>
                  </a:cubicBezTo>
                  <a:cubicBezTo>
                    <a:pt x="484" y="26"/>
                    <a:pt x="471" y="4"/>
                    <a:pt x="450"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
            <p:cNvSpPr/>
            <p:nvPr/>
          </p:nvSpPr>
          <p:spPr>
            <a:xfrm>
              <a:off x="322625" y="2800575"/>
              <a:ext cx="108925" cy="22575"/>
            </a:xfrm>
            <a:custGeom>
              <a:rect b="b" l="l" r="r" t="t"/>
              <a:pathLst>
                <a:path extrusionOk="0" h="903" w="4357">
                  <a:moveTo>
                    <a:pt x="1298" y="1"/>
                  </a:moveTo>
                  <a:cubicBezTo>
                    <a:pt x="915" y="1"/>
                    <a:pt x="495" y="31"/>
                    <a:pt x="39" y="101"/>
                  </a:cubicBezTo>
                  <a:cubicBezTo>
                    <a:pt x="13" y="105"/>
                    <a:pt x="0" y="127"/>
                    <a:pt x="5" y="148"/>
                  </a:cubicBezTo>
                  <a:cubicBezTo>
                    <a:pt x="5" y="167"/>
                    <a:pt x="22" y="182"/>
                    <a:pt x="40" y="182"/>
                  </a:cubicBezTo>
                  <a:cubicBezTo>
                    <a:pt x="43" y="182"/>
                    <a:pt x="45" y="182"/>
                    <a:pt x="47" y="182"/>
                  </a:cubicBezTo>
                  <a:cubicBezTo>
                    <a:pt x="502" y="111"/>
                    <a:pt x="920" y="82"/>
                    <a:pt x="1301" y="82"/>
                  </a:cubicBezTo>
                  <a:cubicBezTo>
                    <a:pt x="3285" y="82"/>
                    <a:pt x="4269" y="884"/>
                    <a:pt x="4280" y="894"/>
                  </a:cubicBezTo>
                  <a:cubicBezTo>
                    <a:pt x="4289" y="899"/>
                    <a:pt x="4301" y="903"/>
                    <a:pt x="4314" y="903"/>
                  </a:cubicBezTo>
                  <a:cubicBezTo>
                    <a:pt x="4348" y="894"/>
                    <a:pt x="4356" y="852"/>
                    <a:pt x="4331" y="831"/>
                  </a:cubicBezTo>
                  <a:cubicBezTo>
                    <a:pt x="4320" y="820"/>
                    <a:pt x="3313" y="1"/>
                    <a:pt x="129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
            <p:cNvSpPr/>
            <p:nvPr/>
          </p:nvSpPr>
          <p:spPr>
            <a:xfrm>
              <a:off x="287975" y="2759450"/>
              <a:ext cx="105925" cy="13525"/>
            </a:xfrm>
            <a:custGeom>
              <a:rect b="b" l="l" r="r" t="t"/>
              <a:pathLst>
                <a:path extrusionOk="0" h="541" w="4237">
                  <a:moveTo>
                    <a:pt x="2248" y="1"/>
                  </a:moveTo>
                  <a:cubicBezTo>
                    <a:pt x="1597" y="1"/>
                    <a:pt x="834" y="113"/>
                    <a:pt x="38" y="465"/>
                  </a:cubicBezTo>
                  <a:cubicBezTo>
                    <a:pt x="0" y="488"/>
                    <a:pt x="19" y="540"/>
                    <a:pt x="56" y="540"/>
                  </a:cubicBezTo>
                  <a:cubicBezTo>
                    <a:pt x="61" y="540"/>
                    <a:pt x="66" y="539"/>
                    <a:pt x="72" y="537"/>
                  </a:cubicBezTo>
                  <a:cubicBezTo>
                    <a:pt x="856" y="191"/>
                    <a:pt x="1609" y="80"/>
                    <a:pt x="2250" y="80"/>
                  </a:cubicBezTo>
                  <a:cubicBezTo>
                    <a:pt x="3376" y="80"/>
                    <a:pt x="4160" y="422"/>
                    <a:pt x="4173" y="427"/>
                  </a:cubicBezTo>
                  <a:cubicBezTo>
                    <a:pt x="4182" y="431"/>
                    <a:pt x="4190" y="431"/>
                    <a:pt x="4199" y="431"/>
                  </a:cubicBezTo>
                  <a:cubicBezTo>
                    <a:pt x="4211" y="427"/>
                    <a:pt x="4220" y="419"/>
                    <a:pt x="4228" y="406"/>
                  </a:cubicBezTo>
                  <a:cubicBezTo>
                    <a:pt x="4237" y="385"/>
                    <a:pt x="4224" y="363"/>
                    <a:pt x="4207" y="355"/>
                  </a:cubicBezTo>
                  <a:cubicBezTo>
                    <a:pt x="4193" y="350"/>
                    <a:pt x="3395" y="1"/>
                    <a:pt x="224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
            <p:cNvSpPr/>
            <p:nvPr/>
          </p:nvSpPr>
          <p:spPr>
            <a:xfrm>
              <a:off x="429300" y="2744000"/>
              <a:ext cx="25175" cy="104825"/>
            </a:xfrm>
            <a:custGeom>
              <a:rect b="b" l="l" r="r" t="t"/>
              <a:pathLst>
                <a:path extrusionOk="0" h="4193" w="1007">
                  <a:moveTo>
                    <a:pt x="954" y="1"/>
                  </a:moveTo>
                  <a:cubicBezTo>
                    <a:pt x="941" y="1"/>
                    <a:pt x="928" y="7"/>
                    <a:pt x="921" y="23"/>
                  </a:cubicBezTo>
                  <a:cubicBezTo>
                    <a:pt x="912" y="44"/>
                    <a:pt x="0" y="1970"/>
                    <a:pt x="594" y="4158"/>
                  </a:cubicBezTo>
                  <a:cubicBezTo>
                    <a:pt x="598" y="4177"/>
                    <a:pt x="615" y="4193"/>
                    <a:pt x="634" y="4193"/>
                  </a:cubicBezTo>
                  <a:cubicBezTo>
                    <a:pt x="636" y="4193"/>
                    <a:pt x="639" y="4193"/>
                    <a:pt x="641" y="4192"/>
                  </a:cubicBezTo>
                  <a:lnTo>
                    <a:pt x="645" y="4192"/>
                  </a:lnTo>
                  <a:cubicBezTo>
                    <a:pt x="666" y="4184"/>
                    <a:pt x="679" y="4163"/>
                    <a:pt x="675" y="4141"/>
                  </a:cubicBezTo>
                  <a:cubicBezTo>
                    <a:pt x="85" y="1982"/>
                    <a:pt x="984" y="82"/>
                    <a:pt x="993" y="61"/>
                  </a:cubicBezTo>
                  <a:cubicBezTo>
                    <a:pt x="1007" y="27"/>
                    <a:pt x="980" y="1"/>
                    <a:pt x="954"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
            <p:cNvSpPr/>
            <p:nvPr/>
          </p:nvSpPr>
          <p:spPr>
            <a:xfrm>
              <a:off x="451150" y="2806150"/>
              <a:ext cx="32025" cy="73050"/>
            </a:xfrm>
            <a:custGeom>
              <a:rect b="b" l="l" r="r" t="t"/>
              <a:pathLst>
                <a:path extrusionOk="0" h="2922" w="1281">
                  <a:moveTo>
                    <a:pt x="1233" y="1"/>
                  </a:moveTo>
                  <a:cubicBezTo>
                    <a:pt x="1222" y="1"/>
                    <a:pt x="1211" y="5"/>
                    <a:pt x="1205" y="14"/>
                  </a:cubicBezTo>
                  <a:cubicBezTo>
                    <a:pt x="1192" y="31"/>
                    <a:pt x="0" y="1460"/>
                    <a:pt x="335" y="2890"/>
                  </a:cubicBezTo>
                  <a:cubicBezTo>
                    <a:pt x="338" y="2910"/>
                    <a:pt x="355" y="2922"/>
                    <a:pt x="372" y="2922"/>
                  </a:cubicBezTo>
                  <a:cubicBezTo>
                    <a:pt x="377" y="2922"/>
                    <a:pt x="382" y="2921"/>
                    <a:pt x="386" y="2919"/>
                  </a:cubicBezTo>
                  <a:cubicBezTo>
                    <a:pt x="407" y="2915"/>
                    <a:pt x="420" y="2894"/>
                    <a:pt x="416" y="2873"/>
                  </a:cubicBezTo>
                  <a:cubicBezTo>
                    <a:pt x="93" y="1481"/>
                    <a:pt x="1256" y="82"/>
                    <a:pt x="1264" y="69"/>
                  </a:cubicBezTo>
                  <a:cubicBezTo>
                    <a:pt x="1281" y="52"/>
                    <a:pt x="1277" y="27"/>
                    <a:pt x="1260" y="10"/>
                  </a:cubicBezTo>
                  <a:cubicBezTo>
                    <a:pt x="1252" y="4"/>
                    <a:pt x="1242" y="1"/>
                    <a:pt x="1233"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
            <p:cNvSpPr/>
            <p:nvPr/>
          </p:nvSpPr>
          <p:spPr>
            <a:xfrm>
              <a:off x="468000" y="2850150"/>
              <a:ext cx="26475" cy="48175"/>
            </a:xfrm>
            <a:custGeom>
              <a:rect b="b" l="l" r="r" t="t"/>
              <a:pathLst>
                <a:path extrusionOk="0" h="1927" w="1059">
                  <a:moveTo>
                    <a:pt x="995" y="1"/>
                  </a:moveTo>
                  <a:cubicBezTo>
                    <a:pt x="988" y="1"/>
                    <a:pt x="982" y="3"/>
                    <a:pt x="976" y="10"/>
                  </a:cubicBezTo>
                  <a:cubicBezTo>
                    <a:pt x="938" y="48"/>
                    <a:pt x="30" y="884"/>
                    <a:pt x="0" y="1885"/>
                  </a:cubicBezTo>
                  <a:cubicBezTo>
                    <a:pt x="0" y="1906"/>
                    <a:pt x="17" y="1927"/>
                    <a:pt x="43" y="1927"/>
                  </a:cubicBezTo>
                  <a:lnTo>
                    <a:pt x="47" y="1927"/>
                  </a:lnTo>
                  <a:cubicBezTo>
                    <a:pt x="64" y="1923"/>
                    <a:pt x="81" y="1906"/>
                    <a:pt x="81" y="1889"/>
                  </a:cubicBezTo>
                  <a:cubicBezTo>
                    <a:pt x="111" y="922"/>
                    <a:pt x="1018" y="82"/>
                    <a:pt x="1031" y="73"/>
                  </a:cubicBezTo>
                  <a:cubicBezTo>
                    <a:pt x="1059" y="49"/>
                    <a:pt x="1025" y="1"/>
                    <a:pt x="9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
            <p:cNvSpPr/>
            <p:nvPr/>
          </p:nvSpPr>
          <p:spPr>
            <a:xfrm>
              <a:off x="345275" y="2830375"/>
              <a:ext cx="94225" cy="13150"/>
            </a:xfrm>
            <a:custGeom>
              <a:rect b="b" l="l" r="r" t="t"/>
              <a:pathLst>
                <a:path extrusionOk="0" h="526" w="3769">
                  <a:moveTo>
                    <a:pt x="2503" y="0"/>
                  </a:moveTo>
                  <a:cubicBezTo>
                    <a:pt x="1892" y="0"/>
                    <a:pt x="1065" y="99"/>
                    <a:pt x="45" y="445"/>
                  </a:cubicBezTo>
                  <a:cubicBezTo>
                    <a:pt x="1" y="465"/>
                    <a:pt x="17" y="526"/>
                    <a:pt x="61" y="526"/>
                  </a:cubicBezTo>
                  <a:cubicBezTo>
                    <a:pt x="64" y="526"/>
                    <a:pt x="67" y="526"/>
                    <a:pt x="70" y="525"/>
                  </a:cubicBezTo>
                  <a:cubicBezTo>
                    <a:pt x="1086" y="178"/>
                    <a:pt x="1906" y="81"/>
                    <a:pt x="2508" y="81"/>
                  </a:cubicBezTo>
                  <a:cubicBezTo>
                    <a:pt x="3283" y="81"/>
                    <a:pt x="3698" y="243"/>
                    <a:pt x="3705" y="245"/>
                  </a:cubicBezTo>
                  <a:cubicBezTo>
                    <a:pt x="3713" y="249"/>
                    <a:pt x="3722" y="249"/>
                    <a:pt x="3730" y="249"/>
                  </a:cubicBezTo>
                  <a:cubicBezTo>
                    <a:pt x="3743" y="245"/>
                    <a:pt x="3756" y="237"/>
                    <a:pt x="3760" y="224"/>
                  </a:cubicBezTo>
                  <a:cubicBezTo>
                    <a:pt x="3768" y="203"/>
                    <a:pt x="3756" y="182"/>
                    <a:pt x="3739" y="173"/>
                  </a:cubicBezTo>
                  <a:cubicBezTo>
                    <a:pt x="3729" y="168"/>
                    <a:pt x="3301" y="0"/>
                    <a:pt x="250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
            <p:cNvSpPr/>
            <p:nvPr/>
          </p:nvSpPr>
          <p:spPr>
            <a:xfrm>
              <a:off x="391825" y="2861750"/>
              <a:ext cx="63150" cy="7650"/>
            </a:xfrm>
            <a:custGeom>
              <a:rect b="b" l="l" r="r" t="t"/>
              <a:pathLst>
                <a:path extrusionOk="0" h="306" w="2526">
                  <a:moveTo>
                    <a:pt x="1611" y="1"/>
                  </a:moveTo>
                  <a:cubicBezTo>
                    <a:pt x="1169" y="1"/>
                    <a:pt x="608" y="49"/>
                    <a:pt x="45" y="229"/>
                  </a:cubicBezTo>
                  <a:cubicBezTo>
                    <a:pt x="1" y="245"/>
                    <a:pt x="17" y="306"/>
                    <a:pt x="61" y="306"/>
                  </a:cubicBezTo>
                  <a:cubicBezTo>
                    <a:pt x="64" y="306"/>
                    <a:pt x="67" y="306"/>
                    <a:pt x="70" y="305"/>
                  </a:cubicBezTo>
                  <a:cubicBezTo>
                    <a:pt x="626" y="129"/>
                    <a:pt x="1180" y="81"/>
                    <a:pt x="1616" y="81"/>
                  </a:cubicBezTo>
                  <a:cubicBezTo>
                    <a:pt x="2123" y="81"/>
                    <a:pt x="2470" y="146"/>
                    <a:pt x="2475" y="148"/>
                  </a:cubicBezTo>
                  <a:lnTo>
                    <a:pt x="2492" y="148"/>
                  </a:lnTo>
                  <a:cubicBezTo>
                    <a:pt x="2509" y="144"/>
                    <a:pt x="2522" y="131"/>
                    <a:pt x="2526" y="114"/>
                  </a:cubicBezTo>
                  <a:cubicBezTo>
                    <a:pt x="2526" y="93"/>
                    <a:pt x="2513" y="72"/>
                    <a:pt x="2492" y="68"/>
                  </a:cubicBezTo>
                  <a:cubicBezTo>
                    <a:pt x="2485" y="68"/>
                    <a:pt x="2129" y="1"/>
                    <a:pt x="1611"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
            <p:cNvSpPr/>
            <p:nvPr/>
          </p:nvSpPr>
          <p:spPr>
            <a:xfrm>
              <a:off x="430200" y="2885350"/>
              <a:ext cx="37175" cy="6400"/>
            </a:xfrm>
            <a:custGeom>
              <a:rect b="b" l="l" r="r" t="t"/>
              <a:pathLst>
                <a:path extrusionOk="0" h="256" w="1487">
                  <a:moveTo>
                    <a:pt x="366" y="1"/>
                  </a:moveTo>
                  <a:cubicBezTo>
                    <a:pt x="260" y="1"/>
                    <a:pt x="155" y="7"/>
                    <a:pt x="53" y="23"/>
                  </a:cubicBezTo>
                  <a:cubicBezTo>
                    <a:pt x="1" y="31"/>
                    <a:pt x="10" y="104"/>
                    <a:pt x="55" y="104"/>
                  </a:cubicBezTo>
                  <a:cubicBezTo>
                    <a:pt x="57" y="104"/>
                    <a:pt x="59" y="104"/>
                    <a:pt x="62" y="103"/>
                  </a:cubicBezTo>
                  <a:cubicBezTo>
                    <a:pt x="159" y="88"/>
                    <a:pt x="261" y="82"/>
                    <a:pt x="364" y="82"/>
                  </a:cubicBezTo>
                  <a:cubicBezTo>
                    <a:pt x="886" y="82"/>
                    <a:pt x="1421" y="248"/>
                    <a:pt x="1428" y="252"/>
                  </a:cubicBezTo>
                  <a:cubicBezTo>
                    <a:pt x="1432" y="252"/>
                    <a:pt x="1440" y="256"/>
                    <a:pt x="1449" y="256"/>
                  </a:cubicBezTo>
                  <a:cubicBezTo>
                    <a:pt x="1462" y="252"/>
                    <a:pt x="1474" y="239"/>
                    <a:pt x="1479" y="226"/>
                  </a:cubicBezTo>
                  <a:cubicBezTo>
                    <a:pt x="1487" y="205"/>
                    <a:pt x="1474" y="180"/>
                    <a:pt x="1453" y="171"/>
                  </a:cubicBezTo>
                  <a:cubicBezTo>
                    <a:pt x="1425" y="164"/>
                    <a:pt x="895" y="1"/>
                    <a:pt x="366"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
            <p:cNvSpPr/>
            <p:nvPr/>
          </p:nvSpPr>
          <p:spPr>
            <a:xfrm>
              <a:off x="384475" y="2543050"/>
              <a:ext cx="97125" cy="223600"/>
            </a:xfrm>
            <a:custGeom>
              <a:rect b="b" l="l" r="r" t="t"/>
              <a:pathLst>
                <a:path extrusionOk="0" h="8944" w="3885">
                  <a:moveTo>
                    <a:pt x="66" y="0"/>
                  </a:moveTo>
                  <a:cubicBezTo>
                    <a:pt x="32" y="0"/>
                    <a:pt x="1" y="43"/>
                    <a:pt x="33" y="79"/>
                  </a:cubicBezTo>
                  <a:cubicBezTo>
                    <a:pt x="1865" y="2038"/>
                    <a:pt x="2790" y="4333"/>
                    <a:pt x="3244" y="5911"/>
                  </a:cubicBezTo>
                  <a:cubicBezTo>
                    <a:pt x="3736" y="7624"/>
                    <a:pt x="3791" y="8888"/>
                    <a:pt x="3791" y="8901"/>
                  </a:cubicBezTo>
                  <a:cubicBezTo>
                    <a:pt x="3791" y="8918"/>
                    <a:pt x="3804" y="8930"/>
                    <a:pt x="3825" y="8939"/>
                  </a:cubicBezTo>
                  <a:cubicBezTo>
                    <a:pt x="3829" y="8939"/>
                    <a:pt x="3833" y="8943"/>
                    <a:pt x="3842" y="8943"/>
                  </a:cubicBezTo>
                  <a:cubicBezTo>
                    <a:pt x="3867" y="8939"/>
                    <a:pt x="3884" y="8918"/>
                    <a:pt x="3884" y="8896"/>
                  </a:cubicBezTo>
                  <a:cubicBezTo>
                    <a:pt x="3884" y="8884"/>
                    <a:pt x="3825" y="7611"/>
                    <a:pt x="3333" y="5889"/>
                  </a:cubicBezTo>
                  <a:cubicBezTo>
                    <a:pt x="2879" y="4299"/>
                    <a:pt x="1946" y="1991"/>
                    <a:pt x="97" y="15"/>
                  </a:cubicBezTo>
                  <a:cubicBezTo>
                    <a:pt x="88" y="5"/>
                    <a:pt x="77" y="0"/>
                    <a:pt x="6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
            <p:cNvSpPr/>
            <p:nvPr/>
          </p:nvSpPr>
          <p:spPr>
            <a:xfrm>
              <a:off x="357400" y="2514275"/>
              <a:ext cx="33225" cy="34775"/>
            </a:xfrm>
            <a:custGeom>
              <a:rect b="b" l="l" r="r" t="t"/>
              <a:pathLst>
                <a:path extrusionOk="0" h="1391" w="1329">
                  <a:moveTo>
                    <a:pt x="176" y="0"/>
                  </a:moveTo>
                  <a:cubicBezTo>
                    <a:pt x="106" y="0"/>
                    <a:pt x="57" y="10"/>
                    <a:pt x="47" y="25"/>
                  </a:cubicBezTo>
                  <a:cubicBezTo>
                    <a:pt x="1" y="93"/>
                    <a:pt x="90" y="632"/>
                    <a:pt x="408" y="844"/>
                  </a:cubicBezTo>
                  <a:cubicBezTo>
                    <a:pt x="751" y="1077"/>
                    <a:pt x="1328" y="1391"/>
                    <a:pt x="1328" y="1391"/>
                  </a:cubicBezTo>
                  <a:cubicBezTo>
                    <a:pt x="1328" y="1391"/>
                    <a:pt x="1159" y="309"/>
                    <a:pt x="501" y="59"/>
                  </a:cubicBezTo>
                  <a:cubicBezTo>
                    <a:pt x="387" y="16"/>
                    <a:pt x="265" y="0"/>
                    <a:pt x="17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8"/>
            <p:cNvSpPr/>
            <p:nvPr/>
          </p:nvSpPr>
          <p:spPr>
            <a:xfrm>
              <a:off x="397375" y="2521575"/>
              <a:ext cx="23775" cy="46775"/>
            </a:xfrm>
            <a:custGeom>
              <a:rect b="b" l="l" r="r" t="t"/>
              <a:pathLst>
                <a:path extrusionOk="0" h="1871" w="951">
                  <a:moveTo>
                    <a:pt x="419" y="0"/>
                  </a:moveTo>
                  <a:cubicBezTo>
                    <a:pt x="418" y="0"/>
                    <a:pt x="417" y="0"/>
                    <a:pt x="416" y="0"/>
                  </a:cubicBezTo>
                  <a:cubicBezTo>
                    <a:pt x="268" y="9"/>
                    <a:pt x="1" y="577"/>
                    <a:pt x="85" y="942"/>
                  </a:cubicBezTo>
                  <a:cubicBezTo>
                    <a:pt x="166" y="1311"/>
                    <a:pt x="348" y="1871"/>
                    <a:pt x="348" y="1871"/>
                  </a:cubicBezTo>
                  <a:cubicBezTo>
                    <a:pt x="348" y="1871"/>
                    <a:pt x="951" y="878"/>
                    <a:pt x="671" y="314"/>
                  </a:cubicBezTo>
                  <a:cubicBezTo>
                    <a:pt x="608" y="176"/>
                    <a:pt x="495" y="0"/>
                    <a:pt x="41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8"/>
            <p:cNvSpPr/>
            <p:nvPr/>
          </p:nvSpPr>
          <p:spPr>
            <a:xfrm>
              <a:off x="352625" y="2551475"/>
              <a:ext cx="51250" cy="15325"/>
            </a:xfrm>
            <a:custGeom>
              <a:rect b="b" l="l" r="r" t="t"/>
              <a:pathLst>
                <a:path extrusionOk="0" h="613" w="2050">
                  <a:moveTo>
                    <a:pt x="795" y="0"/>
                  </a:moveTo>
                  <a:cubicBezTo>
                    <a:pt x="504" y="0"/>
                    <a:pt x="195" y="91"/>
                    <a:pt x="69" y="225"/>
                  </a:cubicBezTo>
                  <a:cubicBezTo>
                    <a:pt x="1" y="301"/>
                    <a:pt x="9" y="331"/>
                    <a:pt x="145" y="429"/>
                  </a:cubicBezTo>
                  <a:cubicBezTo>
                    <a:pt x="336" y="569"/>
                    <a:pt x="653" y="613"/>
                    <a:pt x="974" y="613"/>
                  </a:cubicBezTo>
                  <a:cubicBezTo>
                    <a:pt x="1506" y="613"/>
                    <a:pt x="2049" y="492"/>
                    <a:pt x="2049" y="492"/>
                  </a:cubicBezTo>
                  <a:cubicBezTo>
                    <a:pt x="2049" y="492"/>
                    <a:pt x="1515" y="208"/>
                    <a:pt x="1180" y="68"/>
                  </a:cubicBezTo>
                  <a:cubicBezTo>
                    <a:pt x="1071" y="21"/>
                    <a:pt x="935" y="0"/>
                    <a:pt x="795"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
            <p:cNvSpPr/>
            <p:nvPr/>
          </p:nvSpPr>
          <p:spPr>
            <a:xfrm>
              <a:off x="367050" y="2577825"/>
              <a:ext cx="58450" cy="18875"/>
            </a:xfrm>
            <a:custGeom>
              <a:rect b="b" l="l" r="r" t="t"/>
              <a:pathLst>
                <a:path extrusionOk="0" h="755" w="2338">
                  <a:moveTo>
                    <a:pt x="652" y="0"/>
                  </a:moveTo>
                  <a:cubicBezTo>
                    <a:pt x="321" y="0"/>
                    <a:pt x="27" y="72"/>
                    <a:pt x="9" y="219"/>
                  </a:cubicBezTo>
                  <a:cubicBezTo>
                    <a:pt x="1" y="274"/>
                    <a:pt x="35" y="342"/>
                    <a:pt x="119" y="418"/>
                  </a:cubicBezTo>
                  <a:cubicBezTo>
                    <a:pt x="424" y="698"/>
                    <a:pt x="1149" y="754"/>
                    <a:pt x="1687" y="754"/>
                  </a:cubicBezTo>
                  <a:cubicBezTo>
                    <a:pt x="2056" y="754"/>
                    <a:pt x="2338" y="728"/>
                    <a:pt x="2338" y="728"/>
                  </a:cubicBezTo>
                  <a:cubicBezTo>
                    <a:pt x="2338" y="728"/>
                    <a:pt x="1799" y="359"/>
                    <a:pt x="1443" y="159"/>
                  </a:cubicBezTo>
                  <a:cubicBezTo>
                    <a:pt x="1257" y="55"/>
                    <a:pt x="940" y="0"/>
                    <a:pt x="652"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
            <p:cNvSpPr/>
            <p:nvPr/>
          </p:nvSpPr>
          <p:spPr>
            <a:xfrm>
              <a:off x="382825" y="2610825"/>
              <a:ext cx="59325" cy="17850"/>
            </a:xfrm>
            <a:custGeom>
              <a:rect b="b" l="l" r="r" t="t"/>
              <a:pathLst>
                <a:path extrusionOk="0" h="714" w="2373">
                  <a:moveTo>
                    <a:pt x="1020" y="0"/>
                  </a:moveTo>
                  <a:cubicBezTo>
                    <a:pt x="553" y="0"/>
                    <a:pt x="1" y="124"/>
                    <a:pt x="10" y="222"/>
                  </a:cubicBezTo>
                  <a:cubicBezTo>
                    <a:pt x="14" y="303"/>
                    <a:pt x="52" y="379"/>
                    <a:pt x="116" y="434"/>
                  </a:cubicBezTo>
                  <a:cubicBezTo>
                    <a:pt x="356" y="655"/>
                    <a:pt x="867" y="713"/>
                    <a:pt x="1341" y="713"/>
                  </a:cubicBezTo>
                  <a:cubicBezTo>
                    <a:pt x="1880" y="713"/>
                    <a:pt x="2373" y="638"/>
                    <a:pt x="2373" y="638"/>
                  </a:cubicBezTo>
                  <a:cubicBezTo>
                    <a:pt x="2373" y="638"/>
                    <a:pt x="2059" y="290"/>
                    <a:pt x="1478" y="61"/>
                  </a:cubicBezTo>
                  <a:cubicBezTo>
                    <a:pt x="1360" y="18"/>
                    <a:pt x="1196" y="0"/>
                    <a:pt x="102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
            <p:cNvSpPr/>
            <p:nvPr/>
          </p:nvSpPr>
          <p:spPr>
            <a:xfrm>
              <a:off x="397800" y="2634925"/>
              <a:ext cx="59100" cy="26525"/>
            </a:xfrm>
            <a:custGeom>
              <a:rect b="b" l="l" r="r" t="t"/>
              <a:pathLst>
                <a:path extrusionOk="0" h="1061" w="2364">
                  <a:moveTo>
                    <a:pt x="639" y="1"/>
                  </a:moveTo>
                  <a:cubicBezTo>
                    <a:pt x="314" y="1"/>
                    <a:pt x="63" y="73"/>
                    <a:pt x="35" y="136"/>
                  </a:cubicBezTo>
                  <a:cubicBezTo>
                    <a:pt x="1" y="212"/>
                    <a:pt x="13" y="306"/>
                    <a:pt x="90" y="424"/>
                  </a:cubicBezTo>
                  <a:cubicBezTo>
                    <a:pt x="463" y="1014"/>
                    <a:pt x="2363" y="1061"/>
                    <a:pt x="2363" y="1061"/>
                  </a:cubicBezTo>
                  <a:cubicBezTo>
                    <a:pt x="2363" y="1061"/>
                    <a:pt x="1986" y="505"/>
                    <a:pt x="1646" y="276"/>
                  </a:cubicBezTo>
                  <a:cubicBezTo>
                    <a:pt x="1332" y="68"/>
                    <a:pt x="952" y="1"/>
                    <a:pt x="63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
            <p:cNvSpPr/>
            <p:nvPr/>
          </p:nvSpPr>
          <p:spPr>
            <a:xfrm>
              <a:off x="418375" y="2667500"/>
              <a:ext cx="49000" cy="25550"/>
            </a:xfrm>
            <a:custGeom>
              <a:rect b="b" l="l" r="r" t="t"/>
              <a:pathLst>
                <a:path extrusionOk="0" h="1022" w="1960">
                  <a:moveTo>
                    <a:pt x="421" y="1"/>
                  </a:moveTo>
                  <a:cubicBezTo>
                    <a:pt x="218" y="1"/>
                    <a:pt x="56" y="34"/>
                    <a:pt x="34" y="84"/>
                  </a:cubicBezTo>
                  <a:cubicBezTo>
                    <a:pt x="0" y="156"/>
                    <a:pt x="34" y="292"/>
                    <a:pt x="119" y="424"/>
                  </a:cubicBezTo>
                  <a:cubicBezTo>
                    <a:pt x="492" y="1009"/>
                    <a:pt x="1960" y="1022"/>
                    <a:pt x="1960" y="1022"/>
                  </a:cubicBezTo>
                  <a:cubicBezTo>
                    <a:pt x="1960" y="1022"/>
                    <a:pt x="1532" y="525"/>
                    <a:pt x="1239" y="237"/>
                  </a:cubicBezTo>
                  <a:cubicBezTo>
                    <a:pt x="1062" y="65"/>
                    <a:pt x="702" y="1"/>
                    <a:pt x="42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
            <p:cNvSpPr/>
            <p:nvPr/>
          </p:nvSpPr>
          <p:spPr>
            <a:xfrm>
              <a:off x="434600" y="2699375"/>
              <a:ext cx="40950" cy="27600"/>
            </a:xfrm>
            <a:custGeom>
              <a:rect b="b" l="l" r="r" t="t"/>
              <a:pathLst>
                <a:path extrusionOk="0" h="1104" w="1638">
                  <a:moveTo>
                    <a:pt x="271" y="1"/>
                  </a:moveTo>
                  <a:cubicBezTo>
                    <a:pt x="133" y="1"/>
                    <a:pt x="39" y="18"/>
                    <a:pt x="39" y="18"/>
                  </a:cubicBezTo>
                  <a:cubicBezTo>
                    <a:pt x="0" y="82"/>
                    <a:pt x="39" y="268"/>
                    <a:pt x="89" y="383"/>
                  </a:cubicBezTo>
                  <a:cubicBezTo>
                    <a:pt x="348" y="943"/>
                    <a:pt x="1638" y="1104"/>
                    <a:pt x="1638" y="1104"/>
                  </a:cubicBezTo>
                  <a:cubicBezTo>
                    <a:pt x="1472" y="832"/>
                    <a:pt x="1294" y="574"/>
                    <a:pt x="1103" y="328"/>
                  </a:cubicBezTo>
                  <a:cubicBezTo>
                    <a:pt x="873" y="52"/>
                    <a:pt x="508" y="1"/>
                    <a:pt x="27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
            <p:cNvSpPr/>
            <p:nvPr/>
          </p:nvSpPr>
          <p:spPr>
            <a:xfrm>
              <a:off x="423175" y="2546025"/>
              <a:ext cx="24600" cy="53400"/>
            </a:xfrm>
            <a:custGeom>
              <a:rect b="b" l="l" r="r" t="t"/>
              <a:pathLst>
                <a:path extrusionOk="0" h="2136" w="984">
                  <a:moveTo>
                    <a:pt x="522" y="1"/>
                  </a:moveTo>
                  <a:cubicBezTo>
                    <a:pt x="367" y="1"/>
                    <a:pt x="0" y="653"/>
                    <a:pt x="29" y="1075"/>
                  </a:cubicBezTo>
                  <a:cubicBezTo>
                    <a:pt x="59" y="1486"/>
                    <a:pt x="169" y="2135"/>
                    <a:pt x="169" y="2135"/>
                  </a:cubicBezTo>
                  <a:cubicBezTo>
                    <a:pt x="169" y="2135"/>
                    <a:pt x="983" y="1024"/>
                    <a:pt x="775" y="354"/>
                  </a:cubicBezTo>
                  <a:cubicBezTo>
                    <a:pt x="729" y="206"/>
                    <a:pt x="606" y="19"/>
                    <a:pt x="534" y="2"/>
                  </a:cubicBezTo>
                  <a:cubicBezTo>
                    <a:pt x="530" y="1"/>
                    <a:pt x="526" y="1"/>
                    <a:pt x="522"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
            <p:cNvSpPr/>
            <p:nvPr/>
          </p:nvSpPr>
          <p:spPr>
            <a:xfrm>
              <a:off x="442550" y="2583200"/>
              <a:ext cx="26225" cy="49200"/>
            </a:xfrm>
            <a:custGeom>
              <a:rect b="b" l="l" r="r" t="t"/>
              <a:pathLst>
                <a:path extrusionOk="0" h="1968" w="1049">
                  <a:moveTo>
                    <a:pt x="643" y="1"/>
                  </a:moveTo>
                  <a:cubicBezTo>
                    <a:pt x="484" y="1"/>
                    <a:pt x="0" y="508"/>
                    <a:pt x="0" y="894"/>
                  </a:cubicBezTo>
                  <a:cubicBezTo>
                    <a:pt x="5" y="1302"/>
                    <a:pt x="73" y="1968"/>
                    <a:pt x="73" y="1968"/>
                  </a:cubicBezTo>
                  <a:cubicBezTo>
                    <a:pt x="73" y="1968"/>
                    <a:pt x="1048" y="1098"/>
                    <a:pt x="883" y="411"/>
                  </a:cubicBezTo>
                  <a:cubicBezTo>
                    <a:pt x="840" y="229"/>
                    <a:pt x="760" y="42"/>
                    <a:pt x="662" y="4"/>
                  </a:cubicBezTo>
                  <a:cubicBezTo>
                    <a:pt x="657" y="2"/>
                    <a:pt x="650" y="1"/>
                    <a:pt x="64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
            <p:cNvSpPr/>
            <p:nvPr/>
          </p:nvSpPr>
          <p:spPr>
            <a:xfrm>
              <a:off x="457600" y="2619325"/>
              <a:ext cx="25375" cy="45000"/>
            </a:xfrm>
            <a:custGeom>
              <a:rect b="b" l="l" r="r" t="t"/>
              <a:pathLst>
                <a:path extrusionOk="0" h="1800" w="1015">
                  <a:moveTo>
                    <a:pt x="696" y="1"/>
                  </a:moveTo>
                  <a:cubicBezTo>
                    <a:pt x="695" y="1"/>
                    <a:pt x="693" y="1"/>
                    <a:pt x="692" y="1"/>
                  </a:cubicBezTo>
                  <a:cubicBezTo>
                    <a:pt x="578" y="9"/>
                    <a:pt x="86" y="349"/>
                    <a:pt x="47" y="730"/>
                  </a:cubicBezTo>
                  <a:cubicBezTo>
                    <a:pt x="5" y="1138"/>
                    <a:pt x="1" y="1799"/>
                    <a:pt x="1" y="1799"/>
                  </a:cubicBezTo>
                  <a:cubicBezTo>
                    <a:pt x="1" y="1799"/>
                    <a:pt x="1014" y="1019"/>
                    <a:pt x="921" y="319"/>
                  </a:cubicBezTo>
                  <a:cubicBezTo>
                    <a:pt x="896" y="111"/>
                    <a:pt x="761" y="1"/>
                    <a:pt x="696"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
            <p:cNvSpPr/>
            <p:nvPr/>
          </p:nvSpPr>
          <p:spPr>
            <a:xfrm>
              <a:off x="468750" y="2655025"/>
              <a:ext cx="26850" cy="44825"/>
            </a:xfrm>
            <a:custGeom>
              <a:rect b="b" l="l" r="r" t="t"/>
              <a:pathLst>
                <a:path extrusionOk="0" h="1793" w="1074">
                  <a:moveTo>
                    <a:pt x="878" y="1"/>
                  </a:moveTo>
                  <a:cubicBezTo>
                    <a:pt x="748" y="1"/>
                    <a:pt x="182" y="333"/>
                    <a:pt x="119" y="727"/>
                  </a:cubicBezTo>
                  <a:cubicBezTo>
                    <a:pt x="55" y="1135"/>
                    <a:pt x="0" y="1792"/>
                    <a:pt x="0" y="1792"/>
                  </a:cubicBezTo>
                  <a:cubicBezTo>
                    <a:pt x="0" y="1792"/>
                    <a:pt x="1073" y="999"/>
                    <a:pt x="1027" y="295"/>
                  </a:cubicBezTo>
                  <a:cubicBezTo>
                    <a:pt x="1018" y="138"/>
                    <a:pt x="963" y="57"/>
                    <a:pt x="899" y="6"/>
                  </a:cubicBezTo>
                  <a:cubicBezTo>
                    <a:pt x="895" y="3"/>
                    <a:pt x="888" y="1"/>
                    <a:pt x="878"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
            <p:cNvSpPr/>
            <p:nvPr/>
          </p:nvSpPr>
          <p:spPr>
            <a:xfrm>
              <a:off x="475750" y="2690900"/>
              <a:ext cx="27375" cy="41500"/>
            </a:xfrm>
            <a:custGeom>
              <a:rect b="b" l="l" r="r" t="t"/>
              <a:pathLst>
                <a:path extrusionOk="0" h="1660" w="1095">
                  <a:moveTo>
                    <a:pt x="937" y="1"/>
                  </a:moveTo>
                  <a:cubicBezTo>
                    <a:pt x="937" y="1"/>
                    <a:pt x="331" y="175"/>
                    <a:pt x="132" y="713"/>
                  </a:cubicBezTo>
                  <a:cubicBezTo>
                    <a:pt x="0" y="1057"/>
                    <a:pt x="26" y="1659"/>
                    <a:pt x="26" y="1659"/>
                  </a:cubicBezTo>
                  <a:cubicBezTo>
                    <a:pt x="26" y="1659"/>
                    <a:pt x="1094" y="1014"/>
                    <a:pt x="1056" y="391"/>
                  </a:cubicBezTo>
                  <a:cubicBezTo>
                    <a:pt x="1048" y="259"/>
                    <a:pt x="1005" y="43"/>
                    <a:pt x="9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
            <p:cNvSpPr/>
            <p:nvPr/>
          </p:nvSpPr>
          <p:spPr>
            <a:xfrm>
              <a:off x="438975" y="2702450"/>
              <a:ext cx="35100" cy="23475"/>
            </a:xfrm>
            <a:custGeom>
              <a:rect b="b" l="l" r="r" t="t"/>
              <a:pathLst>
                <a:path extrusionOk="0" h="939" w="1404">
                  <a:moveTo>
                    <a:pt x="29" y="1"/>
                  </a:moveTo>
                  <a:cubicBezTo>
                    <a:pt x="10" y="1"/>
                    <a:pt x="1" y="27"/>
                    <a:pt x="20" y="35"/>
                  </a:cubicBezTo>
                  <a:cubicBezTo>
                    <a:pt x="610" y="239"/>
                    <a:pt x="1365" y="930"/>
                    <a:pt x="1374" y="934"/>
                  </a:cubicBezTo>
                  <a:cubicBezTo>
                    <a:pt x="1378" y="938"/>
                    <a:pt x="1382" y="938"/>
                    <a:pt x="1386" y="938"/>
                  </a:cubicBezTo>
                  <a:cubicBezTo>
                    <a:pt x="1390" y="938"/>
                    <a:pt x="1395" y="938"/>
                    <a:pt x="1399" y="934"/>
                  </a:cubicBezTo>
                  <a:cubicBezTo>
                    <a:pt x="1403" y="930"/>
                    <a:pt x="1403" y="917"/>
                    <a:pt x="1399" y="909"/>
                  </a:cubicBezTo>
                  <a:cubicBezTo>
                    <a:pt x="1390" y="904"/>
                    <a:pt x="631" y="209"/>
                    <a:pt x="33" y="1"/>
                  </a:cubicBezTo>
                  <a:cubicBezTo>
                    <a:pt x="32" y="1"/>
                    <a:pt x="30" y="1"/>
                    <a:pt x="2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
            <p:cNvSpPr/>
            <p:nvPr/>
          </p:nvSpPr>
          <p:spPr>
            <a:xfrm>
              <a:off x="424525" y="2673075"/>
              <a:ext cx="41600" cy="19450"/>
            </a:xfrm>
            <a:custGeom>
              <a:rect b="b" l="l" r="r" t="t"/>
              <a:pathLst>
                <a:path extrusionOk="0" h="778" w="1664">
                  <a:moveTo>
                    <a:pt x="21" y="0"/>
                  </a:moveTo>
                  <a:cubicBezTo>
                    <a:pt x="13" y="0"/>
                    <a:pt x="5" y="7"/>
                    <a:pt x="5" y="14"/>
                  </a:cubicBezTo>
                  <a:cubicBezTo>
                    <a:pt x="0" y="22"/>
                    <a:pt x="5" y="31"/>
                    <a:pt x="17" y="35"/>
                  </a:cubicBezTo>
                  <a:cubicBezTo>
                    <a:pt x="747" y="230"/>
                    <a:pt x="1629" y="769"/>
                    <a:pt x="1638" y="777"/>
                  </a:cubicBezTo>
                  <a:lnTo>
                    <a:pt x="1646" y="777"/>
                  </a:lnTo>
                  <a:cubicBezTo>
                    <a:pt x="1650" y="777"/>
                    <a:pt x="1659" y="777"/>
                    <a:pt x="1659" y="773"/>
                  </a:cubicBezTo>
                  <a:cubicBezTo>
                    <a:pt x="1663" y="765"/>
                    <a:pt x="1663" y="752"/>
                    <a:pt x="1655" y="748"/>
                  </a:cubicBezTo>
                  <a:cubicBezTo>
                    <a:pt x="1646" y="743"/>
                    <a:pt x="764" y="196"/>
                    <a:pt x="26" y="1"/>
                  </a:cubicBezTo>
                  <a:cubicBezTo>
                    <a:pt x="24" y="0"/>
                    <a:pt x="23" y="0"/>
                    <a:pt x="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
            <p:cNvSpPr/>
            <p:nvPr/>
          </p:nvSpPr>
          <p:spPr>
            <a:xfrm>
              <a:off x="469700" y="2658875"/>
              <a:ext cx="19425" cy="37050"/>
            </a:xfrm>
            <a:custGeom>
              <a:rect b="b" l="l" r="r" t="t"/>
              <a:pathLst>
                <a:path extrusionOk="0" h="1482" w="777">
                  <a:moveTo>
                    <a:pt x="753" y="0"/>
                  </a:moveTo>
                  <a:cubicBezTo>
                    <a:pt x="747" y="0"/>
                    <a:pt x="742" y="3"/>
                    <a:pt x="738" y="9"/>
                  </a:cubicBezTo>
                  <a:cubicBezTo>
                    <a:pt x="734" y="18"/>
                    <a:pt x="195" y="811"/>
                    <a:pt x="5" y="1456"/>
                  </a:cubicBezTo>
                  <a:cubicBezTo>
                    <a:pt x="0" y="1464"/>
                    <a:pt x="5" y="1477"/>
                    <a:pt x="13" y="1477"/>
                  </a:cubicBezTo>
                  <a:lnTo>
                    <a:pt x="22" y="1481"/>
                  </a:lnTo>
                  <a:cubicBezTo>
                    <a:pt x="26" y="1477"/>
                    <a:pt x="34" y="1473"/>
                    <a:pt x="34" y="1468"/>
                  </a:cubicBezTo>
                  <a:cubicBezTo>
                    <a:pt x="225" y="824"/>
                    <a:pt x="760" y="35"/>
                    <a:pt x="768" y="26"/>
                  </a:cubicBezTo>
                  <a:cubicBezTo>
                    <a:pt x="777" y="14"/>
                    <a:pt x="765" y="0"/>
                    <a:pt x="75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
            <p:cNvSpPr/>
            <p:nvPr/>
          </p:nvSpPr>
          <p:spPr>
            <a:xfrm>
              <a:off x="476275" y="2694000"/>
              <a:ext cx="22075" cy="36375"/>
            </a:xfrm>
            <a:custGeom>
              <a:rect b="b" l="l" r="r" t="t"/>
              <a:pathLst>
                <a:path extrusionOk="0" h="1455" w="883">
                  <a:moveTo>
                    <a:pt x="864" y="1"/>
                  </a:moveTo>
                  <a:cubicBezTo>
                    <a:pt x="859" y="1"/>
                    <a:pt x="855" y="2"/>
                    <a:pt x="853" y="4"/>
                  </a:cubicBezTo>
                  <a:cubicBezTo>
                    <a:pt x="844" y="12"/>
                    <a:pt x="136" y="895"/>
                    <a:pt x="5" y="1429"/>
                  </a:cubicBezTo>
                  <a:cubicBezTo>
                    <a:pt x="0" y="1438"/>
                    <a:pt x="9" y="1450"/>
                    <a:pt x="17" y="1450"/>
                  </a:cubicBezTo>
                  <a:lnTo>
                    <a:pt x="21" y="1455"/>
                  </a:lnTo>
                  <a:cubicBezTo>
                    <a:pt x="30" y="1455"/>
                    <a:pt x="34" y="1446"/>
                    <a:pt x="38" y="1442"/>
                  </a:cubicBezTo>
                  <a:cubicBezTo>
                    <a:pt x="166" y="912"/>
                    <a:pt x="870" y="38"/>
                    <a:pt x="878" y="29"/>
                  </a:cubicBezTo>
                  <a:cubicBezTo>
                    <a:pt x="882" y="21"/>
                    <a:pt x="882" y="12"/>
                    <a:pt x="878" y="4"/>
                  </a:cubicBezTo>
                  <a:cubicBezTo>
                    <a:pt x="874" y="2"/>
                    <a:pt x="869" y="1"/>
                    <a:pt x="8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
            <p:cNvSpPr/>
            <p:nvPr/>
          </p:nvSpPr>
          <p:spPr>
            <a:xfrm>
              <a:off x="406925" y="2640850"/>
              <a:ext cx="48900" cy="19650"/>
            </a:xfrm>
            <a:custGeom>
              <a:rect b="b" l="l" r="r" t="t"/>
              <a:pathLst>
                <a:path extrusionOk="0" h="786" w="1956">
                  <a:moveTo>
                    <a:pt x="22" y="1"/>
                  </a:moveTo>
                  <a:cubicBezTo>
                    <a:pt x="0" y="1"/>
                    <a:pt x="0" y="35"/>
                    <a:pt x="22" y="35"/>
                  </a:cubicBezTo>
                  <a:cubicBezTo>
                    <a:pt x="1018" y="60"/>
                    <a:pt x="1922" y="773"/>
                    <a:pt x="1930" y="777"/>
                  </a:cubicBezTo>
                  <a:cubicBezTo>
                    <a:pt x="1934" y="781"/>
                    <a:pt x="1934" y="781"/>
                    <a:pt x="1939" y="785"/>
                  </a:cubicBezTo>
                  <a:cubicBezTo>
                    <a:pt x="1943" y="785"/>
                    <a:pt x="1947" y="781"/>
                    <a:pt x="1951" y="777"/>
                  </a:cubicBezTo>
                  <a:cubicBezTo>
                    <a:pt x="1956" y="773"/>
                    <a:pt x="1956" y="760"/>
                    <a:pt x="1951" y="752"/>
                  </a:cubicBezTo>
                  <a:cubicBezTo>
                    <a:pt x="1943" y="747"/>
                    <a:pt x="1031" y="26"/>
                    <a:pt x="2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
            <p:cNvSpPr/>
            <p:nvPr/>
          </p:nvSpPr>
          <p:spPr>
            <a:xfrm>
              <a:off x="457300" y="2622225"/>
              <a:ext cx="18150" cy="40400"/>
            </a:xfrm>
            <a:custGeom>
              <a:rect b="b" l="l" r="r" t="t"/>
              <a:pathLst>
                <a:path extrusionOk="0" h="1616" w="726">
                  <a:moveTo>
                    <a:pt x="702" y="1"/>
                  </a:moveTo>
                  <a:cubicBezTo>
                    <a:pt x="697" y="1"/>
                    <a:pt x="692" y="3"/>
                    <a:pt x="687" y="8"/>
                  </a:cubicBezTo>
                  <a:cubicBezTo>
                    <a:pt x="683" y="16"/>
                    <a:pt x="123" y="932"/>
                    <a:pt x="0" y="1594"/>
                  </a:cubicBezTo>
                  <a:cubicBezTo>
                    <a:pt x="0" y="1603"/>
                    <a:pt x="4" y="1611"/>
                    <a:pt x="13" y="1615"/>
                  </a:cubicBezTo>
                  <a:lnTo>
                    <a:pt x="17" y="1615"/>
                  </a:lnTo>
                  <a:cubicBezTo>
                    <a:pt x="26" y="1615"/>
                    <a:pt x="30" y="1607"/>
                    <a:pt x="34" y="1603"/>
                  </a:cubicBezTo>
                  <a:cubicBezTo>
                    <a:pt x="157" y="945"/>
                    <a:pt x="713" y="37"/>
                    <a:pt x="717" y="25"/>
                  </a:cubicBezTo>
                  <a:cubicBezTo>
                    <a:pt x="725" y="16"/>
                    <a:pt x="721" y="8"/>
                    <a:pt x="713" y="4"/>
                  </a:cubicBezTo>
                  <a:cubicBezTo>
                    <a:pt x="709" y="2"/>
                    <a:pt x="706" y="1"/>
                    <a:pt x="70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
            <p:cNvSpPr/>
            <p:nvPr/>
          </p:nvSpPr>
          <p:spPr>
            <a:xfrm>
              <a:off x="444250" y="2586775"/>
              <a:ext cx="14550" cy="43500"/>
            </a:xfrm>
            <a:custGeom>
              <a:rect b="b" l="l" r="r" t="t"/>
              <a:pathLst>
                <a:path extrusionOk="0" h="1740" w="582">
                  <a:moveTo>
                    <a:pt x="562" y="0"/>
                  </a:moveTo>
                  <a:cubicBezTo>
                    <a:pt x="556" y="0"/>
                    <a:pt x="550" y="4"/>
                    <a:pt x="548" y="9"/>
                  </a:cubicBezTo>
                  <a:cubicBezTo>
                    <a:pt x="543" y="18"/>
                    <a:pt x="60" y="1010"/>
                    <a:pt x="5" y="1718"/>
                  </a:cubicBezTo>
                  <a:cubicBezTo>
                    <a:pt x="0" y="1727"/>
                    <a:pt x="9" y="1735"/>
                    <a:pt x="17" y="1740"/>
                  </a:cubicBezTo>
                  <a:lnTo>
                    <a:pt x="22" y="1740"/>
                  </a:lnTo>
                  <a:cubicBezTo>
                    <a:pt x="30" y="1740"/>
                    <a:pt x="34" y="1731"/>
                    <a:pt x="39" y="1723"/>
                  </a:cubicBezTo>
                  <a:cubicBezTo>
                    <a:pt x="94" y="1023"/>
                    <a:pt x="573" y="35"/>
                    <a:pt x="577" y="26"/>
                  </a:cubicBezTo>
                  <a:cubicBezTo>
                    <a:pt x="581" y="18"/>
                    <a:pt x="581" y="9"/>
                    <a:pt x="573" y="5"/>
                  </a:cubicBezTo>
                  <a:cubicBezTo>
                    <a:pt x="570" y="2"/>
                    <a:pt x="566" y="0"/>
                    <a:pt x="56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
            <p:cNvSpPr/>
            <p:nvPr/>
          </p:nvSpPr>
          <p:spPr>
            <a:xfrm>
              <a:off x="386800" y="2616425"/>
              <a:ext cx="53125" cy="10025"/>
            </a:xfrm>
            <a:custGeom>
              <a:rect b="b" l="l" r="r" t="t"/>
              <a:pathLst>
                <a:path extrusionOk="0" h="401" w="2125">
                  <a:moveTo>
                    <a:pt x="376" y="0"/>
                  </a:moveTo>
                  <a:cubicBezTo>
                    <a:pt x="258" y="0"/>
                    <a:pt x="140" y="7"/>
                    <a:pt x="25" y="23"/>
                  </a:cubicBezTo>
                  <a:cubicBezTo>
                    <a:pt x="1" y="27"/>
                    <a:pt x="3" y="58"/>
                    <a:pt x="25" y="58"/>
                  </a:cubicBezTo>
                  <a:cubicBezTo>
                    <a:pt x="26" y="58"/>
                    <a:pt x="28" y="58"/>
                    <a:pt x="29" y="57"/>
                  </a:cubicBezTo>
                  <a:cubicBezTo>
                    <a:pt x="144" y="41"/>
                    <a:pt x="262" y="34"/>
                    <a:pt x="380" y="34"/>
                  </a:cubicBezTo>
                  <a:cubicBezTo>
                    <a:pt x="1220" y="34"/>
                    <a:pt x="2088" y="393"/>
                    <a:pt x="2099" y="397"/>
                  </a:cubicBezTo>
                  <a:lnTo>
                    <a:pt x="2107" y="401"/>
                  </a:lnTo>
                  <a:cubicBezTo>
                    <a:pt x="2112" y="401"/>
                    <a:pt x="2116" y="397"/>
                    <a:pt x="2120" y="388"/>
                  </a:cubicBezTo>
                  <a:cubicBezTo>
                    <a:pt x="2124" y="380"/>
                    <a:pt x="2120" y="371"/>
                    <a:pt x="2112" y="367"/>
                  </a:cubicBezTo>
                  <a:cubicBezTo>
                    <a:pt x="2101" y="363"/>
                    <a:pt x="1224" y="0"/>
                    <a:pt x="3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
            <p:cNvSpPr/>
            <p:nvPr/>
          </p:nvSpPr>
          <p:spPr>
            <a:xfrm>
              <a:off x="372675" y="2583050"/>
              <a:ext cx="50825" cy="12650"/>
            </a:xfrm>
            <a:custGeom>
              <a:rect b="b" l="l" r="r" t="t"/>
              <a:pathLst>
                <a:path extrusionOk="0" h="506" w="2033">
                  <a:moveTo>
                    <a:pt x="78" y="0"/>
                  </a:moveTo>
                  <a:cubicBezTo>
                    <a:pt x="58" y="0"/>
                    <a:pt x="37" y="1"/>
                    <a:pt x="17" y="1"/>
                  </a:cubicBezTo>
                  <a:cubicBezTo>
                    <a:pt x="9" y="1"/>
                    <a:pt x="0" y="10"/>
                    <a:pt x="0" y="18"/>
                  </a:cubicBezTo>
                  <a:cubicBezTo>
                    <a:pt x="0" y="27"/>
                    <a:pt x="9" y="35"/>
                    <a:pt x="17" y="35"/>
                  </a:cubicBezTo>
                  <a:cubicBezTo>
                    <a:pt x="37" y="35"/>
                    <a:pt x="57" y="34"/>
                    <a:pt x="77" y="34"/>
                  </a:cubicBezTo>
                  <a:cubicBezTo>
                    <a:pt x="861" y="34"/>
                    <a:pt x="1990" y="502"/>
                    <a:pt x="2002" y="506"/>
                  </a:cubicBezTo>
                  <a:lnTo>
                    <a:pt x="2011" y="506"/>
                  </a:lnTo>
                  <a:cubicBezTo>
                    <a:pt x="2028" y="506"/>
                    <a:pt x="2032" y="481"/>
                    <a:pt x="2015" y="476"/>
                  </a:cubicBezTo>
                  <a:cubicBezTo>
                    <a:pt x="2007" y="468"/>
                    <a:pt x="870" y="0"/>
                    <a:pt x="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
            <p:cNvSpPr/>
            <p:nvPr/>
          </p:nvSpPr>
          <p:spPr>
            <a:xfrm>
              <a:off x="427700" y="2552400"/>
              <a:ext cx="7350" cy="43950"/>
            </a:xfrm>
            <a:custGeom>
              <a:rect b="b" l="l" r="r" t="t"/>
              <a:pathLst>
                <a:path extrusionOk="0" h="1758" w="294">
                  <a:moveTo>
                    <a:pt x="276" y="0"/>
                  </a:moveTo>
                  <a:cubicBezTo>
                    <a:pt x="268" y="0"/>
                    <a:pt x="259" y="7"/>
                    <a:pt x="259" y="14"/>
                  </a:cubicBezTo>
                  <a:cubicBezTo>
                    <a:pt x="259" y="27"/>
                    <a:pt x="26" y="1168"/>
                    <a:pt x="1" y="1740"/>
                  </a:cubicBezTo>
                  <a:cubicBezTo>
                    <a:pt x="1" y="1749"/>
                    <a:pt x="5" y="1757"/>
                    <a:pt x="18" y="1757"/>
                  </a:cubicBezTo>
                  <a:cubicBezTo>
                    <a:pt x="26" y="1757"/>
                    <a:pt x="35" y="1749"/>
                    <a:pt x="35" y="1740"/>
                  </a:cubicBezTo>
                  <a:cubicBezTo>
                    <a:pt x="60" y="1172"/>
                    <a:pt x="289" y="31"/>
                    <a:pt x="293" y="23"/>
                  </a:cubicBezTo>
                  <a:cubicBezTo>
                    <a:pt x="293" y="14"/>
                    <a:pt x="289" y="1"/>
                    <a:pt x="281" y="1"/>
                  </a:cubicBezTo>
                  <a:cubicBezTo>
                    <a:pt x="279" y="1"/>
                    <a:pt x="277" y="0"/>
                    <a:pt x="27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
            <p:cNvSpPr/>
            <p:nvPr/>
          </p:nvSpPr>
          <p:spPr>
            <a:xfrm>
              <a:off x="404175" y="2528125"/>
              <a:ext cx="4775" cy="37475"/>
            </a:xfrm>
            <a:custGeom>
              <a:rect b="b" l="l" r="r" t="t"/>
              <a:pathLst>
                <a:path extrusionOk="0" h="1499" w="191">
                  <a:moveTo>
                    <a:pt x="169" y="0"/>
                  </a:moveTo>
                  <a:cubicBezTo>
                    <a:pt x="163" y="0"/>
                    <a:pt x="156" y="7"/>
                    <a:pt x="153" y="14"/>
                  </a:cubicBezTo>
                  <a:cubicBezTo>
                    <a:pt x="153" y="27"/>
                    <a:pt x="0" y="1074"/>
                    <a:pt x="34" y="1481"/>
                  </a:cubicBezTo>
                  <a:cubicBezTo>
                    <a:pt x="34" y="1490"/>
                    <a:pt x="43" y="1498"/>
                    <a:pt x="55" y="1498"/>
                  </a:cubicBezTo>
                  <a:cubicBezTo>
                    <a:pt x="64" y="1498"/>
                    <a:pt x="68" y="1490"/>
                    <a:pt x="68" y="1477"/>
                  </a:cubicBezTo>
                  <a:cubicBezTo>
                    <a:pt x="34" y="1074"/>
                    <a:pt x="187" y="31"/>
                    <a:pt x="187" y="18"/>
                  </a:cubicBezTo>
                  <a:cubicBezTo>
                    <a:pt x="191" y="10"/>
                    <a:pt x="182" y="1"/>
                    <a:pt x="174" y="1"/>
                  </a:cubicBezTo>
                  <a:cubicBezTo>
                    <a:pt x="172" y="0"/>
                    <a:pt x="171" y="0"/>
                    <a:pt x="16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
            <p:cNvSpPr/>
            <p:nvPr/>
          </p:nvSpPr>
          <p:spPr>
            <a:xfrm>
              <a:off x="361850" y="2556700"/>
              <a:ext cx="39050" cy="6025"/>
            </a:xfrm>
            <a:custGeom>
              <a:rect b="b" l="l" r="r" t="t"/>
              <a:pathLst>
                <a:path extrusionOk="0" h="241" w="1562">
                  <a:moveTo>
                    <a:pt x="324" y="0"/>
                  </a:moveTo>
                  <a:cubicBezTo>
                    <a:pt x="221" y="0"/>
                    <a:pt x="118" y="6"/>
                    <a:pt x="18" y="20"/>
                  </a:cubicBezTo>
                  <a:cubicBezTo>
                    <a:pt x="9" y="20"/>
                    <a:pt x="1" y="29"/>
                    <a:pt x="5" y="37"/>
                  </a:cubicBezTo>
                  <a:cubicBezTo>
                    <a:pt x="5" y="46"/>
                    <a:pt x="13" y="54"/>
                    <a:pt x="22" y="54"/>
                  </a:cubicBezTo>
                  <a:cubicBezTo>
                    <a:pt x="122" y="40"/>
                    <a:pt x="225" y="34"/>
                    <a:pt x="328" y="34"/>
                  </a:cubicBezTo>
                  <a:cubicBezTo>
                    <a:pt x="928" y="34"/>
                    <a:pt x="1529" y="241"/>
                    <a:pt x="1536" y="241"/>
                  </a:cubicBezTo>
                  <a:lnTo>
                    <a:pt x="1545" y="241"/>
                  </a:lnTo>
                  <a:cubicBezTo>
                    <a:pt x="1549" y="241"/>
                    <a:pt x="1557" y="237"/>
                    <a:pt x="1557" y="232"/>
                  </a:cubicBezTo>
                  <a:cubicBezTo>
                    <a:pt x="1562" y="224"/>
                    <a:pt x="1557" y="211"/>
                    <a:pt x="1549" y="211"/>
                  </a:cubicBezTo>
                  <a:cubicBezTo>
                    <a:pt x="1542" y="211"/>
                    <a:pt x="932" y="0"/>
                    <a:pt x="3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
            <p:cNvSpPr/>
            <p:nvPr/>
          </p:nvSpPr>
          <p:spPr>
            <a:xfrm>
              <a:off x="362275" y="2518425"/>
              <a:ext cx="26225" cy="27350"/>
            </a:xfrm>
            <a:custGeom>
              <a:rect b="b" l="l" r="r" t="t"/>
              <a:pathLst>
                <a:path extrusionOk="0" h="1094" w="1049">
                  <a:moveTo>
                    <a:pt x="26" y="0"/>
                  </a:moveTo>
                  <a:cubicBezTo>
                    <a:pt x="12" y="0"/>
                    <a:pt x="0" y="22"/>
                    <a:pt x="18" y="33"/>
                  </a:cubicBezTo>
                  <a:cubicBezTo>
                    <a:pt x="450" y="321"/>
                    <a:pt x="1010" y="1076"/>
                    <a:pt x="1014" y="1085"/>
                  </a:cubicBezTo>
                  <a:cubicBezTo>
                    <a:pt x="1019" y="1089"/>
                    <a:pt x="1023" y="1093"/>
                    <a:pt x="1031" y="1093"/>
                  </a:cubicBezTo>
                  <a:cubicBezTo>
                    <a:pt x="1036" y="1093"/>
                    <a:pt x="1036" y="1089"/>
                    <a:pt x="1040" y="1089"/>
                  </a:cubicBezTo>
                  <a:cubicBezTo>
                    <a:pt x="1048" y="1081"/>
                    <a:pt x="1048" y="1072"/>
                    <a:pt x="1044" y="1064"/>
                  </a:cubicBezTo>
                  <a:cubicBezTo>
                    <a:pt x="1036" y="1055"/>
                    <a:pt x="476" y="296"/>
                    <a:pt x="35" y="3"/>
                  </a:cubicBezTo>
                  <a:cubicBezTo>
                    <a:pt x="32" y="1"/>
                    <a:pt x="29" y="0"/>
                    <a:pt x="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
            <p:cNvSpPr/>
            <p:nvPr/>
          </p:nvSpPr>
          <p:spPr>
            <a:xfrm>
              <a:off x="439900" y="2695250"/>
              <a:ext cx="168825" cy="332550"/>
            </a:xfrm>
            <a:custGeom>
              <a:rect b="b" l="l" r="r" t="t"/>
              <a:pathLst>
                <a:path extrusionOk="0" h="13302" w="6753">
                  <a:moveTo>
                    <a:pt x="0" y="1"/>
                  </a:moveTo>
                  <a:cubicBezTo>
                    <a:pt x="505" y="1337"/>
                    <a:pt x="942" y="1612"/>
                    <a:pt x="1362" y="5896"/>
                  </a:cubicBezTo>
                  <a:cubicBezTo>
                    <a:pt x="1782" y="10184"/>
                    <a:pt x="6515" y="13302"/>
                    <a:pt x="6515" y="13302"/>
                  </a:cubicBezTo>
                  <a:cubicBezTo>
                    <a:pt x="6689" y="12530"/>
                    <a:pt x="6753" y="9141"/>
                    <a:pt x="6091" y="6185"/>
                  </a:cubicBezTo>
                  <a:cubicBezTo>
                    <a:pt x="5430" y="3228"/>
                    <a:pt x="3258" y="1468"/>
                    <a:pt x="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
            <p:cNvSpPr/>
            <p:nvPr/>
          </p:nvSpPr>
          <p:spPr>
            <a:xfrm>
              <a:off x="468325" y="2725950"/>
              <a:ext cx="138300" cy="324650"/>
            </a:xfrm>
            <a:custGeom>
              <a:rect b="b" l="l" r="r" t="t"/>
              <a:pathLst>
                <a:path extrusionOk="0" h="12986" w="5532">
                  <a:moveTo>
                    <a:pt x="61" y="1"/>
                  </a:moveTo>
                  <a:cubicBezTo>
                    <a:pt x="51" y="1"/>
                    <a:pt x="40" y="4"/>
                    <a:pt x="30" y="11"/>
                  </a:cubicBezTo>
                  <a:cubicBezTo>
                    <a:pt x="9" y="28"/>
                    <a:pt x="0" y="62"/>
                    <a:pt x="17" y="83"/>
                  </a:cubicBezTo>
                  <a:cubicBezTo>
                    <a:pt x="2927" y="4015"/>
                    <a:pt x="4225" y="7298"/>
                    <a:pt x="4801" y="9359"/>
                  </a:cubicBezTo>
                  <a:cubicBezTo>
                    <a:pt x="5425" y="11594"/>
                    <a:pt x="5361" y="12913"/>
                    <a:pt x="5361" y="12930"/>
                  </a:cubicBezTo>
                  <a:cubicBezTo>
                    <a:pt x="5357" y="12956"/>
                    <a:pt x="5383" y="12981"/>
                    <a:pt x="5408" y="12986"/>
                  </a:cubicBezTo>
                  <a:lnTo>
                    <a:pt x="5412" y="12986"/>
                  </a:lnTo>
                  <a:cubicBezTo>
                    <a:pt x="5442" y="12986"/>
                    <a:pt x="5463" y="12960"/>
                    <a:pt x="5467" y="12935"/>
                  </a:cubicBezTo>
                  <a:cubicBezTo>
                    <a:pt x="5467" y="12922"/>
                    <a:pt x="5531" y="11586"/>
                    <a:pt x="4903" y="9338"/>
                  </a:cubicBezTo>
                  <a:cubicBezTo>
                    <a:pt x="4326" y="7268"/>
                    <a:pt x="3024" y="3968"/>
                    <a:pt x="102" y="24"/>
                  </a:cubicBezTo>
                  <a:cubicBezTo>
                    <a:pt x="92" y="9"/>
                    <a:pt x="77" y="1"/>
                    <a:pt x="6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
            <p:cNvSpPr/>
            <p:nvPr/>
          </p:nvSpPr>
          <p:spPr>
            <a:xfrm>
              <a:off x="471350" y="2772550"/>
              <a:ext cx="46075" cy="24200"/>
            </a:xfrm>
            <a:custGeom>
              <a:rect b="b" l="l" r="r" t="t"/>
              <a:pathLst>
                <a:path extrusionOk="0" h="968" w="1843">
                  <a:moveTo>
                    <a:pt x="78" y="1"/>
                  </a:moveTo>
                  <a:cubicBezTo>
                    <a:pt x="28" y="1"/>
                    <a:pt x="1" y="77"/>
                    <a:pt x="62" y="102"/>
                  </a:cubicBezTo>
                  <a:lnTo>
                    <a:pt x="1758" y="963"/>
                  </a:lnTo>
                  <a:cubicBezTo>
                    <a:pt x="1762" y="963"/>
                    <a:pt x="1771" y="968"/>
                    <a:pt x="1775" y="968"/>
                  </a:cubicBezTo>
                  <a:cubicBezTo>
                    <a:pt x="1796" y="968"/>
                    <a:pt x="1818" y="955"/>
                    <a:pt x="1830" y="938"/>
                  </a:cubicBezTo>
                  <a:cubicBezTo>
                    <a:pt x="1843" y="913"/>
                    <a:pt x="1830" y="879"/>
                    <a:pt x="1805" y="866"/>
                  </a:cubicBezTo>
                  <a:lnTo>
                    <a:pt x="108" y="9"/>
                  </a:lnTo>
                  <a:cubicBezTo>
                    <a:pt x="98" y="3"/>
                    <a:pt x="88" y="1"/>
                    <a:pt x="7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
            <p:cNvSpPr/>
            <p:nvPr/>
          </p:nvSpPr>
          <p:spPr>
            <a:xfrm>
              <a:off x="501400" y="2733750"/>
              <a:ext cx="2950" cy="42425"/>
            </a:xfrm>
            <a:custGeom>
              <a:rect b="b" l="l" r="r" t="t"/>
              <a:pathLst>
                <a:path extrusionOk="0" h="1697" w="118">
                  <a:moveTo>
                    <a:pt x="62" y="1"/>
                  </a:moveTo>
                  <a:cubicBezTo>
                    <a:pt x="36" y="1"/>
                    <a:pt x="11" y="17"/>
                    <a:pt x="9" y="51"/>
                  </a:cubicBezTo>
                  <a:cubicBezTo>
                    <a:pt x="0" y="170"/>
                    <a:pt x="9" y="1582"/>
                    <a:pt x="9" y="1646"/>
                  </a:cubicBezTo>
                  <a:cubicBezTo>
                    <a:pt x="9" y="1671"/>
                    <a:pt x="30" y="1697"/>
                    <a:pt x="56" y="1697"/>
                  </a:cubicBezTo>
                  <a:lnTo>
                    <a:pt x="60" y="1697"/>
                  </a:lnTo>
                  <a:cubicBezTo>
                    <a:pt x="90" y="1697"/>
                    <a:pt x="115" y="1671"/>
                    <a:pt x="115" y="1642"/>
                  </a:cubicBezTo>
                  <a:cubicBezTo>
                    <a:pt x="111" y="1137"/>
                    <a:pt x="107" y="149"/>
                    <a:pt x="115" y="55"/>
                  </a:cubicBezTo>
                  <a:cubicBezTo>
                    <a:pt x="117" y="20"/>
                    <a:pt x="89" y="1"/>
                    <a:pt x="6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
            <p:cNvSpPr/>
            <p:nvPr/>
          </p:nvSpPr>
          <p:spPr>
            <a:xfrm>
              <a:off x="532675" y="2765900"/>
              <a:ext cx="3325" cy="62250"/>
            </a:xfrm>
            <a:custGeom>
              <a:rect b="b" l="l" r="r" t="t"/>
              <a:pathLst>
                <a:path extrusionOk="0" h="2490" w="133">
                  <a:moveTo>
                    <a:pt x="79" y="0"/>
                  </a:moveTo>
                  <a:cubicBezTo>
                    <a:pt x="53" y="0"/>
                    <a:pt x="26" y="19"/>
                    <a:pt x="26" y="55"/>
                  </a:cubicBezTo>
                  <a:lnTo>
                    <a:pt x="1" y="2434"/>
                  </a:lnTo>
                  <a:cubicBezTo>
                    <a:pt x="1" y="2464"/>
                    <a:pt x="22" y="2485"/>
                    <a:pt x="52" y="2489"/>
                  </a:cubicBezTo>
                  <a:lnTo>
                    <a:pt x="56" y="2489"/>
                  </a:lnTo>
                  <a:cubicBezTo>
                    <a:pt x="86" y="2489"/>
                    <a:pt x="107" y="2464"/>
                    <a:pt x="107" y="2434"/>
                  </a:cubicBezTo>
                  <a:lnTo>
                    <a:pt x="132" y="55"/>
                  </a:lnTo>
                  <a:cubicBezTo>
                    <a:pt x="132" y="19"/>
                    <a:pt x="106"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
            <p:cNvSpPr/>
            <p:nvPr/>
          </p:nvSpPr>
          <p:spPr>
            <a:xfrm>
              <a:off x="560775" y="2818500"/>
              <a:ext cx="16650" cy="66575"/>
            </a:xfrm>
            <a:custGeom>
              <a:rect b="b" l="l" r="r" t="t"/>
              <a:pathLst>
                <a:path extrusionOk="0" h="2663" w="666">
                  <a:moveTo>
                    <a:pt x="602" y="0"/>
                  </a:moveTo>
                  <a:cubicBezTo>
                    <a:pt x="579" y="0"/>
                    <a:pt x="557" y="13"/>
                    <a:pt x="552" y="42"/>
                  </a:cubicBezTo>
                  <a:lnTo>
                    <a:pt x="5" y="2599"/>
                  </a:lnTo>
                  <a:cubicBezTo>
                    <a:pt x="1" y="2629"/>
                    <a:pt x="18" y="2654"/>
                    <a:pt x="47" y="2663"/>
                  </a:cubicBezTo>
                  <a:lnTo>
                    <a:pt x="56" y="2663"/>
                  </a:lnTo>
                  <a:cubicBezTo>
                    <a:pt x="81" y="2663"/>
                    <a:pt x="107" y="2646"/>
                    <a:pt x="111" y="2620"/>
                  </a:cubicBezTo>
                  <a:lnTo>
                    <a:pt x="658" y="67"/>
                  </a:lnTo>
                  <a:cubicBezTo>
                    <a:pt x="666" y="25"/>
                    <a:pt x="633"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
            <p:cNvSpPr/>
            <p:nvPr/>
          </p:nvSpPr>
          <p:spPr>
            <a:xfrm>
              <a:off x="582950" y="2894875"/>
              <a:ext cx="13800" cy="48850"/>
            </a:xfrm>
            <a:custGeom>
              <a:rect b="b" l="l" r="r" t="t"/>
              <a:pathLst>
                <a:path extrusionOk="0" h="1954" w="552">
                  <a:moveTo>
                    <a:pt x="491" y="0"/>
                  </a:moveTo>
                  <a:cubicBezTo>
                    <a:pt x="470" y="0"/>
                    <a:pt x="448" y="16"/>
                    <a:pt x="441" y="40"/>
                  </a:cubicBezTo>
                  <a:lnTo>
                    <a:pt x="9" y="1890"/>
                  </a:lnTo>
                  <a:cubicBezTo>
                    <a:pt x="0" y="1915"/>
                    <a:pt x="21" y="1945"/>
                    <a:pt x="47" y="1953"/>
                  </a:cubicBezTo>
                  <a:lnTo>
                    <a:pt x="55" y="1953"/>
                  </a:lnTo>
                  <a:cubicBezTo>
                    <a:pt x="81" y="1953"/>
                    <a:pt x="106" y="1936"/>
                    <a:pt x="110" y="1911"/>
                  </a:cubicBezTo>
                  <a:lnTo>
                    <a:pt x="547" y="66"/>
                  </a:lnTo>
                  <a:cubicBezTo>
                    <a:pt x="552" y="36"/>
                    <a:pt x="535" y="6"/>
                    <a:pt x="505" y="2"/>
                  </a:cubicBezTo>
                  <a:cubicBezTo>
                    <a:pt x="500" y="1"/>
                    <a:pt x="496" y="0"/>
                    <a:pt x="49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
            <p:cNvSpPr/>
            <p:nvPr/>
          </p:nvSpPr>
          <p:spPr>
            <a:xfrm>
              <a:off x="481525" y="2833675"/>
              <a:ext cx="69725" cy="24475"/>
            </a:xfrm>
            <a:custGeom>
              <a:rect b="b" l="l" r="r" t="t"/>
              <a:pathLst>
                <a:path extrusionOk="0" h="979" w="2789">
                  <a:moveTo>
                    <a:pt x="74" y="0"/>
                  </a:moveTo>
                  <a:cubicBezTo>
                    <a:pt x="22" y="0"/>
                    <a:pt x="0" y="85"/>
                    <a:pt x="62" y="105"/>
                  </a:cubicBezTo>
                  <a:lnTo>
                    <a:pt x="2713" y="978"/>
                  </a:lnTo>
                  <a:lnTo>
                    <a:pt x="2725" y="978"/>
                  </a:lnTo>
                  <a:cubicBezTo>
                    <a:pt x="2747" y="978"/>
                    <a:pt x="2768" y="966"/>
                    <a:pt x="2776" y="945"/>
                  </a:cubicBezTo>
                  <a:cubicBezTo>
                    <a:pt x="2789" y="915"/>
                    <a:pt x="2772" y="885"/>
                    <a:pt x="2742" y="877"/>
                  </a:cubicBezTo>
                  <a:lnTo>
                    <a:pt x="91" y="3"/>
                  </a:lnTo>
                  <a:cubicBezTo>
                    <a:pt x="85" y="1"/>
                    <a:pt x="80"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
            <p:cNvSpPr/>
            <p:nvPr/>
          </p:nvSpPr>
          <p:spPr>
            <a:xfrm>
              <a:off x="499075" y="2894375"/>
              <a:ext cx="80575" cy="29625"/>
            </a:xfrm>
            <a:custGeom>
              <a:rect b="b" l="l" r="r" t="t"/>
              <a:pathLst>
                <a:path extrusionOk="0" h="1185" w="3223">
                  <a:moveTo>
                    <a:pt x="56" y="1"/>
                  </a:moveTo>
                  <a:cubicBezTo>
                    <a:pt x="34" y="1"/>
                    <a:pt x="15" y="15"/>
                    <a:pt x="9" y="35"/>
                  </a:cubicBezTo>
                  <a:cubicBezTo>
                    <a:pt x="0" y="65"/>
                    <a:pt x="13" y="94"/>
                    <a:pt x="43" y="103"/>
                  </a:cubicBezTo>
                  <a:lnTo>
                    <a:pt x="3130" y="1180"/>
                  </a:lnTo>
                  <a:lnTo>
                    <a:pt x="3143" y="1180"/>
                  </a:lnTo>
                  <a:lnTo>
                    <a:pt x="3143" y="1184"/>
                  </a:lnTo>
                  <a:cubicBezTo>
                    <a:pt x="3145" y="1184"/>
                    <a:pt x="3146" y="1185"/>
                    <a:pt x="3147" y="1185"/>
                  </a:cubicBezTo>
                  <a:cubicBezTo>
                    <a:pt x="3207" y="1185"/>
                    <a:pt x="3222" y="1099"/>
                    <a:pt x="3164" y="1083"/>
                  </a:cubicBezTo>
                  <a:lnTo>
                    <a:pt x="77" y="5"/>
                  </a:lnTo>
                  <a:cubicBezTo>
                    <a:pt x="70" y="2"/>
                    <a:pt x="63" y="1"/>
                    <a:pt x="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
            <p:cNvSpPr/>
            <p:nvPr/>
          </p:nvSpPr>
          <p:spPr>
            <a:xfrm>
              <a:off x="540025" y="2955925"/>
              <a:ext cx="57325" cy="28300"/>
            </a:xfrm>
            <a:custGeom>
              <a:rect b="b" l="l" r="r" t="t"/>
              <a:pathLst>
                <a:path extrusionOk="0" h="1132" w="2293">
                  <a:moveTo>
                    <a:pt x="79" y="0"/>
                  </a:moveTo>
                  <a:cubicBezTo>
                    <a:pt x="30" y="0"/>
                    <a:pt x="1" y="75"/>
                    <a:pt x="59" y="101"/>
                  </a:cubicBezTo>
                  <a:lnTo>
                    <a:pt x="2196" y="1123"/>
                  </a:lnTo>
                  <a:cubicBezTo>
                    <a:pt x="2201" y="1127"/>
                    <a:pt x="2209" y="1127"/>
                    <a:pt x="2213" y="1131"/>
                  </a:cubicBezTo>
                  <a:cubicBezTo>
                    <a:pt x="2215" y="1132"/>
                    <a:pt x="2216" y="1132"/>
                    <a:pt x="2218" y="1132"/>
                  </a:cubicBezTo>
                  <a:cubicBezTo>
                    <a:pt x="2274" y="1132"/>
                    <a:pt x="2293" y="1054"/>
                    <a:pt x="2243" y="1030"/>
                  </a:cubicBezTo>
                  <a:lnTo>
                    <a:pt x="105" y="8"/>
                  </a:lnTo>
                  <a:cubicBezTo>
                    <a:pt x="96" y="3"/>
                    <a:pt x="87" y="0"/>
                    <a:pt x="7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
            <p:cNvSpPr/>
            <p:nvPr/>
          </p:nvSpPr>
          <p:spPr>
            <a:xfrm>
              <a:off x="238125" y="2840100"/>
              <a:ext cx="343350" cy="161650"/>
            </a:xfrm>
            <a:custGeom>
              <a:rect b="b" l="l" r="r" t="t"/>
              <a:pathLst>
                <a:path extrusionOk="0" h="6466" w="13734">
                  <a:moveTo>
                    <a:pt x="4380" y="0"/>
                  </a:moveTo>
                  <a:cubicBezTo>
                    <a:pt x="3033" y="0"/>
                    <a:pt x="1583" y="299"/>
                    <a:pt x="0" y="802"/>
                  </a:cubicBezTo>
                  <a:cubicBezTo>
                    <a:pt x="1264" y="1459"/>
                    <a:pt x="1777" y="1370"/>
                    <a:pt x="4950" y="4280"/>
                  </a:cubicBezTo>
                  <a:cubicBezTo>
                    <a:pt x="6968" y="6128"/>
                    <a:pt x="9966" y="6465"/>
                    <a:pt x="11885" y="6465"/>
                  </a:cubicBezTo>
                  <a:cubicBezTo>
                    <a:pt x="12988" y="6465"/>
                    <a:pt x="13734" y="6354"/>
                    <a:pt x="13734" y="6354"/>
                  </a:cubicBezTo>
                  <a:cubicBezTo>
                    <a:pt x="13344" y="5663"/>
                    <a:pt x="11130" y="3092"/>
                    <a:pt x="8661" y="1336"/>
                  </a:cubicBezTo>
                  <a:cubicBezTo>
                    <a:pt x="7342" y="397"/>
                    <a:pt x="5930" y="0"/>
                    <a:pt x="438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
            <p:cNvSpPr/>
            <p:nvPr/>
          </p:nvSpPr>
          <p:spPr>
            <a:xfrm>
              <a:off x="279800" y="2862650"/>
              <a:ext cx="318000" cy="152900"/>
            </a:xfrm>
            <a:custGeom>
              <a:rect b="b" l="l" r="r" t="t"/>
              <a:pathLst>
                <a:path extrusionOk="0" h="6116" w="12720">
                  <a:moveTo>
                    <a:pt x="74" y="0"/>
                  </a:moveTo>
                  <a:cubicBezTo>
                    <a:pt x="14" y="0"/>
                    <a:pt x="1" y="92"/>
                    <a:pt x="68" y="108"/>
                  </a:cubicBezTo>
                  <a:cubicBezTo>
                    <a:pt x="4856" y="1092"/>
                    <a:pt x="8016" y="2665"/>
                    <a:pt x="9823" y="3819"/>
                  </a:cubicBezTo>
                  <a:cubicBezTo>
                    <a:pt x="11778" y="5062"/>
                    <a:pt x="12614" y="6088"/>
                    <a:pt x="12622" y="6097"/>
                  </a:cubicBezTo>
                  <a:cubicBezTo>
                    <a:pt x="12632" y="6109"/>
                    <a:pt x="12648" y="6116"/>
                    <a:pt x="12663" y="6116"/>
                  </a:cubicBezTo>
                  <a:cubicBezTo>
                    <a:pt x="12675" y="6116"/>
                    <a:pt x="12686" y="6112"/>
                    <a:pt x="12695" y="6105"/>
                  </a:cubicBezTo>
                  <a:cubicBezTo>
                    <a:pt x="12716" y="6088"/>
                    <a:pt x="12720" y="6054"/>
                    <a:pt x="12703" y="6029"/>
                  </a:cubicBezTo>
                  <a:cubicBezTo>
                    <a:pt x="12695" y="6020"/>
                    <a:pt x="11850" y="4985"/>
                    <a:pt x="9882" y="3730"/>
                  </a:cubicBezTo>
                  <a:cubicBezTo>
                    <a:pt x="8067" y="2572"/>
                    <a:pt x="4895" y="990"/>
                    <a:pt x="89" y="2"/>
                  </a:cubicBezTo>
                  <a:cubicBezTo>
                    <a:pt x="84" y="1"/>
                    <a:pt x="79" y="0"/>
                    <a:pt x="7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
            <p:cNvSpPr/>
            <p:nvPr/>
          </p:nvSpPr>
          <p:spPr>
            <a:xfrm>
              <a:off x="313625" y="2882575"/>
              <a:ext cx="49325" cy="15075"/>
            </a:xfrm>
            <a:custGeom>
              <a:rect b="b" l="l" r="r" t="t"/>
              <a:pathLst>
                <a:path extrusionOk="0" h="603" w="1973">
                  <a:moveTo>
                    <a:pt x="1915" y="0"/>
                  </a:moveTo>
                  <a:cubicBezTo>
                    <a:pt x="1910" y="0"/>
                    <a:pt x="1905" y="1"/>
                    <a:pt x="1900" y="2"/>
                  </a:cubicBezTo>
                  <a:lnTo>
                    <a:pt x="64" y="498"/>
                  </a:lnTo>
                  <a:cubicBezTo>
                    <a:pt x="1" y="514"/>
                    <a:pt x="21" y="602"/>
                    <a:pt x="78" y="602"/>
                  </a:cubicBezTo>
                  <a:cubicBezTo>
                    <a:pt x="83" y="602"/>
                    <a:pt x="88" y="602"/>
                    <a:pt x="93" y="600"/>
                  </a:cubicBezTo>
                  <a:lnTo>
                    <a:pt x="1930" y="108"/>
                  </a:lnTo>
                  <a:cubicBezTo>
                    <a:pt x="1934" y="104"/>
                    <a:pt x="1942" y="104"/>
                    <a:pt x="1947" y="100"/>
                  </a:cubicBezTo>
                  <a:cubicBezTo>
                    <a:pt x="1964" y="83"/>
                    <a:pt x="1972" y="62"/>
                    <a:pt x="1968" y="40"/>
                  </a:cubicBezTo>
                  <a:cubicBezTo>
                    <a:pt x="1961" y="16"/>
                    <a:pt x="1939" y="0"/>
                    <a:pt x="1915"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
            <p:cNvSpPr/>
            <p:nvPr/>
          </p:nvSpPr>
          <p:spPr>
            <a:xfrm>
              <a:off x="309675" y="2846300"/>
              <a:ext cx="30050" cy="32375"/>
            </a:xfrm>
            <a:custGeom>
              <a:rect b="b" l="l" r="r" t="t"/>
              <a:pathLst>
                <a:path extrusionOk="0" h="1295" w="1202">
                  <a:moveTo>
                    <a:pt x="78" y="1"/>
                  </a:moveTo>
                  <a:cubicBezTo>
                    <a:pt x="39" y="1"/>
                    <a:pt x="1" y="49"/>
                    <a:pt x="35" y="92"/>
                  </a:cubicBezTo>
                  <a:cubicBezTo>
                    <a:pt x="107" y="185"/>
                    <a:pt x="1061" y="1233"/>
                    <a:pt x="1100" y="1275"/>
                  </a:cubicBezTo>
                  <a:cubicBezTo>
                    <a:pt x="1109" y="1287"/>
                    <a:pt x="1125" y="1294"/>
                    <a:pt x="1141" y="1294"/>
                  </a:cubicBezTo>
                  <a:cubicBezTo>
                    <a:pt x="1152" y="1294"/>
                    <a:pt x="1163" y="1291"/>
                    <a:pt x="1172" y="1284"/>
                  </a:cubicBezTo>
                  <a:lnTo>
                    <a:pt x="1176" y="1284"/>
                  </a:lnTo>
                  <a:cubicBezTo>
                    <a:pt x="1197" y="1262"/>
                    <a:pt x="1201" y="1228"/>
                    <a:pt x="1180" y="1207"/>
                  </a:cubicBezTo>
                  <a:cubicBezTo>
                    <a:pt x="837" y="830"/>
                    <a:pt x="175" y="100"/>
                    <a:pt x="120" y="24"/>
                  </a:cubicBezTo>
                  <a:cubicBezTo>
                    <a:pt x="108" y="8"/>
                    <a:pt x="93" y="1"/>
                    <a:pt x="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
            <p:cNvSpPr/>
            <p:nvPr/>
          </p:nvSpPr>
          <p:spPr>
            <a:xfrm>
              <a:off x="354825" y="2849150"/>
              <a:ext cx="42675" cy="47425"/>
            </a:xfrm>
            <a:custGeom>
              <a:rect b="b" l="l" r="r" t="t"/>
              <a:pathLst>
                <a:path extrusionOk="0" h="1897" w="1707">
                  <a:moveTo>
                    <a:pt x="73" y="0"/>
                  </a:moveTo>
                  <a:cubicBezTo>
                    <a:pt x="35" y="0"/>
                    <a:pt x="1" y="50"/>
                    <a:pt x="36" y="88"/>
                  </a:cubicBezTo>
                  <a:lnTo>
                    <a:pt x="1605" y="1878"/>
                  </a:lnTo>
                  <a:cubicBezTo>
                    <a:pt x="1617" y="1890"/>
                    <a:pt x="1633" y="1897"/>
                    <a:pt x="1647" y="1897"/>
                  </a:cubicBezTo>
                  <a:cubicBezTo>
                    <a:pt x="1658" y="1897"/>
                    <a:pt x="1668" y="1893"/>
                    <a:pt x="1677" y="1886"/>
                  </a:cubicBezTo>
                  <a:lnTo>
                    <a:pt x="1681" y="1882"/>
                  </a:lnTo>
                  <a:cubicBezTo>
                    <a:pt x="1703" y="1861"/>
                    <a:pt x="1707" y="1831"/>
                    <a:pt x="1686" y="1806"/>
                  </a:cubicBezTo>
                  <a:lnTo>
                    <a:pt x="112" y="20"/>
                  </a:lnTo>
                  <a:cubicBezTo>
                    <a:pt x="100" y="6"/>
                    <a:pt x="86"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
            <p:cNvSpPr/>
            <p:nvPr/>
          </p:nvSpPr>
          <p:spPr>
            <a:xfrm>
              <a:off x="420925" y="2860725"/>
              <a:ext cx="35550" cy="59350"/>
            </a:xfrm>
            <a:custGeom>
              <a:rect b="b" l="l" r="r" t="t"/>
              <a:pathLst>
                <a:path extrusionOk="0" h="2374" w="1422">
                  <a:moveTo>
                    <a:pt x="59" y="1"/>
                  </a:moveTo>
                  <a:cubicBezTo>
                    <a:pt x="51" y="1"/>
                    <a:pt x="42" y="3"/>
                    <a:pt x="34" y="7"/>
                  </a:cubicBezTo>
                  <a:cubicBezTo>
                    <a:pt x="9" y="24"/>
                    <a:pt x="0" y="53"/>
                    <a:pt x="13" y="79"/>
                  </a:cubicBezTo>
                  <a:lnTo>
                    <a:pt x="1315" y="2348"/>
                  </a:lnTo>
                  <a:cubicBezTo>
                    <a:pt x="1326" y="2364"/>
                    <a:pt x="1342" y="2374"/>
                    <a:pt x="1359" y="2374"/>
                  </a:cubicBezTo>
                  <a:cubicBezTo>
                    <a:pt x="1369" y="2374"/>
                    <a:pt x="1378" y="2371"/>
                    <a:pt x="1387" y="2365"/>
                  </a:cubicBezTo>
                  <a:lnTo>
                    <a:pt x="1396" y="2361"/>
                  </a:lnTo>
                  <a:cubicBezTo>
                    <a:pt x="1417" y="2348"/>
                    <a:pt x="1421" y="2318"/>
                    <a:pt x="1408" y="2293"/>
                  </a:cubicBezTo>
                  <a:lnTo>
                    <a:pt x="106" y="28"/>
                  </a:lnTo>
                  <a:cubicBezTo>
                    <a:pt x="97" y="10"/>
                    <a:pt x="79" y="1"/>
                    <a:pt x="59"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
            <p:cNvSpPr/>
            <p:nvPr/>
          </p:nvSpPr>
          <p:spPr>
            <a:xfrm>
              <a:off x="486175" y="2904500"/>
              <a:ext cx="26075" cy="44350"/>
            </a:xfrm>
            <a:custGeom>
              <a:rect b="b" l="l" r="r" t="t"/>
              <a:pathLst>
                <a:path extrusionOk="0" h="1774" w="1043">
                  <a:moveTo>
                    <a:pt x="73" y="0"/>
                  </a:moveTo>
                  <a:cubicBezTo>
                    <a:pt x="37" y="0"/>
                    <a:pt x="1" y="39"/>
                    <a:pt x="24" y="80"/>
                  </a:cubicBezTo>
                  <a:lnTo>
                    <a:pt x="936" y="1746"/>
                  </a:lnTo>
                  <a:cubicBezTo>
                    <a:pt x="945" y="1764"/>
                    <a:pt x="962" y="1773"/>
                    <a:pt x="981" y="1773"/>
                  </a:cubicBezTo>
                  <a:cubicBezTo>
                    <a:pt x="990" y="1773"/>
                    <a:pt x="999" y="1772"/>
                    <a:pt x="1008" y="1768"/>
                  </a:cubicBezTo>
                  <a:cubicBezTo>
                    <a:pt x="1008" y="1768"/>
                    <a:pt x="1012" y="1763"/>
                    <a:pt x="1012" y="1763"/>
                  </a:cubicBezTo>
                  <a:cubicBezTo>
                    <a:pt x="1034" y="1746"/>
                    <a:pt x="1042" y="1717"/>
                    <a:pt x="1029" y="1691"/>
                  </a:cubicBezTo>
                  <a:lnTo>
                    <a:pt x="117" y="29"/>
                  </a:lnTo>
                  <a:cubicBezTo>
                    <a:pt x="107" y="9"/>
                    <a:pt x="90" y="0"/>
                    <a:pt x="73"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
            <p:cNvSpPr/>
            <p:nvPr/>
          </p:nvSpPr>
          <p:spPr>
            <a:xfrm>
              <a:off x="362275" y="2905700"/>
              <a:ext cx="67200" cy="30725"/>
            </a:xfrm>
            <a:custGeom>
              <a:rect b="b" l="l" r="r" t="t"/>
              <a:pathLst>
                <a:path extrusionOk="0" h="1229" w="2688">
                  <a:moveTo>
                    <a:pt x="2616" y="1"/>
                  </a:moveTo>
                  <a:cubicBezTo>
                    <a:pt x="2608" y="1"/>
                    <a:pt x="2600" y="3"/>
                    <a:pt x="2592" y="6"/>
                  </a:cubicBezTo>
                  <a:lnTo>
                    <a:pt x="39" y="1126"/>
                  </a:lnTo>
                  <a:cubicBezTo>
                    <a:pt x="13" y="1139"/>
                    <a:pt x="1" y="1168"/>
                    <a:pt x="13" y="1198"/>
                  </a:cubicBezTo>
                  <a:cubicBezTo>
                    <a:pt x="20" y="1217"/>
                    <a:pt x="40" y="1228"/>
                    <a:pt x="60" y="1228"/>
                  </a:cubicBezTo>
                  <a:cubicBezTo>
                    <a:pt x="67" y="1228"/>
                    <a:pt x="74" y="1227"/>
                    <a:pt x="81" y="1223"/>
                  </a:cubicBezTo>
                  <a:lnTo>
                    <a:pt x="2635" y="104"/>
                  </a:lnTo>
                  <a:lnTo>
                    <a:pt x="2647" y="95"/>
                  </a:lnTo>
                  <a:cubicBezTo>
                    <a:pt x="2688" y="62"/>
                    <a:pt x="2662" y="1"/>
                    <a:pt x="26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
            <p:cNvSpPr/>
            <p:nvPr/>
          </p:nvSpPr>
          <p:spPr>
            <a:xfrm>
              <a:off x="415100" y="2935900"/>
              <a:ext cx="79350" cy="34250"/>
            </a:xfrm>
            <a:custGeom>
              <a:rect b="b" l="l" r="r" t="t"/>
              <a:pathLst>
                <a:path extrusionOk="0" h="1370" w="3174">
                  <a:moveTo>
                    <a:pt x="3101" y="0"/>
                  </a:moveTo>
                  <a:cubicBezTo>
                    <a:pt x="3093" y="0"/>
                    <a:pt x="3084" y="2"/>
                    <a:pt x="3075" y="7"/>
                  </a:cubicBezTo>
                  <a:lnTo>
                    <a:pt x="59" y="1267"/>
                  </a:lnTo>
                  <a:cubicBezTo>
                    <a:pt x="0" y="1292"/>
                    <a:pt x="25" y="1370"/>
                    <a:pt x="74" y="1370"/>
                  </a:cubicBezTo>
                  <a:cubicBezTo>
                    <a:pt x="81" y="1370"/>
                    <a:pt x="89" y="1368"/>
                    <a:pt x="98" y="1364"/>
                  </a:cubicBezTo>
                  <a:lnTo>
                    <a:pt x="3117" y="104"/>
                  </a:lnTo>
                  <a:cubicBezTo>
                    <a:pt x="3122" y="104"/>
                    <a:pt x="3126" y="100"/>
                    <a:pt x="3130" y="96"/>
                  </a:cubicBezTo>
                  <a:cubicBezTo>
                    <a:pt x="3173" y="64"/>
                    <a:pt x="3146" y="0"/>
                    <a:pt x="310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
            <p:cNvSpPr/>
            <p:nvPr/>
          </p:nvSpPr>
          <p:spPr>
            <a:xfrm>
              <a:off x="487625" y="2968975"/>
              <a:ext cx="59825" cy="19325"/>
            </a:xfrm>
            <a:custGeom>
              <a:rect b="b" l="l" r="r" t="t"/>
              <a:pathLst>
                <a:path extrusionOk="0" h="773" w="2393">
                  <a:moveTo>
                    <a:pt x="2336" y="1"/>
                  </a:moveTo>
                  <a:cubicBezTo>
                    <a:pt x="2331" y="1"/>
                    <a:pt x="2325" y="1"/>
                    <a:pt x="2320" y="3"/>
                  </a:cubicBezTo>
                  <a:lnTo>
                    <a:pt x="43" y="669"/>
                  </a:lnTo>
                  <a:cubicBezTo>
                    <a:pt x="17" y="677"/>
                    <a:pt x="0" y="707"/>
                    <a:pt x="9" y="732"/>
                  </a:cubicBezTo>
                  <a:cubicBezTo>
                    <a:pt x="16" y="757"/>
                    <a:pt x="37" y="773"/>
                    <a:pt x="59" y="773"/>
                  </a:cubicBezTo>
                  <a:cubicBezTo>
                    <a:pt x="63" y="773"/>
                    <a:pt x="68" y="772"/>
                    <a:pt x="72" y="771"/>
                  </a:cubicBezTo>
                  <a:lnTo>
                    <a:pt x="2346" y="105"/>
                  </a:lnTo>
                  <a:cubicBezTo>
                    <a:pt x="2354" y="101"/>
                    <a:pt x="2358" y="101"/>
                    <a:pt x="2367" y="96"/>
                  </a:cubicBezTo>
                  <a:cubicBezTo>
                    <a:pt x="2384" y="84"/>
                    <a:pt x="2392" y="58"/>
                    <a:pt x="2388" y="37"/>
                  </a:cubicBezTo>
                  <a:cubicBezTo>
                    <a:pt x="2381" y="16"/>
                    <a:pt x="2360" y="1"/>
                    <a:pt x="233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
            <p:cNvSpPr/>
            <p:nvPr/>
          </p:nvSpPr>
          <p:spPr>
            <a:xfrm>
              <a:off x="625350" y="2886875"/>
              <a:ext cx="362675" cy="134925"/>
            </a:xfrm>
            <a:custGeom>
              <a:rect b="b" l="l" r="r" t="t"/>
              <a:pathLst>
                <a:path extrusionOk="0" h="5397" w="14507">
                  <a:moveTo>
                    <a:pt x="8904" y="1"/>
                  </a:moveTo>
                  <a:cubicBezTo>
                    <a:pt x="7887" y="1"/>
                    <a:pt x="6889" y="214"/>
                    <a:pt x="5888" y="683"/>
                  </a:cubicBezTo>
                  <a:cubicBezTo>
                    <a:pt x="3144" y="1968"/>
                    <a:pt x="505" y="4093"/>
                    <a:pt x="1" y="4699"/>
                  </a:cubicBezTo>
                  <a:cubicBezTo>
                    <a:pt x="1" y="4699"/>
                    <a:pt x="2035" y="5396"/>
                    <a:pt x="4449" y="5396"/>
                  </a:cubicBezTo>
                  <a:cubicBezTo>
                    <a:pt x="5955" y="5396"/>
                    <a:pt x="7609" y="5125"/>
                    <a:pt x="9010" y="4246"/>
                  </a:cubicBezTo>
                  <a:cubicBezTo>
                    <a:pt x="12653" y="1955"/>
                    <a:pt x="13145" y="2133"/>
                    <a:pt x="14506" y="1713"/>
                  </a:cubicBezTo>
                  <a:cubicBezTo>
                    <a:pt x="12502" y="647"/>
                    <a:pt x="10674" y="1"/>
                    <a:pt x="8904"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
            <p:cNvSpPr/>
            <p:nvPr/>
          </p:nvSpPr>
          <p:spPr>
            <a:xfrm>
              <a:off x="606375" y="2924300"/>
              <a:ext cx="339775" cy="93850"/>
            </a:xfrm>
            <a:custGeom>
              <a:rect b="b" l="l" r="r" t="t"/>
              <a:pathLst>
                <a:path extrusionOk="0" h="3754" w="13591">
                  <a:moveTo>
                    <a:pt x="13518" y="0"/>
                  </a:moveTo>
                  <a:cubicBezTo>
                    <a:pt x="8611" y="106"/>
                    <a:pt x="5205" y="1094"/>
                    <a:pt x="3216" y="1904"/>
                  </a:cubicBezTo>
                  <a:cubicBezTo>
                    <a:pt x="1052" y="2782"/>
                    <a:pt x="34" y="3656"/>
                    <a:pt x="26" y="3660"/>
                  </a:cubicBezTo>
                  <a:cubicBezTo>
                    <a:pt x="5" y="3682"/>
                    <a:pt x="1" y="3716"/>
                    <a:pt x="22" y="3737"/>
                  </a:cubicBezTo>
                  <a:lnTo>
                    <a:pt x="17" y="3737"/>
                  </a:lnTo>
                  <a:cubicBezTo>
                    <a:pt x="29" y="3748"/>
                    <a:pt x="43" y="3753"/>
                    <a:pt x="58" y="3753"/>
                  </a:cubicBezTo>
                  <a:cubicBezTo>
                    <a:pt x="71" y="3753"/>
                    <a:pt x="84" y="3749"/>
                    <a:pt x="94" y="3741"/>
                  </a:cubicBezTo>
                  <a:cubicBezTo>
                    <a:pt x="102" y="3733"/>
                    <a:pt x="1108" y="2872"/>
                    <a:pt x="3258" y="2002"/>
                  </a:cubicBezTo>
                  <a:cubicBezTo>
                    <a:pt x="5243" y="1196"/>
                    <a:pt x="8632" y="212"/>
                    <a:pt x="13518" y="106"/>
                  </a:cubicBezTo>
                  <a:cubicBezTo>
                    <a:pt x="13590" y="106"/>
                    <a:pt x="13590" y="0"/>
                    <a:pt x="1351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
            <p:cNvSpPr/>
            <p:nvPr/>
          </p:nvSpPr>
          <p:spPr>
            <a:xfrm>
              <a:off x="860850" y="2929575"/>
              <a:ext cx="45950" cy="23175"/>
            </a:xfrm>
            <a:custGeom>
              <a:rect b="b" l="l" r="r" t="t"/>
              <a:pathLst>
                <a:path extrusionOk="0" h="927" w="1838">
                  <a:moveTo>
                    <a:pt x="60" y="0"/>
                  </a:moveTo>
                  <a:cubicBezTo>
                    <a:pt x="40" y="0"/>
                    <a:pt x="20" y="12"/>
                    <a:pt x="14" y="31"/>
                  </a:cubicBezTo>
                  <a:cubicBezTo>
                    <a:pt x="1" y="52"/>
                    <a:pt x="5" y="73"/>
                    <a:pt x="22" y="90"/>
                  </a:cubicBezTo>
                  <a:cubicBezTo>
                    <a:pt x="26" y="94"/>
                    <a:pt x="31" y="99"/>
                    <a:pt x="35" y="103"/>
                  </a:cubicBezTo>
                  <a:lnTo>
                    <a:pt x="1753" y="922"/>
                  </a:lnTo>
                  <a:cubicBezTo>
                    <a:pt x="1760" y="925"/>
                    <a:pt x="1767" y="927"/>
                    <a:pt x="1774" y="927"/>
                  </a:cubicBezTo>
                  <a:cubicBezTo>
                    <a:pt x="1795" y="927"/>
                    <a:pt x="1815" y="915"/>
                    <a:pt x="1825" y="896"/>
                  </a:cubicBezTo>
                  <a:cubicBezTo>
                    <a:pt x="1838" y="871"/>
                    <a:pt x="1825" y="837"/>
                    <a:pt x="1799" y="824"/>
                  </a:cubicBezTo>
                  <a:lnTo>
                    <a:pt x="82" y="5"/>
                  </a:lnTo>
                  <a:cubicBezTo>
                    <a:pt x="75" y="2"/>
                    <a:pt x="67" y="0"/>
                    <a:pt x="6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
            <p:cNvSpPr/>
            <p:nvPr/>
          </p:nvSpPr>
          <p:spPr>
            <a:xfrm>
              <a:off x="885050" y="2902975"/>
              <a:ext cx="34650" cy="26950"/>
            </a:xfrm>
            <a:custGeom>
              <a:rect b="b" l="l" r="r" t="t"/>
              <a:pathLst>
                <a:path extrusionOk="0" h="1078" w="1386">
                  <a:moveTo>
                    <a:pt x="1314" y="0"/>
                  </a:moveTo>
                  <a:cubicBezTo>
                    <a:pt x="1303" y="0"/>
                    <a:pt x="1292" y="4"/>
                    <a:pt x="1281" y="13"/>
                  </a:cubicBezTo>
                  <a:cubicBezTo>
                    <a:pt x="1209" y="73"/>
                    <a:pt x="433" y="675"/>
                    <a:pt x="25" y="985"/>
                  </a:cubicBezTo>
                  <a:cubicBezTo>
                    <a:pt x="4" y="1002"/>
                    <a:pt x="0" y="1035"/>
                    <a:pt x="17" y="1057"/>
                  </a:cubicBezTo>
                  <a:cubicBezTo>
                    <a:pt x="17" y="1057"/>
                    <a:pt x="17" y="1061"/>
                    <a:pt x="17" y="1061"/>
                  </a:cubicBezTo>
                  <a:cubicBezTo>
                    <a:pt x="28" y="1072"/>
                    <a:pt x="42" y="1077"/>
                    <a:pt x="55" y="1077"/>
                  </a:cubicBezTo>
                  <a:cubicBezTo>
                    <a:pt x="67" y="1077"/>
                    <a:pt x="79" y="1073"/>
                    <a:pt x="89" y="1065"/>
                  </a:cubicBezTo>
                  <a:cubicBezTo>
                    <a:pt x="140" y="1031"/>
                    <a:pt x="1260" y="170"/>
                    <a:pt x="1349" y="90"/>
                  </a:cubicBezTo>
                  <a:cubicBezTo>
                    <a:pt x="1386" y="53"/>
                    <a:pt x="1354" y="0"/>
                    <a:pt x="13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
            <p:cNvSpPr/>
            <p:nvPr/>
          </p:nvSpPr>
          <p:spPr>
            <a:xfrm>
              <a:off x="824925" y="2897500"/>
              <a:ext cx="50125" cy="39600"/>
            </a:xfrm>
            <a:custGeom>
              <a:rect b="b" l="l" r="r" t="t"/>
              <a:pathLst>
                <a:path extrusionOk="0" h="1584" w="2005">
                  <a:moveTo>
                    <a:pt x="1928" y="0"/>
                  </a:moveTo>
                  <a:cubicBezTo>
                    <a:pt x="1917" y="0"/>
                    <a:pt x="1907" y="4"/>
                    <a:pt x="1896" y="12"/>
                  </a:cubicBezTo>
                  <a:lnTo>
                    <a:pt x="26" y="1488"/>
                  </a:lnTo>
                  <a:cubicBezTo>
                    <a:pt x="4" y="1505"/>
                    <a:pt x="0" y="1539"/>
                    <a:pt x="17" y="1564"/>
                  </a:cubicBezTo>
                  <a:lnTo>
                    <a:pt x="21" y="1564"/>
                  </a:lnTo>
                  <a:cubicBezTo>
                    <a:pt x="31" y="1576"/>
                    <a:pt x="45" y="1583"/>
                    <a:pt x="61" y="1583"/>
                  </a:cubicBezTo>
                  <a:cubicBezTo>
                    <a:pt x="71" y="1583"/>
                    <a:pt x="83" y="1580"/>
                    <a:pt x="93" y="1573"/>
                  </a:cubicBezTo>
                  <a:lnTo>
                    <a:pt x="1960" y="97"/>
                  </a:lnTo>
                  <a:cubicBezTo>
                    <a:pt x="2004" y="62"/>
                    <a:pt x="1971" y="0"/>
                    <a:pt x="192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
            <p:cNvSpPr/>
            <p:nvPr/>
          </p:nvSpPr>
          <p:spPr>
            <a:xfrm>
              <a:off x="762675" y="2897100"/>
              <a:ext cx="45100" cy="52550"/>
            </a:xfrm>
            <a:custGeom>
              <a:rect b="b" l="l" r="r" t="t"/>
              <a:pathLst>
                <a:path extrusionOk="0" h="2102" w="1804">
                  <a:moveTo>
                    <a:pt x="1747" y="0"/>
                  </a:moveTo>
                  <a:cubicBezTo>
                    <a:pt x="1731" y="0"/>
                    <a:pt x="1715" y="7"/>
                    <a:pt x="1705" y="19"/>
                  </a:cubicBezTo>
                  <a:lnTo>
                    <a:pt x="17" y="2013"/>
                  </a:lnTo>
                  <a:cubicBezTo>
                    <a:pt x="0" y="2034"/>
                    <a:pt x="0" y="2064"/>
                    <a:pt x="17" y="2085"/>
                  </a:cubicBezTo>
                  <a:lnTo>
                    <a:pt x="22" y="2089"/>
                  </a:lnTo>
                  <a:cubicBezTo>
                    <a:pt x="34" y="2097"/>
                    <a:pt x="48" y="2101"/>
                    <a:pt x="61" y="2101"/>
                  </a:cubicBezTo>
                  <a:cubicBezTo>
                    <a:pt x="75" y="2101"/>
                    <a:pt x="89" y="2096"/>
                    <a:pt x="98" y="2085"/>
                  </a:cubicBezTo>
                  <a:lnTo>
                    <a:pt x="1786" y="87"/>
                  </a:lnTo>
                  <a:cubicBezTo>
                    <a:pt x="1803" y="66"/>
                    <a:pt x="1803" y="32"/>
                    <a:pt x="1778" y="11"/>
                  </a:cubicBezTo>
                  <a:cubicBezTo>
                    <a:pt x="1769" y="4"/>
                    <a:pt x="1758" y="0"/>
                    <a:pt x="174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
            <p:cNvSpPr/>
            <p:nvPr/>
          </p:nvSpPr>
          <p:spPr>
            <a:xfrm>
              <a:off x="702650" y="2928325"/>
              <a:ext cx="33300" cy="39625"/>
            </a:xfrm>
            <a:custGeom>
              <a:rect b="b" l="l" r="r" t="t"/>
              <a:pathLst>
                <a:path extrusionOk="0" h="1585" w="1332">
                  <a:moveTo>
                    <a:pt x="1256" y="1"/>
                  </a:moveTo>
                  <a:cubicBezTo>
                    <a:pt x="1241" y="1"/>
                    <a:pt x="1226" y="8"/>
                    <a:pt x="1214" y="26"/>
                  </a:cubicBezTo>
                  <a:lnTo>
                    <a:pt x="18" y="1497"/>
                  </a:lnTo>
                  <a:cubicBezTo>
                    <a:pt x="1" y="1519"/>
                    <a:pt x="1" y="1548"/>
                    <a:pt x="18" y="1565"/>
                  </a:cubicBezTo>
                  <a:lnTo>
                    <a:pt x="26" y="1574"/>
                  </a:lnTo>
                  <a:cubicBezTo>
                    <a:pt x="35" y="1581"/>
                    <a:pt x="46" y="1584"/>
                    <a:pt x="57" y="1584"/>
                  </a:cubicBezTo>
                  <a:cubicBezTo>
                    <a:pt x="73" y="1584"/>
                    <a:pt x="88" y="1578"/>
                    <a:pt x="98" y="1565"/>
                  </a:cubicBezTo>
                  <a:lnTo>
                    <a:pt x="1294" y="89"/>
                  </a:lnTo>
                  <a:cubicBezTo>
                    <a:pt x="1331" y="50"/>
                    <a:pt x="1295" y="1"/>
                    <a:pt x="125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
            <p:cNvSpPr/>
            <p:nvPr/>
          </p:nvSpPr>
          <p:spPr>
            <a:xfrm>
              <a:off x="791300" y="2940350"/>
              <a:ext cx="61100" cy="41800"/>
            </a:xfrm>
            <a:custGeom>
              <a:rect b="b" l="l" r="r" t="t"/>
              <a:pathLst>
                <a:path extrusionOk="0" h="1672" w="2444">
                  <a:moveTo>
                    <a:pt x="72" y="1"/>
                  </a:moveTo>
                  <a:cubicBezTo>
                    <a:pt x="32" y="1"/>
                    <a:pt x="0" y="54"/>
                    <a:pt x="35" y="92"/>
                  </a:cubicBezTo>
                  <a:lnTo>
                    <a:pt x="43" y="100"/>
                  </a:lnTo>
                  <a:lnTo>
                    <a:pt x="2355" y="1661"/>
                  </a:lnTo>
                  <a:cubicBezTo>
                    <a:pt x="2365" y="1668"/>
                    <a:pt x="2376" y="1671"/>
                    <a:pt x="2388" y="1671"/>
                  </a:cubicBezTo>
                  <a:cubicBezTo>
                    <a:pt x="2404" y="1671"/>
                    <a:pt x="2421" y="1664"/>
                    <a:pt x="2431" y="1648"/>
                  </a:cubicBezTo>
                  <a:cubicBezTo>
                    <a:pt x="2444" y="1623"/>
                    <a:pt x="2439" y="1593"/>
                    <a:pt x="2414" y="1576"/>
                  </a:cubicBezTo>
                  <a:lnTo>
                    <a:pt x="102" y="11"/>
                  </a:lnTo>
                  <a:cubicBezTo>
                    <a:pt x="92" y="4"/>
                    <a:pt x="82" y="1"/>
                    <a:pt x="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
            <p:cNvSpPr/>
            <p:nvPr/>
          </p:nvSpPr>
          <p:spPr>
            <a:xfrm>
              <a:off x="722025" y="2958450"/>
              <a:ext cx="71950" cy="47300"/>
            </a:xfrm>
            <a:custGeom>
              <a:rect b="b" l="l" r="r" t="t"/>
              <a:pathLst>
                <a:path extrusionOk="0" h="1892" w="2878">
                  <a:moveTo>
                    <a:pt x="75" y="1"/>
                  </a:moveTo>
                  <a:cubicBezTo>
                    <a:pt x="32" y="1"/>
                    <a:pt x="0" y="51"/>
                    <a:pt x="32" y="89"/>
                  </a:cubicBezTo>
                  <a:lnTo>
                    <a:pt x="36" y="89"/>
                  </a:lnTo>
                  <a:cubicBezTo>
                    <a:pt x="36" y="93"/>
                    <a:pt x="40" y="97"/>
                    <a:pt x="44" y="97"/>
                  </a:cubicBezTo>
                  <a:lnTo>
                    <a:pt x="2789" y="1883"/>
                  </a:lnTo>
                  <a:cubicBezTo>
                    <a:pt x="2796" y="1889"/>
                    <a:pt x="2805" y="1892"/>
                    <a:pt x="2815" y="1892"/>
                  </a:cubicBezTo>
                  <a:cubicBezTo>
                    <a:pt x="2832" y="1892"/>
                    <a:pt x="2850" y="1882"/>
                    <a:pt x="2861" y="1866"/>
                  </a:cubicBezTo>
                  <a:cubicBezTo>
                    <a:pt x="2878" y="1841"/>
                    <a:pt x="2869" y="1811"/>
                    <a:pt x="2844" y="1794"/>
                  </a:cubicBezTo>
                  <a:lnTo>
                    <a:pt x="104" y="8"/>
                  </a:lnTo>
                  <a:cubicBezTo>
                    <a:pt x="94" y="3"/>
                    <a:pt x="84" y="1"/>
                    <a:pt x="7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
            <p:cNvSpPr/>
            <p:nvPr/>
          </p:nvSpPr>
          <p:spPr>
            <a:xfrm>
              <a:off x="663950" y="2981325"/>
              <a:ext cx="56150" cy="29200"/>
            </a:xfrm>
            <a:custGeom>
              <a:rect b="b" l="l" r="r" t="t"/>
              <a:pathLst>
                <a:path extrusionOk="0" h="1168" w="2246">
                  <a:moveTo>
                    <a:pt x="59" y="0"/>
                  </a:moveTo>
                  <a:cubicBezTo>
                    <a:pt x="39" y="0"/>
                    <a:pt x="18" y="12"/>
                    <a:pt x="9" y="31"/>
                  </a:cubicBezTo>
                  <a:cubicBezTo>
                    <a:pt x="1" y="48"/>
                    <a:pt x="1" y="73"/>
                    <a:pt x="18" y="90"/>
                  </a:cubicBezTo>
                  <a:cubicBezTo>
                    <a:pt x="22" y="94"/>
                    <a:pt x="26" y="99"/>
                    <a:pt x="35" y="103"/>
                  </a:cubicBezTo>
                  <a:lnTo>
                    <a:pt x="2151" y="1163"/>
                  </a:lnTo>
                  <a:cubicBezTo>
                    <a:pt x="2159" y="1166"/>
                    <a:pt x="2166" y="1168"/>
                    <a:pt x="2173" y="1168"/>
                  </a:cubicBezTo>
                  <a:cubicBezTo>
                    <a:pt x="2220" y="1168"/>
                    <a:pt x="2246" y="1099"/>
                    <a:pt x="2198" y="1070"/>
                  </a:cubicBezTo>
                  <a:lnTo>
                    <a:pt x="81" y="5"/>
                  </a:lnTo>
                  <a:cubicBezTo>
                    <a:pt x="74" y="2"/>
                    <a:pt x="67" y="0"/>
                    <a:pt x="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
            <p:cNvSpPr/>
            <p:nvPr/>
          </p:nvSpPr>
          <p:spPr>
            <a:xfrm>
              <a:off x="537250" y="2701175"/>
              <a:ext cx="317600" cy="342850"/>
            </a:xfrm>
            <a:custGeom>
              <a:rect b="b" l="l" r="r" t="t"/>
              <a:pathLst>
                <a:path extrusionOk="0" h="13714" w="12704">
                  <a:moveTo>
                    <a:pt x="11072" y="0"/>
                  </a:moveTo>
                  <a:cubicBezTo>
                    <a:pt x="9890" y="0"/>
                    <a:pt x="8165" y="2135"/>
                    <a:pt x="8165" y="2135"/>
                  </a:cubicBezTo>
                  <a:cubicBezTo>
                    <a:pt x="8165" y="2135"/>
                    <a:pt x="7567" y="2779"/>
                    <a:pt x="7202" y="3106"/>
                  </a:cubicBezTo>
                  <a:cubicBezTo>
                    <a:pt x="7728" y="2050"/>
                    <a:pt x="7826" y="302"/>
                    <a:pt x="6998" y="222"/>
                  </a:cubicBezTo>
                  <a:cubicBezTo>
                    <a:pt x="6972" y="219"/>
                    <a:pt x="6947" y="218"/>
                    <a:pt x="6923" y="218"/>
                  </a:cubicBezTo>
                  <a:cubicBezTo>
                    <a:pt x="6162" y="218"/>
                    <a:pt x="6023" y="1394"/>
                    <a:pt x="6040" y="2113"/>
                  </a:cubicBezTo>
                  <a:cubicBezTo>
                    <a:pt x="6053" y="2860"/>
                    <a:pt x="5743" y="4132"/>
                    <a:pt x="5217" y="4747"/>
                  </a:cubicBezTo>
                  <a:cubicBezTo>
                    <a:pt x="5573" y="3356"/>
                    <a:pt x="5332" y="1846"/>
                    <a:pt x="4649" y="1723"/>
                  </a:cubicBezTo>
                  <a:cubicBezTo>
                    <a:pt x="4598" y="1714"/>
                    <a:pt x="4547" y="1710"/>
                    <a:pt x="4497" y="1710"/>
                  </a:cubicBezTo>
                  <a:cubicBezTo>
                    <a:pt x="3882" y="1710"/>
                    <a:pt x="3402" y="2385"/>
                    <a:pt x="3830" y="3649"/>
                  </a:cubicBezTo>
                  <a:cubicBezTo>
                    <a:pt x="4292" y="5010"/>
                    <a:pt x="3953" y="6724"/>
                    <a:pt x="3584" y="7368"/>
                  </a:cubicBezTo>
                  <a:cubicBezTo>
                    <a:pt x="3834" y="5940"/>
                    <a:pt x="3240" y="4022"/>
                    <a:pt x="2447" y="4022"/>
                  </a:cubicBezTo>
                  <a:cubicBezTo>
                    <a:pt x="2444" y="4022"/>
                    <a:pt x="2442" y="4022"/>
                    <a:pt x="2439" y="4022"/>
                  </a:cubicBezTo>
                  <a:cubicBezTo>
                    <a:pt x="1637" y="4031"/>
                    <a:pt x="1107" y="4985"/>
                    <a:pt x="1752" y="6041"/>
                  </a:cubicBezTo>
                  <a:cubicBezTo>
                    <a:pt x="2401" y="7101"/>
                    <a:pt x="2774" y="8213"/>
                    <a:pt x="2435" y="9230"/>
                  </a:cubicBezTo>
                  <a:cubicBezTo>
                    <a:pt x="2435" y="8984"/>
                    <a:pt x="2061" y="8068"/>
                    <a:pt x="1315" y="7640"/>
                  </a:cubicBezTo>
                  <a:cubicBezTo>
                    <a:pt x="1153" y="7548"/>
                    <a:pt x="1017" y="7507"/>
                    <a:pt x="906" y="7507"/>
                  </a:cubicBezTo>
                  <a:cubicBezTo>
                    <a:pt x="503" y="7507"/>
                    <a:pt x="430" y="8048"/>
                    <a:pt x="636" y="8624"/>
                  </a:cubicBezTo>
                  <a:cubicBezTo>
                    <a:pt x="899" y="9362"/>
                    <a:pt x="1625" y="9862"/>
                    <a:pt x="1489" y="10677"/>
                  </a:cubicBezTo>
                  <a:cubicBezTo>
                    <a:pt x="1421" y="10349"/>
                    <a:pt x="1105" y="10114"/>
                    <a:pt x="801" y="10114"/>
                  </a:cubicBezTo>
                  <a:cubicBezTo>
                    <a:pt x="595" y="10114"/>
                    <a:pt x="393" y="10223"/>
                    <a:pt x="280" y="10486"/>
                  </a:cubicBezTo>
                  <a:cubicBezTo>
                    <a:pt x="0" y="11139"/>
                    <a:pt x="1489" y="12696"/>
                    <a:pt x="2095" y="13714"/>
                  </a:cubicBezTo>
                  <a:cubicBezTo>
                    <a:pt x="2494" y="13052"/>
                    <a:pt x="4797" y="13056"/>
                    <a:pt x="4763" y="12441"/>
                  </a:cubicBezTo>
                  <a:cubicBezTo>
                    <a:pt x="4741" y="12046"/>
                    <a:pt x="4572" y="11931"/>
                    <a:pt x="4177" y="11931"/>
                  </a:cubicBezTo>
                  <a:cubicBezTo>
                    <a:pt x="3957" y="11931"/>
                    <a:pt x="3668" y="11966"/>
                    <a:pt x="3296" y="12009"/>
                  </a:cubicBezTo>
                  <a:cubicBezTo>
                    <a:pt x="3487" y="11701"/>
                    <a:pt x="4064" y="11565"/>
                    <a:pt x="4580" y="11565"/>
                  </a:cubicBezTo>
                  <a:cubicBezTo>
                    <a:pt x="4761" y="11565"/>
                    <a:pt x="4935" y="11582"/>
                    <a:pt x="5081" y="11614"/>
                  </a:cubicBezTo>
                  <a:cubicBezTo>
                    <a:pt x="5284" y="11659"/>
                    <a:pt x="5588" y="11695"/>
                    <a:pt x="5882" y="11695"/>
                  </a:cubicBezTo>
                  <a:cubicBezTo>
                    <a:pt x="6400" y="11695"/>
                    <a:pt x="6887" y="11583"/>
                    <a:pt x="6744" y="11207"/>
                  </a:cubicBezTo>
                  <a:cubicBezTo>
                    <a:pt x="6578" y="10766"/>
                    <a:pt x="5904" y="10540"/>
                    <a:pt x="4906" y="10540"/>
                  </a:cubicBezTo>
                  <a:cubicBezTo>
                    <a:pt x="4579" y="10540"/>
                    <a:pt x="4217" y="10564"/>
                    <a:pt x="3826" y="10613"/>
                  </a:cubicBezTo>
                  <a:cubicBezTo>
                    <a:pt x="4290" y="10070"/>
                    <a:pt x="4973" y="9894"/>
                    <a:pt x="5662" y="9894"/>
                  </a:cubicBezTo>
                  <a:cubicBezTo>
                    <a:pt x="6611" y="9894"/>
                    <a:pt x="7571" y="10227"/>
                    <a:pt x="7991" y="10397"/>
                  </a:cubicBezTo>
                  <a:cubicBezTo>
                    <a:pt x="8171" y="10471"/>
                    <a:pt x="8362" y="10508"/>
                    <a:pt x="8543" y="10508"/>
                  </a:cubicBezTo>
                  <a:cubicBezTo>
                    <a:pt x="9084" y="10508"/>
                    <a:pt x="9528" y="10178"/>
                    <a:pt x="9276" y="9544"/>
                  </a:cubicBezTo>
                  <a:cubicBezTo>
                    <a:pt x="9061" y="9005"/>
                    <a:pt x="8142" y="8809"/>
                    <a:pt x="7049" y="8809"/>
                  </a:cubicBezTo>
                  <a:cubicBezTo>
                    <a:pt x="6438" y="8809"/>
                    <a:pt x="5773" y="8870"/>
                    <a:pt x="5145" y="8968"/>
                  </a:cubicBezTo>
                  <a:cubicBezTo>
                    <a:pt x="5566" y="8375"/>
                    <a:pt x="6375" y="8223"/>
                    <a:pt x="7192" y="8223"/>
                  </a:cubicBezTo>
                  <a:cubicBezTo>
                    <a:pt x="7937" y="8223"/>
                    <a:pt x="8690" y="8350"/>
                    <a:pt x="9162" y="8386"/>
                  </a:cubicBezTo>
                  <a:cubicBezTo>
                    <a:pt x="9195" y="8389"/>
                    <a:pt x="9227" y="8390"/>
                    <a:pt x="9259" y="8390"/>
                  </a:cubicBezTo>
                  <a:cubicBezTo>
                    <a:pt x="10193" y="8390"/>
                    <a:pt x="10788" y="7405"/>
                    <a:pt x="9844" y="6974"/>
                  </a:cubicBezTo>
                  <a:cubicBezTo>
                    <a:pt x="9456" y="6797"/>
                    <a:pt x="9026" y="6709"/>
                    <a:pt x="8541" y="6709"/>
                  </a:cubicBezTo>
                  <a:cubicBezTo>
                    <a:pt x="7808" y="6709"/>
                    <a:pt x="6949" y="6909"/>
                    <a:pt x="5913" y="7305"/>
                  </a:cubicBezTo>
                  <a:cubicBezTo>
                    <a:pt x="5972" y="6868"/>
                    <a:pt x="6574" y="6575"/>
                    <a:pt x="7711" y="6393"/>
                  </a:cubicBezTo>
                  <a:cubicBezTo>
                    <a:pt x="8954" y="6194"/>
                    <a:pt x="12398" y="6609"/>
                    <a:pt x="11609" y="5434"/>
                  </a:cubicBezTo>
                  <a:cubicBezTo>
                    <a:pt x="11185" y="4801"/>
                    <a:pt x="10502" y="4656"/>
                    <a:pt x="9879" y="4656"/>
                  </a:cubicBezTo>
                  <a:cubicBezTo>
                    <a:pt x="9350" y="4656"/>
                    <a:pt x="8865" y="4760"/>
                    <a:pt x="8615" y="4760"/>
                  </a:cubicBezTo>
                  <a:cubicBezTo>
                    <a:pt x="8611" y="4760"/>
                    <a:pt x="8606" y="4760"/>
                    <a:pt x="8602" y="4760"/>
                  </a:cubicBezTo>
                  <a:cubicBezTo>
                    <a:pt x="8072" y="4752"/>
                    <a:pt x="7893" y="4272"/>
                    <a:pt x="8653" y="4124"/>
                  </a:cubicBezTo>
                  <a:cubicBezTo>
                    <a:pt x="8718" y="4111"/>
                    <a:pt x="8805" y="4106"/>
                    <a:pt x="8909" y="4106"/>
                  </a:cubicBezTo>
                  <a:cubicBezTo>
                    <a:pt x="9449" y="4106"/>
                    <a:pt x="10444" y="4251"/>
                    <a:pt x="11244" y="4251"/>
                  </a:cubicBezTo>
                  <a:cubicBezTo>
                    <a:pt x="12064" y="4251"/>
                    <a:pt x="12680" y="4098"/>
                    <a:pt x="12394" y="3479"/>
                  </a:cubicBezTo>
                  <a:cubicBezTo>
                    <a:pt x="12064" y="2758"/>
                    <a:pt x="11126" y="2591"/>
                    <a:pt x="10328" y="2591"/>
                  </a:cubicBezTo>
                  <a:cubicBezTo>
                    <a:pt x="9638" y="2591"/>
                    <a:pt x="9051" y="2716"/>
                    <a:pt x="9051" y="2716"/>
                  </a:cubicBezTo>
                  <a:cubicBezTo>
                    <a:pt x="9051" y="2716"/>
                    <a:pt x="12703" y="1155"/>
                    <a:pt x="11605" y="196"/>
                  </a:cubicBezTo>
                  <a:cubicBezTo>
                    <a:pt x="11449" y="59"/>
                    <a:pt x="11268" y="0"/>
                    <a:pt x="1107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
            <p:cNvSpPr/>
            <p:nvPr/>
          </p:nvSpPr>
          <p:spPr>
            <a:xfrm>
              <a:off x="587500" y="2735625"/>
              <a:ext cx="193425" cy="317550"/>
            </a:xfrm>
            <a:custGeom>
              <a:rect b="b" l="l" r="r" t="t"/>
              <a:pathLst>
                <a:path extrusionOk="0" h="12702" w="7737">
                  <a:moveTo>
                    <a:pt x="7678" y="0"/>
                  </a:moveTo>
                  <a:cubicBezTo>
                    <a:pt x="7665" y="0"/>
                    <a:pt x="7653" y="5"/>
                    <a:pt x="7644" y="14"/>
                  </a:cubicBezTo>
                  <a:cubicBezTo>
                    <a:pt x="4586" y="2602"/>
                    <a:pt x="2673" y="5897"/>
                    <a:pt x="1608" y="8205"/>
                  </a:cubicBezTo>
                  <a:cubicBezTo>
                    <a:pt x="450" y="10707"/>
                    <a:pt x="13" y="12620"/>
                    <a:pt x="9" y="12641"/>
                  </a:cubicBezTo>
                  <a:cubicBezTo>
                    <a:pt x="1" y="12666"/>
                    <a:pt x="18" y="12696"/>
                    <a:pt x="47" y="12700"/>
                  </a:cubicBezTo>
                  <a:lnTo>
                    <a:pt x="56" y="12700"/>
                  </a:lnTo>
                  <a:cubicBezTo>
                    <a:pt x="58" y="12701"/>
                    <a:pt x="61" y="12701"/>
                    <a:pt x="64" y="12701"/>
                  </a:cubicBezTo>
                  <a:cubicBezTo>
                    <a:pt x="86" y="12701"/>
                    <a:pt x="107" y="12685"/>
                    <a:pt x="111" y="12662"/>
                  </a:cubicBezTo>
                  <a:cubicBezTo>
                    <a:pt x="115" y="12641"/>
                    <a:pt x="552" y="10737"/>
                    <a:pt x="1701" y="8247"/>
                  </a:cubicBezTo>
                  <a:cubicBezTo>
                    <a:pt x="2766" y="5948"/>
                    <a:pt x="4670" y="2669"/>
                    <a:pt x="7711" y="95"/>
                  </a:cubicBezTo>
                  <a:cubicBezTo>
                    <a:pt x="7733" y="74"/>
                    <a:pt x="7737" y="40"/>
                    <a:pt x="7720" y="19"/>
                  </a:cubicBezTo>
                  <a:cubicBezTo>
                    <a:pt x="7708" y="7"/>
                    <a:pt x="7693" y="0"/>
                    <a:pt x="767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
            <p:cNvSpPr/>
            <p:nvPr/>
          </p:nvSpPr>
          <p:spPr>
            <a:xfrm>
              <a:off x="685275" y="2722075"/>
              <a:ext cx="25900" cy="119000"/>
            </a:xfrm>
            <a:custGeom>
              <a:rect b="b" l="l" r="r" t="t"/>
              <a:pathLst>
                <a:path extrusionOk="0" h="4760" w="1036">
                  <a:moveTo>
                    <a:pt x="977" y="0"/>
                  </a:moveTo>
                  <a:cubicBezTo>
                    <a:pt x="950" y="0"/>
                    <a:pt x="929" y="20"/>
                    <a:pt x="929" y="47"/>
                  </a:cubicBezTo>
                  <a:cubicBezTo>
                    <a:pt x="925" y="81"/>
                    <a:pt x="713" y="3275"/>
                    <a:pt x="17" y="4683"/>
                  </a:cubicBezTo>
                  <a:cubicBezTo>
                    <a:pt x="0" y="4709"/>
                    <a:pt x="13" y="4738"/>
                    <a:pt x="38" y="4751"/>
                  </a:cubicBezTo>
                  <a:cubicBezTo>
                    <a:pt x="47" y="4755"/>
                    <a:pt x="51" y="4760"/>
                    <a:pt x="60" y="4760"/>
                  </a:cubicBezTo>
                  <a:cubicBezTo>
                    <a:pt x="81" y="4760"/>
                    <a:pt x="98" y="4747"/>
                    <a:pt x="110" y="4730"/>
                  </a:cubicBezTo>
                  <a:cubicBezTo>
                    <a:pt x="819" y="3305"/>
                    <a:pt x="1035" y="90"/>
                    <a:pt x="1035" y="56"/>
                  </a:cubicBezTo>
                  <a:cubicBezTo>
                    <a:pt x="1035" y="26"/>
                    <a:pt x="1014" y="1"/>
                    <a:pt x="984" y="1"/>
                  </a:cubicBezTo>
                  <a:cubicBezTo>
                    <a:pt x="982" y="0"/>
                    <a:pt x="979" y="0"/>
                    <a:pt x="9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
            <p:cNvSpPr/>
            <p:nvPr/>
          </p:nvSpPr>
          <p:spPr>
            <a:xfrm>
              <a:off x="722550" y="2780575"/>
              <a:ext cx="108625" cy="11950"/>
            </a:xfrm>
            <a:custGeom>
              <a:rect b="b" l="l" r="r" t="t"/>
              <a:pathLst>
                <a:path extrusionOk="0" h="478" w="4345">
                  <a:moveTo>
                    <a:pt x="2647" y="0"/>
                  </a:moveTo>
                  <a:cubicBezTo>
                    <a:pt x="1254" y="0"/>
                    <a:pt x="85" y="368"/>
                    <a:pt x="70" y="371"/>
                  </a:cubicBezTo>
                  <a:cubicBezTo>
                    <a:pt x="1" y="379"/>
                    <a:pt x="10" y="478"/>
                    <a:pt x="75" y="478"/>
                  </a:cubicBezTo>
                  <a:cubicBezTo>
                    <a:pt x="77" y="478"/>
                    <a:pt x="80" y="477"/>
                    <a:pt x="83" y="477"/>
                  </a:cubicBezTo>
                  <a:cubicBezTo>
                    <a:pt x="87" y="477"/>
                    <a:pt x="95" y="477"/>
                    <a:pt x="100" y="473"/>
                  </a:cubicBezTo>
                  <a:cubicBezTo>
                    <a:pt x="115" y="470"/>
                    <a:pt x="1271" y="106"/>
                    <a:pt x="2645" y="106"/>
                  </a:cubicBezTo>
                  <a:cubicBezTo>
                    <a:pt x="3168" y="106"/>
                    <a:pt x="3721" y="158"/>
                    <a:pt x="4256" y="303"/>
                  </a:cubicBezTo>
                  <a:cubicBezTo>
                    <a:pt x="4261" y="304"/>
                    <a:pt x="4266" y="305"/>
                    <a:pt x="4271" y="305"/>
                  </a:cubicBezTo>
                  <a:cubicBezTo>
                    <a:pt x="4328" y="305"/>
                    <a:pt x="4345" y="217"/>
                    <a:pt x="4286" y="201"/>
                  </a:cubicBezTo>
                  <a:cubicBezTo>
                    <a:pt x="3741" y="54"/>
                    <a:pt x="3178" y="0"/>
                    <a:pt x="264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
            <p:cNvSpPr/>
            <p:nvPr/>
          </p:nvSpPr>
          <p:spPr>
            <a:xfrm>
              <a:off x="645825" y="2760400"/>
              <a:ext cx="26100" cy="145150"/>
            </a:xfrm>
            <a:custGeom>
              <a:rect b="b" l="l" r="r" t="t"/>
              <a:pathLst>
                <a:path extrusionOk="0" h="5806" w="1044">
                  <a:moveTo>
                    <a:pt x="145" y="1"/>
                  </a:moveTo>
                  <a:cubicBezTo>
                    <a:pt x="141" y="1"/>
                    <a:pt x="136" y="2"/>
                    <a:pt x="132" y="3"/>
                  </a:cubicBezTo>
                  <a:cubicBezTo>
                    <a:pt x="102" y="7"/>
                    <a:pt x="85" y="37"/>
                    <a:pt x="94" y="67"/>
                  </a:cubicBezTo>
                  <a:cubicBezTo>
                    <a:pt x="102" y="101"/>
                    <a:pt x="933" y="3443"/>
                    <a:pt x="13" y="5733"/>
                  </a:cubicBezTo>
                  <a:cubicBezTo>
                    <a:pt x="0" y="5759"/>
                    <a:pt x="13" y="5793"/>
                    <a:pt x="43" y="5801"/>
                  </a:cubicBezTo>
                  <a:cubicBezTo>
                    <a:pt x="47" y="5805"/>
                    <a:pt x="51" y="5805"/>
                    <a:pt x="55" y="5805"/>
                  </a:cubicBezTo>
                  <a:cubicBezTo>
                    <a:pt x="81" y="5805"/>
                    <a:pt x="102" y="5793"/>
                    <a:pt x="111" y="5771"/>
                  </a:cubicBezTo>
                  <a:cubicBezTo>
                    <a:pt x="1044" y="3451"/>
                    <a:pt x="204" y="75"/>
                    <a:pt x="195" y="41"/>
                  </a:cubicBezTo>
                  <a:cubicBezTo>
                    <a:pt x="188" y="17"/>
                    <a:pt x="167" y="1"/>
                    <a:pt x="14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
            <p:cNvSpPr/>
            <p:nvPr/>
          </p:nvSpPr>
          <p:spPr>
            <a:xfrm>
              <a:off x="635650" y="2885625"/>
              <a:ext cx="139950" cy="39850"/>
            </a:xfrm>
            <a:custGeom>
              <a:rect b="b" l="l" r="r" t="t"/>
              <a:pathLst>
                <a:path extrusionOk="0" h="1594" w="5598">
                  <a:moveTo>
                    <a:pt x="4858" y="0"/>
                  </a:moveTo>
                  <a:cubicBezTo>
                    <a:pt x="1548" y="0"/>
                    <a:pt x="37" y="1485"/>
                    <a:pt x="21" y="1500"/>
                  </a:cubicBezTo>
                  <a:cubicBezTo>
                    <a:pt x="0" y="1522"/>
                    <a:pt x="0" y="1556"/>
                    <a:pt x="21" y="1577"/>
                  </a:cubicBezTo>
                  <a:cubicBezTo>
                    <a:pt x="30" y="1585"/>
                    <a:pt x="43" y="1590"/>
                    <a:pt x="55" y="1594"/>
                  </a:cubicBezTo>
                  <a:cubicBezTo>
                    <a:pt x="68" y="1594"/>
                    <a:pt x="85" y="1590"/>
                    <a:pt x="98" y="1577"/>
                  </a:cubicBezTo>
                  <a:cubicBezTo>
                    <a:pt x="114" y="1557"/>
                    <a:pt x="1594" y="107"/>
                    <a:pt x="4856" y="107"/>
                  </a:cubicBezTo>
                  <a:cubicBezTo>
                    <a:pt x="5071" y="107"/>
                    <a:pt x="5293" y="113"/>
                    <a:pt x="5523" y="126"/>
                  </a:cubicBezTo>
                  <a:cubicBezTo>
                    <a:pt x="5524" y="126"/>
                    <a:pt x="5525" y="126"/>
                    <a:pt x="5527" y="126"/>
                  </a:cubicBezTo>
                  <a:cubicBezTo>
                    <a:pt x="5595" y="126"/>
                    <a:pt x="5598" y="24"/>
                    <a:pt x="5531" y="20"/>
                  </a:cubicBezTo>
                  <a:cubicBezTo>
                    <a:pt x="5299" y="7"/>
                    <a:pt x="5074" y="0"/>
                    <a:pt x="485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
            <p:cNvSpPr/>
            <p:nvPr/>
          </p:nvSpPr>
          <p:spPr>
            <a:xfrm>
              <a:off x="677750" y="2830950"/>
              <a:ext cx="138800" cy="20875"/>
            </a:xfrm>
            <a:custGeom>
              <a:rect b="b" l="l" r="r" t="t"/>
              <a:pathLst>
                <a:path extrusionOk="0" h="835" w="5552">
                  <a:moveTo>
                    <a:pt x="3236" y="0"/>
                  </a:moveTo>
                  <a:cubicBezTo>
                    <a:pt x="1368" y="0"/>
                    <a:pt x="61" y="726"/>
                    <a:pt x="42" y="735"/>
                  </a:cubicBezTo>
                  <a:cubicBezTo>
                    <a:pt x="0" y="761"/>
                    <a:pt x="13" y="829"/>
                    <a:pt x="64" y="833"/>
                  </a:cubicBezTo>
                  <a:cubicBezTo>
                    <a:pt x="67" y="834"/>
                    <a:pt x="71" y="835"/>
                    <a:pt x="74" y="835"/>
                  </a:cubicBezTo>
                  <a:cubicBezTo>
                    <a:pt x="81" y="835"/>
                    <a:pt x="87" y="832"/>
                    <a:pt x="93" y="829"/>
                  </a:cubicBezTo>
                  <a:cubicBezTo>
                    <a:pt x="112" y="819"/>
                    <a:pt x="1399" y="104"/>
                    <a:pt x="3239" y="104"/>
                  </a:cubicBezTo>
                  <a:cubicBezTo>
                    <a:pt x="3915" y="104"/>
                    <a:pt x="4665" y="201"/>
                    <a:pt x="5454" y="464"/>
                  </a:cubicBezTo>
                  <a:cubicBezTo>
                    <a:pt x="5463" y="468"/>
                    <a:pt x="5471" y="470"/>
                    <a:pt x="5479" y="470"/>
                  </a:cubicBezTo>
                  <a:cubicBezTo>
                    <a:pt x="5530" y="470"/>
                    <a:pt x="5551" y="381"/>
                    <a:pt x="5488" y="366"/>
                  </a:cubicBezTo>
                  <a:cubicBezTo>
                    <a:pt x="4686" y="98"/>
                    <a:pt x="3923" y="0"/>
                    <a:pt x="323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
            <p:cNvSpPr/>
            <p:nvPr/>
          </p:nvSpPr>
          <p:spPr>
            <a:xfrm>
              <a:off x="596100" y="2825250"/>
              <a:ext cx="38600" cy="135425"/>
            </a:xfrm>
            <a:custGeom>
              <a:rect b="b" l="l" r="r" t="t"/>
              <a:pathLst>
                <a:path extrusionOk="0" h="5417" w="1544">
                  <a:moveTo>
                    <a:pt x="63" y="0"/>
                  </a:moveTo>
                  <a:cubicBezTo>
                    <a:pt x="53" y="0"/>
                    <a:pt x="43" y="3"/>
                    <a:pt x="34" y="9"/>
                  </a:cubicBezTo>
                  <a:cubicBezTo>
                    <a:pt x="9" y="22"/>
                    <a:pt x="0" y="56"/>
                    <a:pt x="17" y="81"/>
                  </a:cubicBezTo>
                  <a:cubicBezTo>
                    <a:pt x="30" y="102"/>
                    <a:pt x="1434" y="2469"/>
                    <a:pt x="937" y="5358"/>
                  </a:cubicBezTo>
                  <a:cubicBezTo>
                    <a:pt x="933" y="5383"/>
                    <a:pt x="950" y="5413"/>
                    <a:pt x="980" y="5417"/>
                  </a:cubicBezTo>
                  <a:lnTo>
                    <a:pt x="984" y="5417"/>
                  </a:lnTo>
                  <a:cubicBezTo>
                    <a:pt x="1010" y="5417"/>
                    <a:pt x="1035" y="5400"/>
                    <a:pt x="1039" y="5374"/>
                  </a:cubicBezTo>
                  <a:cubicBezTo>
                    <a:pt x="1544" y="2448"/>
                    <a:pt x="119" y="47"/>
                    <a:pt x="106" y="26"/>
                  </a:cubicBezTo>
                  <a:cubicBezTo>
                    <a:pt x="98" y="10"/>
                    <a:pt x="81" y="0"/>
                    <a:pt x="6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
            <p:cNvSpPr/>
            <p:nvPr/>
          </p:nvSpPr>
          <p:spPr>
            <a:xfrm>
              <a:off x="565825" y="2909600"/>
              <a:ext cx="46525" cy="92650"/>
            </a:xfrm>
            <a:custGeom>
              <a:rect b="b" l="l" r="r" t="t"/>
              <a:pathLst>
                <a:path extrusionOk="0" h="3706" w="1861">
                  <a:moveTo>
                    <a:pt x="77" y="1"/>
                  </a:moveTo>
                  <a:cubicBezTo>
                    <a:pt x="36" y="1"/>
                    <a:pt x="1" y="55"/>
                    <a:pt x="40" y="92"/>
                  </a:cubicBezTo>
                  <a:cubicBezTo>
                    <a:pt x="57" y="113"/>
                    <a:pt x="1746" y="1788"/>
                    <a:pt x="1495" y="3646"/>
                  </a:cubicBezTo>
                  <a:cubicBezTo>
                    <a:pt x="1491" y="3676"/>
                    <a:pt x="1512" y="3701"/>
                    <a:pt x="1542" y="3706"/>
                  </a:cubicBezTo>
                  <a:lnTo>
                    <a:pt x="1546" y="3706"/>
                  </a:lnTo>
                  <a:cubicBezTo>
                    <a:pt x="1572" y="3706"/>
                    <a:pt x="1597" y="3684"/>
                    <a:pt x="1597" y="3659"/>
                  </a:cubicBezTo>
                  <a:cubicBezTo>
                    <a:pt x="1860" y="1750"/>
                    <a:pt x="134" y="32"/>
                    <a:pt x="113" y="15"/>
                  </a:cubicBezTo>
                  <a:cubicBezTo>
                    <a:pt x="101" y="5"/>
                    <a:pt x="89" y="1"/>
                    <a:pt x="7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
            <p:cNvSpPr/>
            <p:nvPr/>
          </p:nvSpPr>
          <p:spPr>
            <a:xfrm>
              <a:off x="556900" y="2968325"/>
              <a:ext cx="40375" cy="59900"/>
            </a:xfrm>
            <a:custGeom>
              <a:rect b="b" l="l" r="r" t="t"/>
              <a:pathLst>
                <a:path extrusionOk="0" h="2396" w="1615">
                  <a:moveTo>
                    <a:pt x="77" y="0"/>
                  </a:moveTo>
                  <a:cubicBezTo>
                    <a:pt x="34" y="0"/>
                    <a:pt x="1" y="63"/>
                    <a:pt x="45" y="97"/>
                  </a:cubicBezTo>
                  <a:cubicBezTo>
                    <a:pt x="62" y="110"/>
                    <a:pt x="1348" y="1089"/>
                    <a:pt x="1509" y="2349"/>
                  </a:cubicBezTo>
                  <a:cubicBezTo>
                    <a:pt x="1509" y="2374"/>
                    <a:pt x="1530" y="2391"/>
                    <a:pt x="1555" y="2396"/>
                  </a:cubicBezTo>
                  <a:lnTo>
                    <a:pt x="1568" y="2391"/>
                  </a:lnTo>
                  <a:cubicBezTo>
                    <a:pt x="1598" y="2391"/>
                    <a:pt x="1615" y="2362"/>
                    <a:pt x="1611" y="2336"/>
                  </a:cubicBezTo>
                  <a:cubicBezTo>
                    <a:pt x="1449" y="1030"/>
                    <a:pt x="164" y="54"/>
                    <a:pt x="109" y="12"/>
                  </a:cubicBezTo>
                  <a:cubicBezTo>
                    <a:pt x="99" y="4"/>
                    <a:pt x="88"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
            <p:cNvSpPr/>
            <p:nvPr/>
          </p:nvSpPr>
          <p:spPr>
            <a:xfrm>
              <a:off x="626725" y="2931125"/>
              <a:ext cx="123750" cy="12800"/>
            </a:xfrm>
            <a:custGeom>
              <a:rect b="b" l="l" r="r" t="t"/>
              <a:pathLst>
                <a:path extrusionOk="0" h="512" w="4950">
                  <a:moveTo>
                    <a:pt x="2385" y="1"/>
                  </a:moveTo>
                  <a:cubicBezTo>
                    <a:pt x="846" y="1"/>
                    <a:pt x="48" y="404"/>
                    <a:pt x="39" y="410"/>
                  </a:cubicBezTo>
                  <a:cubicBezTo>
                    <a:pt x="9" y="423"/>
                    <a:pt x="1" y="457"/>
                    <a:pt x="14" y="482"/>
                  </a:cubicBezTo>
                  <a:cubicBezTo>
                    <a:pt x="22" y="499"/>
                    <a:pt x="39" y="508"/>
                    <a:pt x="56" y="512"/>
                  </a:cubicBezTo>
                  <a:cubicBezTo>
                    <a:pt x="69" y="512"/>
                    <a:pt x="77" y="512"/>
                    <a:pt x="90" y="508"/>
                  </a:cubicBezTo>
                  <a:cubicBezTo>
                    <a:pt x="99" y="502"/>
                    <a:pt x="876" y="108"/>
                    <a:pt x="2385" y="108"/>
                  </a:cubicBezTo>
                  <a:cubicBezTo>
                    <a:pt x="3063" y="108"/>
                    <a:pt x="3890" y="188"/>
                    <a:pt x="4862" y="418"/>
                  </a:cubicBezTo>
                  <a:cubicBezTo>
                    <a:pt x="4867" y="420"/>
                    <a:pt x="4871" y="420"/>
                    <a:pt x="4876" y="420"/>
                  </a:cubicBezTo>
                  <a:cubicBezTo>
                    <a:pt x="4933" y="420"/>
                    <a:pt x="4950" y="328"/>
                    <a:pt x="4883" y="312"/>
                  </a:cubicBezTo>
                  <a:cubicBezTo>
                    <a:pt x="3906" y="81"/>
                    <a:pt x="3072" y="1"/>
                    <a:pt x="23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
            <p:cNvSpPr/>
            <p:nvPr/>
          </p:nvSpPr>
          <p:spPr>
            <a:xfrm>
              <a:off x="609975" y="2975025"/>
              <a:ext cx="83050" cy="8450"/>
            </a:xfrm>
            <a:custGeom>
              <a:rect b="b" l="l" r="r" t="t"/>
              <a:pathLst>
                <a:path extrusionOk="0" h="338" w="3322">
                  <a:moveTo>
                    <a:pt x="1904" y="0"/>
                  </a:moveTo>
                  <a:cubicBezTo>
                    <a:pt x="852" y="0"/>
                    <a:pt x="56" y="229"/>
                    <a:pt x="47" y="232"/>
                  </a:cubicBezTo>
                  <a:cubicBezTo>
                    <a:pt x="18" y="240"/>
                    <a:pt x="1" y="270"/>
                    <a:pt x="9" y="300"/>
                  </a:cubicBezTo>
                  <a:cubicBezTo>
                    <a:pt x="18" y="321"/>
                    <a:pt x="35" y="338"/>
                    <a:pt x="56" y="338"/>
                  </a:cubicBezTo>
                  <a:lnTo>
                    <a:pt x="77" y="338"/>
                  </a:lnTo>
                  <a:cubicBezTo>
                    <a:pt x="86" y="335"/>
                    <a:pt x="871" y="110"/>
                    <a:pt x="1909" y="110"/>
                  </a:cubicBezTo>
                  <a:cubicBezTo>
                    <a:pt x="2321" y="110"/>
                    <a:pt x="2773" y="146"/>
                    <a:pt x="3233" y="244"/>
                  </a:cubicBezTo>
                  <a:cubicBezTo>
                    <a:pt x="3237" y="245"/>
                    <a:pt x="3240" y="246"/>
                    <a:pt x="3244" y="246"/>
                  </a:cubicBezTo>
                  <a:cubicBezTo>
                    <a:pt x="3303" y="246"/>
                    <a:pt x="3322" y="150"/>
                    <a:pt x="3254" y="138"/>
                  </a:cubicBezTo>
                  <a:cubicBezTo>
                    <a:pt x="2786" y="37"/>
                    <a:pt x="2324" y="0"/>
                    <a:pt x="190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
            <p:cNvSpPr/>
            <p:nvPr/>
          </p:nvSpPr>
          <p:spPr>
            <a:xfrm>
              <a:off x="597250" y="3007325"/>
              <a:ext cx="47425" cy="11900"/>
            </a:xfrm>
            <a:custGeom>
              <a:rect b="b" l="l" r="r" t="t"/>
              <a:pathLst>
                <a:path extrusionOk="0" h="476" w="1897">
                  <a:moveTo>
                    <a:pt x="1710" y="1"/>
                  </a:moveTo>
                  <a:cubicBezTo>
                    <a:pt x="933" y="1"/>
                    <a:pt x="75" y="357"/>
                    <a:pt x="39" y="373"/>
                  </a:cubicBezTo>
                  <a:cubicBezTo>
                    <a:pt x="13" y="386"/>
                    <a:pt x="1" y="416"/>
                    <a:pt x="9" y="441"/>
                  </a:cubicBezTo>
                  <a:cubicBezTo>
                    <a:pt x="18" y="462"/>
                    <a:pt x="35" y="475"/>
                    <a:pt x="56" y="475"/>
                  </a:cubicBezTo>
                  <a:cubicBezTo>
                    <a:pt x="64" y="475"/>
                    <a:pt x="73" y="475"/>
                    <a:pt x="81" y="471"/>
                  </a:cubicBezTo>
                  <a:cubicBezTo>
                    <a:pt x="89" y="467"/>
                    <a:pt x="950" y="107"/>
                    <a:pt x="1707" y="107"/>
                  </a:cubicBezTo>
                  <a:cubicBezTo>
                    <a:pt x="1751" y="107"/>
                    <a:pt x="1794" y="108"/>
                    <a:pt x="1837" y="110"/>
                  </a:cubicBezTo>
                  <a:cubicBezTo>
                    <a:pt x="1840" y="111"/>
                    <a:pt x="1842" y="111"/>
                    <a:pt x="1844" y="111"/>
                  </a:cubicBezTo>
                  <a:cubicBezTo>
                    <a:pt x="1871" y="111"/>
                    <a:pt x="1893" y="87"/>
                    <a:pt x="1897" y="64"/>
                  </a:cubicBezTo>
                  <a:cubicBezTo>
                    <a:pt x="1897" y="34"/>
                    <a:pt x="1875" y="9"/>
                    <a:pt x="1846" y="4"/>
                  </a:cubicBezTo>
                  <a:cubicBezTo>
                    <a:pt x="1801" y="2"/>
                    <a:pt x="1756" y="1"/>
                    <a:pt x="17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
            <p:cNvSpPr/>
            <p:nvPr/>
          </p:nvSpPr>
          <p:spPr>
            <a:xfrm>
              <a:off x="288750" y="2860325"/>
              <a:ext cx="164650" cy="151800"/>
            </a:xfrm>
            <a:custGeom>
              <a:rect b="b" l="l" r="r" t="t"/>
              <a:pathLst>
                <a:path extrusionOk="0" h="6072" w="6586">
                  <a:moveTo>
                    <a:pt x="3291" y="1"/>
                  </a:moveTo>
                  <a:cubicBezTo>
                    <a:pt x="3104" y="1"/>
                    <a:pt x="2911" y="150"/>
                    <a:pt x="2798" y="498"/>
                  </a:cubicBezTo>
                  <a:cubicBezTo>
                    <a:pt x="2539" y="1287"/>
                    <a:pt x="3264" y="2792"/>
                    <a:pt x="3264" y="2792"/>
                  </a:cubicBezTo>
                  <a:cubicBezTo>
                    <a:pt x="2844" y="2322"/>
                    <a:pt x="2454" y="1830"/>
                    <a:pt x="2093" y="1316"/>
                  </a:cubicBezTo>
                  <a:cubicBezTo>
                    <a:pt x="1864" y="980"/>
                    <a:pt x="1571" y="815"/>
                    <a:pt x="1340" y="815"/>
                  </a:cubicBezTo>
                  <a:cubicBezTo>
                    <a:pt x="1066" y="815"/>
                    <a:pt x="880" y="1046"/>
                    <a:pt x="991" y="1499"/>
                  </a:cubicBezTo>
                  <a:cubicBezTo>
                    <a:pt x="1194" y="2334"/>
                    <a:pt x="2942" y="3089"/>
                    <a:pt x="2942" y="3089"/>
                  </a:cubicBezTo>
                  <a:cubicBezTo>
                    <a:pt x="2942" y="3089"/>
                    <a:pt x="2161" y="2873"/>
                    <a:pt x="1334" y="2729"/>
                  </a:cubicBezTo>
                  <a:cubicBezTo>
                    <a:pt x="1242" y="2713"/>
                    <a:pt x="1152" y="2706"/>
                    <a:pt x="1067" y="2706"/>
                  </a:cubicBezTo>
                  <a:cubicBezTo>
                    <a:pt x="391" y="2706"/>
                    <a:pt x="1" y="3163"/>
                    <a:pt x="732" y="3479"/>
                  </a:cubicBezTo>
                  <a:cubicBezTo>
                    <a:pt x="949" y="3573"/>
                    <a:pt x="1213" y="3607"/>
                    <a:pt x="1485" y="3607"/>
                  </a:cubicBezTo>
                  <a:cubicBezTo>
                    <a:pt x="1897" y="3607"/>
                    <a:pt x="2325" y="3529"/>
                    <a:pt x="2633" y="3456"/>
                  </a:cubicBezTo>
                  <a:lnTo>
                    <a:pt x="2633" y="3456"/>
                  </a:lnTo>
                  <a:cubicBezTo>
                    <a:pt x="2138" y="3603"/>
                    <a:pt x="1364" y="3869"/>
                    <a:pt x="1080" y="4171"/>
                  </a:cubicBezTo>
                  <a:cubicBezTo>
                    <a:pt x="726" y="4545"/>
                    <a:pt x="840" y="5056"/>
                    <a:pt x="1306" y="5056"/>
                  </a:cubicBezTo>
                  <a:cubicBezTo>
                    <a:pt x="1410" y="5056"/>
                    <a:pt x="1532" y="5030"/>
                    <a:pt x="1669" y="4972"/>
                  </a:cubicBezTo>
                  <a:cubicBezTo>
                    <a:pt x="2428" y="4654"/>
                    <a:pt x="3154" y="3649"/>
                    <a:pt x="3154" y="3649"/>
                  </a:cubicBezTo>
                  <a:lnTo>
                    <a:pt x="3154" y="3649"/>
                  </a:lnTo>
                  <a:cubicBezTo>
                    <a:pt x="3154" y="3649"/>
                    <a:pt x="2509" y="4650"/>
                    <a:pt x="2297" y="5138"/>
                  </a:cubicBezTo>
                  <a:cubicBezTo>
                    <a:pt x="2135" y="5521"/>
                    <a:pt x="2177" y="6072"/>
                    <a:pt x="2490" y="6072"/>
                  </a:cubicBezTo>
                  <a:cubicBezTo>
                    <a:pt x="2578" y="6072"/>
                    <a:pt x="2689" y="6027"/>
                    <a:pt x="2823" y="5923"/>
                  </a:cubicBezTo>
                  <a:cubicBezTo>
                    <a:pt x="3429" y="5452"/>
                    <a:pt x="3502" y="3662"/>
                    <a:pt x="3502" y="3662"/>
                  </a:cubicBezTo>
                  <a:lnTo>
                    <a:pt x="3502" y="3662"/>
                  </a:lnTo>
                  <a:cubicBezTo>
                    <a:pt x="3502" y="3662"/>
                    <a:pt x="3493" y="4498"/>
                    <a:pt x="3714" y="5274"/>
                  </a:cubicBezTo>
                  <a:cubicBezTo>
                    <a:pt x="3822" y="5652"/>
                    <a:pt x="4048" y="5833"/>
                    <a:pt x="4256" y="5833"/>
                  </a:cubicBezTo>
                  <a:cubicBezTo>
                    <a:pt x="4472" y="5833"/>
                    <a:pt x="4670" y="5639"/>
                    <a:pt x="4698" y="5269"/>
                  </a:cubicBezTo>
                  <a:cubicBezTo>
                    <a:pt x="4753" y="4540"/>
                    <a:pt x="3863" y="3624"/>
                    <a:pt x="3862" y="3624"/>
                  </a:cubicBezTo>
                  <a:lnTo>
                    <a:pt x="3862" y="3624"/>
                  </a:lnTo>
                  <a:cubicBezTo>
                    <a:pt x="3862" y="3624"/>
                    <a:pt x="4579" y="4353"/>
                    <a:pt x="5037" y="4642"/>
                  </a:cubicBezTo>
                  <a:cubicBezTo>
                    <a:pt x="5166" y="4724"/>
                    <a:pt x="5321" y="4762"/>
                    <a:pt x="5471" y="4762"/>
                  </a:cubicBezTo>
                  <a:cubicBezTo>
                    <a:pt x="5849" y="4762"/>
                    <a:pt x="6193" y="4517"/>
                    <a:pt x="5996" y="4107"/>
                  </a:cubicBezTo>
                  <a:cubicBezTo>
                    <a:pt x="5720" y="3530"/>
                    <a:pt x="4049" y="3310"/>
                    <a:pt x="4049" y="3310"/>
                  </a:cubicBezTo>
                  <a:cubicBezTo>
                    <a:pt x="4049" y="3310"/>
                    <a:pt x="4978" y="3280"/>
                    <a:pt x="5682" y="3153"/>
                  </a:cubicBezTo>
                  <a:cubicBezTo>
                    <a:pt x="6382" y="3021"/>
                    <a:pt x="6585" y="2288"/>
                    <a:pt x="5822" y="2165"/>
                  </a:cubicBezTo>
                  <a:cubicBezTo>
                    <a:pt x="5772" y="2157"/>
                    <a:pt x="5721" y="2153"/>
                    <a:pt x="5669" y="2153"/>
                  </a:cubicBezTo>
                  <a:cubicBezTo>
                    <a:pt x="4921" y="2153"/>
                    <a:pt x="3968" y="2928"/>
                    <a:pt x="3968" y="2928"/>
                  </a:cubicBezTo>
                  <a:cubicBezTo>
                    <a:pt x="3968" y="2928"/>
                    <a:pt x="4944" y="2003"/>
                    <a:pt x="5249" y="1673"/>
                  </a:cubicBezTo>
                  <a:cubicBezTo>
                    <a:pt x="5539" y="1354"/>
                    <a:pt x="5695" y="579"/>
                    <a:pt x="5047" y="579"/>
                  </a:cubicBezTo>
                  <a:cubicBezTo>
                    <a:pt x="5022" y="579"/>
                    <a:pt x="4996" y="580"/>
                    <a:pt x="4969" y="583"/>
                  </a:cubicBezTo>
                  <a:cubicBezTo>
                    <a:pt x="4235" y="646"/>
                    <a:pt x="3637" y="2733"/>
                    <a:pt x="3637" y="2733"/>
                  </a:cubicBezTo>
                  <a:cubicBezTo>
                    <a:pt x="3637" y="2733"/>
                    <a:pt x="3862" y="1333"/>
                    <a:pt x="3798" y="638"/>
                  </a:cubicBezTo>
                  <a:cubicBezTo>
                    <a:pt x="3760" y="247"/>
                    <a:pt x="3531" y="1"/>
                    <a:pt x="329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
            <p:cNvSpPr/>
            <p:nvPr/>
          </p:nvSpPr>
          <p:spPr>
            <a:xfrm>
              <a:off x="378600" y="2894250"/>
              <a:ext cx="30975" cy="42475"/>
            </a:xfrm>
            <a:custGeom>
              <a:rect b="b" l="l" r="r" t="t"/>
              <a:pathLst>
                <a:path extrusionOk="0" h="1699" w="1239">
                  <a:moveTo>
                    <a:pt x="1201" y="0"/>
                  </a:moveTo>
                  <a:cubicBezTo>
                    <a:pt x="1196" y="0"/>
                    <a:pt x="1190" y="2"/>
                    <a:pt x="1184" y="6"/>
                  </a:cubicBezTo>
                  <a:cubicBezTo>
                    <a:pt x="574" y="502"/>
                    <a:pt x="14" y="1652"/>
                    <a:pt x="5" y="1664"/>
                  </a:cubicBezTo>
                  <a:cubicBezTo>
                    <a:pt x="1" y="1677"/>
                    <a:pt x="5" y="1694"/>
                    <a:pt x="18" y="1698"/>
                  </a:cubicBezTo>
                  <a:lnTo>
                    <a:pt x="31" y="1698"/>
                  </a:lnTo>
                  <a:cubicBezTo>
                    <a:pt x="39" y="1698"/>
                    <a:pt x="48" y="1694"/>
                    <a:pt x="56" y="1686"/>
                  </a:cubicBezTo>
                  <a:cubicBezTo>
                    <a:pt x="60" y="1677"/>
                    <a:pt x="616" y="536"/>
                    <a:pt x="1218" y="48"/>
                  </a:cubicBezTo>
                  <a:cubicBezTo>
                    <a:pt x="1239" y="31"/>
                    <a:pt x="1223" y="0"/>
                    <a:pt x="120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
            <p:cNvSpPr/>
            <p:nvPr/>
          </p:nvSpPr>
          <p:spPr>
            <a:xfrm>
              <a:off x="379950" y="2926100"/>
              <a:ext cx="51500" cy="14450"/>
            </a:xfrm>
            <a:custGeom>
              <a:rect b="b" l="l" r="r" t="t"/>
              <a:pathLst>
                <a:path extrusionOk="0" h="578" w="2060">
                  <a:moveTo>
                    <a:pt x="2016" y="0"/>
                  </a:moveTo>
                  <a:cubicBezTo>
                    <a:pt x="1252" y="0"/>
                    <a:pt x="44" y="522"/>
                    <a:pt x="32" y="526"/>
                  </a:cubicBezTo>
                  <a:cubicBezTo>
                    <a:pt x="0" y="530"/>
                    <a:pt x="5" y="578"/>
                    <a:pt x="33" y="578"/>
                  </a:cubicBezTo>
                  <a:cubicBezTo>
                    <a:pt x="36" y="578"/>
                    <a:pt x="38" y="578"/>
                    <a:pt x="40" y="577"/>
                  </a:cubicBezTo>
                  <a:cubicBezTo>
                    <a:pt x="44" y="577"/>
                    <a:pt x="49" y="577"/>
                    <a:pt x="53" y="573"/>
                  </a:cubicBezTo>
                  <a:cubicBezTo>
                    <a:pt x="66" y="569"/>
                    <a:pt x="1265" y="55"/>
                    <a:pt x="2016" y="55"/>
                  </a:cubicBezTo>
                  <a:cubicBezTo>
                    <a:pt x="2019" y="55"/>
                    <a:pt x="2022" y="55"/>
                    <a:pt x="2025" y="55"/>
                  </a:cubicBezTo>
                  <a:cubicBezTo>
                    <a:pt x="2059" y="55"/>
                    <a:pt x="2059" y="0"/>
                    <a:pt x="2025" y="0"/>
                  </a:cubicBezTo>
                  <a:cubicBezTo>
                    <a:pt x="2022" y="0"/>
                    <a:pt x="2019" y="0"/>
                    <a:pt x="20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
            <p:cNvSpPr/>
            <p:nvPr/>
          </p:nvSpPr>
          <p:spPr>
            <a:xfrm>
              <a:off x="377350" y="2943125"/>
              <a:ext cx="47625" cy="23825"/>
            </a:xfrm>
            <a:custGeom>
              <a:rect b="b" l="l" r="r" t="t"/>
              <a:pathLst>
                <a:path extrusionOk="0" h="953" w="1905">
                  <a:moveTo>
                    <a:pt x="27" y="1"/>
                  </a:moveTo>
                  <a:cubicBezTo>
                    <a:pt x="17" y="1"/>
                    <a:pt x="8" y="9"/>
                    <a:pt x="4" y="23"/>
                  </a:cubicBezTo>
                  <a:cubicBezTo>
                    <a:pt x="0" y="36"/>
                    <a:pt x="8" y="49"/>
                    <a:pt x="21" y="53"/>
                  </a:cubicBezTo>
                  <a:cubicBezTo>
                    <a:pt x="34" y="57"/>
                    <a:pt x="1306" y="358"/>
                    <a:pt x="1849" y="944"/>
                  </a:cubicBezTo>
                  <a:cubicBezTo>
                    <a:pt x="1854" y="948"/>
                    <a:pt x="1858" y="952"/>
                    <a:pt x="1866" y="952"/>
                  </a:cubicBezTo>
                  <a:lnTo>
                    <a:pt x="1870" y="952"/>
                  </a:lnTo>
                  <a:cubicBezTo>
                    <a:pt x="1892" y="952"/>
                    <a:pt x="1904" y="927"/>
                    <a:pt x="1892" y="905"/>
                  </a:cubicBezTo>
                  <a:cubicBezTo>
                    <a:pt x="1336" y="316"/>
                    <a:pt x="89" y="15"/>
                    <a:pt x="34" y="2"/>
                  </a:cubicBezTo>
                  <a:cubicBezTo>
                    <a:pt x="32" y="1"/>
                    <a:pt x="30" y="1"/>
                    <a:pt x="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
            <p:cNvSpPr/>
            <p:nvPr/>
          </p:nvSpPr>
          <p:spPr>
            <a:xfrm>
              <a:off x="377025" y="2946125"/>
              <a:ext cx="18800" cy="49350"/>
            </a:xfrm>
            <a:custGeom>
              <a:rect b="b" l="l" r="r" t="t"/>
              <a:pathLst>
                <a:path extrusionOk="0" h="1974" w="752">
                  <a:moveTo>
                    <a:pt x="34" y="0"/>
                  </a:moveTo>
                  <a:cubicBezTo>
                    <a:pt x="17" y="0"/>
                    <a:pt x="0" y="19"/>
                    <a:pt x="9" y="39"/>
                  </a:cubicBezTo>
                  <a:cubicBezTo>
                    <a:pt x="17" y="52"/>
                    <a:pt x="641" y="1167"/>
                    <a:pt x="700" y="1948"/>
                  </a:cubicBezTo>
                  <a:cubicBezTo>
                    <a:pt x="700" y="1960"/>
                    <a:pt x="709" y="1973"/>
                    <a:pt x="721" y="1973"/>
                  </a:cubicBezTo>
                  <a:lnTo>
                    <a:pt x="726" y="1973"/>
                  </a:lnTo>
                  <a:cubicBezTo>
                    <a:pt x="743" y="1973"/>
                    <a:pt x="751" y="1960"/>
                    <a:pt x="751" y="1943"/>
                  </a:cubicBezTo>
                  <a:cubicBezTo>
                    <a:pt x="692" y="1154"/>
                    <a:pt x="64" y="26"/>
                    <a:pt x="55" y="14"/>
                  </a:cubicBezTo>
                  <a:cubicBezTo>
                    <a:pt x="50" y="4"/>
                    <a:pt x="42" y="0"/>
                    <a:pt x="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
            <p:cNvSpPr/>
            <p:nvPr/>
          </p:nvSpPr>
          <p:spPr>
            <a:xfrm>
              <a:off x="354325" y="2946900"/>
              <a:ext cx="19675" cy="50375"/>
            </a:xfrm>
            <a:custGeom>
              <a:rect b="b" l="l" r="r" t="t"/>
              <a:pathLst>
                <a:path extrusionOk="0" h="2015" w="787">
                  <a:moveTo>
                    <a:pt x="752" y="1"/>
                  </a:moveTo>
                  <a:cubicBezTo>
                    <a:pt x="741" y="1"/>
                    <a:pt x="729" y="7"/>
                    <a:pt x="726" y="21"/>
                  </a:cubicBezTo>
                  <a:cubicBezTo>
                    <a:pt x="722" y="33"/>
                    <a:pt x="382" y="1357"/>
                    <a:pt x="9" y="1976"/>
                  </a:cubicBezTo>
                  <a:cubicBezTo>
                    <a:pt x="1" y="1984"/>
                    <a:pt x="5" y="2001"/>
                    <a:pt x="18" y="2010"/>
                  </a:cubicBezTo>
                  <a:cubicBezTo>
                    <a:pt x="22" y="2014"/>
                    <a:pt x="26" y="2014"/>
                    <a:pt x="30" y="2014"/>
                  </a:cubicBezTo>
                  <a:cubicBezTo>
                    <a:pt x="39" y="2014"/>
                    <a:pt x="52" y="2010"/>
                    <a:pt x="56" y="2001"/>
                  </a:cubicBezTo>
                  <a:cubicBezTo>
                    <a:pt x="433" y="1378"/>
                    <a:pt x="777" y="50"/>
                    <a:pt x="781" y="33"/>
                  </a:cubicBezTo>
                  <a:cubicBezTo>
                    <a:pt x="786" y="13"/>
                    <a:pt x="769" y="1"/>
                    <a:pt x="75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
            <p:cNvSpPr/>
            <p:nvPr/>
          </p:nvSpPr>
          <p:spPr>
            <a:xfrm>
              <a:off x="324000" y="2943375"/>
              <a:ext cx="46675" cy="30025"/>
            </a:xfrm>
            <a:custGeom>
              <a:rect b="b" l="l" r="r" t="t"/>
              <a:pathLst>
                <a:path extrusionOk="0" h="1201" w="1867">
                  <a:moveTo>
                    <a:pt x="1839" y="0"/>
                  </a:moveTo>
                  <a:cubicBezTo>
                    <a:pt x="1834" y="0"/>
                    <a:pt x="1829" y="2"/>
                    <a:pt x="1824" y="5"/>
                  </a:cubicBezTo>
                  <a:cubicBezTo>
                    <a:pt x="1816" y="9"/>
                    <a:pt x="527" y="692"/>
                    <a:pt x="13" y="1154"/>
                  </a:cubicBezTo>
                  <a:cubicBezTo>
                    <a:pt x="1" y="1163"/>
                    <a:pt x="1" y="1180"/>
                    <a:pt x="13" y="1192"/>
                  </a:cubicBezTo>
                  <a:cubicBezTo>
                    <a:pt x="13" y="1197"/>
                    <a:pt x="22" y="1197"/>
                    <a:pt x="26" y="1201"/>
                  </a:cubicBezTo>
                  <a:cubicBezTo>
                    <a:pt x="34" y="1201"/>
                    <a:pt x="43" y="1197"/>
                    <a:pt x="47" y="1192"/>
                  </a:cubicBezTo>
                  <a:cubicBezTo>
                    <a:pt x="560" y="734"/>
                    <a:pt x="1837" y="56"/>
                    <a:pt x="1850" y="51"/>
                  </a:cubicBezTo>
                  <a:cubicBezTo>
                    <a:pt x="1863" y="43"/>
                    <a:pt x="1867" y="26"/>
                    <a:pt x="1863" y="13"/>
                  </a:cubicBezTo>
                  <a:cubicBezTo>
                    <a:pt x="1857" y="5"/>
                    <a:pt x="1848" y="0"/>
                    <a:pt x="183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
            <p:cNvSpPr/>
            <p:nvPr/>
          </p:nvSpPr>
          <p:spPr>
            <a:xfrm>
              <a:off x="305650" y="2937750"/>
              <a:ext cx="65150" cy="4575"/>
            </a:xfrm>
            <a:custGeom>
              <a:rect b="b" l="l" r="r" t="t"/>
              <a:pathLst>
                <a:path extrusionOk="0" h="183" w="2606">
                  <a:moveTo>
                    <a:pt x="30" y="1"/>
                  </a:moveTo>
                  <a:cubicBezTo>
                    <a:pt x="14" y="1"/>
                    <a:pt x="1" y="9"/>
                    <a:pt x="1" y="22"/>
                  </a:cubicBezTo>
                  <a:cubicBezTo>
                    <a:pt x="1" y="39"/>
                    <a:pt x="9" y="52"/>
                    <a:pt x="26" y="52"/>
                  </a:cubicBezTo>
                  <a:cubicBezTo>
                    <a:pt x="56" y="56"/>
                    <a:pt x="383" y="86"/>
                    <a:pt x="798" y="120"/>
                  </a:cubicBezTo>
                  <a:cubicBezTo>
                    <a:pt x="1223" y="151"/>
                    <a:pt x="1740" y="183"/>
                    <a:pt x="2131" y="183"/>
                  </a:cubicBezTo>
                  <a:cubicBezTo>
                    <a:pt x="2318" y="183"/>
                    <a:pt x="2477" y="175"/>
                    <a:pt x="2584" y="158"/>
                  </a:cubicBezTo>
                  <a:cubicBezTo>
                    <a:pt x="2597" y="153"/>
                    <a:pt x="2605" y="141"/>
                    <a:pt x="2605" y="128"/>
                  </a:cubicBezTo>
                  <a:cubicBezTo>
                    <a:pt x="2602" y="114"/>
                    <a:pt x="2592" y="106"/>
                    <a:pt x="2582" y="106"/>
                  </a:cubicBezTo>
                  <a:cubicBezTo>
                    <a:pt x="2580" y="106"/>
                    <a:pt x="2578" y="106"/>
                    <a:pt x="2575" y="107"/>
                  </a:cubicBezTo>
                  <a:cubicBezTo>
                    <a:pt x="2474" y="123"/>
                    <a:pt x="2324" y="130"/>
                    <a:pt x="2145" y="130"/>
                  </a:cubicBezTo>
                  <a:cubicBezTo>
                    <a:pt x="1363" y="130"/>
                    <a:pt x="44"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
            <p:cNvSpPr/>
            <p:nvPr/>
          </p:nvSpPr>
          <p:spPr>
            <a:xfrm>
              <a:off x="323350" y="2891750"/>
              <a:ext cx="50475" cy="46050"/>
            </a:xfrm>
            <a:custGeom>
              <a:rect b="b" l="l" r="r" t="t"/>
              <a:pathLst>
                <a:path extrusionOk="0" h="1842" w="2019">
                  <a:moveTo>
                    <a:pt x="42" y="0"/>
                  </a:moveTo>
                  <a:cubicBezTo>
                    <a:pt x="20" y="0"/>
                    <a:pt x="1" y="28"/>
                    <a:pt x="22" y="47"/>
                  </a:cubicBezTo>
                  <a:cubicBezTo>
                    <a:pt x="35" y="59"/>
                    <a:pt x="1155" y="1383"/>
                    <a:pt x="1969" y="1837"/>
                  </a:cubicBezTo>
                  <a:lnTo>
                    <a:pt x="1978" y="1841"/>
                  </a:lnTo>
                  <a:cubicBezTo>
                    <a:pt x="1979" y="1841"/>
                    <a:pt x="1980" y="1841"/>
                    <a:pt x="1982" y="1841"/>
                  </a:cubicBezTo>
                  <a:cubicBezTo>
                    <a:pt x="2008" y="1841"/>
                    <a:pt x="2019" y="1802"/>
                    <a:pt x="1995" y="1790"/>
                  </a:cubicBezTo>
                  <a:cubicBezTo>
                    <a:pt x="1189" y="1340"/>
                    <a:pt x="73" y="25"/>
                    <a:pt x="65" y="13"/>
                  </a:cubicBezTo>
                  <a:cubicBezTo>
                    <a:pt x="58" y="4"/>
                    <a:pt x="50" y="0"/>
                    <a:pt x="4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
            <p:cNvSpPr/>
            <p:nvPr/>
          </p:nvSpPr>
          <p:spPr>
            <a:xfrm>
              <a:off x="368950" y="2875950"/>
              <a:ext cx="7150" cy="63000"/>
            </a:xfrm>
            <a:custGeom>
              <a:rect b="b" l="l" r="r" t="t"/>
              <a:pathLst>
                <a:path extrusionOk="0" h="2520" w="286">
                  <a:moveTo>
                    <a:pt x="33" y="1"/>
                  </a:moveTo>
                  <a:cubicBezTo>
                    <a:pt x="30" y="1"/>
                    <a:pt x="26" y="2"/>
                    <a:pt x="22" y="4"/>
                  </a:cubicBezTo>
                  <a:cubicBezTo>
                    <a:pt x="5" y="8"/>
                    <a:pt x="1" y="25"/>
                    <a:pt x="9" y="38"/>
                  </a:cubicBezTo>
                  <a:cubicBezTo>
                    <a:pt x="22" y="93"/>
                    <a:pt x="209" y="1777"/>
                    <a:pt x="234" y="2494"/>
                  </a:cubicBezTo>
                  <a:cubicBezTo>
                    <a:pt x="234" y="2507"/>
                    <a:pt x="243" y="2519"/>
                    <a:pt x="260" y="2519"/>
                  </a:cubicBezTo>
                  <a:cubicBezTo>
                    <a:pt x="277" y="2519"/>
                    <a:pt x="285" y="2507"/>
                    <a:pt x="285" y="2490"/>
                  </a:cubicBezTo>
                  <a:cubicBezTo>
                    <a:pt x="264" y="1803"/>
                    <a:pt x="77" y="59"/>
                    <a:pt x="56" y="17"/>
                  </a:cubicBezTo>
                  <a:cubicBezTo>
                    <a:pt x="53" y="8"/>
                    <a:pt x="43" y="1"/>
                    <a:pt x="3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
            <p:cNvSpPr/>
            <p:nvPr/>
          </p:nvSpPr>
          <p:spPr>
            <a:xfrm>
              <a:off x="364825" y="2931075"/>
              <a:ext cx="20700" cy="20700"/>
            </a:xfrm>
            <a:custGeom>
              <a:rect b="b" l="l" r="r" t="t"/>
              <a:pathLst>
                <a:path extrusionOk="0" h="828" w="828">
                  <a:moveTo>
                    <a:pt x="416" y="1"/>
                  </a:moveTo>
                  <a:cubicBezTo>
                    <a:pt x="187" y="1"/>
                    <a:pt x="1" y="183"/>
                    <a:pt x="1" y="412"/>
                  </a:cubicBezTo>
                  <a:cubicBezTo>
                    <a:pt x="1" y="641"/>
                    <a:pt x="187" y="828"/>
                    <a:pt x="416" y="828"/>
                  </a:cubicBezTo>
                  <a:cubicBezTo>
                    <a:pt x="645" y="828"/>
                    <a:pt x="828" y="641"/>
                    <a:pt x="828" y="412"/>
                  </a:cubicBezTo>
                  <a:cubicBezTo>
                    <a:pt x="828" y="183"/>
                    <a:pt x="645" y="1"/>
                    <a:pt x="41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
            <p:cNvSpPr/>
            <p:nvPr/>
          </p:nvSpPr>
          <p:spPr>
            <a:xfrm>
              <a:off x="824075" y="2805750"/>
              <a:ext cx="56950" cy="60175"/>
            </a:xfrm>
            <a:custGeom>
              <a:rect b="b" l="l" r="r" t="t"/>
              <a:pathLst>
                <a:path extrusionOk="0" h="2407" w="2278">
                  <a:moveTo>
                    <a:pt x="2193" y="0"/>
                  </a:moveTo>
                  <a:lnTo>
                    <a:pt x="2193" y="0"/>
                  </a:lnTo>
                  <a:cubicBezTo>
                    <a:pt x="1955" y="369"/>
                    <a:pt x="1315" y="60"/>
                    <a:pt x="658" y="683"/>
                  </a:cubicBezTo>
                  <a:cubicBezTo>
                    <a:pt x="0" y="1307"/>
                    <a:pt x="526" y="2401"/>
                    <a:pt x="526" y="2401"/>
                  </a:cubicBezTo>
                  <a:cubicBezTo>
                    <a:pt x="526" y="2401"/>
                    <a:pt x="578" y="2407"/>
                    <a:pt x="662" y="2407"/>
                  </a:cubicBezTo>
                  <a:cubicBezTo>
                    <a:pt x="904" y="2407"/>
                    <a:pt x="1416" y="2360"/>
                    <a:pt x="1777" y="2002"/>
                  </a:cubicBezTo>
                  <a:cubicBezTo>
                    <a:pt x="2265" y="1519"/>
                    <a:pt x="2278" y="980"/>
                    <a:pt x="2193"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
            <p:cNvSpPr/>
            <p:nvPr/>
          </p:nvSpPr>
          <p:spPr>
            <a:xfrm>
              <a:off x="829675" y="2821000"/>
              <a:ext cx="41825" cy="44775"/>
            </a:xfrm>
            <a:custGeom>
              <a:rect b="b" l="l" r="r" t="t"/>
              <a:pathLst>
                <a:path extrusionOk="0" h="1791" w="1673">
                  <a:moveTo>
                    <a:pt x="1625" y="1"/>
                  </a:moveTo>
                  <a:lnTo>
                    <a:pt x="1625" y="1"/>
                  </a:lnTo>
                  <a:cubicBezTo>
                    <a:pt x="1218" y="429"/>
                    <a:pt x="739" y="480"/>
                    <a:pt x="459" y="1036"/>
                  </a:cubicBezTo>
                  <a:cubicBezTo>
                    <a:pt x="442" y="892"/>
                    <a:pt x="493" y="442"/>
                    <a:pt x="654" y="200"/>
                  </a:cubicBezTo>
                  <a:lnTo>
                    <a:pt x="654" y="200"/>
                  </a:lnTo>
                  <a:cubicBezTo>
                    <a:pt x="1" y="603"/>
                    <a:pt x="302" y="1791"/>
                    <a:pt x="302" y="1791"/>
                  </a:cubicBezTo>
                  <a:cubicBezTo>
                    <a:pt x="680" y="1782"/>
                    <a:pt x="1312" y="1507"/>
                    <a:pt x="1672" y="981"/>
                  </a:cubicBezTo>
                  <a:lnTo>
                    <a:pt x="1672" y="981"/>
                  </a:lnTo>
                  <a:cubicBezTo>
                    <a:pt x="1545" y="1146"/>
                    <a:pt x="1142" y="1367"/>
                    <a:pt x="866" y="1367"/>
                  </a:cubicBezTo>
                  <a:cubicBezTo>
                    <a:pt x="1032" y="1116"/>
                    <a:pt x="1231" y="892"/>
                    <a:pt x="1452" y="692"/>
                  </a:cubicBezTo>
                  <a:lnTo>
                    <a:pt x="1452" y="692"/>
                  </a:lnTo>
                  <a:cubicBezTo>
                    <a:pt x="1413" y="697"/>
                    <a:pt x="900" y="955"/>
                    <a:pt x="603" y="1354"/>
                  </a:cubicBezTo>
                  <a:cubicBezTo>
                    <a:pt x="697" y="1146"/>
                    <a:pt x="824" y="955"/>
                    <a:pt x="977" y="790"/>
                  </a:cubicBezTo>
                  <a:cubicBezTo>
                    <a:pt x="1210" y="557"/>
                    <a:pt x="1312" y="484"/>
                    <a:pt x="162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
            <p:cNvSpPr/>
            <p:nvPr/>
          </p:nvSpPr>
          <p:spPr>
            <a:xfrm>
              <a:off x="838275" y="2851975"/>
              <a:ext cx="71925" cy="43650"/>
            </a:xfrm>
            <a:custGeom>
              <a:rect b="b" l="l" r="r" t="t"/>
              <a:pathLst>
                <a:path extrusionOk="0" h="1746" w="2877">
                  <a:moveTo>
                    <a:pt x="1236" y="1"/>
                  </a:moveTo>
                  <a:cubicBezTo>
                    <a:pt x="557" y="1"/>
                    <a:pt x="1" y="666"/>
                    <a:pt x="1" y="666"/>
                  </a:cubicBezTo>
                  <a:cubicBezTo>
                    <a:pt x="1" y="666"/>
                    <a:pt x="242" y="1400"/>
                    <a:pt x="883" y="1642"/>
                  </a:cubicBezTo>
                  <a:cubicBezTo>
                    <a:pt x="1068" y="1713"/>
                    <a:pt x="1241" y="1746"/>
                    <a:pt x="1413" y="1746"/>
                  </a:cubicBezTo>
                  <a:cubicBezTo>
                    <a:pt x="1842" y="1746"/>
                    <a:pt x="2269" y="1541"/>
                    <a:pt x="2876" y="1197"/>
                  </a:cubicBezTo>
                  <a:cubicBezTo>
                    <a:pt x="2444" y="1129"/>
                    <a:pt x="2461" y="416"/>
                    <a:pt x="1621" y="77"/>
                  </a:cubicBezTo>
                  <a:cubicBezTo>
                    <a:pt x="1490" y="23"/>
                    <a:pt x="1361" y="1"/>
                    <a:pt x="123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
            <p:cNvSpPr/>
            <p:nvPr/>
          </p:nvSpPr>
          <p:spPr>
            <a:xfrm>
              <a:off x="838275" y="2856975"/>
              <a:ext cx="54425" cy="34475"/>
            </a:xfrm>
            <a:custGeom>
              <a:rect b="b" l="l" r="r" t="t"/>
              <a:pathLst>
                <a:path extrusionOk="0" h="1379" w="2177">
                  <a:moveTo>
                    <a:pt x="1140" y="1"/>
                  </a:moveTo>
                  <a:cubicBezTo>
                    <a:pt x="583" y="1"/>
                    <a:pt x="1" y="466"/>
                    <a:pt x="1" y="466"/>
                  </a:cubicBezTo>
                  <a:cubicBezTo>
                    <a:pt x="162" y="810"/>
                    <a:pt x="675" y="1272"/>
                    <a:pt x="1303" y="1378"/>
                  </a:cubicBezTo>
                  <a:cubicBezTo>
                    <a:pt x="1099" y="1332"/>
                    <a:pt x="734" y="1060"/>
                    <a:pt x="620" y="806"/>
                  </a:cubicBezTo>
                  <a:lnTo>
                    <a:pt x="620" y="806"/>
                  </a:lnTo>
                  <a:cubicBezTo>
                    <a:pt x="912" y="857"/>
                    <a:pt x="1201" y="941"/>
                    <a:pt x="1477" y="1064"/>
                  </a:cubicBezTo>
                  <a:cubicBezTo>
                    <a:pt x="1455" y="1026"/>
                    <a:pt x="1006" y="670"/>
                    <a:pt x="522" y="564"/>
                  </a:cubicBezTo>
                  <a:cubicBezTo>
                    <a:pt x="534" y="564"/>
                    <a:pt x="545" y="564"/>
                    <a:pt x="557" y="564"/>
                  </a:cubicBezTo>
                  <a:cubicBezTo>
                    <a:pt x="774" y="564"/>
                    <a:pt x="987" y="601"/>
                    <a:pt x="1188" y="670"/>
                  </a:cubicBezTo>
                  <a:cubicBezTo>
                    <a:pt x="1498" y="780"/>
                    <a:pt x="1608" y="844"/>
                    <a:pt x="2176" y="933"/>
                  </a:cubicBezTo>
                  <a:cubicBezTo>
                    <a:pt x="1617" y="738"/>
                    <a:pt x="1375" y="326"/>
                    <a:pt x="751" y="297"/>
                  </a:cubicBezTo>
                  <a:cubicBezTo>
                    <a:pt x="860" y="235"/>
                    <a:pt x="1189" y="121"/>
                    <a:pt x="1460" y="121"/>
                  </a:cubicBezTo>
                  <a:cubicBezTo>
                    <a:pt x="1506" y="121"/>
                    <a:pt x="1550" y="124"/>
                    <a:pt x="1591" y="131"/>
                  </a:cubicBezTo>
                  <a:cubicBezTo>
                    <a:pt x="1452" y="37"/>
                    <a:pt x="1297" y="1"/>
                    <a:pt x="114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
            <p:cNvSpPr/>
            <p:nvPr/>
          </p:nvSpPr>
          <p:spPr>
            <a:xfrm>
              <a:off x="818775" y="2869150"/>
              <a:ext cx="47300" cy="72975"/>
            </a:xfrm>
            <a:custGeom>
              <a:rect b="b" l="l" r="r" t="t"/>
              <a:pathLst>
                <a:path extrusionOk="0" h="2919" w="1892">
                  <a:moveTo>
                    <a:pt x="793" y="1"/>
                  </a:moveTo>
                  <a:cubicBezTo>
                    <a:pt x="793" y="1"/>
                    <a:pt x="149" y="420"/>
                    <a:pt x="72" y="1103"/>
                  </a:cubicBezTo>
                  <a:cubicBezTo>
                    <a:pt x="0" y="1786"/>
                    <a:pt x="327" y="2215"/>
                    <a:pt x="1010" y="2919"/>
                  </a:cubicBezTo>
                  <a:cubicBezTo>
                    <a:pt x="967" y="2478"/>
                    <a:pt x="1659" y="2316"/>
                    <a:pt x="1777" y="1417"/>
                  </a:cubicBezTo>
                  <a:cubicBezTo>
                    <a:pt x="1892" y="518"/>
                    <a:pt x="793" y="1"/>
                    <a:pt x="793"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
            <p:cNvSpPr/>
            <p:nvPr/>
          </p:nvSpPr>
          <p:spPr>
            <a:xfrm>
              <a:off x="823425" y="2869150"/>
              <a:ext cx="39800" cy="55600"/>
            </a:xfrm>
            <a:custGeom>
              <a:rect b="b" l="l" r="r" t="t"/>
              <a:pathLst>
                <a:path extrusionOk="0" h="2224" w="1592">
                  <a:moveTo>
                    <a:pt x="607" y="1"/>
                  </a:moveTo>
                  <a:cubicBezTo>
                    <a:pt x="319" y="247"/>
                    <a:pt x="1" y="862"/>
                    <a:pt x="52" y="1489"/>
                  </a:cubicBezTo>
                  <a:cubicBezTo>
                    <a:pt x="47" y="1286"/>
                    <a:pt x="221" y="857"/>
                    <a:pt x="433" y="688"/>
                  </a:cubicBezTo>
                  <a:lnTo>
                    <a:pt x="433" y="688"/>
                  </a:lnTo>
                  <a:cubicBezTo>
                    <a:pt x="463" y="985"/>
                    <a:pt x="450" y="1281"/>
                    <a:pt x="404" y="1578"/>
                  </a:cubicBezTo>
                  <a:cubicBezTo>
                    <a:pt x="433" y="1549"/>
                    <a:pt x="667" y="1027"/>
                    <a:pt x="645" y="531"/>
                  </a:cubicBezTo>
                  <a:lnTo>
                    <a:pt x="645" y="531"/>
                  </a:lnTo>
                  <a:cubicBezTo>
                    <a:pt x="705" y="751"/>
                    <a:pt x="726" y="976"/>
                    <a:pt x="713" y="1201"/>
                  </a:cubicBezTo>
                  <a:cubicBezTo>
                    <a:pt x="679" y="1532"/>
                    <a:pt x="650" y="1650"/>
                    <a:pt x="705" y="2223"/>
                  </a:cubicBezTo>
                  <a:cubicBezTo>
                    <a:pt x="756" y="1633"/>
                    <a:pt x="1095" y="1294"/>
                    <a:pt x="959" y="688"/>
                  </a:cubicBezTo>
                  <a:lnTo>
                    <a:pt x="959" y="688"/>
                  </a:lnTo>
                  <a:cubicBezTo>
                    <a:pt x="1065" y="789"/>
                    <a:pt x="1311" y="1167"/>
                    <a:pt x="1337" y="1455"/>
                  </a:cubicBezTo>
                  <a:cubicBezTo>
                    <a:pt x="1591" y="734"/>
                    <a:pt x="607" y="1"/>
                    <a:pt x="6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
            <p:cNvSpPr/>
            <p:nvPr/>
          </p:nvSpPr>
          <p:spPr>
            <a:xfrm>
              <a:off x="785900" y="2814650"/>
              <a:ext cx="59600" cy="53675"/>
            </a:xfrm>
            <a:custGeom>
              <a:rect b="b" l="l" r="r" t="t"/>
              <a:pathLst>
                <a:path extrusionOk="0" h="2147" w="2384">
                  <a:moveTo>
                    <a:pt x="0" y="0"/>
                  </a:moveTo>
                  <a:lnTo>
                    <a:pt x="0" y="0"/>
                  </a:lnTo>
                  <a:cubicBezTo>
                    <a:pt x="77" y="980"/>
                    <a:pt x="178" y="1506"/>
                    <a:pt x="743" y="1905"/>
                  </a:cubicBezTo>
                  <a:cubicBezTo>
                    <a:pt x="1015" y="2097"/>
                    <a:pt x="1331" y="2146"/>
                    <a:pt x="1583" y="2146"/>
                  </a:cubicBezTo>
                  <a:cubicBezTo>
                    <a:pt x="1849" y="2146"/>
                    <a:pt x="2045" y="2091"/>
                    <a:pt x="2045" y="2091"/>
                  </a:cubicBezTo>
                  <a:cubicBezTo>
                    <a:pt x="2045" y="2091"/>
                    <a:pt x="2384" y="925"/>
                    <a:pt x="1629" y="416"/>
                  </a:cubicBezTo>
                  <a:cubicBezTo>
                    <a:pt x="1249" y="161"/>
                    <a:pt x="912" y="140"/>
                    <a:pt x="634" y="140"/>
                  </a:cubicBezTo>
                  <a:cubicBezTo>
                    <a:pt x="580" y="140"/>
                    <a:pt x="528" y="141"/>
                    <a:pt x="479" y="141"/>
                  </a:cubicBezTo>
                  <a:cubicBezTo>
                    <a:pt x="280" y="141"/>
                    <a:pt x="118" y="128"/>
                    <a:pt x="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
            <p:cNvSpPr/>
            <p:nvPr/>
          </p:nvSpPr>
          <p:spPr>
            <a:xfrm>
              <a:off x="796925" y="2828325"/>
              <a:ext cx="42650" cy="38900"/>
            </a:xfrm>
            <a:custGeom>
              <a:rect b="b" l="l" r="r" t="t"/>
              <a:pathLst>
                <a:path extrusionOk="0" h="1556" w="1706">
                  <a:moveTo>
                    <a:pt x="0" y="1"/>
                  </a:moveTo>
                  <a:lnTo>
                    <a:pt x="0" y="1"/>
                  </a:lnTo>
                  <a:cubicBezTo>
                    <a:pt x="391" y="425"/>
                    <a:pt x="501" y="480"/>
                    <a:pt x="772" y="671"/>
                  </a:cubicBezTo>
                  <a:cubicBezTo>
                    <a:pt x="950" y="806"/>
                    <a:pt x="1103" y="976"/>
                    <a:pt x="1230" y="1163"/>
                  </a:cubicBezTo>
                  <a:cubicBezTo>
                    <a:pt x="874" y="827"/>
                    <a:pt x="336" y="654"/>
                    <a:pt x="286" y="654"/>
                  </a:cubicBezTo>
                  <a:cubicBezTo>
                    <a:pt x="286" y="654"/>
                    <a:pt x="285" y="654"/>
                    <a:pt x="285" y="654"/>
                  </a:cubicBezTo>
                  <a:cubicBezTo>
                    <a:pt x="535" y="815"/>
                    <a:pt x="768" y="1002"/>
                    <a:pt x="972" y="1222"/>
                  </a:cubicBezTo>
                  <a:cubicBezTo>
                    <a:pt x="938" y="1228"/>
                    <a:pt x="901" y="1231"/>
                    <a:pt x="863" y="1231"/>
                  </a:cubicBezTo>
                  <a:cubicBezTo>
                    <a:pt x="596" y="1231"/>
                    <a:pt x="248" y="1099"/>
                    <a:pt x="115" y="976"/>
                  </a:cubicBezTo>
                  <a:lnTo>
                    <a:pt x="115" y="976"/>
                  </a:lnTo>
                  <a:cubicBezTo>
                    <a:pt x="503" y="1376"/>
                    <a:pt x="1063" y="1556"/>
                    <a:pt x="1447" y="1556"/>
                  </a:cubicBezTo>
                  <a:cubicBezTo>
                    <a:pt x="1504" y="1556"/>
                    <a:pt x="1556" y="1552"/>
                    <a:pt x="1604" y="1544"/>
                  </a:cubicBezTo>
                  <a:cubicBezTo>
                    <a:pt x="1604" y="1544"/>
                    <a:pt x="1705" y="323"/>
                    <a:pt x="993" y="35"/>
                  </a:cubicBezTo>
                  <a:lnTo>
                    <a:pt x="993" y="35"/>
                  </a:lnTo>
                  <a:cubicBezTo>
                    <a:pt x="1192" y="247"/>
                    <a:pt x="1311" y="679"/>
                    <a:pt x="1324" y="828"/>
                  </a:cubicBezTo>
                  <a:cubicBezTo>
                    <a:pt x="955" y="323"/>
                    <a:pt x="475" y="353"/>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
            <p:cNvSpPr/>
            <p:nvPr/>
          </p:nvSpPr>
          <p:spPr>
            <a:xfrm>
              <a:off x="772850" y="2859825"/>
              <a:ext cx="63850" cy="46375"/>
            </a:xfrm>
            <a:custGeom>
              <a:rect b="b" l="l" r="r" t="t"/>
              <a:pathLst>
                <a:path extrusionOk="0" h="1855" w="2554">
                  <a:moveTo>
                    <a:pt x="1550" y="1"/>
                  </a:moveTo>
                  <a:cubicBezTo>
                    <a:pt x="1300" y="1"/>
                    <a:pt x="1040" y="67"/>
                    <a:pt x="819" y="263"/>
                  </a:cubicBezTo>
                  <a:cubicBezTo>
                    <a:pt x="136" y="861"/>
                    <a:pt x="387" y="1527"/>
                    <a:pt x="1" y="1735"/>
                  </a:cubicBezTo>
                  <a:cubicBezTo>
                    <a:pt x="401" y="1807"/>
                    <a:pt x="727" y="1855"/>
                    <a:pt x="1009" y="1855"/>
                  </a:cubicBezTo>
                  <a:cubicBezTo>
                    <a:pt x="1408" y="1855"/>
                    <a:pt x="1720" y="1759"/>
                    <a:pt x="2028" y="1498"/>
                  </a:cubicBezTo>
                  <a:cubicBezTo>
                    <a:pt x="2554" y="1056"/>
                    <a:pt x="2541" y="284"/>
                    <a:pt x="2541" y="284"/>
                  </a:cubicBezTo>
                  <a:cubicBezTo>
                    <a:pt x="2541" y="284"/>
                    <a:pt x="2067" y="1"/>
                    <a:pt x="155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8"/>
            <p:cNvSpPr/>
            <p:nvPr/>
          </p:nvSpPr>
          <p:spPr>
            <a:xfrm>
              <a:off x="788750" y="2863675"/>
              <a:ext cx="47650" cy="35625"/>
            </a:xfrm>
            <a:custGeom>
              <a:rect b="b" l="l" r="r" t="t"/>
              <a:pathLst>
                <a:path extrusionOk="0" h="1425" w="1906">
                  <a:moveTo>
                    <a:pt x="1125" y="0"/>
                  </a:moveTo>
                  <a:cubicBezTo>
                    <a:pt x="816" y="0"/>
                    <a:pt x="489" y="75"/>
                    <a:pt x="289" y="338"/>
                  </a:cubicBezTo>
                  <a:cubicBezTo>
                    <a:pt x="471" y="238"/>
                    <a:pt x="753" y="207"/>
                    <a:pt x="952" y="207"/>
                  </a:cubicBezTo>
                  <a:cubicBezTo>
                    <a:pt x="1031" y="207"/>
                    <a:pt x="1097" y="212"/>
                    <a:pt x="1138" y="220"/>
                  </a:cubicBezTo>
                  <a:cubicBezTo>
                    <a:pt x="561" y="453"/>
                    <a:pt x="467" y="919"/>
                    <a:pt x="1" y="1293"/>
                  </a:cubicBezTo>
                  <a:cubicBezTo>
                    <a:pt x="510" y="1021"/>
                    <a:pt x="590" y="924"/>
                    <a:pt x="845" y="716"/>
                  </a:cubicBezTo>
                  <a:cubicBezTo>
                    <a:pt x="1027" y="576"/>
                    <a:pt x="1227" y="470"/>
                    <a:pt x="1443" y="398"/>
                  </a:cubicBezTo>
                  <a:lnTo>
                    <a:pt x="1443" y="398"/>
                  </a:lnTo>
                  <a:cubicBezTo>
                    <a:pt x="1019" y="656"/>
                    <a:pt x="713" y="1140"/>
                    <a:pt x="709" y="1182"/>
                  </a:cubicBezTo>
                  <a:cubicBezTo>
                    <a:pt x="925" y="979"/>
                    <a:pt x="1167" y="801"/>
                    <a:pt x="1430" y="656"/>
                  </a:cubicBezTo>
                  <a:lnTo>
                    <a:pt x="1430" y="656"/>
                  </a:lnTo>
                  <a:cubicBezTo>
                    <a:pt x="1409" y="932"/>
                    <a:pt x="1150" y="1314"/>
                    <a:pt x="976" y="1424"/>
                  </a:cubicBezTo>
                  <a:cubicBezTo>
                    <a:pt x="1532" y="1114"/>
                    <a:pt x="1867" y="508"/>
                    <a:pt x="1905" y="130"/>
                  </a:cubicBezTo>
                  <a:cubicBezTo>
                    <a:pt x="1905" y="130"/>
                    <a:pt x="1532" y="0"/>
                    <a:pt x="1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8"/>
            <p:cNvSpPr/>
            <p:nvPr/>
          </p:nvSpPr>
          <p:spPr>
            <a:xfrm>
              <a:off x="821850" y="2855275"/>
              <a:ext cx="32350" cy="24775"/>
            </a:xfrm>
            <a:custGeom>
              <a:rect b="b" l="l" r="r" t="t"/>
              <a:pathLst>
                <a:path extrusionOk="0" h="991" w="1294">
                  <a:moveTo>
                    <a:pt x="644" y="1"/>
                  </a:moveTo>
                  <a:cubicBezTo>
                    <a:pt x="491" y="1"/>
                    <a:pt x="341" y="71"/>
                    <a:pt x="246" y="204"/>
                  </a:cubicBezTo>
                  <a:cubicBezTo>
                    <a:pt x="1" y="536"/>
                    <a:pt x="247" y="991"/>
                    <a:pt x="636" y="991"/>
                  </a:cubicBezTo>
                  <a:cubicBezTo>
                    <a:pt x="664" y="991"/>
                    <a:pt x="692" y="989"/>
                    <a:pt x="721" y="984"/>
                  </a:cubicBezTo>
                  <a:cubicBezTo>
                    <a:pt x="1158" y="916"/>
                    <a:pt x="1294" y="352"/>
                    <a:pt x="933" y="93"/>
                  </a:cubicBezTo>
                  <a:cubicBezTo>
                    <a:pt x="846" y="31"/>
                    <a:pt x="744" y="1"/>
                    <a:pt x="6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
            <p:cNvSpPr/>
            <p:nvPr/>
          </p:nvSpPr>
          <p:spPr>
            <a:xfrm>
              <a:off x="838075" y="2839775"/>
              <a:ext cx="6050" cy="19650"/>
            </a:xfrm>
            <a:custGeom>
              <a:rect b="b" l="l" r="r" t="t"/>
              <a:pathLst>
                <a:path extrusionOk="0" h="786" w="242">
                  <a:moveTo>
                    <a:pt x="225" y="1"/>
                  </a:moveTo>
                  <a:cubicBezTo>
                    <a:pt x="59" y="179"/>
                    <a:pt x="0" y="760"/>
                    <a:pt x="0" y="785"/>
                  </a:cubicBezTo>
                  <a:lnTo>
                    <a:pt x="30" y="785"/>
                  </a:lnTo>
                  <a:cubicBezTo>
                    <a:pt x="30" y="777"/>
                    <a:pt x="85" y="187"/>
                    <a:pt x="242" y="18"/>
                  </a:cubicBezTo>
                  <a:lnTo>
                    <a:pt x="225"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
            <p:cNvSpPr/>
            <p:nvPr/>
          </p:nvSpPr>
          <p:spPr>
            <a:xfrm>
              <a:off x="841775" y="2847625"/>
              <a:ext cx="13375" cy="12225"/>
            </a:xfrm>
            <a:custGeom>
              <a:rect b="b" l="l" r="r" t="t"/>
              <a:pathLst>
                <a:path extrusionOk="0" h="489" w="535">
                  <a:moveTo>
                    <a:pt x="526" y="1"/>
                  </a:moveTo>
                  <a:cubicBezTo>
                    <a:pt x="280" y="56"/>
                    <a:pt x="13" y="454"/>
                    <a:pt x="1" y="471"/>
                  </a:cubicBezTo>
                  <a:lnTo>
                    <a:pt x="22" y="488"/>
                  </a:lnTo>
                  <a:cubicBezTo>
                    <a:pt x="26" y="484"/>
                    <a:pt x="297" y="77"/>
                    <a:pt x="535" y="26"/>
                  </a:cubicBezTo>
                  <a:lnTo>
                    <a:pt x="526"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
            <p:cNvSpPr/>
            <p:nvPr/>
          </p:nvSpPr>
          <p:spPr>
            <a:xfrm>
              <a:off x="845275" y="2859500"/>
              <a:ext cx="15200" cy="3850"/>
            </a:xfrm>
            <a:custGeom>
              <a:rect b="b" l="l" r="r" t="t"/>
              <a:pathLst>
                <a:path extrusionOk="0" h="154" w="608">
                  <a:moveTo>
                    <a:pt x="511" y="0"/>
                  </a:moveTo>
                  <a:cubicBezTo>
                    <a:pt x="310" y="0"/>
                    <a:pt x="15" y="121"/>
                    <a:pt x="0" y="128"/>
                  </a:cubicBezTo>
                  <a:lnTo>
                    <a:pt x="9" y="153"/>
                  </a:lnTo>
                  <a:cubicBezTo>
                    <a:pt x="13" y="150"/>
                    <a:pt x="323" y="29"/>
                    <a:pt x="517" y="29"/>
                  </a:cubicBezTo>
                  <a:cubicBezTo>
                    <a:pt x="548" y="29"/>
                    <a:pt x="575" y="32"/>
                    <a:pt x="599" y="39"/>
                  </a:cubicBezTo>
                  <a:lnTo>
                    <a:pt x="607" y="13"/>
                  </a:lnTo>
                  <a:cubicBezTo>
                    <a:pt x="579" y="4"/>
                    <a:pt x="547" y="0"/>
                    <a:pt x="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
            <p:cNvSpPr/>
            <p:nvPr/>
          </p:nvSpPr>
          <p:spPr>
            <a:xfrm>
              <a:off x="845900" y="2868400"/>
              <a:ext cx="11175" cy="4600"/>
            </a:xfrm>
            <a:custGeom>
              <a:rect b="b" l="l" r="r" t="t"/>
              <a:pathLst>
                <a:path extrusionOk="0" h="184" w="447">
                  <a:moveTo>
                    <a:pt x="1" y="1"/>
                  </a:moveTo>
                  <a:lnTo>
                    <a:pt x="1" y="31"/>
                  </a:lnTo>
                  <a:cubicBezTo>
                    <a:pt x="5" y="31"/>
                    <a:pt x="315" y="43"/>
                    <a:pt x="429" y="183"/>
                  </a:cubicBezTo>
                  <a:lnTo>
                    <a:pt x="446" y="162"/>
                  </a:lnTo>
                  <a:cubicBezTo>
                    <a:pt x="328" y="18"/>
                    <a:pt x="14" y="1"/>
                    <a:pt x="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
            <p:cNvSpPr/>
            <p:nvPr/>
          </p:nvSpPr>
          <p:spPr>
            <a:xfrm>
              <a:off x="843050" y="2873075"/>
              <a:ext cx="6375" cy="10950"/>
            </a:xfrm>
            <a:custGeom>
              <a:rect b="b" l="l" r="r" t="t"/>
              <a:pathLst>
                <a:path extrusionOk="0" h="438" w="255">
                  <a:moveTo>
                    <a:pt x="22" y="0"/>
                  </a:moveTo>
                  <a:lnTo>
                    <a:pt x="0" y="17"/>
                  </a:lnTo>
                  <a:cubicBezTo>
                    <a:pt x="5" y="17"/>
                    <a:pt x="225" y="268"/>
                    <a:pt x="229" y="437"/>
                  </a:cubicBezTo>
                  <a:lnTo>
                    <a:pt x="255" y="437"/>
                  </a:lnTo>
                  <a:cubicBezTo>
                    <a:pt x="251" y="259"/>
                    <a:pt x="30" y="9"/>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
            <p:cNvSpPr/>
            <p:nvPr/>
          </p:nvSpPr>
          <p:spPr>
            <a:xfrm>
              <a:off x="835100" y="2875825"/>
              <a:ext cx="4150" cy="13175"/>
            </a:xfrm>
            <a:custGeom>
              <a:rect b="b" l="l" r="r" t="t"/>
              <a:pathLst>
                <a:path extrusionOk="0" h="527" w="166">
                  <a:moveTo>
                    <a:pt x="119" y="1"/>
                  </a:moveTo>
                  <a:lnTo>
                    <a:pt x="94" y="5"/>
                  </a:lnTo>
                  <a:cubicBezTo>
                    <a:pt x="94" y="9"/>
                    <a:pt x="136" y="200"/>
                    <a:pt x="0" y="514"/>
                  </a:cubicBezTo>
                  <a:lnTo>
                    <a:pt x="22" y="527"/>
                  </a:lnTo>
                  <a:cubicBezTo>
                    <a:pt x="166" y="204"/>
                    <a:pt x="123" y="9"/>
                    <a:pt x="11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
            <p:cNvSpPr/>
            <p:nvPr/>
          </p:nvSpPr>
          <p:spPr>
            <a:xfrm>
              <a:off x="822475" y="2873175"/>
              <a:ext cx="11375" cy="10625"/>
            </a:xfrm>
            <a:custGeom>
              <a:rect b="b" l="l" r="r" t="t"/>
              <a:pathLst>
                <a:path extrusionOk="0" h="425" w="455">
                  <a:moveTo>
                    <a:pt x="429" y="1"/>
                  </a:moveTo>
                  <a:cubicBezTo>
                    <a:pt x="429" y="5"/>
                    <a:pt x="340" y="268"/>
                    <a:pt x="1" y="404"/>
                  </a:cubicBezTo>
                  <a:lnTo>
                    <a:pt x="13" y="425"/>
                  </a:lnTo>
                  <a:cubicBezTo>
                    <a:pt x="361" y="289"/>
                    <a:pt x="450" y="22"/>
                    <a:pt x="454" y="9"/>
                  </a:cubicBezTo>
                  <a:lnTo>
                    <a:pt x="42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
            <p:cNvSpPr/>
            <p:nvPr/>
          </p:nvSpPr>
          <p:spPr>
            <a:xfrm>
              <a:off x="828100" y="2844775"/>
              <a:ext cx="5000" cy="14425"/>
            </a:xfrm>
            <a:custGeom>
              <a:rect b="b" l="l" r="r" t="t"/>
              <a:pathLst>
                <a:path extrusionOk="0" h="577" w="200">
                  <a:moveTo>
                    <a:pt x="60" y="0"/>
                  </a:moveTo>
                  <a:lnTo>
                    <a:pt x="60" y="0"/>
                  </a:lnTo>
                  <a:cubicBezTo>
                    <a:pt x="0" y="390"/>
                    <a:pt x="170" y="568"/>
                    <a:pt x="179" y="577"/>
                  </a:cubicBezTo>
                  <a:lnTo>
                    <a:pt x="200" y="556"/>
                  </a:lnTo>
                  <a:cubicBezTo>
                    <a:pt x="195" y="556"/>
                    <a:pt x="26" y="378"/>
                    <a:pt x="85" y="4"/>
                  </a:cubicBezTo>
                  <a:lnTo>
                    <a:pt x="60"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
            <p:cNvSpPr/>
            <p:nvPr/>
          </p:nvSpPr>
          <p:spPr>
            <a:xfrm>
              <a:off x="814425" y="2853875"/>
              <a:ext cx="16025" cy="11050"/>
            </a:xfrm>
            <a:custGeom>
              <a:rect b="b" l="l" r="r" t="t"/>
              <a:pathLst>
                <a:path extrusionOk="0" h="442" w="641">
                  <a:moveTo>
                    <a:pt x="21" y="1"/>
                  </a:moveTo>
                  <a:lnTo>
                    <a:pt x="0" y="14"/>
                  </a:lnTo>
                  <a:cubicBezTo>
                    <a:pt x="200" y="374"/>
                    <a:pt x="632" y="442"/>
                    <a:pt x="636" y="442"/>
                  </a:cubicBezTo>
                  <a:lnTo>
                    <a:pt x="641" y="412"/>
                  </a:lnTo>
                  <a:cubicBezTo>
                    <a:pt x="636" y="412"/>
                    <a:pt x="217" y="349"/>
                    <a:pt x="2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
            <p:cNvSpPr/>
            <p:nvPr/>
          </p:nvSpPr>
          <p:spPr>
            <a:xfrm>
              <a:off x="814850" y="2869575"/>
              <a:ext cx="17300" cy="5250"/>
            </a:xfrm>
            <a:custGeom>
              <a:rect b="b" l="l" r="r" t="t"/>
              <a:pathLst>
                <a:path extrusionOk="0" h="210" w="692">
                  <a:moveTo>
                    <a:pt x="679" y="1"/>
                  </a:moveTo>
                  <a:cubicBezTo>
                    <a:pt x="675" y="1"/>
                    <a:pt x="422" y="181"/>
                    <a:pt x="130" y="181"/>
                  </a:cubicBezTo>
                  <a:cubicBezTo>
                    <a:pt x="90" y="181"/>
                    <a:pt x="49" y="178"/>
                    <a:pt x="9" y="170"/>
                  </a:cubicBezTo>
                  <a:lnTo>
                    <a:pt x="0" y="196"/>
                  </a:lnTo>
                  <a:cubicBezTo>
                    <a:pt x="26" y="200"/>
                    <a:pt x="47" y="208"/>
                    <a:pt x="68" y="208"/>
                  </a:cubicBezTo>
                  <a:cubicBezTo>
                    <a:pt x="84" y="209"/>
                    <a:pt x="100" y="210"/>
                    <a:pt x="115" y="210"/>
                  </a:cubicBezTo>
                  <a:cubicBezTo>
                    <a:pt x="423" y="210"/>
                    <a:pt x="692" y="22"/>
                    <a:pt x="692" y="22"/>
                  </a:cubicBezTo>
                  <a:lnTo>
                    <a:pt x="67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
            <p:cNvSpPr/>
            <p:nvPr/>
          </p:nvSpPr>
          <p:spPr>
            <a:xfrm>
              <a:off x="840350" y="2836375"/>
              <a:ext cx="6850" cy="5850"/>
            </a:xfrm>
            <a:custGeom>
              <a:rect b="b" l="l" r="r" t="t"/>
              <a:pathLst>
                <a:path extrusionOk="0" h="234" w="274">
                  <a:moveTo>
                    <a:pt x="153" y="1"/>
                  </a:moveTo>
                  <a:cubicBezTo>
                    <a:pt x="58" y="1"/>
                    <a:pt x="0" y="114"/>
                    <a:pt x="66" y="192"/>
                  </a:cubicBezTo>
                  <a:cubicBezTo>
                    <a:pt x="90" y="221"/>
                    <a:pt x="122" y="234"/>
                    <a:pt x="154" y="234"/>
                  </a:cubicBezTo>
                  <a:cubicBezTo>
                    <a:pt x="210" y="234"/>
                    <a:pt x="264" y="192"/>
                    <a:pt x="270" y="124"/>
                  </a:cubicBezTo>
                  <a:cubicBezTo>
                    <a:pt x="274" y="60"/>
                    <a:pt x="227" y="5"/>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
            <p:cNvSpPr/>
            <p:nvPr/>
          </p:nvSpPr>
          <p:spPr>
            <a:xfrm>
              <a:off x="851275" y="2844425"/>
              <a:ext cx="6950" cy="5875"/>
            </a:xfrm>
            <a:custGeom>
              <a:rect b="b" l="l" r="r" t="t"/>
              <a:pathLst>
                <a:path extrusionOk="0" h="235" w="278">
                  <a:moveTo>
                    <a:pt x="157" y="1"/>
                  </a:moveTo>
                  <a:cubicBezTo>
                    <a:pt x="57" y="1"/>
                    <a:pt x="0" y="114"/>
                    <a:pt x="66" y="192"/>
                  </a:cubicBezTo>
                  <a:cubicBezTo>
                    <a:pt x="90" y="221"/>
                    <a:pt x="123" y="234"/>
                    <a:pt x="155" y="234"/>
                  </a:cubicBezTo>
                  <a:cubicBezTo>
                    <a:pt x="212" y="234"/>
                    <a:pt x="268" y="192"/>
                    <a:pt x="274" y="124"/>
                  </a:cubicBezTo>
                  <a:cubicBezTo>
                    <a:pt x="278" y="61"/>
                    <a:pt x="231" y="6"/>
                    <a:pt x="168" y="1"/>
                  </a:cubicBezTo>
                  <a:cubicBezTo>
                    <a:pt x="164" y="1"/>
                    <a:pt x="160" y="1"/>
                    <a:pt x="15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
            <p:cNvSpPr/>
            <p:nvPr/>
          </p:nvSpPr>
          <p:spPr>
            <a:xfrm>
              <a:off x="857550" y="2857350"/>
              <a:ext cx="6825" cy="5875"/>
            </a:xfrm>
            <a:custGeom>
              <a:rect b="b" l="l" r="r" t="t"/>
              <a:pathLst>
                <a:path extrusionOk="0" h="235" w="273">
                  <a:moveTo>
                    <a:pt x="148" y="1"/>
                  </a:moveTo>
                  <a:cubicBezTo>
                    <a:pt x="51" y="1"/>
                    <a:pt x="1" y="116"/>
                    <a:pt x="65" y="193"/>
                  </a:cubicBezTo>
                  <a:cubicBezTo>
                    <a:pt x="88" y="222"/>
                    <a:pt x="119" y="235"/>
                    <a:pt x="151" y="235"/>
                  </a:cubicBezTo>
                  <a:cubicBezTo>
                    <a:pt x="207" y="235"/>
                    <a:pt x="263" y="193"/>
                    <a:pt x="269" y="125"/>
                  </a:cubicBezTo>
                  <a:cubicBezTo>
                    <a:pt x="273" y="61"/>
                    <a:pt x="226"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
            <p:cNvSpPr/>
            <p:nvPr/>
          </p:nvSpPr>
          <p:spPr>
            <a:xfrm>
              <a:off x="854275" y="2871250"/>
              <a:ext cx="6825" cy="5800"/>
            </a:xfrm>
            <a:custGeom>
              <a:rect b="b" l="l" r="r" t="t"/>
              <a:pathLst>
                <a:path extrusionOk="0" h="232" w="273">
                  <a:moveTo>
                    <a:pt x="147" y="0"/>
                  </a:moveTo>
                  <a:cubicBezTo>
                    <a:pt x="51" y="0"/>
                    <a:pt x="0" y="116"/>
                    <a:pt x="65" y="192"/>
                  </a:cubicBezTo>
                  <a:cubicBezTo>
                    <a:pt x="87" y="219"/>
                    <a:pt x="118" y="231"/>
                    <a:pt x="149" y="231"/>
                  </a:cubicBezTo>
                  <a:cubicBezTo>
                    <a:pt x="206" y="231"/>
                    <a:pt x="263" y="190"/>
                    <a:pt x="268" y="124"/>
                  </a:cubicBezTo>
                  <a:cubicBezTo>
                    <a:pt x="272" y="61"/>
                    <a:pt x="226" y="6"/>
                    <a:pt x="162" y="1"/>
                  </a:cubicBezTo>
                  <a:cubicBezTo>
                    <a:pt x="157" y="1"/>
                    <a:pt x="152" y="0"/>
                    <a:pt x="1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
            <p:cNvSpPr/>
            <p:nvPr/>
          </p:nvSpPr>
          <p:spPr>
            <a:xfrm>
              <a:off x="845575" y="2882375"/>
              <a:ext cx="6825" cy="5825"/>
            </a:xfrm>
            <a:custGeom>
              <a:rect b="b" l="l" r="r" t="t"/>
              <a:pathLst>
                <a:path extrusionOk="0" h="233" w="273">
                  <a:moveTo>
                    <a:pt x="148" y="1"/>
                  </a:moveTo>
                  <a:cubicBezTo>
                    <a:pt x="55" y="1"/>
                    <a:pt x="0" y="116"/>
                    <a:pt x="65" y="193"/>
                  </a:cubicBezTo>
                  <a:cubicBezTo>
                    <a:pt x="89" y="220"/>
                    <a:pt x="121" y="233"/>
                    <a:pt x="153" y="233"/>
                  </a:cubicBezTo>
                  <a:cubicBezTo>
                    <a:pt x="209" y="233"/>
                    <a:pt x="263" y="193"/>
                    <a:pt x="268" y="125"/>
                  </a:cubicBezTo>
                  <a:cubicBezTo>
                    <a:pt x="273" y="61"/>
                    <a:pt x="226" y="6"/>
                    <a:pt x="162" y="2"/>
                  </a:cubicBezTo>
                  <a:cubicBezTo>
                    <a:pt x="157"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
            <p:cNvSpPr/>
            <p:nvPr/>
          </p:nvSpPr>
          <p:spPr>
            <a:xfrm>
              <a:off x="831125" y="2887050"/>
              <a:ext cx="6850" cy="5875"/>
            </a:xfrm>
            <a:custGeom>
              <a:rect b="b" l="l" r="r" t="t"/>
              <a:pathLst>
                <a:path extrusionOk="0" h="235" w="274">
                  <a:moveTo>
                    <a:pt x="153" y="1"/>
                  </a:moveTo>
                  <a:cubicBezTo>
                    <a:pt x="54" y="1"/>
                    <a:pt x="0" y="118"/>
                    <a:pt x="62" y="192"/>
                  </a:cubicBezTo>
                  <a:cubicBezTo>
                    <a:pt x="86" y="221"/>
                    <a:pt x="119" y="234"/>
                    <a:pt x="151" y="234"/>
                  </a:cubicBezTo>
                  <a:cubicBezTo>
                    <a:pt x="209" y="234"/>
                    <a:pt x="264" y="194"/>
                    <a:pt x="270" y="129"/>
                  </a:cubicBezTo>
                  <a:cubicBezTo>
                    <a:pt x="274" y="65"/>
                    <a:pt x="227" y="10"/>
                    <a:pt x="164" y="1"/>
                  </a:cubicBezTo>
                  <a:cubicBezTo>
                    <a:pt x="160" y="1"/>
                    <a:pt x="157" y="1"/>
                    <a:pt x="15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
            <p:cNvSpPr/>
            <p:nvPr/>
          </p:nvSpPr>
          <p:spPr>
            <a:xfrm>
              <a:off x="817675" y="2881425"/>
              <a:ext cx="6850" cy="5875"/>
            </a:xfrm>
            <a:custGeom>
              <a:rect b="b" l="l" r="r" t="t"/>
              <a:pathLst>
                <a:path extrusionOk="0" h="235" w="274">
                  <a:moveTo>
                    <a:pt x="148" y="1"/>
                  </a:moveTo>
                  <a:cubicBezTo>
                    <a:pt x="55" y="1"/>
                    <a:pt x="1" y="116"/>
                    <a:pt x="65" y="192"/>
                  </a:cubicBezTo>
                  <a:cubicBezTo>
                    <a:pt x="90" y="221"/>
                    <a:pt x="122" y="234"/>
                    <a:pt x="153" y="234"/>
                  </a:cubicBezTo>
                  <a:cubicBezTo>
                    <a:pt x="209" y="234"/>
                    <a:pt x="263" y="193"/>
                    <a:pt x="269" y="125"/>
                  </a:cubicBezTo>
                  <a:cubicBezTo>
                    <a:pt x="273" y="61"/>
                    <a:pt x="227" y="6"/>
                    <a:pt x="163" y="2"/>
                  </a:cubicBezTo>
                  <a:cubicBezTo>
                    <a:pt x="158" y="1"/>
                    <a:pt x="153" y="1"/>
                    <a:pt x="14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
            <p:cNvSpPr/>
            <p:nvPr/>
          </p:nvSpPr>
          <p:spPr>
            <a:xfrm>
              <a:off x="809925" y="2871050"/>
              <a:ext cx="6950" cy="5900"/>
            </a:xfrm>
            <a:custGeom>
              <a:rect b="b" l="l" r="r" t="t"/>
              <a:pathLst>
                <a:path extrusionOk="0" h="236" w="278">
                  <a:moveTo>
                    <a:pt x="157" y="0"/>
                  </a:moveTo>
                  <a:cubicBezTo>
                    <a:pt x="57" y="0"/>
                    <a:pt x="0" y="118"/>
                    <a:pt x="66" y="196"/>
                  </a:cubicBezTo>
                  <a:cubicBezTo>
                    <a:pt x="90" y="223"/>
                    <a:pt x="121" y="235"/>
                    <a:pt x="153" y="235"/>
                  </a:cubicBezTo>
                  <a:cubicBezTo>
                    <a:pt x="211" y="235"/>
                    <a:pt x="268" y="194"/>
                    <a:pt x="274" y="128"/>
                  </a:cubicBezTo>
                  <a:cubicBezTo>
                    <a:pt x="278" y="65"/>
                    <a:pt x="231" y="9"/>
                    <a:pt x="167" y="1"/>
                  </a:cubicBezTo>
                  <a:cubicBezTo>
                    <a:pt x="164" y="1"/>
                    <a:pt x="161" y="0"/>
                    <a:pt x="15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
            <p:cNvSpPr/>
            <p:nvPr/>
          </p:nvSpPr>
          <p:spPr>
            <a:xfrm>
              <a:off x="809700" y="2850475"/>
              <a:ext cx="6875" cy="5850"/>
            </a:xfrm>
            <a:custGeom>
              <a:rect b="b" l="l" r="r" t="t"/>
              <a:pathLst>
                <a:path extrusionOk="0" h="234" w="275">
                  <a:moveTo>
                    <a:pt x="154" y="1"/>
                  </a:moveTo>
                  <a:cubicBezTo>
                    <a:pt x="58" y="1"/>
                    <a:pt x="1" y="114"/>
                    <a:pt x="66" y="192"/>
                  </a:cubicBezTo>
                  <a:cubicBezTo>
                    <a:pt x="91" y="221"/>
                    <a:pt x="123" y="234"/>
                    <a:pt x="155" y="234"/>
                  </a:cubicBezTo>
                  <a:cubicBezTo>
                    <a:pt x="212" y="234"/>
                    <a:pt x="267" y="192"/>
                    <a:pt x="270" y="124"/>
                  </a:cubicBezTo>
                  <a:cubicBezTo>
                    <a:pt x="274" y="60"/>
                    <a:pt x="227" y="5"/>
                    <a:pt x="164" y="1"/>
                  </a:cubicBezTo>
                  <a:cubicBezTo>
                    <a:pt x="160" y="1"/>
                    <a:pt x="157" y="1"/>
                    <a:pt x="15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
            <p:cNvSpPr/>
            <p:nvPr/>
          </p:nvSpPr>
          <p:spPr>
            <a:xfrm>
              <a:off x="826350" y="2841150"/>
              <a:ext cx="6850" cy="5850"/>
            </a:xfrm>
            <a:custGeom>
              <a:rect b="b" l="l" r="r" t="t"/>
              <a:pathLst>
                <a:path extrusionOk="0" h="234" w="274">
                  <a:moveTo>
                    <a:pt x="153" y="0"/>
                  </a:moveTo>
                  <a:cubicBezTo>
                    <a:pt x="58" y="0"/>
                    <a:pt x="1" y="114"/>
                    <a:pt x="66" y="192"/>
                  </a:cubicBezTo>
                  <a:cubicBezTo>
                    <a:pt x="90" y="221"/>
                    <a:pt x="122" y="234"/>
                    <a:pt x="154" y="234"/>
                  </a:cubicBezTo>
                  <a:cubicBezTo>
                    <a:pt x="210" y="234"/>
                    <a:pt x="264" y="192"/>
                    <a:pt x="270" y="124"/>
                  </a:cubicBezTo>
                  <a:cubicBezTo>
                    <a:pt x="274" y="60"/>
                    <a:pt x="227" y="5"/>
                    <a:pt x="164" y="1"/>
                  </a:cubicBezTo>
                  <a:cubicBezTo>
                    <a:pt x="160" y="1"/>
                    <a:pt x="157" y="0"/>
                    <a:pt x="15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
            <p:cNvSpPr/>
            <p:nvPr/>
          </p:nvSpPr>
          <p:spPr>
            <a:xfrm>
              <a:off x="469700" y="2809450"/>
              <a:ext cx="31925" cy="51350"/>
            </a:xfrm>
            <a:custGeom>
              <a:rect b="b" l="l" r="r" t="t"/>
              <a:pathLst>
                <a:path extrusionOk="0" h="2054" w="1277">
                  <a:moveTo>
                    <a:pt x="399" y="1"/>
                  </a:moveTo>
                  <a:lnTo>
                    <a:pt x="399" y="1"/>
                  </a:lnTo>
                  <a:cubicBezTo>
                    <a:pt x="475" y="306"/>
                    <a:pt x="0" y="501"/>
                    <a:pt x="9" y="1150"/>
                  </a:cubicBezTo>
                  <a:cubicBezTo>
                    <a:pt x="22" y="1799"/>
                    <a:pt x="857" y="2053"/>
                    <a:pt x="857" y="2053"/>
                  </a:cubicBezTo>
                  <a:cubicBezTo>
                    <a:pt x="857" y="2053"/>
                    <a:pt x="1277" y="1689"/>
                    <a:pt x="1256" y="1192"/>
                  </a:cubicBezTo>
                  <a:cubicBezTo>
                    <a:pt x="1235" y="700"/>
                    <a:pt x="959" y="429"/>
                    <a:pt x="39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
            <p:cNvSpPr/>
            <p:nvPr/>
          </p:nvSpPr>
          <p:spPr>
            <a:xfrm>
              <a:off x="471700" y="2821425"/>
              <a:ext cx="28025" cy="39375"/>
            </a:xfrm>
            <a:custGeom>
              <a:rect b="b" l="l" r="r" t="t"/>
              <a:pathLst>
                <a:path extrusionOk="0" h="1575" w="1121">
                  <a:moveTo>
                    <a:pt x="472" y="1"/>
                  </a:moveTo>
                  <a:lnTo>
                    <a:pt x="472" y="1"/>
                  </a:lnTo>
                  <a:cubicBezTo>
                    <a:pt x="501" y="425"/>
                    <a:pt x="298" y="705"/>
                    <a:pt x="455" y="1125"/>
                  </a:cubicBezTo>
                  <a:cubicBezTo>
                    <a:pt x="370" y="1061"/>
                    <a:pt x="154" y="820"/>
                    <a:pt x="107" y="616"/>
                  </a:cubicBezTo>
                  <a:lnTo>
                    <a:pt x="107" y="616"/>
                  </a:lnTo>
                  <a:cubicBezTo>
                    <a:pt x="1" y="1155"/>
                    <a:pt x="777" y="1574"/>
                    <a:pt x="777" y="1574"/>
                  </a:cubicBezTo>
                  <a:cubicBezTo>
                    <a:pt x="959" y="1367"/>
                    <a:pt x="1121" y="900"/>
                    <a:pt x="1015" y="455"/>
                  </a:cubicBezTo>
                  <a:lnTo>
                    <a:pt x="1015" y="455"/>
                  </a:lnTo>
                  <a:cubicBezTo>
                    <a:pt x="1040" y="599"/>
                    <a:pt x="964" y="921"/>
                    <a:pt x="828" y="1066"/>
                  </a:cubicBezTo>
                  <a:cubicBezTo>
                    <a:pt x="777" y="858"/>
                    <a:pt x="756" y="641"/>
                    <a:pt x="756" y="429"/>
                  </a:cubicBezTo>
                  <a:cubicBezTo>
                    <a:pt x="675" y="675"/>
                    <a:pt x="654" y="943"/>
                    <a:pt x="696" y="1197"/>
                  </a:cubicBezTo>
                  <a:cubicBezTo>
                    <a:pt x="629" y="1049"/>
                    <a:pt x="590" y="892"/>
                    <a:pt x="578" y="730"/>
                  </a:cubicBezTo>
                  <a:cubicBezTo>
                    <a:pt x="578" y="480"/>
                    <a:pt x="540" y="238"/>
                    <a:pt x="472"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
            <p:cNvSpPr/>
            <p:nvPr/>
          </p:nvSpPr>
          <p:spPr>
            <a:xfrm>
              <a:off x="490375" y="2829800"/>
              <a:ext cx="44875" cy="34275"/>
            </a:xfrm>
            <a:custGeom>
              <a:rect b="b" l="l" r="r" t="t"/>
              <a:pathLst>
                <a:path extrusionOk="0" h="1371" w="1795">
                  <a:moveTo>
                    <a:pt x="1795" y="1"/>
                  </a:moveTo>
                  <a:lnTo>
                    <a:pt x="1795" y="1"/>
                  </a:lnTo>
                  <a:cubicBezTo>
                    <a:pt x="1736" y="47"/>
                    <a:pt x="1670" y="63"/>
                    <a:pt x="1596" y="63"/>
                  </a:cubicBezTo>
                  <a:cubicBezTo>
                    <a:pt x="1457" y="63"/>
                    <a:pt x="1289" y="9"/>
                    <a:pt x="1082" y="9"/>
                  </a:cubicBezTo>
                  <a:cubicBezTo>
                    <a:pt x="937" y="9"/>
                    <a:pt x="774" y="35"/>
                    <a:pt x="590" y="124"/>
                  </a:cubicBezTo>
                  <a:cubicBezTo>
                    <a:pt x="0" y="404"/>
                    <a:pt x="115" y="1269"/>
                    <a:pt x="115" y="1269"/>
                  </a:cubicBezTo>
                  <a:cubicBezTo>
                    <a:pt x="115" y="1269"/>
                    <a:pt x="342" y="1370"/>
                    <a:pt x="626" y="1370"/>
                  </a:cubicBezTo>
                  <a:cubicBezTo>
                    <a:pt x="765" y="1370"/>
                    <a:pt x="918" y="1346"/>
                    <a:pt x="1065" y="1273"/>
                  </a:cubicBezTo>
                  <a:cubicBezTo>
                    <a:pt x="1506" y="1053"/>
                    <a:pt x="1638" y="688"/>
                    <a:pt x="1795"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
            <p:cNvSpPr/>
            <p:nvPr/>
          </p:nvSpPr>
          <p:spPr>
            <a:xfrm>
              <a:off x="493225" y="2836375"/>
              <a:ext cx="32700" cy="26050"/>
            </a:xfrm>
            <a:custGeom>
              <a:rect b="b" l="l" r="r" t="t"/>
              <a:pathLst>
                <a:path extrusionOk="0" h="1042" w="1308">
                  <a:moveTo>
                    <a:pt x="595" y="1"/>
                  </a:moveTo>
                  <a:lnTo>
                    <a:pt x="595" y="1"/>
                  </a:lnTo>
                  <a:cubicBezTo>
                    <a:pt x="60" y="128"/>
                    <a:pt x="1" y="1006"/>
                    <a:pt x="1" y="1006"/>
                  </a:cubicBezTo>
                  <a:cubicBezTo>
                    <a:pt x="75" y="1029"/>
                    <a:pt x="168" y="1042"/>
                    <a:pt x="271" y="1042"/>
                  </a:cubicBezTo>
                  <a:cubicBezTo>
                    <a:pt x="532" y="1042"/>
                    <a:pt x="859" y="961"/>
                    <a:pt x="1121" y="760"/>
                  </a:cubicBezTo>
                  <a:lnTo>
                    <a:pt x="1121" y="760"/>
                  </a:lnTo>
                  <a:cubicBezTo>
                    <a:pt x="1032" y="821"/>
                    <a:pt x="841" y="869"/>
                    <a:pt x="669" y="869"/>
                  </a:cubicBezTo>
                  <a:cubicBezTo>
                    <a:pt x="602" y="869"/>
                    <a:pt x="538" y="862"/>
                    <a:pt x="484" y="845"/>
                  </a:cubicBezTo>
                  <a:cubicBezTo>
                    <a:pt x="654" y="709"/>
                    <a:pt x="841" y="599"/>
                    <a:pt x="1036" y="514"/>
                  </a:cubicBezTo>
                  <a:lnTo>
                    <a:pt x="1036" y="514"/>
                  </a:lnTo>
                  <a:cubicBezTo>
                    <a:pt x="777" y="544"/>
                    <a:pt x="527" y="633"/>
                    <a:pt x="311" y="781"/>
                  </a:cubicBezTo>
                  <a:cubicBezTo>
                    <a:pt x="417" y="658"/>
                    <a:pt x="548" y="557"/>
                    <a:pt x="688" y="476"/>
                  </a:cubicBezTo>
                  <a:cubicBezTo>
                    <a:pt x="913" y="374"/>
                    <a:pt x="1121" y="243"/>
                    <a:pt x="1307" y="82"/>
                  </a:cubicBezTo>
                  <a:lnTo>
                    <a:pt x="1307" y="82"/>
                  </a:lnTo>
                  <a:cubicBezTo>
                    <a:pt x="934" y="281"/>
                    <a:pt x="595" y="213"/>
                    <a:pt x="277" y="531"/>
                  </a:cubicBezTo>
                  <a:cubicBezTo>
                    <a:pt x="302" y="425"/>
                    <a:pt x="434" y="128"/>
                    <a:pt x="59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
            <p:cNvSpPr/>
            <p:nvPr/>
          </p:nvSpPr>
          <p:spPr>
            <a:xfrm>
              <a:off x="491425" y="2858925"/>
              <a:ext cx="43725" cy="35400"/>
            </a:xfrm>
            <a:custGeom>
              <a:rect b="b" l="l" r="r" t="t"/>
              <a:pathLst>
                <a:path extrusionOk="0" h="1416" w="1749">
                  <a:moveTo>
                    <a:pt x="662" y="0"/>
                  </a:moveTo>
                  <a:cubicBezTo>
                    <a:pt x="357" y="0"/>
                    <a:pt x="94" y="108"/>
                    <a:pt x="94" y="108"/>
                  </a:cubicBezTo>
                  <a:cubicBezTo>
                    <a:pt x="94" y="108"/>
                    <a:pt x="1" y="656"/>
                    <a:pt x="327" y="1029"/>
                  </a:cubicBezTo>
                  <a:cubicBezTo>
                    <a:pt x="608" y="1346"/>
                    <a:pt x="932" y="1415"/>
                    <a:pt x="1466" y="1415"/>
                  </a:cubicBezTo>
                  <a:cubicBezTo>
                    <a:pt x="1554" y="1415"/>
                    <a:pt x="1648" y="1414"/>
                    <a:pt x="1748" y="1411"/>
                  </a:cubicBezTo>
                  <a:cubicBezTo>
                    <a:pt x="1494" y="1224"/>
                    <a:pt x="1744" y="774"/>
                    <a:pt x="1324" y="274"/>
                  </a:cubicBezTo>
                  <a:cubicBezTo>
                    <a:pt x="1142" y="61"/>
                    <a:pt x="890" y="0"/>
                    <a:pt x="66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
            <p:cNvSpPr/>
            <p:nvPr/>
          </p:nvSpPr>
          <p:spPr>
            <a:xfrm>
              <a:off x="493450" y="2860950"/>
              <a:ext cx="30975" cy="26350"/>
            </a:xfrm>
            <a:custGeom>
              <a:rect b="b" l="l" r="r" t="t"/>
              <a:pathLst>
                <a:path extrusionOk="0" h="1054" w="1239">
                  <a:moveTo>
                    <a:pt x="343" y="0"/>
                  </a:moveTo>
                  <a:cubicBezTo>
                    <a:pt x="156" y="0"/>
                    <a:pt x="13" y="27"/>
                    <a:pt x="13" y="27"/>
                  </a:cubicBezTo>
                  <a:cubicBezTo>
                    <a:pt x="0" y="299"/>
                    <a:pt x="174" y="765"/>
                    <a:pt x="535" y="1045"/>
                  </a:cubicBezTo>
                  <a:cubicBezTo>
                    <a:pt x="420" y="948"/>
                    <a:pt x="280" y="651"/>
                    <a:pt x="293" y="452"/>
                  </a:cubicBezTo>
                  <a:lnTo>
                    <a:pt x="293" y="452"/>
                  </a:lnTo>
                  <a:cubicBezTo>
                    <a:pt x="463" y="583"/>
                    <a:pt x="615" y="731"/>
                    <a:pt x="751" y="901"/>
                  </a:cubicBezTo>
                  <a:cubicBezTo>
                    <a:pt x="658" y="659"/>
                    <a:pt x="505" y="439"/>
                    <a:pt x="310" y="265"/>
                  </a:cubicBezTo>
                  <a:lnTo>
                    <a:pt x="310" y="265"/>
                  </a:lnTo>
                  <a:cubicBezTo>
                    <a:pt x="458" y="341"/>
                    <a:pt x="590" y="439"/>
                    <a:pt x="700" y="558"/>
                  </a:cubicBezTo>
                  <a:cubicBezTo>
                    <a:pt x="857" y="748"/>
                    <a:pt x="1040" y="914"/>
                    <a:pt x="1239" y="1054"/>
                  </a:cubicBezTo>
                  <a:cubicBezTo>
                    <a:pt x="950" y="744"/>
                    <a:pt x="934" y="396"/>
                    <a:pt x="548" y="172"/>
                  </a:cubicBezTo>
                  <a:cubicBezTo>
                    <a:pt x="551" y="171"/>
                    <a:pt x="555" y="171"/>
                    <a:pt x="560" y="171"/>
                  </a:cubicBezTo>
                  <a:cubicBezTo>
                    <a:pt x="676" y="171"/>
                    <a:pt x="978" y="227"/>
                    <a:pt x="1137" y="346"/>
                  </a:cubicBezTo>
                  <a:cubicBezTo>
                    <a:pt x="983" y="58"/>
                    <a:pt x="616" y="0"/>
                    <a:pt x="34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
            <p:cNvSpPr/>
            <p:nvPr/>
          </p:nvSpPr>
          <p:spPr>
            <a:xfrm>
              <a:off x="439150" y="2846050"/>
              <a:ext cx="52625" cy="31125"/>
            </a:xfrm>
            <a:custGeom>
              <a:rect b="b" l="l" r="r" t="t"/>
              <a:pathLst>
                <a:path extrusionOk="0" h="1245" w="2105">
                  <a:moveTo>
                    <a:pt x="1186" y="1"/>
                  </a:moveTo>
                  <a:cubicBezTo>
                    <a:pt x="1130" y="1"/>
                    <a:pt x="1073" y="7"/>
                    <a:pt x="1014" y="21"/>
                  </a:cubicBezTo>
                  <a:cubicBezTo>
                    <a:pt x="378" y="174"/>
                    <a:pt x="319" y="683"/>
                    <a:pt x="1" y="687"/>
                  </a:cubicBezTo>
                  <a:cubicBezTo>
                    <a:pt x="459" y="1044"/>
                    <a:pt x="764" y="1245"/>
                    <a:pt x="1129" y="1245"/>
                  </a:cubicBezTo>
                  <a:cubicBezTo>
                    <a:pt x="1206" y="1245"/>
                    <a:pt x="1286" y="1236"/>
                    <a:pt x="1371" y="1217"/>
                  </a:cubicBezTo>
                  <a:cubicBezTo>
                    <a:pt x="1854" y="1111"/>
                    <a:pt x="2105" y="615"/>
                    <a:pt x="2105" y="615"/>
                  </a:cubicBezTo>
                  <a:cubicBezTo>
                    <a:pt x="2105" y="615"/>
                    <a:pt x="1728" y="1"/>
                    <a:pt x="118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
            <p:cNvSpPr/>
            <p:nvPr/>
          </p:nvSpPr>
          <p:spPr>
            <a:xfrm>
              <a:off x="451775" y="2849875"/>
              <a:ext cx="40000" cy="24275"/>
            </a:xfrm>
            <a:custGeom>
              <a:rect b="b" l="l" r="r" t="t"/>
              <a:pathLst>
                <a:path extrusionOk="0" h="971" w="1600">
                  <a:moveTo>
                    <a:pt x="740" y="1"/>
                  </a:moveTo>
                  <a:cubicBezTo>
                    <a:pt x="659" y="1"/>
                    <a:pt x="579" y="17"/>
                    <a:pt x="501" y="55"/>
                  </a:cubicBezTo>
                  <a:cubicBezTo>
                    <a:pt x="504" y="55"/>
                    <a:pt x="507" y="55"/>
                    <a:pt x="510" y="55"/>
                  </a:cubicBezTo>
                  <a:cubicBezTo>
                    <a:pt x="717" y="55"/>
                    <a:pt x="998" y="196"/>
                    <a:pt x="1082" y="267"/>
                  </a:cubicBezTo>
                  <a:cubicBezTo>
                    <a:pt x="1044" y="263"/>
                    <a:pt x="1008" y="261"/>
                    <a:pt x="974" y="261"/>
                  </a:cubicBezTo>
                  <a:cubicBezTo>
                    <a:pt x="599" y="261"/>
                    <a:pt x="385" y="494"/>
                    <a:pt x="1" y="568"/>
                  </a:cubicBezTo>
                  <a:cubicBezTo>
                    <a:pt x="16" y="568"/>
                    <a:pt x="31" y="568"/>
                    <a:pt x="47" y="568"/>
                  </a:cubicBezTo>
                  <a:cubicBezTo>
                    <a:pt x="277" y="568"/>
                    <a:pt x="508" y="539"/>
                    <a:pt x="734" y="479"/>
                  </a:cubicBezTo>
                  <a:cubicBezTo>
                    <a:pt x="816" y="463"/>
                    <a:pt x="900" y="456"/>
                    <a:pt x="984" y="456"/>
                  </a:cubicBezTo>
                  <a:cubicBezTo>
                    <a:pt x="1062" y="456"/>
                    <a:pt x="1140" y="462"/>
                    <a:pt x="1218" y="475"/>
                  </a:cubicBezTo>
                  <a:cubicBezTo>
                    <a:pt x="959" y="500"/>
                    <a:pt x="709" y="585"/>
                    <a:pt x="488" y="729"/>
                  </a:cubicBezTo>
                  <a:cubicBezTo>
                    <a:pt x="696" y="670"/>
                    <a:pt x="908" y="640"/>
                    <a:pt x="1124" y="636"/>
                  </a:cubicBezTo>
                  <a:lnTo>
                    <a:pt x="1124" y="636"/>
                  </a:lnTo>
                  <a:cubicBezTo>
                    <a:pt x="1018" y="805"/>
                    <a:pt x="726" y="958"/>
                    <a:pt x="577" y="971"/>
                  </a:cubicBezTo>
                  <a:cubicBezTo>
                    <a:pt x="1031" y="962"/>
                    <a:pt x="1447" y="691"/>
                    <a:pt x="1600" y="462"/>
                  </a:cubicBezTo>
                  <a:cubicBezTo>
                    <a:pt x="1600" y="462"/>
                    <a:pt x="1172" y="1"/>
                    <a:pt x="74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
            <p:cNvSpPr/>
            <p:nvPr/>
          </p:nvSpPr>
          <p:spPr>
            <a:xfrm>
              <a:off x="469900" y="2861825"/>
              <a:ext cx="32050" cy="51250"/>
            </a:xfrm>
            <a:custGeom>
              <a:rect b="b" l="l" r="r" t="t"/>
              <a:pathLst>
                <a:path extrusionOk="0" h="2050" w="1282">
                  <a:moveTo>
                    <a:pt x="862" y="1"/>
                  </a:moveTo>
                  <a:cubicBezTo>
                    <a:pt x="862" y="1"/>
                    <a:pt x="26" y="251"/>
                    <a:pt x="14" y="900"/>
                  </a:cubicBezTo>
                  <a:cubicBezTo>
                    <a:pt x="1" y="1549"/>
                    <a:pt x="480" y="1744"/>
                    <a:pt x="399" y="2050"/>
                  </a:cubicBezTo>
                  <a:cubicBezTo>
                    <a:pt x="959" y="1621"/>
                    <a:pt x="1239" y="1354"/>
                    <a:pt x="1260" y="858"/>
                  </a:cubicBezTo>
                  <a:cubicBezTo>
                    <a:pt x="1282" y="361"/>
                    <a:pt x="862" y="1"/>
                    <a:pt x="86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
            <p:cNvSpPr/>
            <p:nvPr/>
          </p:nvSpPr>
          <p:spPr>
            <a:xfrm>
              <a:off x="472025" y="2861825"/>
              <a:ext cx="27925" cy="39150"/>
            </a:xfrm>
            <a:custGeom>
              <a:rect b="b" l="l" r="r" t="t"/>
              <a:pathLst>
                <a:path extrusionOk="0" h="1566" w="1117">
                  <a:moveTo>
                    <a:pt x="777" y="1"/>
                  </a:moveTo>
                  <a:cubicBezTo>
                    <a:pt x="777" y="1"/>
                    <a:pt x="1" y="412"/>
                    <a:pt x="102" y="955"/>
                  </a:cubicBezTo>
                  <a:cubicBezTo>
                    <a:pt x="153" y="752"/>
                    <a:pt x="370" y="506"/>
                    <a:pt x="454" y="446"/>
                  </a:cubicBezTo>
                  <a:lnTo>
                    <a:pt x="454" y="446"/>
                  </a:lnTo>
                  <a:cubicBezTo>
                    <a:pt x="293" y="866"/>
                    <a:pt x="497" y="1142"/>
                    <a:pt x="471" y="1566"/>
                  </a:cubicBezTo>
                  <a:cubicBezTo>
                    <a:pt x="539" y="1333"/>
                    <a:pt x="573" y="1087"/>
                    <a:pt x="573" y="841"/>
                  </a:cubicBezTo>
                  <a:cubicBezTo>
                    <a:pt x="586" y="680"/>
                    <a:pt x="628" y="518"/>
                    <a:pt x="692" y="370"/>
                  </a:cubicBezTo>
                  <a:lnTo>
                    <a:pt x="692" y="370"/>
                  </a:lnTo>
                  <a:cubicBezTo>
                    <a:pt x="654" y="629"/>
                    <a:pt x="675" y="892"/>
                    <a:pt x="756" y="1142"/>
                  </a:cubicBezTo>
                  <a:cubicBezTo>
                    <a:pt x="751" y="926"/>
                    <a:pt x="777" y="713"/>
                    <a:pt x="828" y="506"/>
                  </a:cubicBezTo>
                  <a:cubicBezTo>
                    <a:pt x="963" y="650"/>
                    <a:pt x="1040" y="972"/>
                    <a:pt x="1014" y="1121"/>
                  </a:cubicBezTo>
                  <a:cubicBezTo>
                    <a:pt x="1116" y="671"/>
                    <a:pt x="959" y="200"/>
                    <a:pt x="777"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
            <p:cNvSpPr/>
            <p:nvPr/>
          </p:nvSpPr>
          <p:spPr>
            <a:xfrm>
              <a:off x="482850" y="2852300"/>
              <a:ext cx="21175" cy="17875"/>
            </a:xfrm>
            <a:custGeom>
              <a:rect b="b" l="l" r="r" t="t"/>
              <a:pathLst>
                <a:path extrusionOk="0" h="715" w="847">
                  <a:moveTo>
                    <a:pt x="393" y="1"/>
                  </a:moveTo>
                  <a:cubicBezTo>
                    <a:pt x="369" y="1"/>
                    <a:pt x="344" y="3"/>
                    <a:pt x="318" y="9"/>
                  </a:cubicBezTo>
                  <a:cubicBezTo>
                    <a:pt x="123" y="47"/>
                    <a:pt x="0" y="238"/>
                    <a:pt x="38" y="429"/>
                  </a:cubicBezTo>
                  <a:cubicBezTo>
                    <a:pt x="76" y="612"/>
                    <a:pt x="230" y="714"/>
                    <a:pt x="388" y="714"/>
                  </a:cubicBezTo>
                  <a:cubicBezTo>
                    <a:pt x="500" y="714"/>
                    <a:pt x="613" y="663"/>
                    <a:pt x="687" y="552"/>
                  </a:cubicBezTo>
                  <a:cubicBezTo>
                    <a:pt x="847" y="310"/>
                    <a:pt x="664" y="1"/>
                    <a:pt x="39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
            <p:cNvSpPr/>
            <p:nvPr/>
          </p:nvSpPr>
          <p:spPr>
            <a:xfrm>
              <a:off x="480500" y="2844650"/>
              <a:ext cx="8200" cy="12550"/>
            </a:xfrm>
            <a:custGeom>
              <a:rect b="b" l="l" r="r" t="t"/>
              <a:pathLst>
                <a:path extrusionOk="0" h="502" w="328">
                  <a:moveTo>
                    <a:pt x="1" y="1"/>
                  </a:moveTo>
                  <a:cubicBezTo>
                    <a:pt x="18" y="175"/>
                    <a:pt x="298" y="484"/>
                    <a:pt x="311" y="501"/>
                  </a:cubicBezTo>
                  <a:lnTo>
                    <a:pt x="328" y="489"/>
                  </a:lnTo>
                  <a:cubicBezTo>
                    <a:pt x="319" y="484"/>
                    <a:pt x="35" y="166"/>
                    <a:pt x="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
            <p:cNvSpPr/>
            <p:nvPr/>
          </p:nvSpPr>
          <p:spPr>
            <a:xfrm>
              <a:off x="487925" y="2842525"/>
              <a:ext cx="2800" cy="12750"/>
            </a:xfrm>
            <a:custGeom>
              <a:rect b="b" l="l" r="r" t="t"/>
              <a:pathLst>
                <a:path extrusionOk="0" h="510" w="112">
                  <a:moveTo>
                    <a:pt x="94" y="1"/>
                  </a:moveTo>
                  <a:cubicBezTo>
                    <a:pt x="1" y="158"/>
                    <a:pt x="81" y="497"/>
                    <a:pt x="86" y="510"/>
                  </a:cubicBezTo>
                  <a:lnTo>
                    <a:pt x="107" y="506"/>
                  </a:lnTo>
                  <a:cubicBezTo>
                    <a:pt x="103" y="501"/>
                    <a:pt x="22" y="162"/>
                    <a:pt x="111" y="9"/>
                  </a:cubicBezTo>
                  <a:lnTo>
                    <a:pt x="94"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
            <p:cNvSpPr/>
            <p:nvPr/>
          </p:nvSpPr>
          <p:spPr>
            <a:xfrm>
              <a:off x="493450" y="2845500"/>
              <a:ext cx="6175" cy="9675"/>
            </a:xfrm>
            <a:custGeom>
              <a:rect b="b" l="l" r="r" t="t"/>
              <a:pathLst>
                <a:path extrusionOk="0" h="387" w="247">
                  <a:moveTo>
                    <a:pt x="238" y="1"/>
                  </a:moveTo>
                  <a:cubicBezTo>
                    <a:pt x="119" y="69"/>
                    <a:pt x="5" y="365"/>
                    <a:pt x="0" y="378"/>
                  </a:cubicBezTo>
                  <a:lnTo>
                    <a:pt x="22" y="387"/>
                  </a:lnTo>
                  <a:cubicBezTo>
                    <a:pt x="22" y="382"/>
                    <a:pt x="132" y="81"/>
                    <a:pt x="246" y="18"/>
                  </a:cubicBezTo>
                  <a:lnTo>
                    <a:pt x="238"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
            <p:cNvSpPr/>
            <p:nvPr/>
          </p:nvSpPr>
          <p:spPr>
            <a:xfrm>
              <a:off x="496850" y="2853350"/>
              <a:ext cx="7650" cy="4375"/>
            </a:xfrm>
            <a:custGeom>
              <a:rect b="b" l="l" r="r" t="t"/>
              <a:pathLst>
                <a:path extrusionOk="0" h="175" w="306">
                  <a:moveTo>
                    <a:pt x="300" y="1"/>
                  </a:moveTo>
                  <a:cubicBezTo>
                    <a:pt x="166" y="1"/>
                    <a:pt x="8" y="153"/>
                    <a:pt x="0" y="162"/>
                  </a:cubicBezTo>
                  <a:lnTo>
                    <a:pt x="17" y="174"/>
                  </a:lnTo>
                  <a:cubicBezTo>
                    <a:pt x="17" y="170"/>
                    <a:pt x="170" y="21"/>
                    <a:pt x="295" y="21"/>
                  </a:cubicBezTo>
                  <a:cubicBezTo>
                    <a:pt x="299" y="21"/>
                    <a:pt x="302" y="22"/>
                    <a:pt x="305" y="22"/>
                  </a:cubicBezTo>
                  <a:lnTo>
                    <a:pt x="305" y="1"/>
                  </a:lnTo>
                  <a:cubicBezTo>
                    <a:pt x="304" y="1"/>
                    <a:pt x="302" y="1"/>
                    <a:pt x="30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
            <p:cNvSpPr/>
            <p:nvPr/>
          </p:nvSpPr>
          <p:spPr>
            <a:xfrm>
              <a:off x="498225" y="2860875"/>
              <a:ext cx="8600" cy="2575"/>
            </a:xfrm>
            <a:custGeom>
              <a:rect b="b" l="l" r="r" t="t"/>
              <a:pathLst>
                <a:path extrusionOk="0" h="103" w="344">
                  <a:moveTo>
                    <a:pt x="0" y="1"/>
                  </a:moveTo>
                  <a:lnTo>
                    <a:pt x="0" y="18"/>
                  </a:lnTo>
                  <a:cubicBezTo>
                    <a:pt x="0" y="18"/>
                    <a:pt x="242" y="26"/>
                    <a:pt x="331" y="103"/>
                  </a:cubicBezTo>
                  <a:lnTo>
                    <a:pt x="344" y="90"/>
                  </a:lnTo>
                  <a:cubicBezTo>
                    <a:pt x="250" y="5"/>
                    <a:pt x="9" y="1"/>
                    <a:pt x="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
            <p:cNvSpPr/>
            <p:nvPr/>
          </p:nvSpPr>
          <p:spPr>
            <a:xfrm>
              <a:off x="496725" y="2865125"/>
              <a:ext cx="6075" cy="7875"/>
            </a:xfrm>
            <a:custGeom>
              <a:rect b="b" l="l" r="r" t="t"/>
              <a:pathLst>
                <a:path extrusionOk="0" h="315" w="243">
                  <a:moveTo>
                    <a:pt x="9" y="0"/>
                  </a:moveTo>
                  <a:lnTo>
                    <a:pt x="1" y="17"/>
                  </a:lnTo>
                  <a:cubicBezTo>
                    <a:pt x="5" y="17"/>
                    <a:pt x="124" y="89"/>
                    <a:pt x="226" y="314"/>
                  </a:cubicBezTo>
                  <a:lnTo>
                    <a:pt x="243" y="310"/>
                  </a:lnTo>
                  <a:cubicBezTo>
                    <a:pt x="141" y="81"/>
                    <a:pt x="18" y="5"/>
                    <a:pt x="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
            <p:cNvSpPr/>
            <p:nvPr/>
          </p:nvSpPr>
          <p:spPr>
            <a:xfrm>
              <a:off x="493225" y="2866175"/>
              <a:ext cx="2150" cy="11050"/>
            </a:xfrm>
            <a:custGeom>
              <a:rect b="b" l="l" r="r" t="t"/>
              <a:pathLst>
                <a:path extrusionOk="0" h="442" w="86">
                  <a:moveTo>
                    <a:pt x="18" y="1"/>
                  </a:moveTo>
                  <a:lnTo>
                    <a:pt x="1" y="9"/>
                  </a:lnTo>
                  <a:cubicBezTo>
                    <a:pt x="60" y="145"/>
                    <a:pt x="65" y="298"/>
                    <a:pt x="5" y="433"/>
                  </a:cubicBezTo>
                  <a:lnTo>
                    <a:pt x="22" y="442"/>
                  </a:lnTo>
                  <a:cubicBezTo>
                    <a:pt x="86" y="298"/>
                    <a:pt x="81" y="141"/>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
            <p:cNvSpPr/>
            <p:nvPr/>
          </p:nvSpPr>
          <p:spPr>
            <a:xfrm>
              <a:off x="476375" y="2854300"/>
              <a:ext cx="9150" cy="5650"/>
            </a:xfrm>
            <a:custGeom>
              <a:rect b="b" l="l" r="r" t="t"/>
              <a:pathLst>
                <a:path extrusionOk="0" h="226" w="366">
                  <a:moveTo>
                    <a:pt x="17" y="1"/>
                  </a:moveTo>
                  <a:lnTo>
                    <a:pt x="1" y="13"/>
                  </a:lnTo>
                  <a:cubicBezTo>
                    <a:pt x="166" y="218"/>
                    <a:pt x="331" y="226"/>
                    <a:pt x="361" y="226"/>
                  </a:cubicBezTo>
                  <a:cubicBezTo>
                    <a:pt x="363" y="226"/>
                    <a:pt x="365" y="226"/>
                    <a:pt x="365" y="226"/>
                  </a:cubicBezTo>
                  <a:lnTo>
                    <a:pt x="365" y="209"/>
                  </a:lnTo>
                  <a:cubicBezTo>
                    <a:pt x="365" y="209"/>
                    <a:pt x="365" y="209"/>
                    <a:pt x="364" y="209"/>
                  </a:cubicBezTo>
                  <a:cubicBezTo>
                    <a:pt x="348" y="209"/>
                    <a:pt x="181" y="205"/>
                    <a:pt x="1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
            <p:cNvSpPr/>
            <p:nvPr/>
          </p:nvSpPr>
          <p:spPr>
            <a:xfrm>
              <a:off x="473925" y="2863650"/>
              <a:ext cx="13500" cy="3975"/>
            </a:xfrm>
            <a:custGeom>
              <a:rect b="b" l="l" r="r" t="t"/>
              <a:pathLst>
                <a:path extrusionOk="0" h="159" w="540">
                  <a:moveTo>
                    <a:pt x="527" y="0"/>
                  </a:moveTo>
                  <a:cubicBezTo>
                    <a:pt x="527" y="0"/>
                    <a:pt x="356" y="138"/>
                    <a:pt x="130" y="138"/>
                  </a:cubicBezTo>
                  <a:cubicBezTo>
                    <a:pt x="90" y="138"/>
                    <a:pt x="48" y="133"/>
                    <a:pt x="5" y="123"/>
                  </a:cubicBezTo>
                  <a:lnTo>
                    <a:pt x="1" y="144"/>
                  </a:lnTo>
                  <a:cubicBezTo>
                    <a:pt x="44" y="154"/>
                    <a:pt x="85" y="158"/>
                    <a:pt x="125" y="158"/>
                  </a:cubicBezTo>
                  <a:cubicBezTo>
                    <a:pt x="360" y="158"/>
                    <a:pt x="540" y="13"/>
                    <a:pt x="540" y="13"/>
                  </a:cubicBezTo>
                  <a:lnTo>
                    <a:pt x="52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
            <p:cNvSpPr/>
            <p:nvPr/>
          </p:nvSpPr>
          <p:spPr>
            <a:xfrm>
              <a:off x="484750" y="2865450"/>
              <a:ext cx="6400" cy="11350"/>
            </a:xfrm>
            <a:custGeom>
              <a:rect b="b" l="l" r="r" t="t"/>
              <a:pathLst>
                <a:path extrusionOk="0" h="454" w="256">
                  <a:moveTo>
                    <a:pt x="234" y="0"/>
                  </a:moveTo>
                  <a:cubicBezTo>
                    <a:pt x="234" y="4"/>
                    <a:pt x="200" y="289"/>
                    <a:pt x="1" y="441"/>
                  </a:cubicBezTo>
                  <a:lnTo>
                    <a:pt x="13" y="454"/>
                  </a:lnTo>
                  <a:cubicBezTo>
                    <a:pt x="26" y="445"/>
                    <a:pt x="39" y="437"/>
                    <a:pt x="51" y="424"/>
                  </a:cubicBezTo>
                  <a:cubicBezTo>
                    <a:pt x="221" y="263"/>
                    <a:pt x="255" y="0"/>
                    <a:pt x="2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
            <p:cNvSpPr/>
            <p:nvPr/>
          </p:nvSpPr>
          <p:spPr>
            <a:xfrm>
              <a:off x="477750" y="2842050"/>
              <a:ext cx="5625" cy="4225"/>
            </a:xfrm>
            <a:custGeom>
              <a:rect b="b" l="l" r="r" t="t"/>
              <a:pathLst>
                <a:path extrusionOk="0" h="169" w="225">
                  <a:moveTo>
                    <a:pt x="111" y="1"/>
                  </a:moveTo>
                  <a:cubicBezTo>
                    <a:pt x="91" y="1"/>
                    <a:pt x="72" y="8"/>
                    <a:pt x="56" y="24"/>
                  </a:cubicBezTo>
                  <a:cubicBezTo>
                    <a:pt x="1" y="75"/>
                    <a:pt x="35" y="164"/>
                    <a:pt x="111" y="168"/>
                  </a:cubicBezTo>
                  <a:cubicBezTo>
                    <a:pt x="113" y="169"/>
                    <a:pt x="114" y="169"/>
                    <a:pt x="116" y="169"/>
                  </a:cubicBezTo>
                  <a:cubicBezTo>
                    <a:pt x="185" y="169"/>
                    <a:pt x="224" y="82"/>
                    <a:pt x="175" y="28"/>
                  </a:cubicBezTo>
                  <a:cubicBezTo>
                    <a:pt x="157" y="10"/>
                    <a:pt x="134"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
            <p:cNvSpPr/>
            <p:nvPr/>
          </p:nvSpPr>
          <p:spPr>
            <a:xfrm>
              <a:off x="487400" y="2840150"/>
              <a:ext cx="5550" cy="4225"/>
            </a:xfrm>
            <a:custGeom>
              <a:rect b="b" l="l" r="r" t="t"/>
              <a:pathLst>
                <a:path extrusionOk="0" h="169" w="222">
                  <a:moveTo>
                    <a:pt x="109" y="0"/>
                  </a:moveTo>
                  <a:cubicBezTo>
                    <a:pt x="89" y="0"/>
                    <a:pt x="70" y="8"/>
                    <a:pt x="56" y="24"/>
                  </a:cubicBezTo>
                  <a:cubicBezTo>
                    <a:pt x="1" y="75"/>
                    <a:pt x="35" y="164"/>
                    <a:pt x="107" y="168"/>
                  </a:cubicBezTo>
                  <a:cubicBezTo>
                    <a:pt x="183" y="168"/>
                    <a:pt x="221" y="79"/>
                    <a:pt x="170" y="28"/>
                  </a:cubicBezTo>
                  <a:cubicBezTo>
                    <a:pt x="155"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
            <p:cNvSpPr/>
            <p:nvPr/>
          </p:nvSpPr>
          <p:spPr>
            <a:xfrm>
              <a:off x="497275" y="2843150"/>
              <a:ext cx="5500" cy="4175"/>
            </a:xfrm>
            <a:custGeom>
              <a:rect b="b" l="l" r="r" t="t"/>
              <a:pathLst>
                <a:path extrusionOk="0" h="167" w="220">
                  <a:moveTo>
                    <a:pt x="110" y="1"/>
                  </a:moveTo>
                  <a:cubicBezTo>
                    <a:pt x="90" y="1"/>
                    <a:pt x="70" y="8"/>
                    <a:pt x="55" y="23"/>
                  </a:cubicBezTo>
                  <a:cubicBezTo>
                    <a:pt x="0" y="74"/>
                    <a:pt x="34" y="167"/>
                    <a:pt x="106" y="167"/>
                  </a:cubicBezTo>
                  <a:cubicBezTo>
                    <a:pt x="108" y="167"/>
                    <a:pt x="110" y="167"/>
                    <a:pt x="111" y="167"/>
                  </a:cubicBezTo>
                  <a:cubicBezTo>
                    <a:pt x="184" y="167"/>
                    <a:pt x="219" y="81"/>
                    <a:pt x="170" y="27"/>
                  </a:cubicBezTo>
                  <a:cubicBezTo>
                    <a:pt x="154" y="9"/>
                    <a:pt x="132" y="1"/>
                    <a:pt x="11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
            <p:cNvSpPr/>
            <p:nvPr/>
          </p:nvSpPr>
          <p:spPr>
            <a:xfrm>
              <a:off x="503000" y="2851650"/>
              <a:ext cx="5600" cy="4175"/>
            </a:xfrm>
            <a:custGeom>
              <a:rect b="b" l="l" r="r" t="t"/>
              <a:pathLst>
                <a:path extrusionOk="0" h="167" w="224">
                  <a:moveTo>
                    <a:pt x="113" y="0"/>
                  </a:moveTo>
                  <a:cubicBezTo>
                    <a:pt x="92" y="0"/>
                    <a:pt x="72" y="8"/>
                    <a:pt x="55" y="22"/>
                  </a:cubicBezTo>
                  <a:cubicBezTo>
                    <a:pt x="0" y="73"/>
                    <a:pt x="34" y="166"/>
                    <a:pt x="110" y="166"/>
                  </a:cubicBezTo>
                  <a:cubicBezTo>
                    <a:pt x="112" y="166"/>
                    <a:pt x="114" y="166"/>
                    <a:pt x="115" y="166"/>
                  </a:cubicBezTo>
                  <a:cubicBezTo>
                    <a:pt x="184" y="166"/>
                    <a:pt x="224" y="80"/>
                    <a:pt x="174" y="26"/>
                  </a:cubicBezTo>
                  <a:cubicBezTo>
                    <a:pt x="156" y="9"/>
                    <a:pt x="134" y="0"/>
                    <a:pt x="11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
            <p:cNvSpPr/>
            <p:nvPr/>
          </p:nvSpPr>
          <p:spPr>
            <a:xfrm>
              <a:off x="504675" y="2861600"/>
              <a:ext cx="5625" cy="4175"/>
            </a:xfrm>
            <a:custGeom>
              <a:rect b="b" l="l" r="r" t="t"/>
              <a:pathLst>
                <a:path extrusionOk="0" h="167" w="225">
                  <a:moveTo>
                    <a:pt x="113" y="1"/>
                  </a:moveTo>
                  <a:cubicBezTo>
                    <a:pt x="93" y="1"/>
                    <a:pt x="73" y="8"/>
                    <a:pt x="56" y="23"/>
                  </a:cubicBezTo>
                  <a:cubicBezTo>
                    <a:pt x="1" y="74"/>
                    <a:pt x="35" y="167"/>
                    <a:pt x="111" y="167"/>
                  </a:cubicBezTo>
                  <a:cubicBezTo>
                    <a:pt x="113" y="167"/>
                    <a:pt x="115" y="167"/>
                    <a:pt x="116" y="167"/>
                  </a:cubicBezTo>
                  <a:cubicBezTo>
                    <a:pt x="185" y="167"/>
                    <a:pt x="225" y="81"/>
                    <a:pt x="175" y="27"/>
                  </a:cubicBezTo>
                  <a:cubicBezTo>
                    <a:pt x="157" y="9"/>
                    <a:pt x="135" y="1"/>
                    <a:pt x="11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
            <p:cNvSpPr/>
            <p:nvPr/>
          </p:nvSpPr>
          <p:spPr>
            <a:xfrm>
              <a:off x="500225" y="2871600"/>
              <a:ext cx="5650" cy="4250"/>
            </a:xfrm>
            <a:custGeom>
              <a:rect b="b" l="l" r="r" t="t"/>
              <a:pathLst>
                <a:path extrusionOk="0" h="170" w="226">
                  <a:moveTo>
                    <a:pt x="115" y="0"/>
                  </a:moveTo>
                  <a:cubicBezTo>
                    <a:pt x="94" y="0"/>
                    <a:pt x="73" y="9"/>
                    <a:pt x="56" y="26"/>
                  </a:cubicBezTo>
                  <a:cubicBezTo>
                    <a:pt x="1" y="76"/>
                    <a:pt x="35" y="166"/>
                    <a:pt x="111" y="170"/>
                  </a:cubicBezTo>
                  <a:cubicBezTo>
                    <a:pt x="183" y="170"/>
                    <a:pt x="226" y="81"/>
                    <a:pt x="175" y="26"/>
                  </a:cubicBezTo>
                  <a:cubicBezTo>
                    <a:pt x="158" y="9"/>
                    <a:pt x="137" y="0"/>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
            <p:cNvSpPr/>
            <p:nvPr/>
          </p:nvSpPr>
          <p:spPr>
            <a:xfrm>
              <a:off x="490700" y="2876000"/>
              <a:ext cx="5625" cy="4200"/>
            </a:xfrm>
            <a:custGeom>
              <a:rect b="b" l="l" r="r" t="t"/>
              <a:pathLst>
                <a:path extrusionOk="0" h="168" w="225">
                  <a:moveTo>
                    <a:pt x="109" y="0"/>
                  </a:moveTo>
                  <a:cubicBezTo>
                    <a:pt x="89" y="0"/>
                    <a:pt x="69" y="8"/>
                    <a:pt x="55" y="23"/>
                  </a:cubicBezTo>
                  <a:cubicBezTo>
                    <a:pt x="0" y="74"/>
                    <a:pt x="34" y="163"/>
                    <a:pt x="110" y="168"/>
                  </a:cubicBezTo>
                  <a:cubicBezTo>
                    <a:pt x="182" y="168"/>
                    <a:pt x="225" y="79"/>
                    <a:pt x="174" y="28"/>
                  </a:cubicBezTo>
                  <a:cubicBezTo>
                    <a:pt x="156" y="10"/>
                    <a:pt x="132" y="0"/>
                    <a:pt x="10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
            <p:cNvSpPr/>
            <p:nvPr/>
          </p:nvSpPr>
          <p:spPr>
            <a:xfrm>
              <a:off x="481475" y="2875025"/>
              <a:ext cx="5600" cy="4225"/>
            </a:xfrm>
            <a:custGeom>
              <a:rect b="b" l="l" r="r" t="t"/>
              <a:pathLst>
                <a:path extrusionOk="0" h="169" w="224">
                  <a:moveTo>
                    <a:pt x="111" y="1"/>
                  </a:moveTo>
                  <a:cubicBezTo>
                    <a:pt x="91" y="1"/>
                    <a:pt x="71" y="8"/>
                    <a:pt x="55" y="24"/>
                  </a:cubicBezTo>
                  <a:cubicBezTo>
                    <a:pt x="0" y="75"/>
                    <a:pt x="34" y="164"/>
                    <a:pt x="110" y="168"/>
                  </a:cubicBezTo>
                  <a:cubicBezTo>
                    <a:pt x="112" y="169"/>
                    <a:pt x="114" y="169"/>
                    <a:pt x="115" y="169"/>
                  </a:cubicBezTo>
                  <a:cubicBezTo>
                    <a:pt x="184" y="169"/>
                    <a:pt x="224" y="82"/>
                    <a:pt x="174" y="29"/>
                  </a:cubicBezTo>
                  <a:cubicBezTo>
                    <a:pt x="156" y="11"/>
                    <a:pt x="133" y="1"/>
                    <a:pt x="11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
            <p:cNvSpPr/>
            <p:nvPr/>
          </p:nvSpPr>
          <p:spPr>
            <a:xfrm>
              <a:off x="470325" y="2865100"/>
              <a:ext cx="5625" cy="4175"/>
            </a:xfrm>
            <a:custGeom>
              <a:rect b="b" l="l" r="r" t="t"/>
              <a:pathLst>
                <a:path extrusionOk="0" h="167" w="225">
                  <a:moveTo>
                    <a:pt x="115" y="1"/>
                  </a:moveTo>
                  <a:cubicBezTo>
                    <a:pt x="94" y="1"/>
                    <a:pt x="72" y="8"/>
                    <a:pt x="56" y="23"/>
                  </a:cubicBezTo>
                  <a:cubicBezTo>
                    <a:pt x="1" y="73"/>
                    <a:pt x="35" y="167"/>
                    <a:pt x="111" y="167"/>
                  </a:cubicBezTo>
                  <a:cubicBezTo>
                    <a:pt x="113" y="167"/>
                    <a:pt x="115" y="167"/>
                    <a:pt x="116" y="167"/>
                  </a:cubicBezTo>
                  <a:cubicBezTo>
                    <a:pt x="189" y="167"/>
                    <a:pt x="224" y="81"/>
                    <a:pt x="175" y="27"/>
                  </a:cubicBezTo>
                  <a:cubicBezTo>
                    <a:pt x="159" y="9"/>
                    <a:pt x="137" y="1"/>
                    <a:pt x="11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
            <p:cNvSpPr/>
            <p:nvPr/>
          </p:nvSpPr>
          <p:spPr>
            <a:xfrm>
              <a:off x="473500" y="2851850"/>
              <a:ext cx="5525" cy="4175"/>
            </a:xfrm>
            <a:custGeom>
              <a:rect b="b" l="l" r="r" t="t"/>
              <a:pathLst>
                <a:path extrusionOk="0" h="167" w="221">
                  <a:moveTo>
                    <a:pt x="112" y="1"/>
                  </a:moveTo>
                  <a:cubicBezTo>
                    <a:pt x="91" y="1"/>
                    <a:pt x="70" y="8"/>
                    <a:pt x="56" y="22"/>
                  </a:cubicBezTo>
                  <a:cubicBezTo>
                    <a:pt x="1" y="73"/>
                    <a:pt x="35" y="167"/>
                    <a:pt x="107" y="167"/>
                  </a:cubicBezTo>
                  <a:cubicBezTo>
                    <a:pt x="109" y="167"/>
                    <a:pt x="111" y="167"/>
                    <a:pt x="112" y="167"/>
                  </a:cubicBezTo>
                  <a:cubicBezTo>
                    <a:pt x="185" y="167"/>
                    <a:pt x="220" y="81"/>
                    <a:pt x="175" y="27"/>
                  </a:cubicBezTo>
                  <a:cubicBezTo>
                    <a:pt x="157" y="9"/>
                    <a:pt x="134" y="1"/>
                    <a:pt x="11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
            <p:cNvSpPr/>
            <p:nvPr/>
          </p:nvSpPr>
          <p:spPr>
            <a:xfrm>
              <a:off x="597100" y="2907725"/>
              <a:ext cx="148200" cy="136900"/>
            </a:xfrm>
            <a:custGeom>
              <a:rect b="b" l="l" r="r" t="t"/>
              <a:pathLst>
                <a:path extrusionOk="0" h="5476" w="5928">
                  <a:moveTo>
                    <a:pt x="3004" y="0"/>
                  </a:moveTo>
                  <a:cubicBezTo>
                    <a:pt x="2968" y="0"/>
                    <a:pt x="2930" y="2"/>
                    <a:pt x="2891" y="6"/>
                  </a:cubicBezTo>
                  <a:cubicBezTo>
                    <a:pt x="1924" y="99"/>
                    <a:pt x="2204" y="1384"/>
                    <a:pt x="2204" y="1384"/>
                  </a:cubicBezTo>
                  <a:cubicBezTo>
                    <a:pt x="1902" y="957"/>
                    <a:pt x="1585" y="672"/>
                    <a:pt x="1207" y="672"/>
                  </a:cubicBezTo>
                  <a:cubicBezTo>
                    <a:pt x="1070" y="672"/>
                    <a:pt x="925" y="709"/>
                    <a:pt x="770" y="790"/>
                  </a:cubicBezTo>
                  <a:cubicBezTo>
                    <a:pt x="189" y="1096"/>
                    <a:pt x="282" y="2012"/>
                    <a:pt x="1419" y="2453"/>
                  </a:cubicBezTo>
                  <a:cubicBezTo>
                    <a:pt x="1283" y="2407"/>
                    <a:pt x="1153" y="2386"/>
                    <a:pt x="1032" y="2386"/>
                  </a:cubicBezTo>
                  <a:cubicBezTo>
                    <a:pt x="399" y="2386"/>
                    <a:pt x="0" y="2947"/>
                    <a:pt x="121" y="3335"/>
                  </a:cubicBezTo>
                  <a:cubicBezTo>
                    <a:pt x="219" y="3648"/>
                    <a:pt x="470" y="3920"/>
                    <a:pt x="954" y="3920"/>
                  </a:cubicBezTo>
                  <a:cubicBezTo>
                    <a:pt x="1186" y="3920"/>
                    <a:pt x="1471" y="3858"/>
                    <a:pt x="1818" y="3708"/>
                  </a:cubicBezTo>
                  <a:lnTo>
                    <a:pt x="1818" y="3708"/>
                  </a:lnTo>
                  <a:cubicBezTo>
                    <a:pt x="1182" y="4133"/>
                    <a:pt x="995" y="4981"/>
                    <a:pt x="1525" y="5337"/>
                  </a:cubicBezTo>
                  <a:cubicBezTo>
                    <a:pt x="1662" y="5429"/>
                    <a:pt x="1812" y="5476"/>
                    <a:pt x="1960" y="5476"/>
                  </a:cubicBezTo>
                  <a:cubicBezTo>
                    <a:pt x="2387" y="5476"/>
                    <a:pt x="2799" y="5086"/>
                    <a:pt x="2840" y="4251"/>
                  </a:cubicBezTo>
                  <a:lnTo>
                    <a:pt x="2840" y="4251"/>
                  </a:lnTo>
                  <a:cubicBezTo>
                    <a:pt x="2813" y="4834"/>
                    <a:pt x="3124" y="5228"/>
                    <a:pt x="3473" y="5228"/>
                  </a:cubicBezTo>
                  <a:cubicBezTo>
                    <a:pt x="3505" y="5228"/>
                    <a:pt x="3537" y="5225"/>
                    <a:pt x="3570" y="5218"/>
                  </a:cubicBezTo>
                  <a:cubicBezTo>
                    <a:pt x="3951" y="5138"/>
                    <a:pt x="4774" y="4752"/>
                    <a:pt x="4006" y="3615"/>
                  </a:cubicBezTo>
                  <a:lnTo>
                    <a:pt x="4006" y="3615"/>
                  </a:lnTo>
                  <a:cubicBezTo>
                    <a:pt x="4162" y="3796"/>
                    <a:pt x="4500" y="3907"/>
                    <a:pt x="4807" y="3907"/>
                  </a:cubicBezTo>
                  <a:cubicBezTo>
                    <a:pt x="5019" y="3907"/>
                    <a:pt x="5217" y="3854"/>
                    <a:pt x="5330" y="3734"/>
                  </a:cubicBezTo>
                  <a:cubicBezTo>
                    <a:pt x="5610" y="3441"/>
                    <a:pt x="5928" y="2461"/>
                    <a:pt x="4388" y="2394"/>
                  </a:cubicBezTo>
                  <a:cubicBezTo>
                    <a:pt x="5198" y="2118"/>
                    <a:pt x="5597" y="1626"/>
                    <a:pt x="5385" y="1164"/>
                  </a:cubicBezTo>
                  <a:cubicBezTo>
                    <a:pt x="5269" y="909"/>
                    <a:pt x="4984" y="680"/>
                    <a:pt x="4630" y="680"/>
                  </a:cubicBezTo>
                  <a:cubicBezTo>
                    <a:pt x="4334" y="680"/>
                    <a:pt x="3991" y="840"/>
                    <a:pt x="3659" y="1278"/>
                  </a:cubicBezTo>
                  <a:cubicBezTo>
                    <a:pt x="3801" y="1022"/>
                    <a:pt x="3854" y="0"/>
                    <a:pt x="3004"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
            <p:cNvSpPr/>
            <p:nvPr/>
          </p:nvSpPr>
          <p:spPr>
            <a:xfrm>
              <a:off x="622625" y="2933850"/>
              <a:ext cx="93925" cy="84650"/>
            </a:xfrm>
            <a:custGeom>
              <a:rect b="b" l="l" r="r" t="t"/>
              <a:pathLst>
                <a:path extrusionOk="0" h="3386" w="3757">
                  <a:moveTo>
                    <a:pt x="1121" y="0"/>
                  </a:moveTo>
                  <a:cubicBezTo>
                    <a:pt x="1096" y="0"/>
                    <a:pt x="1070" y="1"/>
                    <a:pt x="1043" y="4"/>
                  </a:cubicBezTo>
                  <a:cubicBezTo>
                    <a:pt x="614" y="46"/>
                    <a:pt x="445" y="623"/>
                    <a:pt x="1026" y="1170"/>
                  </a:cubicBezTo>
                  <a:cubicBezTo>
                    <a:pt x="874" y="1039"/>
                    <a:pt x="711" y="986"/>
                    <a:pt x="562" y="986"/>
                  </a:cubicBezTo>
                  <a:cubicBezTo>
                    <a:pt x="277" y="986"/>
                    <a:pt x="42" y="1178"/>
                    <a:pt x="25" y="1387"/>
                  </a:cubicBezTo>
                  <a:cubicBezTo>
                    <a:pt x="0" y="1697"/>
                    <a:pt x="185" y="2028"/>
                    <a:pt x="904" y="2028"/>
                  </a:cubicBezTo>
                  <a:cubicBezTo>
                    <a:pt x="922" y="2028"/>
                    <a:pt x="940" y="2028"/>
                    <a:pt x="958" y="2027"/>
                  </a:cubicBezTo>
                  <a:lnTo>
                    <a:pt x="958" y="2027"/>
                  </a:lnTo>
                  <a:cubicBezTo>
                    <a:pt x="470" y="2129"/>
                    <a:pt x="152" y="2596"/>
                    <a:pt x="381" y="2943"/>
                  </a:cubicBezTo>
                  <a:cubicBezTo>
                    <a:pt x="477" y="3087"/>
                    <a:pt x="622" y="3169"/>
                    <a:pt x="780" y="3169"/>
                  </a:cubicBezTo>
                  <a:cubicBezTo>
                    <a:pt x="1006" y="3169"/>
                    <a:pt x="1260" y="3002"/>
                    <a:pt x="1442" y="2608"/>
                  </a:cubicBezTo>
                  <a:lnTo>
                    <a:pt x="1442" y="2608"/>
                  </a:lnTo>
                  <a:cubicBezTo>
                    <a:pt x="1272" y="2986"/>
                    <a:pt x="1395" y="3325"/>
                    <a:pt x="1645" y="3372"/>
                  </a:cubicBezTo>
                  <a:cubicBezTo>
                    <a:pt x="1687" y="3379"/>
                    <a:pt x="1739" y="3385"/>
                    <a:pt x="1795" y="3385"/>
                  </a:cubicBezTo>
                  <a:cubicBezTo>
                    <a:pt x="2074" y="3385"/>
                    <a:pt x="2459" y="3243"/>
                    <a:pt x="2307" y="2511"/>
                  </a:cubicBezTo>
                  <a:lnTo>
                    <a:pt x="2307" y="2511"/>
                  </a:lnTo>
                  <a:cubicBezTo>
                    <a:pt x="2374" y="2721"/>
                    <a:pt x="2703" y="2934"/>
                    <a:pt x="2949" y="2934"/>
                  </a:cubicBezTo>
                  <a:cubicBezTo>
                    <a:pt x="2996" y="2934"/>
                    <a:pt x="3040" y="2926"/>
                    <a:pt x="3079" y="2909"/>
                  </a:cubicBezTo>
                  <a:cubicBezTo>
                    <a:pt x="3316" y="2799"/>
                    <a:pt x="3753" y="2286"/>
                    <a:pt x="2837" y="1866"/>
                  </a:cubicBezTo>
                  <a:lnTo>
                    <a:pt x="2837" y="1866"/>
                  </a:lnTo>
                  <a:cubicBezTo>
                    <a:pt x="2874" y="1868"/>
                    <a:pt x="2911" y="1869"/>
                    <a:pt x="2947" y="1869"/>
                  </a:cubicBezTo>
                  <a:cubicBezTo>
                    <a:pt x="3443" y="1869"/>
                    <a:pt x="3757" y="1678"/>
                    <a:pt x="3745" y="1366"/>
                  </a:cubicBezTo>
                  <a:cubicBezTo>
                    <a:pt x="3733" y="1131"/>
                    <a:pt x="3539" y="847"/>
                    <a:pt x="3186" y="847"/>
                  </a:cubicBezTo>
                  <a:cubicBezTo>
                    <a:pt x="3041" y="847"/>
                    <a:pt x="2869" y="895"/>
                    <a:pt x="2672" y="1014"/>
                  </a:cubicBezTo>
                  <a:cubicBezTo>
                    <a:pt x="2824" y="886"/>
                    <a:pt x="3125" y="237"/>
                    <a:pt x="2519" y="55"/>
                  </a:cubicBezTo>
                  <a:cubicBezTo>
                    <a:pt x="2460" y="37"/>
                    <a:pt x="2405" y="29"/>
                    <a:pt x="2354" y="29"/>
                  </a:cubicBezTo>
                  <a:cubicBezTo>
                    <a:pt x="1881" y="29"/>
                    <a:pt x="1764" y="721"/>
                    <a:pt x="1764" y="721"/>
                  </a:cubicBezTo>
                  <a:cubicBezTo>
                    <a:pt x="1665" y="292"/>
                    <a:pt x="1494" y="0"/>
                    <a:pt x="1121"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
            <p:cNvSpPr/>
            <p:nvPr/>
          </p:nvSpPr>
          <p:spPr>
            <a:xfrm>
              <a:off x="655875" y="2967825"/>
              <a:ext cx="28350" cy="22250"/>
            </a:xfrm>
            <a:custGeom>
              <a:rect b="b" l="l" r="r" t="t"/>
              <a:pathLst>
                <a:path extrusionOk="0" h="890" w="1134">
                  <a:moveTo>
                    <a:pt x="564" y="0"/>
                  </a:moveTo>
                  <a:cubicBezTo>
                    <a:pt x="415" y="0"/>
                    <a:pt x="271" y="75"/>
                    <a:pt x="188" y="210"/>
                  </a:cubicBezTo>
                  <a:cubicBezTo>
                    <a:pt x="0" y="517"/>
                    <a:pt x="228" y="889"/>
                    <a:pt x="558" y="889"/>
                  </a:cubicBezTo>
                  <a:cubicBezTo>
                    <a:pt x="594" y="889"/>
                    <a:pt x="630" y="885"/>
                    <a:pt x="667" y="876"/>
                  </a:cubicBezTo>
                  <a:cubicBezTo>
                    <a:pt x="1053" y="787"/>
                    <a:pt x="1134" y="274"/>
                    <a:pt x="799" y="66"/>
                  </a:cubicBezTo>
                  <a:cubicBezTo>
                    <a:pt x="725" y="22"/>
                    <a:pt x="644"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
            <p:cNvSpPr/>
            <p:nvPr/>
          </p:nvSpPr>
          <p:spPr>
            <a:xfrm>
              <a:off x="669575" y="2953550"/>
              <a:ext cx="4150" cy="17950"/>
            </a:xfrm>
            <a:custGeom>
              <a:rect b="b" l="l" r="r" t="t"/>
              <a:pathLst>
                <a:path extrusionOk="0" h="718" w="166">
                  <a:moveTo>
                    <a:pt x="149" y="1"/>
                  </a:moveTo>
                  <a:cubicBezTo>
                    <a:pt x="13" y="175"/>
                    <a:pt x="0" y="696"/>
                    <a:pt x="0" y="718"/>
                  </a:cubicBezTo>
                  <a:lnTo>
                    <a:pt x="26" y="718"/>
                  </a:lnTo>
                  <a:cubicBezTo>
                    <a:pt x="26" y="713"/>
                    <a:pt x="34" y="179"/>
                    <a:pt x="166" y="18"/>
                  </a:cubicBezTo>
                  <a:lnTo>
                    <a:pt x="149" y="1"/>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
            <p:cNvSpPr/>
            <p:nvPr/>
          </p:nvSpPr>
          <p:spPr>
            <a:xfrm>
              <a:off x="672975" y="2959925"/>
              <a:ext cx="11150" cy="11675"/>
            </a:xfrm>
            <a:custGeom>
              <a:rect b="b" l="l" r="r" t="t"/>
              <a:pathLst>
                <a:path extrusionOk="0" h="467" w="446">
                  <a:moveTo>
                    <a:pt x="437" y="0"/>
                  </a:moveTo>
                  <a:cubicBezTo>
                    <a:pt x="221" y="64"/>
                    <a:pt x="9" y="441"/>
                    <a:pt x="0" y="458"/>
                  </a:cubicBezTo>
                  <a:lnTo>
                    <a:pt x="17" y="467"/>
                  </a:lnTo>
                  <a:cubicBezTo>
                    <a:pt x="21" y="467"/>
                    <a:pt x="233" y="85"/>
                    <a:pt x="445" y="21"/>
                  </a:cubicBezTo>
                  <a:lnTo>
                    <a:pt x="43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
            <p:cNvSpPr/>
            <p:nvPr/>
          </p:nvSpPr>
          <p:spPr>
            <a:xfrm>
              <a:off x="676250" y="2970275"/>
              <a:ext cx="13400" cy="4300"/>
            </a:xfrm>
            <a:custGeom>
              <a:rect b="b" l="l" r="r" t="t"/>
              <a:pathLst>
                <a:path extrusionOk="0" h="172" w="536">
                  <a:moveTo>
                    <a:pt x="481" y="1"/>
                  </a:moveTo>
                  <a:cubicBezTo>
                    <a:pt x="303" y="1"/>
                    <a:pt x="12" y="143"/>
                    <a:pt x="1" y="150"/>
                  </a:cubicBezTo>
                  <a:lnTo>
                    <a:pt x="9" y="172"/>
                  </a:lnTo>
                  <a:cubicBezTo>
                    <a:pt x="13" y="168"/>
                    <a:pt x="313" y="23"/>
                    <a:pt x="485" y="23"/>
                  </a:cubicBezTo>
                  <a:cubicBezTo>
                    <a:pt x="501" y="23"/>
                    <a:pt x="517" y="24"/>
                    <a:pt x="531" y="27"/>
                  </a:cubicBezTo>
                  <a:lnTo>
                    <a:pt x="535" y="6"/>
                  </a:lnTo>
                  <a:cubicBezTo>
                    <a:pt x="519" y="2"/>
                    <a:pt x="501" y="1"/>
                    <a:pt x="48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
            <p:cNvSpPr/>
            <p:nvPr/>
          </p:nvSpPr>
          <p:spPr>
            <a:xfrm>
              <a:off x="677200" y="2979100"/>
              <a:ext cx="10425" cy="3325"/>
            </a:xfrm>
            <a:custGeom>
              <a:rect b="b" l="l" r="r" t="t"/>
              <a:pathLst>
                <a:path extrusionOk="0" h="133" w="417">
                  <a:moveTo>
                    <a:pt x="7" y="1"/>
                  </a:moveTo>
                  <a:cubicBezTo>
                    <a:pt x="4" y="1"/>
                    <a:pt x="2" y="1"/>
                    <a:pt x="1" y="1"/>
                  </a:cubicBezTo>
                  <a:lnTo>
                    <a:pt x="1" y="26"/>
                  </a:lnTo>
                  <a:cubicBezTo>
                    <a:pt x="1" y="26"/>
                    <a:pt x="6" y="26"/>
                    <a:pt x="15" y="26"/>
                  </a:cubicBezTo>
                  <a:cubicBezTo>
                    <a:pt x="74" y="26"/>
                    <a:pt x="299" y="33"/>
                    <a:pt x="395" y="132"/>
                  </a:cubicBezTo>
                  <a:lnTo>
                    <a:pt x="416" y="115"/>
                  </a:lnTo>
                  <a:cubicBezTo>
                    <a:pt x="306" y="5"/>
                    <a:pt x="51" y="1"/>
                    <a:pt x="7"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
            <p:cNvSpPr/>
            <p:nvPr/>
          </p:nvSpPr>
          <p:spPr>
            <a:xfrm>
              <a:off x="675075" y="2983350"/>
              <a:ext cx="6400" cy="9575"/>
            </a:xfrm>
            <a:custGeom>
              <a:rect b="b" l="l" r="r" t="t"/>
              <a:pathLst>
                <a:path extrusionOk="0" h="383" w="256">
                  <a:moveTo>
                    <a:pt x="18" y="1"/>
                  </a:moveTo>
                  <a:lnTo>
                    <a:pt x="1" y="18"/>
                  </a:lnTo>
                  <a:cubicBezTo>
                    <a:pt x="1" y="22"/>
                    <a:pt x="217" y="230"/>
                    <a:pt x="230" y="382"/>
                  </a:cubicBezTo>
                  <a:lnTo>
                    <a:pt x="255" y="378"/>
                  </a:lnTo>
                  <a:cubicBezTo>
                    <a:pt x="238" y="221"/>
                    <a:pt x="26" y="9"/>
                    <a:pt x="1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
            <p:cNvSpPr/>
            <p:nvPr/>
          </p:nvSpPr>
          <p:spPr>
            <a:xfrm>
              <a:off x="668825" y="2986225"/>
              <a:ext cx="3200" cy="12000"/>
            </a:xfrm>
            <a:custGeom>
              <a:rect b="b" l="l" r="r" t="t"/>
              <a:pathLst>
                <a:path extrusionOk="0" h="480" w="128">
                  <a:moveTo>
                    <a:pt x="77" y="0"/>
                  </a:moveTo>
                  <a:lnTo>
                    <a:pt x="56" y="9"/>
                  </a:lnTo>
                  <a:cubicBezTo>
                    <a:pt x="56" y="13"/>
                    <a:pt x="103" y="182"/>
                    <a:pt x="1" y="471"/>
                  </a:cubicBezTo>
                  <a:lnTo>
                    <a:pt x="26" y="479"/>
                  </a:lnTo>
                  <a:cubicBezTo>
                    <a:pt x="128" y="182"/>
                    <a:pt x="77" y="9"/>
                    <a:pt x="7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
            <p:cNvSpPr/>
            <p:nvPr/>
          </p:nvSpPr>
          <p:spPr>
            <a:xfrm>
              <a:off x="657275" y="2984200"/>
              <a:ext cx="9575" cy="10300"/>
            </a:xfrm>
            <a:custGeom>
              <a:rect b="b" l="l" r="r" t="t"/>
              <a:pathLst>
                <a:path extrusionOk="0" h="412" w="383">
                  <a:moveTo>
                    <a:pt x="357" y="0"/>
                  </a:moveTo>
                  <a:cubicBezTo>
                    <a:pt x="297" y="174"/>
                    <a:pt x="170" y="314"/>
                    <a:pt x="0" y="391"/>
                  </a:cubicBezTo>
                  <a:lnTo>
                    <a:pt x="9" y="412"/>
                  </a:lnTo>
                  <a:cubicBezTo>
                    <a:pt x="314" y="263"/>
                    <a:pt x="378" y="17"/>
                    <a:pt x="382" y="5"/>
                  </a:cubicBezTo>
                  <a:lnTo>
                    <a:pt x="357"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
            <p:cNvSpPr/>
            <p:nvPr/>
          </p:nvSpPr>
          <p:spPr>
            <a:xfrm>
              <a:off x="660250" y="2959075"/>
              <a:ext cx="4800" cy="12625"/>
            </a:xfrm>
            <a:custGeom>
              <a:rect b="b" l="l" r="r" t="t"/>
              <a:pathLst>
                <a:path extrusionOk="0" h="505" w="192">
                  <a:moveTo>
                    <a:pt x="30" y="0"/>
                  </a:moveTo>
                  <a:cubicBezTo>
                    <a:pt x="0" y="352"/>
                    <a:pt x="170" y="501"/>
                    <a:pt x="178" y="505"/>
                  </a:cubicBezTo>
                  <a:lnTo>
                    <a:pt x="191" y="484"/>
                  </a:lnTo>
                  <a:cubicBezTo>
                    <a:pt x="191" y="484"/>
                    <a:pt x="26" y="340"/>
                    <a:pt x="5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
            <p:cNvSpPr/>
            <p:nvPr/>
          </p:nvSpPr>
          <p:spPr>
            <a:xfrm>
              <a:off x="648050" y="2968200"/>
              <a:ext cx="14975" cy="8825"/>
            </a:xfrm>
            <a:custGeom>
              <a:rect b="b" l="l" r="r" t="t"/>
              <a:pathLst>
                <a:path extrusionOk="0" h="353" w="599">
                  <a:moveTo>
                    <a:pt x="22" y="0"/>
                  </a:moveTo>
                  <a:lnTo>
                    <a:pt x="0" y="13"/>
                  </a:lnTo>
                  <a:cubicBezTo>
                    <a:pt x="204" y="322"/>
                    <a:pt x="594" y="352"/>
                    <a:pt x="598" y="352"/>
                  </a:cubicBezTo>
                  <a:lnTo>
                    <a:pt x="598" y="327"/>
                  </a:lnTo>
                  <a:cubicBezTo>
                    <a:pt x="594" y="327"/>
                    <a:pt x="217" y="301"/>
                    <a:pt x="22"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
            <p:cNvSpPr/>
            <p:nvPr/>
          </p:nvSpPr>
          <p:spPr>
            <a:xfrm>
              <a:off x="649850" y="2981125"/>
              <a:ext cx="15200" cy="5650"/>
            </a:xfrm>
            <a:custGeom>
              <a:rect b="b" l="l" r="r" t="t"/>
              <a:pathLst>
                <a:path extrusionOk="0" h="226" w="608">
                  <a:moveTo>
                    <a:pt x="594" y="0"/>
                  </a:moveTo>
                  <a:cubicBezTo>
                    <a:pt x="590" y="0"/>
                    <a:pt x="347" y="202"/>
                    <a:pt x="61" y="202"/>
                  </a:cubicBezTo>
                  <a:cubicBezTo>
                    <a:pt x="42" y="202"/>
                    <a:pt x="24" y="202"/>
                    <a:pt x="5" y="200"/>
                  </a:cubicBezTo>
                  <a:lnTo>
                    <a:pt x="1" y="221"/>
                  </a:lnTo>
                  <a:cubicBezTo>
                    <a:pt x="22" y="225"/>
                    <a:pt x="39" y="225"/>
                    <a:pt x="60" y="225"/>
                  </a:cubicBezTo>
                  <a:cubicBezTo>
                    <a:pt x="357" y="225"/>
                    <a:pt x="607" y="17"/>
                    <a:pt x="607" y="17"/>
                  </a:cubicBezTo>
                  <a:lnTo>
                    <a:pt x="594" y="0"/>
                  </a:ln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
            <p:cNvSpPr/>
            <p:nvPr/>
          </p:nvSpPr>
          <p:spPr>
            <a:xfrm>
              <a:off x="670100" y="2950475"/>
              <a:ext cx="6275" cy="5325"/>
            </a:xfrm>
            <a:custGeom>
              <a:rect b="b" l="l" r="r" t="t"/>
              <a:pathLst>
                <a:path extrusionOk="0" h="213" w="251">
                  <a:moveTo>
                    <a:pt x="145" y="1"/>
                  </a:moveTo>
                  <a:cubicBezTo>
                    <a:pt x="47" y="1"/>
                    <a:pt x="1" y="115"/>
                    <a:pt x="68" y="183"/>
                  </a:cubicBezTo>
                  <a:cubicBezTo>
                    <a:pt x="90" y="203"/>
                    <a:pt x="116" y="212"/>
                    <a:pt x="142" y="212"/>
                  </a:cubicBezTo>
                  <a:cubicBezTo>
                    <a:pt x="198" y="212"/>
                    <a:pt x="251" y="170"/>
                    <a:pt x="251" y="107"/>
                  </a:cubicBezTo>
                  <a:cubicBezTo>
                    <a:pt x="251" y="47"/>
                    <a:pt x="200"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
            <p:cNvSpPr/>
            <p:nvPr/>
          </p:nvSpPr>
          <p:spPr>
            <a:xfrm>
              <a:off x="680500" y="2956950"/>
              <a:ext cx="6275" cy="5325"/>
            </a:xfrm>
            <a:custGeom>
              <a:rect b="b" l="l" r="r" t="t"/>
              <a:pathLst>
                <a:path extrusionOk="0" h="213" w="251">
                  <a:moveTo>
                    <a:pt x="144" y="0"/>
                  </a:moveTo>
                  <a:cubicBezTo>
                    <a:pt x="47" y="0"/>
                    <a:pt x="0" y="115"/>
                    <a:pt x="68" y="183"/>
                  </a:cubicBezTo>
                  <a:cubicBezTo>
                    <a:pt x="90" y="203"/>
                    <a:pt x="116" y="212"/>
                    <a:pt x="142" y="212"/>
                  </a:cubicBezTo>
                  <a:cubicBezTo>
                    <a:pt x="197" y="212"/>
                    <a:pt x="251" y="170"/>
                    <a:pt x="251" y="106"/>
                  </a:cubicBezTo>
                  <a:cubicBezTo>
                    <a:pt x="251" y="47"/>
                    <a:pt x="200"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
            <p:cNvSpPr/>
            <p:nvPr/>
          </p:nvSpPr>
          <p:spPr>
            <a:xfrm>
              <a:off x="686850" y="2968075"/>
              <a:ext cx="6300" cy="5400"/>
            </a:xfrm>
            <a:custGeom>
              <a:rect b="b" l="l" r="r" t="t"/>
              <a:pathLst>
                <a:path extrusionOk="0" h="216" w="252">
                  <a:moveTo>
                    <a:pt x="145" y="1"/>
                  </a:moveTo>
                  <a:cubicBezTo>
                    <a:pt x="52" y="1"/>
                    <a:pt x="1" y="115"/>
                    <a:pt x="69" y="183"/>
                  </a:cubicBezTo>
                  <a:cubicBezTo>
                    <a:pt x="91" y="205"/>
                    <a:pt x="118" y="215"/>
                    <a:pt x="144" y="215"/>
                  </a:cubicBezTo>
                  <a:cubicBezTo>
                    <a:pt x="199" y="215"/>
                    <a:pt x="251" y="173"/>
                    <a:pt x="251" y="107"/>
                  </a:cubicBezTo>
                  <a:cubicBezTo>
                    <a:pt x="251" y="47"/>
                    <a:pt x="204" y="1"/>
                    <a:pt x="14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
            <p:cNvSpPr/>
            <p:nvPr/>
          </p:nvSpPr>
          <p:spPr>
            <a:xfrm>
              <a:off x="684850" y="2980700"/>
              <a:ext cx="6275" cy="5375"/>
            </a:xfrm>
            <a:custGeom>
              <a:rect b="b" l="l" r="r" t="t"/>
              <a:pathLst>
                <a:path extrusionOk="0" h="215" w="251">
                  <a:moveTo>
                    <a:pt x="144" y="1"/>
                  </a:moveTo>
                  <a:cubicBezTo>
                    <a:pt x="51" y="1"/>
                    <a:pt x="0" y="115"/>
                    <a:pt x="68" y="183"/>
                  </a:cubicBezTo>
                  <a:cubicBezTo>
                    <a:pt x="90" y="205"/>
                    <a:pt x="117" y="215"/>
                    <a:pt x="144" y="215"/>
                  </a:cubicBezTo>
                  <a:cubicBezTo>
                    <a:pt x="198" y="215"/>
                    <a:pt x="250" y="172"/>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
            <p:cNvSpPr/>
            <p:nvPr/>
          </p:nvSpPr>
          <p:spPr>
            <a:xfrm>
              <a:off x="677850" y="2991300"/>
              <a:ext cx="6275" cy="5325"/>
            </a:xfrm>
            <a:custGeom>
              <a:rect b="b" l="l" r="r" t="t"/>
              <a:pathLst>
                <a:path extrusionOk="0" h="213" w="251">
                  <a:moveTo>
                    <a:pt x="144" y="1"/>
                  </a:moveTo>
                  <a:cubicBezTo>
                    <a:pt x="51" y="1"/>
                    <a:pt x="0" y="115"/>
                    <a:pt x="68" y="183"/>
                  </a:cubicBezTo>
                  <a:cubicBezTo>
                    <a:pt x="90" y="203"/>
                    <a:pt x="116" y="212"/>
                    <a:pt x="142" y="212"/>
                  </a:cubicBezTo>
                  <a:cubicBezTo>
                    <a:pt x="197" y="212"/>
                    <a:pt x="250" y="170"/>
                    <a:pt x="250" y="107"/>
                  </a:cubicBezTo>
                  <a:cubicBezTo>
                    <a:pt x="250" y="47"/>
                    <a:pt x="204" y="1"/>
                    <a:pt x="144"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
            <p:cNvSpPr/>
            <p:nvPr/>
          </p:nvSpPr>
          <p:spPr>
            <a:xfrm>
              <a:off x="665325" y="2996500"/>
              <a:ext cx="6300" cy="5375"/>
            </a:xfrm>
            <a:custGeom>
              <a:rect b="b" l="l" r="r" t="t"/>
              <a:pathLst>
                <a:path extrusionOk="0" h="215" w="252">
                  <a:moveTo>
                    <a:pt x="145" y="0"/>
                  </a:moveTo>
                  <a:cubicBezTo>
                    <a:pt x="47" y="0"/>
                    <a:pt x="1" y="115"/>
                    <a:pt x="69" y="183"/>
                  </a:cubicBezTo>
                  <a:cubicBezTo>
                    <a:pt x="91" y="205"/>
                    <a:pt x="118" y="215"/>
                    <a:pt x="144" y="215"/>
                  </a:cubicBezTo>
                  <a:cubicBezTo>
                    <a:pt x="199" y="215"/>
                    <a:pt x="251" y="172"/>
                    <a:pt x="251" y="107"/>
                  </a:cubicBezTo>
                  <a:cubicBezTo>
                    <a:pt x="251" y="47"/>
                    <a:pt x="200" y="0"/>
                    <a:pt x="14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
            <p:cNvSpPr/>
            <p:nvPr/>
          </p:nvSpPr>
          <p:spPr>
            <a:xfrm>
              <a:off x="652825" y="2992375"/>
              <a:ext cx="6275" cy="5300"/>
            </a:xfrm>
            <a:custGeom>
              <a:rect b="b" l="l" r="r" t="t"/>
              <a:pathLst>
                <a:path extrusionOk="0" h="212" w="251">
                  <a:moveTo>
                    <a:pt x="144" y="0"/>
                  </a:moveTo>
                  <a:cubicBezTo>
                    <a:pt x="51" y="0"/>
                    <a:pt x="0" y="115"/>
                    <a:pt x="68" y="182"/>
                  </a:cubicBezTo>
                  <a:cubicBezTo>
                    <a:pt x="90" y="203"/>
                    <a:pt x="116" y="212"/>
                    <a:pt x="142" y="212"/>
                  </a:cubicBezTo>
                  <a:cubicBezTo>
                    <a:pt x="197" y="212"/>
                    <a:pt x="251" y="170"/>
                    <a:pt x="251" y="106"/>
                  </a:cubicBezTo>
                  <a:cubicBezTo>
                    <a:pt x="251" y="47"/>
                    <a:pt x="204" y="0"/>
                    <a:pt x="14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
            <p:cNvSpPr/>
            <p:nvPr/>
          </p:nvSpPr>
          <p:spPr>
            <a:xfrm>
              <a:off x="645300" y="2983675"/>
              <a:ext cx="6175" cy="5275"/>
            </a:xfrm>
            <a:custGeom>
              <a:rect b="b" l="l" r="r" t="t"/>
              <a:pathLst>
                <a:path extrusionOk="0" h="211" w="247">
                  <a:moveTo>
                    <a:pt x="140" y="0"/>
                  </a:moveTo>
                  <a:cubicBezTo>
                    <a:pt x="47" y="0"/>
                    <a:pt x="0" y="111"/>
                    <a:pt x="68" y="178"/>
                  </a:cubicBezTo>
                  <a:cubicBezTo>
                    <a:pt x="89" y="201"/>
                    <a:pt x="115" y="211"/>
                    <a:pt x="141" y="211"/>
                  </a:cubicBezTo>
                  <a:cubicBezTo>
                    <a:pt x="194" y="211"/>
                    <a:pt x="246" y="169"/>
                    <a:pt x="246" y="106"/>
                  </a:cubicBezTo>
                  <a:cubicBezTo>
                    <a:pt x="246" y="47"/>
                    <a:pt x="199"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
            <p:cNvSpPr/>
            <p:nvPr/>
          </p:nvSpPr>
          <p:spPr>
            <a:xfrm>
              <a:off x="643700" y="2965225"/>
              <a:ext cx="6175" cy="5275"/>
            </a:xfrm>
            <a:custGeom>
              <a:rect b="b" l="l" r="r" t="t"/>
              <a:pathLst>
                <a:path extrusionOk="0" h="211" w="247">
                  <a:moveTo>
                    <a:pt x="140" y="0"/>
                  </a:moveTo>
                  <a:cubicBezTo>
                    <a:pt x="47" y="0"/>
                    <a:pt x="1" y="111"/>
                    <a:pt x="64" y="178"/>
                  </a:cubicBezTo>
                  <a:cubicBezTo>
                    <a:pt x="86" y="201"/>
                    <a:pt x="114" y="211"/>
                    <a:pt x="140" y="211"/>
                  </a:cubicBezTo>
                  <a:cubicBezTo>
                    <a:pt x="195" y="211"/>
                    <a:pt x="247" y="169"/>
                    <a:pt x="247" y="106"/>
                  </a:cubicBezTo>
                  <a:cubicBezTo>
                    <a:pt x="247" y="47"/>
                    <a:pt x="200" y="0"/>
                    <a:pt x="14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
            <p:cNvSpPr/>
            <p:nvPr/>
          </p:nvSpPr>
          <p:spPr>
            <a:xfrm>
              <a:off x="657900" y="2955675"/>
              <a:ext cx="6175" cy="5375"/>
            </a:xfrm>
            <a:custGeom>
              <a:rect b="b" l="l" r="r" t="t"/>
              <a:pathLst>
                <a:path extrusionOk="0" h="215" w="247">
                  <a:moveTo>
                    <a:pt x="141" y="1"/>
                  </a:moveTo>
                  <a:cubicBezTo>
                    <a:pt x="48" y="1"/>
                    <a:pt x="1" y="115"/>
                    <a:pt x="69" y="183"/>
                  </a:cubicBezTo>
                  <a:cubicBezTo>
                    <a:pt x="89" y="205"/>
                    <a:pt x="116" y="215"/>
                    <a:pt x="141" y="215"/>
                  </a:cubicBezTo>
                  <a:cubicBezTo>
                    <a:pt x="195" y="215"/>
                    <a:pt x="247" y="172"/>
                    <a:pt x="247" y="107"/>
                  </a:cubicBezTo>
                  <a:cubicBezTo>
                    <a:pt x="247" y="47"/>
                    <a:pt x="200" y="1"/>
                    <a:pt x="141"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9" name="Google Shape;2879;p8"/>
          <p:cNvGrpSpPr/>
          <p:nvPr/>
        </p:nvGrpSpPr>
        <p:grpSpPr>
          <a:xfrm>
            <a:off x="6297731" y="-897975"/>
            <a:ext cx="3005809" cy="2031398"/>
            <a:chOff x="6863982" y="-817899"/>
            <a:chExt cx="2771353" cy="1872947"/>
          </a:xfrm>
        </p:grpSpPr>
        <p:sp>
          <p:nvSpPr>
            <p:cNvPr id="2880" name="Google Shape;2880;p8"/>
            <p:cNvSpPr/>
            <p:nvPr/>
          </p:nvSpPr>
          <p:spPr>
            <a:xfrm>
              <a:off x="6863982" y="-408783"/>
              <a:ext cx="2771353" cy="528893"/>
            </a:xfrm>
            <a:custGeom>
              <a:rect b="b" l="l" r="r" t="t"/>
              <a:pathLst>
                <a:path extrusionOk="0" h="5873" w="30774">
                  <a:moveTo>
                    <a:pt x="30624" y="0"/>
                  </a:moveTo>
                  <a:cubicBezTo>
                    <a:pt x="30576" y="0"/>
                    <a:pt x="30529" y="28"/>
                    <a:pt x="30512" y="95"/>
                  </a:cubicBezTo>
                  <a:cubicBezTo>
                    <a:pt x="30025" y="1901"/>
                    <a:pt x="28756" y="3369"/>
                    <a:pt x="27119" y="4247"/>
                  </a:cubicBezTo>
                  <a:cubicBezTo>
                    <a:pt x="25228" y="5266"/>
                    <a:pt x="23028" y="5503"/>
                    <a:pt x="20910" y="5503"/>
                  </a:cubicBezTo>
                  <a:cubicBezTo>
                    <a:pt x="20833" y="5503"/>
                    <a:pt x="20757" y="5503"/>
                    <a:pt x="20681" y="5502"/>
                  </a:cubicBezTo>
                  <a:cubicBezTo>
                    <a:pt x="18284" y="5490"/>
                    <a:pt x="15926" y="5099"/>
                    <a:pt x="13602" y="4527"/>
                  </a:cubicBezTo>
                  <a:cubicBezTo>
                    <a:pt x="12461" y="4247"/>
                    <a:pt x="11328" y="3937"/>
                    <a:pt x="10200" y="3619"/>
                  </a:cubicBezTo>
                  <a:cubicBezTo>
                    <a:pt x="9110" y="3310"/>
                    <a:pt x="8029" y="2970"/>
                    <a:pt x="6968" y="2567"/>
                  </a:cubicBezTo>
                  <a:cubicBezTo>
                    <a:pt x="6438" y="2368"/>
                    <a:pt x="5904" y="2156"/>
                    <a:pt x="5386" y="1923"/>
                  </a:cubicBezTo>
                  <a:cubicBezTo>
                    <a:pt x="4873" y="1698"/>
                    <a:pt x="4377" y="1431"/>
                    <a:pt x="3889" y="1163"/>
                  </a:cubicBezTo>
                  <a:cubicBezTo>
                    <a:pt x="2996" y="677"/>
                    <a:pt x="2034" y="198"/>
                    <a:pt x="998" y="198"/>
                  </a:cubicBezTo>
                  <a:cubicBezTo>
                    <a:pt x="951" y="198"/>
                    <a:pt x="904" y="199"/>
                    <a:pt x="856" y="201"/>
                  </a:cubicBezTo>
                  <a:cubicBezTo>
                    <a:pt x="598" y="209"/>
                    <a:pt x="343" y="256"/>
                    <a:pt x="97" y="336"/>
                  </a:cubicBezTo>
                  <a:cubicBezTo>
                    <a:pt x="1" y="367"/>
                    <a:pt x="30" y="506"/>
                    <a:pt x="116" y="506"/>
                  </a:cubicBezTo>
                  <a:cubicBezTo>
                    <a:pt x="125" y="506"/>
                    <a:pt x="134" y="505"/>
                    <a:pt x="144" y="502"/>
                  </a:cubicBezTo>
                  <a:cubicBezTo>
                    <a:pt x="422" y="416"/>
                    <a:pt x="703" y="379"/>
                    <a:pt x="981" y="379"/>
                  </a:cubicBezTo>
                  <a:cubicBezTo>
                    <a:pt x="1826" y="379"/>
                    <a:pt x="2657" y="723"/>
                    <a:pt x="3397" y="1125"/>
                  </a:cubicBezTo>
                  <a:cubicBezTo>
                    <a:pt x="3893" y="1397"/>
                    <a:pt x="4372" y="1698"/>
                    <a:pt x="4873" y="1961"/>
                  </a:cubicBezTo>
                  <a:cubicBezTo>
                    <a:pt x="5373" y="2224"/>
                    <a:pt x="5895" y="2482"/>
                    <a:pt x="6421" y="2707"/>
                  </a:cubicBezTo>
                  <a:cubicBezTo>
                    <a:pt x="8542" y="3615"/>
                    <a:pt x="10811" y="4200"/>
                    <a:pt x="13046" y="4769"/>
                  </a:cubicBezTo>
                  <a:cubicBezTo>
                    <a:pt x="15396" y="5362"/>
                    <a:pt x="17775" y="5803"/>
                    <a:pt x="20201" y="5863"/>
                  </a:cubicBezTo>
                  <a:cubicBezTo>
                    <a:pt x="20443" y="5869"/>
                    <a:pt x="20686" y="5872"/>
                    <a:pt x="20929" y="5872"/>
                  </a:cubicBezTo>
                  <a:cubicBezTo>
                    <a:pt x="22929" y="5872"/>
                    <a:pt x="24971" y="5647"/>
                    <a:pt x="26801" y="4815"/>
                  </a:cubicBezTo>
                  <a:cubicBezTo>
                    <a:pt x="28498" y="4048"/>
                    <a:pt x="30046" y="2648"/>
                    <a:pt x="30614" y="833"/>
                  </a:cubicBezTo>
                  <a:cubicBezTo>
                    <a:pt x="30678" y="612"/>
                    <a:pt x="30729" y="387"/>
                    <a:pt x="30758" y="158"/>
                  </a:cubicBezTo>
                  <a:cubicBezTo>
                    <a:pt x="30774" y="64"/>
                    <a:pt x="30697" y="0"/>
                    <a:pt x="30624"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
            <p:cNvSpPr/>
            <p:nvPr/>
          </p:nvSpPr>
          <p:spPr>
            <a:xfrm>
              <a:off x="7579282" y="-412295"/>
              <a:ext cx="872003" cy="479543"/>
            </a:xfrm>
            <a:custGeom>
              <a:rect b="b" l="l" r="r" t="t"/>
              <a:pathLst>
                <a:path extrusionOk="0" h="5325" w="9683">
                  <a:moveTo>
                    <a:pt x="4726" y="2182"/>
                  </a:moveTo>
                  <a:lnTo>
                    <a:pt x="4768" y="2225"/>
                  </a:lnTo>
                  <a:lnTo>
                    <a:pt x="4777" y="2233"/>
                  </a:lnTo>
                  <a:lnTo>
                    <a:pt x="4743" y="2216"/>
                  </a:lnTo>
                  <a:cubicBezTo>
                    <a:pt x="4739" y="2212"/>
                    <a:pt x="4733" y="2210"/>
                    <a:pt x="4728" y="2210"/>
                  </a:cubicBezTo>
                  <a:cubicBezTo>
                    <a:pt x="4721" y="2210"/>
                    <a:pt x="4713" y="2213"/>
                    <a:pt x="4709" y="2220"/>
                  </a:cubicBezTo>
                  <a:lnTo>
                    <a:pt x="4713" y="2199"/>
                  </a:lnTo>
                  <a:cubicBezTo>
                    <a:pt x="4717" y="2195"/>
                    <a:pt x="4717" y="2191"/>
                    <a:pt x="4717" y="2186"/>
                  </a:cubicBezTo>
                  <a:cubicBezTo>
                    <a:pt x="4721" y="2186"/>
                    <a:pt x="4726" y="2182"/>
                    <a:pt x="4726" y="2182"/>
                  </a:cubicBezTo>
                  <a:close/>
                  <a:moveTo>
                    <a:pt x="2786" y="0"/>
                  </a:moveTo>
                  <a:cubicBezTo>
                    <a:pt x="2775" y="0"/>
                    <a:pt x="2764" y="1"/>
                    <a:pt x="2753" y="2"/>
                  </a:cubicBezTo>
                  <a:cubicBezTo>
                    <a:pt x="2596" y="19"/>
                    <a:pt x="2486" y="163"/>
                    <a:pt x="2507" y="320"/>
                  </a:cubicBezTo>
                  <a:cubicBezTo>
                    <a:pt x="2516" y="392"/>
                    <a:pt x="2554" y="460"/>
                    <a:pt x="2613" y="511"/>
                  </a:cubicBezTo>
                  <a:cubicBezTo>
                    <a:pt x="2643" y="536"/>
                    <a:pt x="2673" y="553"/>
                    <a:pt x="2711" y="570"/>
                  </a:cubicBezTo>
                  <a:cubicBezTo>
                    <a:pt x="2732" y="579"/>
                    <a:pt x="2753" y="587"/>
                    <a:pt x="2779" y="592"/>
                  </a:cubicBezTo>
                  <a:lnTo>
                    <a:pt x="2792" y="592"/>
                  </a:lnTo>
                  <a:cubicBezTo>
                    <a:pt x="2801" y="593"/>
                    <a:pt x="2811" y="593"/>
                    <a:pt x="2821" y="593"/>
                  </a:cubicBezTo>
                  <a:cubicBezTo>
                    <a:pt x="2851" y="593"/>
                    <a:pt x="2882" y="588"/>
                    <a:pt x="2910" y="579"/>
                  </a:cubicBezTo>
                  <a:lnTo>
                    <a:pt x="2927" y="570"/>
                  </a:lnTo>
                  <a:cubicBezTo>
                    <a:pt x="2957" y="562"/>
                    <a:pt x="2982" y="545"/>
                    <a:pt x="3004" y="524"/>
                  </a:cubicBezTo>
                  <a:cubicBezTo>
                    <a:pt x="3033" y="503"/>
                    <a:pt x="3055" y="473"/>
                    <a:pt x="3072" y="439"/>
                  </a:cubicBezTo>
                  <a:lnTo>
                    <a:pt x="3080" y="422"/>
                  </a:lnTo>
                  <a:cubicBezTo>
                    <a:pt x="3080" y="418"/>
                    <a:pt x="3084" y="413"/>
                    <a:pt x="3084" y="405"/>
                  </a:cubicBezTo>
                  <a:cubicBezTo>
                    <a:pt x="3182" y="418"/>
                    <a:pt x="3275" y="443"/>
                    <a:pt x="3364" y="477"/>
                  </a:cubicBezTo>
                  <a:cubicBezTo>
                    <a:pt x="3538" y="549"/>
                    <a:pt x="3699" y="647"/>
                    <a:pt x="3843" y="770"/>
                  </a:cubicBezTo>
                  <a:cubicBezTo>
                    <a:pt x="3979" y="884"/>
                    <a:pt x="4106" y="1016"/>
                    <a:pt x="4212" y="1164"/>
                  </a:cubicBezTo>
                  <a:cubicBezTo>
                    <a:pt x="4323" y="1308"/>
                    <a:pt x="4412" y="1465"/>
                    <a:pt x="4484" y="1635"/>
                  </a:cubicBezTo>
                  <a:cubicBezTo>
                    <a:pt x="4514" y="1703"/>
                    <a:pt x="4535" y="1771"/>
                    <a:pt x="4560" y="1839"/>
                  </a:cubicBezTo>
                  <a:cubicBezTo>
                    <a:pt x="4552" y="1826"/>
                    <a:pt x="4543" y="1813"/>
                    <a:pt x="4539" y="1800"/>
                  </a:cubicBezTo>
                  <a:cubicBezTo>
                    <a:pt x="4433" y="1601"/>
                    <a:pt x="4285" y="1427"/>
                    <a:pt x="4106" y="1287"/>
                  </a:cubicBezTo>
                  <a:cubicBezTo>
                    <a:pt x="4060" y="1249"/>
                    <a:pt x="4009" y="1215"/>
                    <a:pt x="3958" y="1185"/>
                  </a:cubicBezTo>
                  <a:cubicBezTo>
                    <a:pt x="3962" y="1164"/>
                    <a:pt x="3962" y="1143"/>
                    <a:pt x="3958" y="1122"/>
                  </a:cubicBezTo>
                  <a:cubicBezTo>
                    <a:pt x="3954" y="1071"/>
                    <a:pt x="3937" y="1024"/>
                    <a:pt x="3907" y="986"/>
                  </a:cubicBezTo>
                  <a:lnTo>
                    <a:pt x="3852" y="931"/>
                  </a:lnTo>
                  <a:cubicBezTo>
                    <a:pt x="3814" y="901"/>
                    <a:pt x="3771" y="884"/>
                    <a:pt x="3720" y="876"/>
                  </a:cubicBezTo>
                  <a:lnTo>
                    <a:pt x="3644" y="876"/>
                  </a:lnTo>
                  <a:cubicBezTo>
                    <a:pt x="3610" y="876"/>
                    <a:pt x="3572" y="888"/>
                    <a:pt x="3538" y="914"/>
                  </a:cubicBezTo>
                  <a:cubicBezTo>
                    <a:pt x="3508" y="927"/>
                    <a:pt x="3479" y="952"/>
                    <a:pt x="3457" y="982"/>
                  </a:cubicBezTo>
                  <a:cubicBezTo>
                    <a:pt x="3432" y="1007"/>
                    <a:pt x="3419" y="1041"/>
                    <a:pt x="3411" y="1079"/>
                  </a:cubicBezTo>
                  <a:cubicBezTo>
                    <a:pt x="3398" y="1113"/>
                    <a:pt x="3394" y="1151"/>
                    <a:pt x="3398" y="1190"/>
                  </a:cubicBezTo>
                  <a:cubicBezTo>
                    <a:pt x="3407" y="1236"/>
                    <a:pt x="3424" y="1283"/>
                    <a:pt x="3453" y="1325"/>
                  </a:cubicBezTo>
                  <a:lnTo>
                    <a:pt x="3504" y="1376"/>
                  </a:lnTo>
                  <a:cubicBezTo>
                    <a:pt x="3542" y="1406"/>
                    <a:pt x="3589" y="1427"/>
                    <a:pt x="3636" y="1436"/>
                  </a:cubicBezTo>
                  <a:lnTo>
                    <a:pt x="3712" y="1436"/>
                  </a:lnTo>
                  <a:cubicBezTo>
                    <a:pt x="3750" y="1431"/>
                    <a:pt x="3788" y="1419"/>
                    <a:pt x="3818" y="1397"/>
                  </a:cubicBezTo>
                  <a:cubicBezTo>
                    <a:pt x="3852" y="1380"/>
                    <a:pt x="3882" y="1359"/>
                    <a:pt x="3903" y="1330"/>
                  </a:cubicBezTo>
                  <a:cubicBezTo>
                    <a:pt x="3924" y="1300"/>
                    <a:pt x="3941" y="1266"/>
                    <a:pt x="3949" y="1232"/>
                  </a:cubicBezTo>
                  <a:cubicBezTo>
                    <a:pt x="4098" y="1325"/>
                    <a:pt x="4229" y="1444"/>
                    <a:pt x="4340" y="1580"/>
                  </a:cubicBezTo>
                  <a:cubicBezTo>
                    <a:pt x="4408" y="1665"/>
                    <a:pt x="4467" y="1758"/>
                    <a:pt x="4518" y="1856"/>
                  </a:cubicBezTo>
                  <a:cubicBezTo>
                    <a:pt x="4556" y="1940"/>
                    <a:pt x="4590" y="2025"/>
                    <a:pt x="4615" y="2119"/>
                  </a:cubicBezTo>
                  <a:cubicBezTo>
                    <a:pt x="4357" y="1957"/>
                    <a:pt x="4072" y="1834"/>
                    <a:pt x="3780" y="1745"/>
                  </a:cubicBezTo>
                  <a:cubicBezTo>
                    <a:pt x="3483" y="1656"/>
                    <a:pt x="3178" y="1605"/>
                    <a:pt x="2868" y="1588"/>
                  </a:cubicBezTo>
                  <a:cubicBezTo>
                    <a:pt x="2787" y="1583"/>
                    <a:pt x="2707" y="1580"/>
                    <a:pt x="2626" y="1580"/>
                  </a:cubicBezTo>
                  <a:cubicBezTo>
                    <a:pt x="2398" y="1580"/>
                    <a:pt x="2170" y="1602"/>
                    <a:pt x="1948" y="1639"/>
                  </a:cubicBezTo>
                  <a:cubicBezTo>
                    <a:pt x="1489" y="1720"/>
                    <a:pt x="1048" y="1881"/>
                    <a:pt x="650" y="2119"/>
                  </a:cubicBezTo>
                  <a:cubicBezTo>
                    <a:pt x="582" y="2152"/>
                    <a:pt x="518" y="2195"/>
                    <a:pt x="459" y="2242"/>
                  </a:cubicBezTo>
                  <a:lnTo>
                    <a:pt x="433" y="2258"/>
                  </a:lnTo>
                  <a:cubicBezTo>
                    <a:pt x="412" y="2250"/>
                    <a:pt x="391" y="2242"/>
                    <a:pt x="365" y="2237"/>
                  </a:cubicBezTo>
                  <a:cubicBezTo>
                    <a:pt x="353" y="2236"/>
                    <a:pt x="340" y="2235"/>
                    <a:pt x="327" y="2235"/>
                  </a:cubicBezTo>
                  <a:cubicBezTo>
                    <a:pt x="240" y="2235"/>
                    <a:pt x="158" y="2273"/>
                    <a:pt x="102" y="2343"/>
                  </a:cubicBezTo>
                  <a:lnTo>
                    <a:pt x="98" y="2343"/>
                  </a:lnTo>
                  <a:cubicBezTo>
                    <a:pt x="94" y="2343"/>
                    <a:pt x="94" y="2343"/>
                    <a:pt x="94" y="2348"/>
                  </a:cubicBezTo>
                  <a:cubicBezTo>
                    <a:pt x="81" y="2356"/>
                    <a:pt x="73" y="2365"/>
                    <a:pt x="64" y="2373"/>
                  </a:cubicBezTo>
                  <a:cubicBezTo>
                    <a:pt x="43" y="2390"/>
                    <a:pt x="26" y="2415"/>
                    <a:pt x="18" y="2441"/>
                  </a:cubicBezTo>
                  <a:lnTo>
                    <a:pt x="1" y="2496"/>
                  </a:lnTo>
                  <a:lnTo>
                    <a:pt x="1" y="2555"/>
                  </a:lnTo>
                  <a:cubicBezTo>
                    <a:pt x="1" y="2581"/>
                    <a:pt x="9" y="2611"/>
                    <a:pt x="30" y="2636"/>
                  </a:cubicBezTo>
                  <a:cubicBezTo>
                    <a:pt x="35" y="2653"/>
                    <a:pt x="47" y="2670"/>
                    <a:pt x="64" y="2683"/>
                  </a:cubicBezTo>
                  <a:cubicBezTo>
                    <a:pt x="81" y="2704"/>
                    <a:pt x="102" y="2721"/>
                    <a:pt x="132" y="2729"/>
                  </a:cubicBezTo>
                  <a:lnTo>
                    <a:pt x="141" y="2729"/>
                  </a:lnTo>
                  <a:lnTo>
                    <a:pt x="145" y="2734"/>
                  </a:lnTo>
                  <a:cubicBezTo>
                    <a:pt x="197" y="2774"/>
                    <a:pt x="259" y="2796"/>
                    <a:pt x="322" y="2796"/>
                  </a:cubicBezTo>
                  <a:cubicBezTo>
                    <a:pt x="357" y="2796"/>
                    <a:pt x="392" y="2790"/>
                    <a:pt x="425" y="2776"/>
                  </a:cubicBezTo>
                  <a:cubicBezTo>
                    <a:pt x="463" y="2759"/>
                    <a:pt x="497" y="2738"/>
                    <a:pt x="522" y="2708"/>
                  </a:cubicBezTo>
                  <a:lnTo>
                    <a:pt x="527" y="2704"/>
                  </a:lnTo>
                  <a:lnTo>
                    <a:pt x="531" y="2704"/>
                  </a:lnTo>
                  <a:lnTo>
                    <a:pt x="578" y="2661"/>
                  </a:lnTo>
                  <a:lnTo>
                    <a:pt x="582" y="2653"/>
                  </a:lnTo>
                  <a:cubicBezTo>
                    <a:pt x="607" y="2623"/>
                    <a:pt x="624" y="2581"/>
                    <a:pt x="628" y="2543"/>
                  </a:cubicBezTo>
                  <a:lnTo>
                    <a:pt x="628" y="2479"/>
                  </a:lnTo>
                  <a:cubicBezTo>
                    <a:pt x="628" y="2445"/>
                    <a:pt x="616" y="2415"/>
                    <a:pt x="599" y="2390"/>
                  </a:cubicBezTo>
                  <a:cubicBezTo>
                    <a:pt x="586" y="2360"/>
                    <a:pt x="565" y="2335"/>
                    <a:pt x="539" y="2318"/>
                  </a:cubicBezTo>
                  <a:lnTo>
                    <a:pt x="510" y="2292"/>
                  </a:lnTo>
                  <a:cubicBezTo>
                    <a:pt x="544" y="2263"/>
                    <a:pt x="582" y="2237"/>
                    <a:pt x="624" y="2212"/>
                  </a:cubicBezTo>
                  <a:cubicBezTo>
                    <a:pt x="684" y="2169"/>
                    <a:pt x="747" y="2127"/>
                    <a:pt x="815" y="2093"/>
                  </a:cubicBezTo>
                  <a:cubicBezTo>
                    <a:pt x="942" y="2017"/>
                    <a:pt x="1078" y="1953"/>
                    <a:pt x="1218" y="1898"/>
                  </a:cubicBezTo>
                  <a:cubicBezTo>
                    <a:pt x="1498" y="1783"/>
                    <a:pt x="1786" y="1707"/>
                    <a:pt x="2087" y="1665"/>
                  </a:cubicBezTo>
                  <a:cubicBezTo>
                    <a:pt x="2276" y="1635"/>
                    <a:pt x="2467" y="1621"/>
                    <a:pt x="2658" y="1621"/>
                  </a:cubicBezTo>
                  <a:cubicBezTo>
                    <a:pt x="2768" y="1621"/>
                    <a:pt x="2878" y="1626"/>
                    <a:pt x="2987" y="1635"/>
                  </a:cubicBezTo>
                  <a:cubicBezTo>
                    <a:pt x="3288" y="1660"/>
                    <a:pt x="3589" y="1720"/>
                    <a:pt x="3873" y="1817"/>
                  </a:cubicBezTo>
                  <a:cubicBezTo>
                    <a:pt x="4115" y="1894"/>
                    <a:pt x="4348" y="2000"/>
                    <a:pt x="4569" y="2127"/>
                  </a:cubicBezTo>
                  <a:cubicBezTo>
                    <a:pt x="4471" y="2118"/>
                    <a:pt x="4373" y="2111"/>
                    <a:pt x="4275" y="2111"/>
                  </a:cubicBezTo>
                  <a:cubicBezTo>
                    <a:pt x="4237" y="2111"/>
                    <a:pt x="4199" y="2112"/>
                    <a:pt x="4162" y="2114"/>
                  </a:cubicBezTo>
                  <a:cubicBezTo>
                    <a:pt x="3835" y="2127"/>
                    <a:pt x="3513" y="2195"/>
                    <a:pt x="3207" y="2314"/>
                  </a:cubicBezTo>
                  <a:cubicBezTo>
                    <a:pt x="3055" y="2373"/>
                    <a:pt x="2906" y="2445"/>
                    <a:pt x="2766" y="2530"/>
                  </a:cubicBezTo>
                  <a:cubicBezTo>
                    <a:pt x="2698" y="2572"/>
                    <a:pt x="2630" y="2615"/>
                    <a:pt x="2563" y="2661"/>
                  </a:cubicBezTo>
                  <a:cubicBezTo>
                    <a:pt x="2529" y="2687"/>
                    <a:pt x="2495" y="2708"/>
                    <a:pt x="2465" y="2734"/>
                  </a:cubicBezTo>
                  <a:cubicBezTo>
                    <a:pt x="2448" y="2746"/>
                    <a:pt x="2431" y="2759"/>
                    <a:pt x="2410" y="2767"/>
                  </a:cubicBezTo>
                  <a:cubicBezTo>
                    <a:pt x="2397" y="2776"/>
                    <a:pt x="2380" y="2789"/>
                    <a:pt x="2367" y="2797"/>
                  </a:cubicBezTo>
                  <a:cubicBezTo>
                    <a:pt x="2339" y="2791"/>
                    <a:pt x="2312" y="2787"/>
                    <a:pt x="2284" y="2787"/>
                  </a:cubicBezTo>
                  <a:cubicBezTo>
                    <a:pt x="2273" y="2787"/>
                    <a:pt x="2263" y="2788"/>
                    <a:pt x="2253" y="2789"/>
                  </a:cubicBezTo>
                  <a:cubicBezTo>
                    <a:pt x="2172" y="2801"/>
                    <a:pt x="2100" y="2840"/>
                    <a:pt x="2045" y="2907"/>
                  </a:cubicBezTo>
                  <a:cubicBezTo>
                    <a:pt x="1943" y="3039"/>
                    <a:pt x="1964" y="3234"/>
                    <a:pt x="2100" y="3340"/>
                  </a:cubicBezTo>
                  <a:cubicBezTo>
                    <a:pt x="2155" y="3384"/>
                    <a:pt x="2225" y="3405"/>
                    <a:pt x="2295" y="3405"/>
                  </a:cubicBezTo>
                  <a:cubicBezTo>
                    <a:pt x="2306" y="3405"/>
                    <a:pt x="2318" y="3405"/>
                    <a:pt x="2329" y="3404"/>
                  </a:cubicBezTo>
                  <a:cubicBezTo>
                    <a:pt x="2410" y="3395"/>
                    <a:pt x="2486" y="3353"/>
                    <a:pt x="2537" y="3289"/>
                  </a:cubicBezTo>
                  <a:cubicBezTo>
                    <a:pt x="2584" y="3221"/>
                    <a:pt x="2609" y="3141"/>
                    <a:pt x="2601" y="3060"/>
                  </a:cubicBezTo>
                  <a:cubicBezTo>
                    <a:pt x="2592" y="3005"/>
                    <a:pt x="2571" y="2950"/>
                    <a:pt x="2533" y="2907"/>
                  </a:cubicBezTo>
                  <a:cubicBezTo>
                    <a:pt x="2575" y="2890"/>
                    <a:pt x="2567" y="2831"/>
                    <a:pt x="2524" y="2827"/>
                  </a:cubicBezTo>
                  <a:lnTo>
                    <a:pt x="2456" y="2810"/>
                  </a:lnTo>
                  <a:cubicBezTo>
                    <a:pt x="2473" y="2797"/>
                    <a:pt x="2486" y="2780"/>
                    <a:pt x="2503" y="2767"/>
                  </a:cubicBezTo>
                  <a:cubicBezTo>
                    <a:pt x="2537" y="2738"/>
                    <a:pt x="2575" y="2712"/>
                    <a:pt x="2609" y="2687"/>
                  </a:cubicBezTo>
                  <a:cubicBezTo>
                    <a:pt x="2681" y="2632"/>
                    <a:pt x="2758" y="2585"/>
                    <a:pt x="2838" y="2538"/>
                  </a:cubicBezTo>
                  <a:cubicBezTo>
                    <a:pt x="3275" y="2287"/>
                    <a:pt x="3767" y="2156"/>
                    <a:pt x="4268" y="2156"/>
                  </a:cubicBezTo>
                  <a:cubicBezTo>
                    <a:pt x="4385" y="2156"/>
                    <a:pt x="4502" y="2163"/>
                    <a:pt x="4620" y="2178"/>
                  </a:cubicBezTo>
                  <a:cubicBezTo>
                    <a:pt x="4645" y="2220"/>
                    <a:pt x="4598" y="2284"/>
                    <a:pt x="4577" y="2314"/>
                  </a:cubicBezTo>
                  <a:cubicBezTo>
                    <a:pt x="4535" y="2365"/>
                    <a:pt x="4492" y="2411"/>
                    <a:pt x="4450" y="2458"/>
                  </a:cubicBezTo>
                  <a:cubicBezTo>
                    <a:pt x="4297" y="2627"/>
                    <a:pt x="4128" y="2772"/>
                    <a:pt x="3937" y="2899"/>
                  </a:cubicBezTo>
                  <a:cubicBezTo>
                    <a:pt x="3843" y="2963"/>
                    <a:pt x="3746" y="3018"/>
                    <a:pt x="3644" y="3069"/>
                  </a:cubicBezTo>
                  <a:cubicBezTo>
                    <a:pt x="3614" y="3081"/>
                    <a:pt x="3589" y="3094"/>
                    <a:pt x="3559" y="3107"/>
                  </a:cubicBezTo>
                  <a:cubicBezTo>
                    <a:pt x="3555" y="3090"/>
                    <a:pt x="3547" y="3073"/>
                    <a:pt x="3534" y="3060"/>
                  </a:cubicBezTo>
                  <a:lnTo>
                    <a:pt x="3504" y="3030"/>
                  </a:lnTo>
                  <a:cubicBezTo>
                    <a:pt x="3483" y="3013"/>
                    <a:pt x="3453" y="3001"/>
                    <a:pt x="3428" y="2996"/>
                  </a:cubicBezTo>
                  <a:lnTo>
                    <a:pt x="3381" y="2996"/>
                  </a:lnTo>
                  <a:cubicBezTo>
                    <a:pt x="3339" y="3001"/>
                    <a:pt x="3296" y="3026"/>
                    <a:pt x="3267" y="3060"/>
                  </a:cubicBezTo>
                  <a:cubicBezTo>
                    <a:pt x="3241" y="3094"/>
                    <a:pt x="3228" y="3141"/>
                    <a:pt x="3233" y="3183"/>
                  </a:cubicBezTo>
                  <a:cubicBezTo>
                    <a:pt x="3233" y="3192"/>
                    <a:pt x="3237" y="3200"/>
                    <a:pt x="3237" y="3209"/>
                  </a:cubicBezTo>
                  <a:lnTo>
                    <a:pt x="3237" y="3217"/>
                  </a:lnTo>
                  <a:lnTo>
                    <a:pt x="3237" y="3221"/>
                  </a:lnTo>
                  <a:cubicBezTo>
                    <a:pt x="3237" y="3230"/>
                    <a:pt x="3241" y="3234"/>
                    <a:pt x="3245" y="3242"/>
                  </a:cubicBezTo>
                  <a:cubicBezTo>
                    <a:pt x="3250" y="3264"/>
                    <a:pt x="3258" y="3285"/>
                    <a:pt x="3271" y="3302"/>
                  </a:cubicBezTo>
                  <a:cubicBezTo>
                    <a:pt x="3304" y="3343"/>
                    <a:pt x="3350" y="3367"/>
                    <a:pt x="3401" y="3367"/>
                  </a:cubicBezTo>
                  <a:cubicBezTo>
                    <a:pt x="3408" y="3367"/>
                    <a:pt x="3416" y="3367"/>
                    <a:pt x="3424" y="3365"/>
                  </a:cubicBezTo>
                  <a:cubicBezTo>
                    <a:pt x="3441" y="3365"/>
                    <a:pt x="3453" y="3361"/>
                    <a:pt x="3466" y="3357"/>
                  </a:cubicBezTo>
                  <a:lnTo>
                    <a:pt x="3504" y="3336"/>
                  </a:lnTo>
                  <a:cubicBezTo>
                    <a:pt x="3513" y="3323"/>
                    <a:pt x="3525" y="3315"/>
                    <a:pt x="3534" y="3306"/>
                  </a:cubicBezTo>
                  <a:lnTo>
                    <a:pt x="3555" y="3268"/>
                  </a:lnTo>
                  <a:cubicBezTo>
                    <a:pt x="3568" y="3238"/>
                    <a:pt x="3572" y="3209"/>
                    <a:pt x="3568" y="3179"/>
                  </a:cubicBezTo>
                  <a:lnTo>
                    <a:pt x="3568" y="3158"/>
                  </a:lnTo>
                  <a:cubicBezTo>
                    <a:pt x="3614" y="3136"/>
                    <a:pt x="3665" y="3115"/>
                    <a:pt x="3712" y="3090"/>
                  </a:cubicBezTo>
                  <a:cubicBezTo>
                    <a:pt x="3924" y="2980"/>
                    <a:pt x="4119" y="2840"/>
                    <a:pt x="4297" y="2678"/>
                  </a:cubicBezTo>
                  <a:cubicBezTo>
                    <a:pt x="4386" y="2598"/>
                    <a:pt x="4467" y="2513"/>
                    <a:pt x="4543" y="2424"/>
                  </a:cubicBezTo>
                  <a:cubicBezTo>
                    <a:pt x="4581" y="2381"/>
                    <a:pt x="4620" y="2335"/>
                    <a:pt x="4645" y="2284"/>
                  </a:cubicBezTo>
                  <a:lnTo>
                    <a:pt x="4645" y="2284"/>
                  </a:lnTo>
                  <a:cubicBezTo>
                    <a:pt x="4611" y="2449"/>
                    <a:pt x="4560" y="2611"/>
                    <a:pt x="4492" y="2767"/>
                  </a:cubicBezTo>
                  <a:cubicBezTo>
                    <a:pt x="4425" y="2933"/>
                    <a:pt x="4340" y="3094"/>
                    <a:pt x="4238" y="3242"/>
                  </a:cubicBezTo>
                  <a:cubicBezTo>
                    <a:pt x="4043" y="3544"/>
                    <a:pt x="3793" y="3802"/>
                    <a:pt x="3500" y="4006"/>
                  </a:cubicBezTo>
                  <a:cubicBezTo>
                    <a:pt x="3428" y="4057"/>
                    <a:pt x="3351" y="4103"/>
                    <a:pt x="3275" y="4146"/>
                  </a:cubicBezTo>
                  <a:cubicBezTo>
                    <a:pt x="3233" y="4167"/>
                    <a:pt x="3195" y="4188"/>
                    <a:pt x="3152" y="4205"/>
                  </a:cubicBezTo>
                  <a:lnTo>
                    <a:pt x="3114" y="4226"/>
                  </a:lnTo>
                  <a:cubicBezTo>
                    <a:pt x="3093" y="4205"/>
                    <a:pt x="3067" y="4188"/>
                    <a:pt x="3042" y="4180"/>
                  </a:cubicBezTo>
                  <a:cubicBezTo>
                    <a:pt x="3033" y="4176"/>
                    <a:pt x="3021" y="4171"/>
                    <a:pt x="3012" y="4171"/>
                  </a:cubicBezTo>
                  <a:lnTo>
                    <a:pt x="2987" y="4159"/>
                  </a:lnTo>
                  <a:cubicBezTo>
                    <a:pt x="2951" y="4142"/>
                    <a:pt x="2913" y="4134"/>
                    <a:pt x="2876" y="4134"/>
                  </a:cubicBezTo>
                  <a:cubicBezTo>
                    <a:pt x="2818" y="4134"/>
                    <a:pt x="2761" y="4152"/>
                    <a:pt x="2715" y="4188"/>
                  </a:cubicBezTo>
                  <a:cubicBezTo>
                    <a:pt x="2639" y="4248"/>
                    <a:pt x="2596" y="4341"/>
                    <a:pt x="2609" y="4434"/>
                  </a:cubicBezTo>
                  <a:cubicBezTo>
                    <a:pt x="2625" y="4572"/>
                    <a:pt x="2743" y="4674"/>
                    <a:pt x="2879" y="4674"/>
                  </a:cubicBezTo>
                  <a:cubicBezTo>
                    <a:pt x="2889" y="4674"/>
                    <a:pt x="2900" y="4673"/>
                    <a:pt x="2910" y="4672"/>
                  </a:cubicBezTo>
                  <a:cubicBezTo>
                    <a:pt x="2957" y="4663"/>
                    <a:pt x="2999" y="4646"/>
                    <a:pt x="3038" y="4617"/>
                  </a:cubicBezTo>
                  <a:lnTo>
                    <a:pt x="3063" y="4600"/>
                  </a:lnTo>
                  <a:lnTo>
                    <a:pt x="3088" y="4583"/>
                  </a:lnTo>
                  <a:cubicBezTo>
                    <a:pt x="3122" y="4557"/>
                    <a:pt x="3148" y="4528"/>
                    <a:pt x="3165" y="4489"/>
                  </a:cubicBezTo>
                  <a:cubicBezTo>
                    <a:pt x="3190" y="4426"/>
                    <a:pt x="3190" y="4358"/>
                    <a:pt x="3161" y="4299"/>
                  </a:cubicBezTo>
                  <a:cubicBezTo>
                    <a:pt x="3313" y="4218"/>
                    <a:pt x="3453" y="4125"/>
                    <a:pt x="3589" y="4023"/>
                  </a:cubicBezTo>
                  <a:cubicBezTo>
                    <a:pt x="3733" y="3908"/>
                    <a:pt x="3869" y="3785"/>
                    <a:pt x="3992" y="3645"/>
                  </a:cubicBezTo>
                  <a:cubicBezTo>
                    <a:pt x="4115" y="3510"/>
                    <a:pt x="4225" y="3365"/>
                    <a:pt x="4323" y="3213"/>
                  </a:cubicBezTo>
                  <a:cubicBezTo>
                    <a:pt x="4420" y="3056"/>
                    <a:pt x="4501" y="2890"/>
                    <a:pt x="4569" y="2721"/>
                  </a:cubicBezTo>
                  <a:cubicBezTo>
                    <a:pt x="4628" y="2564"/>
                    <a:pt x="4675" y="2398"/>
                    <a:pt x="4709" y="2233"/>
                  </a:cubicBezTo>
                  <a:cubicBezTo>
                    <a:pt x="4709" y="2237"/>
                    <a:pt x="4709" y="2242"/>
                    <a:pt x="4713" y="2242"/>
                  </a:cubicBezTo>
                  <a:cubicBezTo>
                    <a:pt x="4726" y="2263"/>
                    <a:pt x="4743" y="2284"/>
                    <a:pt x="4755" y="2305"/>
                  </a:cubicBezTo>
                  <a:cubicBezTo>
                    <a:pt x="4764" y="2326"/>
                    <a:pt x="4781" y="2343"/>
                    <a:pt x="4794" y="2365"/>
                  </a:cubicBezTo>
                  <a:cubicBezTo>
                    <a:pt x="4819" y="2403"/>
                    <a:pt x="4844" y="2445"/>
                    <a:pt x="4866" y="2488"/>
                  </a:cubicBezTo>
                  <a:cubicBezTo>
                    <a:pt x="4912" y="2572"/>
                    <a:pt x="4950" y="2661"/>
                    <a:pt x="4980" y="2750"/>
                  </a:cubicBezTo>
                  <a:cubicBezTo>
                    <a:pt x="5086" y="3073"/>
                    <a:pt x="5073" y="3421"/>
                    <a:pt x="4997" y="3747"/>
                  </a:cubicBezTo>
                  <a:cubicBezTo>
                    <a:pt x="4959" y="3900"/>
                    <a:pt x="4912" y="4048"/>
                    <a:pt x="4857" y="4193"/>
                  </a:cubicBezTo>
                  <a:cubicBezTo>
                    <a:pt x="4849" y="4188"/>
                    <a:pt x="4840" y="4184"/>
                    <a:pt x="4832" y="4180"/>
                  </a:cubicBezTo>
                  <a:cubicBezTo>
                    <a:pt x="4794" y="4154"/>
                    <a:pt x="4747" y="4137"/>
                    <a:pt x="4700" y="4129"/>
                  </a:cubicBezTo>
                  <a:lnTo>
                    <a:pt x="4607" y="4129"/>
                  </a:lnTo>
                  <a:lnTo>
                    <a:pt x="4577" y="4133"/>
                  </a:lnTo>
                  <a:lnTo>
                    <a:pt x="4569" y="4133"/>
                  </a:lnTo>
                  <a:lnTo>
                    <a:pt x="4475" y="4159"/>
                  </a:lnTo>
                  <a:cubicBezTo>
                    <a:pt x="4429" y="4176"/>
                    <a:pt x="4391" y="4201"/>
                    <a:pt x="4361" y="4239"/>
                  </a:cubicBezTo>
                  <a:lnTo>
                    <a:pt x="4344" y="4252"/>
                  </a:lnTo>
                  <a:cubicBezTo>
                    <a:pt x="4335" y="4260"/>
                    <a:pt x="4331" y="4269"/>
                    <a:pt x="4323" y="4277"/>
                  </a:cubicBezTo>
                  <a:cubicBezTo>
                    <a:pt x="4263" y="4349"/>
                    <a:pt x="4234" y="4443"/>
                    <a:pt x="4246" y="4536"/>
                  </a:cubicBezTo>
                  <a:cubicBezTo>
                    <a:pt x="4255" y="4595"/>
                    <a:pt x="4276" y="4651"/>
                    <a:pt x="4314" y="4702"/>
                  </a:cubicBezTo>
                  <a:cubicBezTo>
                    <a:pt x="4331" y="4727"/>
                    <a:pt x="4357" y="4748"/>
                    <a:pt x="4386" y="4769"/>
                  </a:cubicBezTo>
                  <a:cubicBezTo>
                    <a:pt x="4412" y="4791"/>
                    <a:pt x="4437" y="4808"/>
                    <a:pt x="4467" y="4825"/>
                  </a:cubicBezTo>
                  <a:lnTo>
                    <a:pt x="4560" y="4850"/>
                  </a:lnTo>
                  <a:cubicBezTo>
                    <a:pt x="4577" y="4852"/>
                    <a:pt x="4594" y="4853"/>
                    <a:pt x="4612" y="4853"/>
                  </a:cubicBezTo>
                  <a:cubicBezTo>
                    <a:pt x="4629" y="4853"/>
                    <a:pt x="4647" y="4852"/>
                    <a:pt x="4666" y="4850"/>
                  </a:cubicBezTo>
                  <a:lnTo>
                    <a:pt x="4692" y="4846"/>
                  </a:lnTo>
                  <a:cubicBezTo>
                    <a:pt x="4738" y="4841"/>
                    <a:pt x="4785" y="4825"/>
                    <a:pt x="4827" y="4799"/>
                  </a:cubicBezTo>
                  <a:cubicBezTo>
                    <a:pt x="4853" y="4786"/>
                    <a:pt x="4878" y="4765"/>
                    <a:pt x="4900" y="4744"/>
                  </a:cubicBezTo>
                  <a:cubicBezTo>
                    <a:pt x="4933" y="4714"/>
                    <a:pt x="4963" y="4676"/>
                    <a:pt x="4980" y="4629"/>
                  </a:cubicBezTo>
                  <a:lnTo>
                    <a:pt x="5006" y="4540"/>
                  </a:lnTo>
                  <a:cubicBezTo>
                    <a:pt x="5014" y="4477"/>
                    <a:pt x="5006" y="4409"/>
                    <a:pt x="4984" y="4349"/>
                  </a:cubicBezTo>
                  <a:cubicBezTo>
                    <a:pt x="4972" y="4316"/>
                    <a:pt x="4950" y="4282"/>
                    <a:pt x="4925" y="4256"/>
                  </a:cubicBezTo>
                  <a:cubicBezTo>
                    <a:pt x="4929" y="4235"/>
                    <a:pt x="4938" y="4218"/>
                    <a:pt x="4946" y="4201"/>
                  </a:cubicBezTo>
                  <a:cubicBezTo>
                    <a:pt x="5078" y="3874"/>
                    <a:pt x="5141" y="3522"/>
                    <a:pt x="5133" y="3170"/>
                  </a:cubicBezTo>
                  <a:cubicBezTo>
                    <a:pt x="5124" y="2996"/>
                    <a:pt x="5090" y="2827"/>
                    <a:pt x="5027" y="2666"/>
                  </a:cubicBezTo>
                  <a:cubicBezTo>
                    <a:pt x="4993" y="2581"/>
                    <a:pt x="4955" y="2500"/>
                    <a:pt x="4908" y="2424"/>
                  </a:cubicBezTo>
                  <a:cubicBezTo>
                    <a:pt x="4887" y="2390"/>
                    <a:pt x="4861" y="2352"/>
                    <a:pt x="4836" y="2318"/>
                  </a:cubicBezTo>
                  <a:cubicBezTo>
                    <a:pt x="4832" y="2314"/>
                    <a:pt x="4827" y="2309"/>
                    <a:pt x="4823" y="2305"/>
                  </a:cubicBezTo>
                  <a:lnTo>
                    <a:pt x="4823" y="2305"/>
                  </a:lnTo>
                  <a:cubicBezTo>
                    <a:pt x="4836" y="2309"/>
                    <a:pt x="4849" y="2318"/>
                    <a:pt x="4857" y="2322"/>
                  </a:cubicBezTo>
                  <a:cubicBezTo>
                    <a:pt x="4967" y="2445"/>
                    <a:pt x="5073" y="2568"/>
                    <a:pt x="5167" y="2704"/>
                  </a:cubicBezTo>
                  <a:cubicBezTo>
                    <a:pt x="5230" y="2784"/>
                    <a:pt x="5286" y="2873"/>
                    <a:pt x="5341" y="2963"/>
                  </a:cubicBezTo>
                  <a:cubicBezTo>
                    <a:pt x="5400" y="3047"/>
                    <a:pt x="5447" y="3136"/>
                    <a:pt x="5485" y="3234"/>
                  </a:cubicBezTo>
                  <a:cubicBezTo>
                    <a:pt x="5523" y="3327"/>
                    <a:pt x="5540" y="3433"/>
                    <a:pt x="5532" y="3535"/>
                  </a:cubicBezTo>
                  <a:cubicBezTo>
                    <a:pt x="5519" y="3645"/>
                    <a:pt x="5502" y="3751"/>
                    <a:pt x="5476" y="3862"/>
                  </a:cubicBezTo>
                  <a:cubicBezTo>
                    <a:pt x="5430" y="4078"/>
                    <a:pt x="5383" y="4294"/>
                    <a:pt x="5328" y="4511"/>
                  </a:cubicBezTo>
                  <a:cubicBezTo>
                    <a:pt x="5303" y="4604"/>
                    <a:pt x="5277" y="4693"/>
                    <a:pt x="5252" y="4782"/>
                  </a:cubicBezTo>
                  <a:cubicBezTo>
                    <a:pt x="5167" y="4795"/>
                    <a:pt x="5090" y="4854"/>
                    <a:pt x="5056" y="4935"/>
                  </a:cubicBezTo>
                  <a:cubicBezTo>
                    <a:pt x="5031" y="4964"/>
                    <a:pt x="5018" y="5003"/>
                    <a:pt x="5014" y="5041"/>
                  </a:cubicBezTo>
                  <a:cubicBezTo>
                    <a:pt x="5006" y="5083"/>
                    <a:pt x="5010" y="5130"/>
                    <a:pt x="5027" y="5172"/>
                  </a:cubicBezTo>
                  <a:cubicBezTo>
                    <a:pt x="5044" y="5210"/>
                    <a:pt x="5069" y="5244"/>
                    <a:pt x="5103" y="5270"/>
                  </a:cubicBezTo>
                  <a:cubicBezTo>
                    <a:pt x="5137" y="5300"/>
                    <a:pt x="5179" y="5317"/>
                    <a:pt x="5222" y="5321"/>
                  </a:cubicBezTo>
                  <a:cubicBezTo>
                    <a:pt x="5234" y="5323"/>
                    <a:pt x="5246" y="5324"/>
                    <a:pt x="5258" y="5324"/>
                  </a:cubicBezTo>
                  <a:cubicBezTo>
                    <a:pt x="5290" y="5324"/>
                    <a:pt x="5322" y="5317"/>
                    <a:pt x="5349" y="5308"/>
                  </a:cubicBezTo>
                  <a:cubicBezTo>
                    <a:pt x="5387" y="5291"/>
                    <a:pt x="5421" y="5270"/>
                    <a:pt x="5442" y="5240"/>
                  </a:cubicBezTo>
                  <a:cubicBezTo>
                    <a:pt x="5515" y="5185"/>
                    <a:pt x="5553" y="5096"/>
                    <a:pt x="5544" y="5007"/>
                  </a:cubicBezTo>
                  <a:cubicBezTo>
                    <a:pt x="5532" y="4939"/>
                    <a:pt x="5498" y="4875"/>
                    <a:pt x="5447" y="4833"/>
                  </a:cubicBezTo>
                  <a:cubicBezTo>
                    <a:pt x="5417" y="4808"/>
                    <a:pt x="5379" y="4791"/>
                    <a:pt x="5341" y="4786"/>
                  </a:cubicBezTo>
                  <a:cubicBezTo>
                    <a:pt x="5366" y="4697"/>
                    <a:pt x="5392" y="4604"/>
                    <a:pt x="5413" y="4515"/>
                  </a:cubicBezTo>
                  <a:cubicBezTo>
                    <a:pt x="5472" y="4290"/>
                    <a:pt x="5523" y="4061"/>
                    <a:pt x="5570" y="3836"/>
                  </a:cubicBezTo>
                  <a:cubicBezTo>
                    <a:pt x="5595" y="3726"/>
                    <a:pt x="5612" y="3611"/>
                    <a:pt x="5616" y="3501"/>
                  </a:cubicBezTo>
                  <a:cubicBezTo>
                    <a:pt x="5621" y="3382"/>
                    <a:pt x="5595" y="3268"/>
                    <a:pt x="5549" y="3166"/>
                  </a:cubicBezTo>
                  <a:cubicBezTo>
                    <a:pt x="5502" y="3064"/>
                    <a:pt x="5447" y="2967"/>
                    <a:pt x="5383" y="2878"/>
                  </a:cubicBezTo>
                  <a:cubicBezTo>
                    <a:pt x="5324" y="2789"/>
                    <a:pt x="5260" y="2700"/>
                    <a:pt x="5192" y="2615"/>
                  </a:cubicBezTo>
                  <a:cubicBezTo>
                    <a:pt x="5137" y="2547"/>
                    <a:pt x="5078" y="2475"/>
                    <a:pt x="5018" y="2407"/>
                  </a:cubicBezTo>
                  <a:lnTo>
                    <a:pt x="5018" y="2407"/>
                  </a:lnTo>
                  <a:cubicBezTo>
                    <a:pt x="5095" y="2454"/>
                    <a:pt x="5167" y="2500"/>
                    <a:pt x="5239" y="2547"/>
                  </a:cubicBezTo>
                  <a:cubicBezTo>
                    <a:pt x="5383" y="2649"/>
                    <a:pt x="5523" y="2759"/>
                    <a:pt x="5650" y="2878"/>
                  </a:cubicBezTo>
                  <a:cubicBezTo>
                    <a:pt x="5778" y="3001"/>
                    <a:pt x="5888" y="3136"/>
                    <a:pt x="5985" y="3285"/>
                  </a:cubicBezTo>
                  <a:cubicBezTo>
                    <a:pt x="6079" y="3433"/>
                    <a:pt x="6151" y="3595"/>
                    <a:pt x="6197" y="3764"/>
                  </a:cubicBezTo>
                  <a:cubicBezTo>
                    <a:pt x="6223" y="3849"/>
                    <a:pt x="6240" y="3934"/>
                    <a:pt x="6248" y="4019"/>
                  </a:cubicBezTo>
                  <a:cubicBezTo>
                    <a:pt x="6248" y="4040"/>
                    <a:pt x="6253" y="4061"/>
                    <a:pt x="6253" y="4082"/>
                  </a:cubicBezTo>
                  <a:cubicBezTo>
                    <a:pt x="6227" y="4095"/>
                    <a:pt x="6206" y="4112"/>
                    <a:pt x="6189" y="4133"/>
                  </a:cubicBezTo>
                  <a:cubicBezTo>
                    <a:pt x="6172" y="4154"/>
                    <a:pt x="6159" y="4176"/>
                    <a:pt x="6155" y="4205"/>
                  </a:cubicBezTo>
                  <a:cubicBezTo>
                    <a:pt x="6147" y="4226"/>
                    <a:pt x="6142" y="4256"/>
                    <a:pt x="6147" y="4282"/>
                  </a:cubicBezTo>
                  <a:cubicBezTo>
                    <a:pt x="6151" y="4320"/>
                    <a:pt x="6164" y="4354"/>
                    <a:pt x="6189" y="4383"/>
                  </a:cubicBezTo>
                  <a:lnTo>
                    <a:pt x="6223" y="4417"/>
                  </a:lnTo>
                  <a:cubicBezTo>
                    <a:pt x="6253" y="4439"/>
                    <a:pt x="6282" y="4456"/>
                    <a:pt x="6320" y="4460"/>
                  </a:cubicBezTo>
                  <a:cubicBezTo>
                    <a:pt x="6329" y="4461"/>
                    <a:pt x="6338" y="4461"/>
                    <a:pt x="6347" y="4461"/>
                  </a:cubicBezTo>
                  <a:cubicBezTo>
                    <a:pt x="6373" y="4461"/>
                    <a:pt x="6401" y="4457"/>
                    <a:pt x="6426" y="4447"/>
                  </a:cubicBezTo>
                  <a:lnTo>
                    <a:pt x="6452" y="4434"/>
                  </a:lnTo>
                  <a:lnTo>
                    <a:pt x="6465" y="4430"/>
                  </a:lnTo>
                  <a:lnTo>
                    <a:pt x="6469" y="4426"/>
                  </a:lnTo>
                  <a:cubicBezTo>
                    <a:pt x="6499" y="4409"/>
                    <a:pt x="6524" y="4392"/>
                    <a:pt x="6545" y="4366"/>
                  </a:cubicBezTo>
                  <a:cubicBezTo>
                    <a:pt x="6566" y="4341"/>
                    <a:pt x="6579" y="4311"/>
                    <a:pt x="6583" y="4282"/>
                  </a:cubicBezTo>
                  <a:lnTo>
                    <a:pt x="6583" y="4231"/>
                  </a:lnTo>
                  <a:cubicBezTo>
                    <a:pt x="6579" y="4205"/>
                    <a:pt x="6571" y="4184"/>
                    <a:pt x="6558" y="4163"/>
                  </a:cubicBezTo>
                  <a:cubicBezTo>
                    <a:pt x="6549" y="4142"/>
                    <a:pt x="6533" y="4125"/>
                    <a:pt x="6516" y="4112"/>
                  </a:cubicBezTo>
                  <a:cubicBezTo>
                    <a:pt x="6499" y="4099"/>
                    <a:pt x="6486" y="4091"/>
                    <a:pt x="6473" y="4087"/>
                  </a:cubicBezTo>
                  <a:lnTo>
                    <a:pt x="6426" y="4074"/>
                  </a:lnTo>
                  <a:lnTo>
                    <a:pt x="6401" y="4074"/>
                  </a:lnTo>
                  <a:lnTo>
                    <a:pt x="6376" y="4065"/>
                  </a:lnTo>
                  <a:lnTo>
                    <a:pt x="6329" y="4065"/>
                  </a:lnTo>
                  <a:cubicBezTo>
                    <a:pt x="6320" y="3938"/>
                    <a:pt x="6295" y="3811"/>
                    <a:pt x="6257" y="3688"/>
                  </a:cubicBezTo>
                  <a:cubicBezTo>
                    <a:pt x="6202" y="3514"/>
                    <a:pt x="6121" y="3344"/>
                    <a:pt x="6015" y="3196"/>
                  </a:cubicBezTo>
                  <a:cubicBezTo>
                    <a:pt x="5913" y="3043"/>
                    <a:pt x="5790" y="2907"/>
                    <a:pt x="5655" y="2784"/>
                  </a:cubicBezTo>
                  <a:cubicBezTo>
                    <a:pt x="5519" y="2666"/>
                    <a:pt x="5375" y="2564"/>
                    <a:pt x="5218" y="2471"/>
                  </a:cubicBezTo>
                  <a:cubicBezTo>
                    <a:pt x="5116" y="2411"/>
                    <a:pt x="5014" y="2356"/>
                    <a:pt x="4908" y="2305"/>
                  </a:cubicBezTo>
                  <a:cubicBezTo>
                    <a:pt x="4857" y="2254"/>
                    <a:pt x="4806" y="2203"/>
                    <a:pt x="4755" y="2157"/>
                  </a:cubicBezTo>
                  <a:cubicBezTo>
                    <a:pt x="4772" y="2135"/>
                    <a:pt x="4794" y="2114"/>
                    <a:pt x="4815" y="2097"/>
                  </a:cubicBezTo>
                  <a:cubicBezTo>
                    <a:pt x="5040" y="1885"/>
                    <a:pt x="5319" y="1745"/>
                    <a:pt x="5604" y="1626"/>
                  </a:cubicBezTo>
                  <a:cubicBezTo>
                    <a:pt x="5926" y="1487"/>
                    <a:pt x="6253" y="1355"/>
                    <a:pt x="6583" y="1236"/>
                  </a:cubicBezTo>
                  <a:cubicBezTo>
                    <a:pt x="6914" y="1113"/>
                    <a:pt x="7249" y="999"/>
                    <a:pt x="7593" y="893"/>
                  </a:cubicBezTo>
                  <a:cubicBezTo>
                    <a:pt x="7928" y="787"/>
                    <a:pt x="8272" y="693"/>
                    <a:pt x="8615" y="609"/>
                  </a:cubicBezTo>
                  <a:cubicBezTo>
                    <a:pt x="8959" y="519"/>
                    <a:pt x="9306" y="443"/>
                    <a:pt x="9654" y="371"/>
                  </a:cubicBezTo>
                  <a:cubicBezTo>
                    <a:pt x="9683" y="367"/>
                    <a:pt x="9680" y="324"/>
                    <a:pt x="9654" y="324"/>
                  </a:cubicBezTo>
                  <a:cubicBezTo>
                    <a:pt x="9653" y="324"/>
                    <a:pt x="9651" y="324"/>
                    <a:pt x="9650" y="324"/>
                  </a:cubicBezTo>
                  <a:lnTo>
                    <a:pt x="9518" y="350"/>
                  </a:lnTo>
                  <a:cubicBezTo>
                    <a:pt x="9166" y="422"/>
                    <a:pt x="8819" y="503"/>
                    <a:pt x="8475" y="592"/>
                  </a:cubicBezTo>
                  <a:cubicBezTo>
                    <a:pt x="8127" y="685"/>
                    <a:pt x="7784" y="782"/>
                    <a:pt x="7440" y="893"/>
                  </a:cubicBezTo>
                  <a:cubicBezTo>
                    <a:pt x="7101" y="999"/>
                    <a:pt x="6762" y="1118"/>
                    <a:pt x="6431" y="1245"/>
                  </a:cubicBezTo>
                  <a:cubicBezTo>
                    <a:pt x="6104" y="1368"/>
                    <a:pt x="5778" y="1495"/>
                    <a:pt x="5459" y="1639"/>
                  </a:cubicBezTo>
                  <a:cubicBezTo>
                    <a:pt x="5184" y="1766"/>
                    <a:pt x="4895" y="1915"/>
                    <a:pt x="4700" y="2157"/>
                  </a:cubicBezTo>
                  <a:lnTo>
                    <a:pt x="4679" y="2152"/>
                  </a:lnTo>
                  <a:cubicBezTo>
                    <a:pt x="4679" y="2131"/>
                    <a:pt x="4675" y="2106"/>
                    <a:pt x="4671" y="2085"/>
                  </a:cubicBezTo>
                  <a:cubicBezTo>
                    <a:pt x="4658" y="1991"/>
                    <a:pt x="4632" y="1898"/>
                    <a:pt x="4607" y="1809"/>
                  </a:cubicBezTo>
                  <a:cubicBezTo>
                    <a:pt x="4577" y="1716"/>
                    <a:pt x="4543" y="1626"/>
                    <a:pt x="4509" y="1542"/>
                  </a:cubicBezTo>
                  <a:cubicBezTo>
                    <a:pt x="4429" y="1368"/>
                    <a:pt x="4331" y="1211"/>
                    <a:pt x="4217" y="1062"/>
                  </a:cubicBezTo>
                  <a:cubicBezTo>
                    <a:pt x="4098" y="914"/>
                    <a:pt x="3966" y="782"/>
                    <a:pt x="3818" y="664"/>
                  </a:cubicBezTo>
                  <a:cubicBezTo>
                    <a:pt x="3665" y="545"/>
                    <a:pt x="3496" y="452"/>
                    <a:pt x="3313" y="384"/>
                  </a:cubicBezTo>
                  <a:cubicBezTo>
                    <a:pt x="3241" y="363"/>
                    <a:pt x="3169" y="341"/>
                    <a:pt x="3097" y="333"/>
                  </a:cubicBezTo>
                  <a:lnTo>
                    <a:pt x="3097" y="316"/>
                  </a:lnTo>
                  <a:lnTo>
                    <a:pt x="3097" y="307"/>
                  </a:lnTo>
                  <a:lnTo>
                    <a:pt x="3097" y="286"/>
                  </a:lnTo>
                  <a:cubicBezTo>
                    <a:pt x="3097" y="282"/>
                    <a:pt x="3097" y="278"/>
                    <a:pt x="3097" y="273"/>
                  </a:cubicBezTo>
                  <a:lnTo>
                    <a:pt x="3097" y="261"/>
                  </a:lnTo>
                  <a:cubicBezTo>
                    <a:pt x="3097" y="257"/>
                    <a:pt x="3097" y="248"/>
                    <a:pt x="3093" y="240"/>
                  </a:cubicBezTo>
                  <a:cubicBezTo>
                    <a:pt x="3093" y="231"/>
                    <a:pt x="3088" y="223"/>
                    <a:pt x="3084" y="214"/>
                  </a:cubicBezTo>
                  <a:lnTo>
                    <a:pt x="3084" y="210"/>
                  </a:lnTo>
                  <a:lnTo>
                    <a:pt x="3084" y="201"/>
                  </a:lnTo>
                  <a:lnTo>
                    <a:pt x="3080" y="193"/>
                  </a:lnTo>
                  <a:cubicBezTo>
                    <a:pt x="3072" y="176"/>
                    <a:pt x="3063" y="155"/>
                    <a:pt x="3050" y="142"/>
                  </a:cubicBezTo>
                  <a:cubicBezTo>
                    <a:pt x="3025" y="108"/>
                    <a:pt x="2999" y="83"/>
                    <a:pt x="2965" y="61"/>
                  </a:cubicBezTo>
                  <a:cubicBezTo>
                    <a:pt x="2915" y="21"/>
                    <a:pt x="2851" y="0"/>
                    <a:pt x="278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
            <p:cNvSpPr/>
            <p:nvPr/>
          </p:nvSpPr>
          <p:spPr>
            <a:xfrm>
              <a:off x="6880732" y="-817899"/>
              <a:ext cx="536368" cy="768439"/>
            </a:xfrm>
            <a:custGeom>
              <a:rect b="b" l="l" r="r" t="t"/>
              <a:pathLst>
                <a:path extrusionOk="0" h="8533" w="5956">
                  <a:moveTo>
                    <a:pt x="3198" y="4837"/>
                  </a:moveTo>
                  <a:lnTo>
                    <a:pt x="3164" y="4850"/>
                  </a:lnTo>
                  <a:cubicBezTo>
                    <a:pt x="3151" y="4850"/>
                    <a:pt x="3139" y="4862"/>
                    <a:pt x="3143" y="4875"/>
                  </a:cubicBezTo>
                  <a:lnTo>
                    <a:pt x="3130" y="4858"/>
                  </a:lnTo>
                  <a:cubicBezTo>
                    <a:pt x="3130" y="4854"/>
                    <a:pt x="3130" y="4850"/>
                    <a:pt x="3126" y="4845"/>
                  </a:cubicBezTo>
                  <a:cubicBezTo>
                    <a:pt x="3126" y="4841"/>
                    <a:pt x="3126" y="4841"/>
                    <a:pt x="3126" y="4837"/>
                  </a:cubicBezTo>
                  <a:close/>
                  <a:moveTo>
                    <a:pt x="5224" y="0"/>
                  </a:moveTo>
                  <a:cubicBezTo>
                    <a:pt x="5217" y="0"/>
                    <a:pt x="5210" y="3"/>
                    <a:pt x="5204" y="10"/>
                  </a:cubicBezTo>
                  <a:cubicBezTo>
                    <a:pt x="5183" y="48"/>
                    <a:pt x="5158" y="86"/>
                    <a:pt x="5132" y="120"/>
                  </a:cubicBezTo>
                  <a:cubicBezTo>
                    <a:pt x="4941" y="422"/>
                    <a:pt x="4759" y="731"/>
                    <a:pt x="4581" y="1041"/>
                  </a:cubicBezTo>
                  <a:cubicBezTo>
                    <a:pt x="4407" y="1355"/>
                    <a:pt x="4237" y="1669"/>
                    <a:pt x="4076" y="1991"/>
                  </a:cubicBezTo>
                  <a:cubicBezTo>
                    <a:pt x="3915" y="2309"/>
                    <a:pt x="3767" y="2631"/>
                    <a:pt x="3622" y="2962"/>
                  </a:cubicBezTo>
                  <a:cubicBezTo>
                    <a:pt x="3487" y="3280"/>
                    <a:pt x="3351" y="3603"/>
                    <a:pt x="3232" y="3929"/>
                  </a:cubicBezTo>
                  <a:cubicBezTo>
                    <a:pt x="3130" y="4218"/>
                    <a:pt x="3037" y="4531"/>
                    <a:pt x="3075" y="4837"/>
                  </a:cubicBezTo>
                  <a:lnTo>
                    <a:pt x="3054" y="4850"/>
                  </a:lnTo>
                  <a:cubicBezTo>
                    <a:pt x="3037" y="4837"/>
                    <a:pt x="3020" y="4820"/>
                    <a:pt x="3003" y="4807"/>
                  </a:cubicBezTo>
                  <a:cubicBezTo>
                    <a:pt x="2927" y="4752"/>
                    <a:pt x="2842" y="4705"/>
                    <a:pt x="2757" y="4663"/>
                  </a:cubicBezTo>
                  <a:cubicBezTo>
                    <a:pt x="2676" y="4621"/>
                    <a:pt x="2592" y="4587"/>
                    <a:pt x="2503" y="4553"/>
                  </a:cubicBezTo>
                  <a:cubicBezTo>
                    <a:pt x="2324" y="4493"/>
                    <a:pt x="2142" y="4451"/>
                    <a:pt x="1955" y="4430"/>
                  </a:cubicBezTo>
                  <a:cubicBezTo>
                    <a:pt x="1872" y="4422"/>
                    <a:pt x="1788" y="4418"/>
                    <a:pt x="1704" y="4418"/>
                  </a:cubicBezTo>
                  <a:cubicBezTo>
                    <a:pt x="1601" y="4418"/>
                    <a:pt x="1498" y="4424"/>
                    <a:pt x="1396" y="4438"/>
                  </a:cubicBezTo>
                  <a:cubicBezTo>
                    <a:pt x="1200" y="4464"/>
                    <a:pt x="1014" y="4523"/>
                    <a:pt x="840" y="4608"/>
                  </a:cubicBezTo>
                  <a:cubicBezTo>
                    <a:pt x="776" y="4642"/>
                    <a:pt x="713" y="4680"/>
                    <a:pt x="649" y="4722"/>
                  </a:cubicBezTo>
                  <a:cubicBezTo>
                    <a:pt x="649" y="4718"/>
                    <a:pt x="645" y="4714"/>
                    <a:pt x="641" y="4710"/>
                  </a:cubicBezTo>
                  <a:lnTo>
                    <a:pt x="636" y="4705"/>
                  </a:lnTo>
                  <a:cubicBezTo>
                    <a:pt x="628" y="4701"/>
                    <a:pt x="624" y="4697"/>
                    <a:pt x="619" y="4693"/>
                  </a:cubicBezTo>
                  <a:lnTo>
                    <a:pt x="611" y="4684"/>
                  </a:lnTo>
                  <a:lnTo>
                    <a:pt x="598" y="4676"/>
                  </a:lnTo>
                  <a:lnTo>
                    <a:pt x="581" y="4663"/>
                  </a:lnTo>
                  <a:cubicBezTo>
                    <a:pt x="573" y="4659"/>
                    <a:pt x="564" y="4659"/>
                    <a:pt x="560" y="4654"/>
                  </a:cubicBezTo>
                  <a:lnTo>
                    <a:pt x="556" y="4654"/>
                  </a:lnTo>
                  <a:lnTo>
                    <a:pt x="547" y="4650"/>
                  </a:lnTo>
                  <a:lnTo>
                    <a:pt x="539" y="4646"/>
                  </a:lnTo>
                  <a:cubicBezTo>
                    <a:pt x="518" y="4638"/>
                    <a:pt x="496" y="4633"/>
                    <a:pt x="475" y="4633"/>
                  </a:cubicBezTo>
                  <a:cubicBezTo>
                    <a:pt x="456" y="4631"/>
                    <a:pt x="437" y="4630"/>
                    <a:pt x="418" y="4630"/>
                  </a:cubicBezTo>
                  <a:cubicBezTo>
                    <a:pt x="399" y="4630"/>
                    <a:pt x="380" y="4631"/>
                    <a:pt x="361" y="4633"/>
                  </a:cubicBezTo>
                  <a:cubicBezTo>
                    <a:pt x="289" y="4646"/>
                    <a:pt x="221" y="4688"/>
                    <a:pt x="174" y="4744"/>
                  </a:cubicBezTo>
                  <a:cubicBezTo>
                    <a:pt x="127" y="4807"/>
                    <a:pt x="110" y="4884"/>
                    <a:pt x="119" y="4956"/>
                  </a:cubicBezTo>
                  <a:cubicBezTo>
                    <a:pt x="132" y="5032"/>
                    <a:pt x="170" y="5100"/>
                    <a:pt x="229" y="5146"/>
                  </a:cubicBezTo>
                  <a:cubicBezTo>
                    <a:pt x="280" y="5183"/>
                    <a:pt x="343" y="5203"/>
                    <a:pt x="408" y="5203"/>
                  </a:cubicBezTo>
                  <a:cubicBezTo>
                    <a:pt x="419" y="5203"/>
                    <a:pt x="430" y="5203"/>
                    <a:pt x="441" y="5202"/>
                  </a:cubicBezTo>
                  <a:cubicBezTo>
                    <a:pt x="479" y="5197"/>
                    <a:pt x="518" y="5189"/>
                    <a:pt x="551" y="5172"/>
                  </a:cubicBezTo>
                  <a:cubicBezTo>
                    <a:pt x="577" y="5163"/>
                    <a:pt x="598" y="5151"/>
                    <a:pt x="615" y="5138"/>
                  </a:cubicBezTo>
                  <a:lnTo>
                    <a:pt x="619" y="5134"/>
                  </a:lnTo>
                  <a:lnTo>
                    <a:pt x="624" y="5130"/>
                  </a:lnTo>
                  <a:cubicBezTo>
                    <a:pt x="658" y="5104"/>
                    <a:pt x="679" y="5074"/>
                    <a:pt x="696" y="5036"/>
                  </a:cubicBezTo>
                  <a:cubicBezTo>
                    <a:pt x="700" y="5032"/>
                    <a:pt x="704" y="5023"/>
                    <a:pt x="704" y="5019"/>
                  </a:cubicBezTo>
                  <a:cubicBezTo>
                    <a:pt x="717" y="4990"/>
                    <a:pt x="725" y="4960"/>
                    <a:pt x="725" y="4930"/>
                  </a:cubicBezTo>
                  <a:cubicBezTo>
                    <a:pt x="730" y="4896"/>
                    <a:pt x="721" y="4858"/>
                    <a:pt x="708" y="4824"/>
                  </a:cubicBezTo>
                  <a:cubicBezTo>
                    <a:pt x="708" y="4816"/>
                    <a:pt x="708" y="4811"/>
                    <a:pt x="704" y="4807"/>
                  </a:cubicBezTo>
                  <a:cubicBezTo>
                    <a:pt x="704" y="4799"/>
                    <a:pt x="700" y="4794"/>
                    <a:pt x="696" y="4790"/>
                  </a:cubicBezTo>
                  <a:cubicBezTo>
                    <a:pt x="772" y="4731"/>
                    <a:pt x="857" y="4680"/>
                    <a:pt x="942" y="4642"/>
                  </a:cubicBezTo>
                  <a:cubicBezTo>
                    <a:pt x="1116" y="4565"/>
                    <a:pt x="1298" y="4519"/>
                    <a:pt x="1485" y="4502"/>
                  </a:cubicBezTo>
                  <a:cubicBezTo>
                    <a:pt x="1565" y="4492"/>
                    <a:pt x="1646" y="4488"/>
                    <a:pt x="1728" y="4488"/>
                  </a:cubicBezTo>
                  <a:cubicBezTo>
                    <a:pt x="1827" y="4488"/>
                    <a:pt x="1927" y="4494"/>
                    <a:pt x="2028" y="4506"/>
                  </a:cubicBezTo>
                  <a:cubicBezTo>
                    <a:pt x="2206" y="4531"/>
                    <a:pt x="2384" y="4578"/>
                    <a:pt x="2553" y="4642"/>
                  </a:cubicBezTo>
                  <a:cubicBezTo>
                    <a:pt x="2621" y="4667"/>
                    <a:pt x="2689" y="4697"/>
                    <a:pt x="2753" y="4731"/>
                  </a:cubicBezTo>
                  <a:lnTo>
                    <a:pt x="2710" y="4718"/>
                  </a:lnTo>
                  <a:cubicBezTo>
                    <a:pt x="2564" y="4676"/>
                    <a:pt x="2417" y="4654"/>
                    <a:pt x="2268" y="4654"/>
                  </a:cubicBezTo>
                  <a:cubicBezTo>
                    <a:pt x="2192" y="4654"/>
                    <a:pt x="2116" y="4660"/>
                    <a:pt x="2040" y="4671"/>
                  </a:cubicBezTo>
                  <a:cubicBezTo>
                    <a:pt x="1981" y="4680"/>
                    <a:pt x="1921" y="4693"/>
                    <a:pt x="1866" y="4705"/>
                  </a:cubicBezTo>
                  <a:cubicBezTo>
                    <a:pt x="1854" y="4688"/>
                    <a:pt x="1837" y="4676"/>
                    <a:pt x="1820" y="4659"/>
                  </a:cubicBezTo>
                  <a:cubicBezTo>
                    <a:pt x="1782" y="4633"/>
                    <a:pt x="1731" y="4612"/>
                    <a:pt x="1684" y="4608"/>
                  </a:cubicBezTo>
                  <a:lnTo>
                    <a:pt x="1612" y="4608"/>
                  </a:lnTo>
                  <a:cubicBezTo>
                    <a:pt x="1565" y="4612"/>
                    <a:pt x="1519" y="4633"/>
                    <a:pt x="1480" y="4659"/>
                  </a:cubicBezTo>
                  <a:lnTo>
                    <a:pt x="1425" y="4714"/>
                  </a:lnTo>
                  <a:cubicBezTo>
                    <a:pt x="1400" y="4744"/>
                    <a:pt x="1387" y="4777"/>
                    <a:pt x="1379" y="4816"/>
                  </a:cubicBezTo>
                  <a:cubicBezTo>
                    <a:pt x="1366" y="4850"/>
                    <a:pt x="1366" y="4888"/>
                    <a:pt x="1370" y="4922"/>
                  </a:cubicBezTo>
                  <a:cubicBezTo>
                    <a:pt x="1374" y="4956"/>
                    <a:pt x="1387" y="4994"/>
                    <a:pt x="1408" y="5023"/>
                  </a:cubicBezTo>
                  <a:cubicBezTo>
                    <a:pt x="1425" y="5057"/>
                    <a:pt x="1446" y="5087"/>
                    <a:pt x="1480" y="5108"/>
                  </a:cubicBezTo>
                  <a:cubicBezTo>
                    <a:pt x="1519" y="5138"/>
                    <a:pt x="1565" y="5155"/>
                    <a:pt x="1616" y="5159"/>
                  </a:cubicBezTo>
                  <a:lnTo>
                    <a:pt x="1688" y="5159"/>
                  </a:lnTo>
                  <a:cubicBezTo>
                    <a:pt x="1735" y="5155"/>
                    <a:pt x="1782" y="5138"/>
                    <a:pt x="1820" y="5108"/>
                  </a:cubicBezTo>
                  <a:lnTo>
                    <a:pt x="1875" y="5053"/>
                  </a:lnTo>
                  <a:cubicBezTo>
                    <a:pt x="1913" y="4994"/>
                    <a:pt x="1934" y="4917"/>
                    <a:pt x="1926" y="4845"/>
                  </a:cubicBezTo>
                  <a:cubicBezTo>
                    <a:pt x="1921" y="4811"/>
                    <a:pt x="1909" y="4773"/>
                    <a:pt x="1892" y="4744"/>
                  </a:cubicBezTo>
                  <a:cubicBezTo>
                    <a:pt x="2017" y="4715"/>
                    <a:pt x="2144" y="4699"/>
                    <a:pt x="2274" y="4699"/>
                  </a:cubicBezTo>
                  <a:cubicBezTo>
                    <a:pt x="2320" y="4699"/>
                    <a:pt x="2367" y="4701"/>
                    <a:pt x="2413" y="4705"/>
                  </a:cubicBezTo>
                  <a:cubicBezTo>
                    <a:pt x="2520" y="4718"/>
                    <a:pt x="2626" y="4739"/>
                    <a:pt x="2732" y="4773"/>
                  </a:cubicBezTo>
                  <a:cubicBezTo>
                    <a:pt x="2821" y="4799"/>
                    <a:pt x="2905" y="4837"/>
                    <a:pt x="2990" y="4884"/>
                  </a:cubicBezTo>
                  <a:cubicBezTo>
                    <a:pt x="2693" y="4960"/>
                    <a:pt x="2405" y="5074"/>
                    <a:pt x="2142" y="5227"/>
                  </a:cubicBezTo>
                  <a:cubicBezTo>
                    <a:pt x="1871" y="5376"/>
                    <a:pt x="1620" y="5558"/>
                    <a:pt x="1391" y="5770"/>
                  </a:cubicBezTo>
                  <a:cubicBezTo>
                    <a:pt x="1167" y="5978"/>
                    <a:pt x="963" y="6215"/>
                    <a:pt x="789" y="6470"/>
                  </a:cubicBezTo>
                  <a:cubicBezTo>
                    <a:pt x="615" y="6724"/>
                    <a:pt x="475" y="7000"/>
                    <a:pt x="365" y="7288"/>
                  </a:cubicBezTo>
                  <a:cubicBezTo>
                    <a:pt x="310" y="7433"/>
                    <a:pt x="263" y="7581"/>
                    <a:pt x="229" y="7734"/>
                  </a:cubicBezTo>
                  <a:cubicBezTo>
                    <a:pt x="208" y="7806"/>
                    <a:pt x="191" y="7882"/>
                    <a:pt x="182" y="7954"/>
                  </a:cubicBezTo>
                  <a:cubicBezTo>
                    <a:pt x="182" y="7967"/>
                    <a:pt x="182" y="7976"/>
                    <a:pt x="182" y="7984"/>
                  </a:cubicBezTo>
                  <a:cubicBezTo>
                    <a:pt x="161" y="7992"/>
                    <a:pt x="140" y="8005"/>
                    <a:pt x="119" y="8018"/>
                  </a:cubicBezTo>
                  <a:cubicBezTo>
                    <a:pt x="38" y="8082"/>
                    <a:pt x="0" y="8183"/>
                    <a:pt x="13" y="8285"/>
                  </a:cubicBezTo>
                  <a:lnTo>
                    <a:pt x="17" y="8272"/>
                  </a:lnTo>
                  <a:cubicBezTo>
                    <a:pt x="17" y="8272"/>
                    <a:pt x="17" y="8272"/>
                    <a:pt x="17" y="8277"/>
                  </a:cubicBezTo>
                  <a:cubicBezTo>
                    <a:pt x="17" y="8289"/>
                    <a:pt x="17" y="8302"/>
                    <a:pt x="17" y="8315"/>
                  </a:cubicBezTo>
                  <a:cubicBezTo>
                    <a:pt x="13" y="8345"/>
                    <a:pt x="21" y="8370"/>
                    <a:pt x="34" y="8395"/>
                  </a:cubicBezTo>
                  <a:lnTo>
                    <a:pt x="59" y="8446"/>
                  </a:lnTo>
                  <a:lnTo>
                    <a:pt x="102" y="8489"/>
                  </a:lnTo>
                  <a:cubicBezTo>
                    <a:pt x="123" y="8506"/>
                    <a:pt x="153" y="8518"/>
                    <a:pt x="182" y="8527"/>
                  </a:cubicBezTo>
                  <a:cubicBezTo>
                    <a:pt x="194" y="8530"/>
                    <a:pt x="206" y="8533"/>
                    <a:pt x="220" y="8533"/>
                  </a:cubicBezTo>
                  <a:cubicBezTo>
                    <a:pt x="226" y="8533"/>
                    <a:pt x="231" y="8532"/>
                    <a:pt x="238" y="8531"/>
                  </a:cubicBezTo>
                  <a:cubicBezTo>
                    <a:pt x="242" y="8532"/>
                    <a:pt x="247" y="8532"/>
                    <a:pt x="252" y="8532"/>
                  </a:cubicBezTo>
                  <a:cubicBezTo>
                    <a:pt x="274" y="8532"/>
                    <a:pt x="297" y="8525"/>
                    <a:pt x="318" y="8518"/>
                  </a:cubicBezTo>
                  <a:lnTo>
                    <a:pt x="327" y="8514"/>
                  </a:lnTo>
                  <a:lnTo>
                    <a:pt x="335" y="8514"/>
                  </a:lnTo>
                  <a:cubicBezTo>
                    <a:pt x="437" y="8497"/>
                    <a:pt x="522" y="8434"/>
                    <a:pt x="560" y="8340"/>
                  </a:cubicBezTo>
                  <a:cubicBezTo>
                    <a:pt x="573" y="8302"/>
                    <a:pt x="581" y="8260"/>
                    <a:pt x="577" y="8222"/>
                  </a:cubicBezTo>
                  <a:cubicBezTo>
                    <a:pt x="577" y="8222"/>
                    <a:pt x="577" y="8217"/>
                    <a:pt x="577" y="8217"/>
                  </a:cubicBezTo>
                  <a:lnTo>
                    <a:pt x="577" y="8213"/>
                  </a:lnTo>
                  <a:lnTo>
                    <a:pt x="577" y="8149"/>
                  </a:lnTo>
                  <a:cubicBezTo>
                    <a:pt x="577" y="8145"/>
                    <a:pt x="577" y="8141"/>
                    <a:pt x="577" y="8141"/>
                  </a:cubicBezTo>
                  <a:cubicBezTo>
                    <a:pt x="573" y="8099"/>
                    <a:pt x="556" y="8060"/>
                    <a:pt x="530" y="8026"/>
                  </a:cubicBezTo>
                  <a:lnTo>
                    <a:pt x="488" y="7984"/>
                  </a:lnTo>
                  <a:cubicBezTo>
                    <a:pt x="462" y="7963"/>
                    <a:pt x="433" y="7946"/>
                    <a:pt x="403" y="7942"/>
                  </a:cubicBezTo>
                  <a:cubicBezTo>
                    <a:pt x="385" y="7936"/>
                    <a:pt x="365" y="7933"/>
                    <a:pt x="345" y="7933"/>
                  </a:cubicBezTo>
                  <a:cubicBezTo>
                    <a:pt x="333" y="7933"/>
                    <a:pt x="321" y="7934"/>
                    <a:pt x="310" y="7937"/>
                  </a:cubicBezTo>
                  <a:lnTo>
                    <a:pt x="272" y="7942"/>
                  </a:lnTo>
                  <a:cubicBezTo>
                    <a:pt x="272" y="7895"/>
                    <a:pt x="280" y="7848"/>
                    <a:pt x="289" y="7802"/>
                  </a:cubicBezTo>
                  <a:cubicBezTo>
                    <a:pt x="301" y="7730"/>
                    <a:pt x="318" y="7653"/>
                    <a:pt x="339" y="7581"/>
                  </a:cubicBezTo>
                  <a:cubicBezTo>
                    <a:pt x="373" y="7437"/>
                    <a:pt x="424" y="7297"/>
                    <a:pt x="479" y="7157"/>
                  </a:cubicBezTo>
                  <a:cubicBezTo>
                    <a:pt x="594" y="6877"/>
                    <a:pt x="738" y="6614"/>
                    <a:pt x="916" y="6372"/>
                  </a:cubicBezTo>
                  <a:cubicBezTo>
                    <a:pt x="1094" y="6126"/>
                    <a:pt x="1298" y="5901"/>
                    <a:pt x="1523" y="5706"/>
                  </a:cubicBezTo>
                  <a:cubicBezTo>
                    <a:pt x="1752" y="5507"/>
                    <a:pt x="2002" y="5333"/>
                    <a:pt x="2269" y="5193"/>
                  </a:cubicBezTo>
                  <a:cubicBezTo>
                    <a:pt x="2494" y="5079"/>
                    <a:pt x="2732" y="4981"/>
                    <a:pt x="2978" y="4913"/>
                  </a:cubicBezTo>
                  <a:lnTo>
                    <a:pt x="2978" y="4913"/>
                  </a:lnTo>
                  <a:cubicBezTo>
                    <a:pt x="2872" y="5002"/>
                    <a:pt x="2774" y="5096"/>
                    <a:pt x="2685" y="5197"/>
                  </a:cubicBezTo>
                  <a:cubicBezTo>
                    <a:pt x="2358" y="5562"/>
                    <a:pt x="2125" y="6003"/>
                    <a:pt x="2015" y="6487"/>
                  </a:cubicBezTo>
                  <a:cubicBezTo>
                    <a:pt x="1994" y="6563"/>
                    <a:pt x="1977" y="6644"/>
                    <a:pt x="1964" y="6724"/>
                  </a:cubicBezTo>
                  <a:cubicBezTo>
                    <a:pt x="1960" y="6767"/>
                    <a:pt x="1955" y="6805"/>
                    <a:pt x="1947" y="6843"/>
                  </a:cubicBezTo>
                  <a:cubicBezTo>
                    <a:pt x="1947" y="6864"/>
                    <a:pt x="1943" y="6885"/>
                    <a:pt x="1938" y="6907"/>
                  </a:cubicBezTo>
                  <a:cubicBezTo>
                    <a:pt x="1934" y="6924"/>
                    <a:pt x="1930" y="6941"/>
                    <a:pt x="1930" y="6958"/>
                  </a:cubicBezTo>
                  <a:cubicBezTo>
                    <a:pt x="1896" y="6979"/>
                    <a:pt x="1866" y="7004"/>
                    <a:pt x="1845" y="7034"/>
                  </a:cubicBezTo>
                  <a:cubicBezTo>
                    <a:pt x="1794" y="7102"/>
                    <a:pt x="1773" y="7182"/>
                    <a:pt x="1782" y="7263"/>
                  </a:cubicBezTo>
                  <a:cubicBezTo>
                    <a:pt x="1805" y="7419"/>
                    <a:pt x="1940" y="7533"/>
                    <a:pt x="2094" y="7533"/>
                  </a:cubicBezTo>
                  <a:cubicBezTo>
                    <a:pt x="2107" y="7533"/>
                    <a:pt x="2120" y="7532"/>
                    <a:pt x="2134" y="7530"/>
                  </a:cubicBezTo>
                  <a:cubicBezTo>
                    <a:pt x="2303" y="7505"/>
                    <a:pt x="2418" y="7348"/>
                    <a:pt x="2397" y="7178"/>
                  </a:cubicBezTo>
                  <a:cubicBezTo>
                    <a:pt x="2384" y="7098"/>
                    <a:pt x="2341" y="7025"/>
                    <a:pt x="2278" y="6975"/>
                  </a:cubicBezTo>
                  <a:cubicBezTo>
                    <a:pt x="2231" y="6941"/>
                    <a:pt x="2176" y="6919"/>
                    <a:pt x="2121" y="6915"/>
                  </a:cubicBezTo>
                  <a:cubicBezTo>
                    <a:pt x="2125" y="6902"/>
                    <a:pt x="2125" y="6885"/>
                    <a:pt x="2117" y="6877"/>
                  </a:cubicBezTo>
                  <a:cubicBezTo>
                    <a:pt x="2107" y="6865"/>
                    <a:pt x="2094" y="6858"/>
                    <a:pt x="2082" y="6858"/>
                  </a:cubicBezTo>
                  <a:cubicBezTo>
                    <a:pt x="2073" y="6858"/>
                    <a:pt x="2064" y="6861"/>
                    <a:pt x="2057" y="6869"/>
                  </a:cubicBezTo>
                  <a:lnTo>
                    <a:pt x="1998" y="6902"/>
                  </a:lnTo>
                  <a:cubicBezTo>
                    <a:pt x="1998" y="6881"/>
                    <a:pt x="1998" y="6860"/>
                    <a:pt x="1998" y="6839"/>
                  </a:cubicBezTo>
                  <a:cubicBezTo>
                    <a:pt x="2002" y="6796"/>
                    <a:pt x="2006" y="6750"/>
                    <a:pt x="2015" y="6707"/>
                  </a:cubicBezTo>
                  <a:cubicBezTo>
                    <a:pt x="2028" y="6618"/>
                    <a:pt x="2044" y="6529"/>
                    <a:pt x="2066" y="6440"/>
                  </a:cubicBezTo>
                  <a:cubicBezTo>
                    <a:pt x="2218" y="5838"/>
                    <a:pt x="2566" y="5303"/>
                    <a:pt x="3050" y="4913"/>
                  </a:cubicBezTo>
                  <a:cubicBezTo>
                    <a:pt x="3096" y="4922"/>
                    <a:pt x="3113" y="4998"/>
                    <a:pt x="3118" y="5036"/>
                  </a:cubicBezTo>
                  <a:cubicBezTo>
                    <a:pt x="3126" y="5100"/>
                    <a:pt x="3130" y="5163"/>
                    <a:pt x="3135" y="5227"/>
                  </a:cubicBezTo>
                  <a:cubicBezTo>
                    <a:pt x="3147" y="5452"/>
                    <a:pt x="3135" y="5677"/>
                    <a:pt x="3092" y="5901"/>
                  </a:cubicBezTo>
                  <a:cubicBezTo>
                    <a:pt x="3071" y="6012"/>
                    <a:pt x="3045" y="6122"/>
                    <a:pt x="3007" y="6232"/>
                  </a:cubicBezTo>
                  <a:cubicBezTo>
                    <a:pt x="2999" y="6262"/>
                    <a:pt x="2990" y="6287"/>
                    <a:pt x="2978" y="6317"/>
                  </a:cubicBezTo>
                  <a:cubicBezTo>
                    <a:pt x="2961" y="6309"/>
                    <a:pt x="2944" y="6304"/>
                    <a:pt x="2927" y="6304"/>
                  </a:cubicBezTo>
                  <a:lnTo>
                    <a:pt x="2884" y="6304"/>
                  </a:lnTo>
                  <a:cubicBezTo>
                    <a:pt x="2855" y="6309"/>
                    <a:pt x="2825" y="6317"/>
                    <a:pt x="2804" y="6334"/>
                  </a:cubicBezTo>
                  <a:lnTo>
                    <a:pt x="2770" y="6368"/>
                  </a:lnTo>
                  <a:cubicBezTo>
                    <a:pt x="2744" y="6406"/>
                    <a:pt x="2736" y="6449"/>
                    <a:pt x="2740" y="6495"/>
                  </a:cubicBezTo>
                  <a:cubicBezTo>
                    <a:pt x="2740" y="6516"/>
                    <a:pt x="2749" y="6538"/>
                    <a:pt x="2761" y="6555"/>
                  </a:cubicBezTo>
                  <a:cubicBezTo>
                    <a:pt x="2770" y="6576"/>
                    <a:pt x="2787" y="6593"/>
                    <a:pt x="2804" y="6606"/>
                  </a:cubicBezTo>
                  <a:lnTo>
                    <a:pt x="2825" y="6623"/>
                  </a:lnTo>
                  <a:lnTo>
                    <a:pt x="2833" y="6627"/>
                  </a:lnTo>
                  <a:cubicBezTo>
                    <a:pt x="2838" y="6631"/>
                    <a:pt x="2846" y="6631"/>
                    <a:pt x="2855" y="6635"/>
                  </a:cubicBezTo>
                  <a:cubicBezTo>
                    <a:pt x="2872" y="6648"/>
                    <a:pt x="2893" y="6656"/>
                    <a:pt x="2914" y="6656"/>
                  </a:cubicBezTo>
                  <a:cubicBezTo>
                    <a:pt x="2922" y="6658"/>
                    <a:pt x="2929" y="6658"/>
                    <a:pt x="2937" y="6658"/>
                  </a:cubicBezTo>
                  <a:cubicBezTo>
                    <a:pt x="2987" y="6658"/>
                    <a:pt x="3033" y="6633"/>
                    <a:pt x="3067" y="6593"/>
                  </a:cubicBezTo>
                  <a:cubicBezTo>
                    <a:pt x="3075" y="6584"/>
                    <a:pt x="3084" y="6572"/>
                    <a:pt x="3088" y="6555"/>
                  </a:cubicBezTo>
                  <a:cubicBezTo>
                    <a:pt x="3092" y="6542"/>
                    <a:pt x="3096" y="6529"/>
                    <a:pt x="3101" y="6516"/>
                  </a:cubicBezTo>
                  <a:cubicBezTo>
                    <a:pt x="3101" y="6499"/>
                    <a:pt x="3101" y="6487"/>
                    <a:pt x="3101" y="6474"/>
                  </a:cubicBezTo>
                  <a:lnTo>
                    <a:pt x="3088" y="6432"/>
                  </a:lnTo>
                  <a:cubicBezTo>
                    <a:pt x="3075" y="6402"/>
                    <a:pt x="3054" y="6376"/>
                    <a:pt x="3033" y="6360"/>
                  </a:cubicBezTo>
                  <a:lnTo>
                    <a:pt x="3024" y="6355"/>
                  </a:lnTo>
                  <a:lnTo>
                    <a:pt x="3016" y="6347"/>
                  </a:lnTo>
                  <a:cubicBezTo>
                    <a:pt x="3033" y="6296"/>
                    <a:pt x="3050" y="6245"/>
                    <a:pt x="3067" y="6194"/>
                  </a:cubicBezTo>
                  <a:cubicBezTo>
                    <a:pt x="3135" y="5965"/>
                    <a:pt x="3173" y="5728"/>
                    <a:pt x="3181" y="5490"/>
                  </a:cubicBezTo>
                  <a:cubicBezTo>
                    <a:pt x="3185" y="5371"/>
                    <a:pt x="3181" y="5253"/>
                    <a:pt x="3168" y="5134"/>
                  </a:cubicBezTo>
                  <a:cubicBezTo>
                    <a:pt x="3168" y="5079"/>
                    <a:pt x="3156" y="5019"/>
                    <a:pt x="3143" y="4964"/>
                  </a:cubicBezTo>
                  <a:lnTo>
                    <a:pt x="3143" y="4964"/>
                  </a:lnTo>
                  <a:cubicBezTo>
                    <a:pt x="3232" y="5104"/>
                    <a:pt x="3313" y="5257"/>
                    <a:pt x="3381" y="5409"/>
                  </a:cubicBezTo>
                  <a:cubicBezTo>
                    <a:pt x="3453" y="5575"/>
                    <a:pt x="3504" y="5749"/>
                    <a:pt x="3546" y="5923"/>
                  </a:cubicBezTo>
                  <a:cubicBezTo>
                    <a:pt x="3622" y="6275"/>
                    <a:pt x="3631" y="6639"/>
                    <a:pt x="3571" y="6992"/>
                  </a:cubicBezTo>
                  <a:cubicBezTo>
                    <a:pt x="3559" y="7081"/>
                    <a:pt x="3537" y="7170"/>
                    <a:pt x="3516" y="7254"/>
                  </a:cubicBezTo>
                  <a:cubicBezTo>
                    <a:pt x="3504" y="7297"/>
                    <a:pt x="3487" y="7339"/>
                    <a:pt x="3474" y="7382"/>
                  </a:cubicBezTo>
                  <a:cubicBezTo>
                    <a:pt x="3470" y="7394"/>
                    <a:pt x="3465" y="7411"/>
                    <a:pt x="3461" y="7424"/>
                  </a:cubicBezTo>
                  <a:cubicBezTo>
                    <a:pt x="3431" y="7424"/>
                    <a:pt x="3406" y="7433"/>
                    <a:pt x="3376" y="7441"/>
                  </a:cubicBezTo>
                  <a:cubicBezTo>
                    <a:pt x="3368" y="7445"/>
                    <a:pt x="3359" y="7454"/>
                    <a:pt x="3351" y="7458"/>
                  </a:cubicBezTo>
                  <a:lnTo>
                    <a:pt x="3321" y="7467"/>
                  </a:lnTo>
                  <a:cubicBezTo>
                    <a:pt x="3232" y="7505"/>
                    <a:pt x="3168" y="7590"/>
                    <a:pt x="3156" y="7683"/>
                  </a:cubicBezTo>
                  <a:cubicBezTo>
                    <a:pt x="3135" y="7853"/>
                    <a:pt x="3270" y="7989"/>
                    <a:pt x="3424" y="7989"/>
                  </a:cubicBezTo>
                  <a:cubicBezTo>
                    <a:pt x="3459" y="7989"/>
                    <a:pt x="3494" y="7982"/>
                    <a:pt x="3529" y="7967"/>
                  </a:cubicBezTo>
                  <a:cubicBezTo>
                    <a:pt x="3571" y="7950"/>
                    <a:pt x="3610" y="7920"/>
                    <a:pt x="3639" y="7882"/>
                  </a:cubicBezTo>
                  <a:cubicBezTo>
                    <a:pt x="3669" y="7844"/>
                    <a:pt x="3686" y="7797"/>
                    <a:pt x="3694" y="7751"/>
                  </a:cubicBezTo>
                  <a:lnTo>
                    <a:pt x="3694" y="7721"/>
                  </a:lnTo>
                  <a:lnTo>
                    <a:pt x="3699" y="7687"/>
                  </a:lnTo>
                  <a:cubicBezTo>
                    <a:pt x="3711" y="7607"/>
                    <a:pt x="3677" y="7526"/>
                    <a:pt x="3610" y="7475"/>
                  </a:cubicBezTo>
                  <a:cubicBezTo>
                    <a:pt x="3588" y="7458"/>
                    <a:pt x="3567" y="7445"/>
                    <a:pt x="3546" y="7437"/>
                  </a:cubicBezTo>
                  <a:cubicBezTo>
                    <a:pt x="3593" y="7276"/>
                    <a:pt x="3627" y="7110"/>
                    <a:pt x="3644" y="6941"/>
                  </a:cubicBezTo>
                  <a:cubicBezTo>
                    <a:pt x="3665" y="6758"/>
                    <a:pt x="3669" y="6572"/>
                    <a:pt x="3656" y="6389"/>
                  </a:cubicBezTo>
                  <a:cubicBezTo>
                    <a:pt x="3644" y="6207"/>
                    <a:pt x="3618" y="6029"/>
                    <a:pt x="3576" y="5851"/>
                  </a:cubicBezTo>
                  <a:cubicBezTo>
                    <a:pt x="3529" y="5672"/>
                    <a:pt x="3470" y="5499"/>
                    <a:pt x="3393" y="5329"/>
                  </a:cubicBezTo>
                  <a:cubicBezTo>
                    <a:pt x="3321" y="5176"/>
                    <a:pt x="3236" y="5032"/>
                    <a:pt x="3143" y="4892"/>
                  </a:cubicBezTo>
                  <a:lnTo>
                    <a:pt x="3143" y="4892"/>
                  </a:lnTo>
                  <a:cubicBezTo>
                    <a:pt x="3143" y="4892"/>
                    <a:pt x="3147" y="4896"/>
                    <a:pt x="3151" y="4896"/>
                  </a:cubicBezTo>
                  <a:cubicBezTo>
                    <a:pt x="3177" y="4896"/>
                    <a:pt x="3198" y="4900"/>
                    <a:pt x="3224" y="4909"/>
                  </a:cubicBezTo>
                  <a:cubicBezTo>
                    <a:pt x="3249" y="4913"/>
                    <a:pt x="3270" y="4917"/>
                    <a:pt x="3296" y="4922"/>
                  </a:cubicBezTo>
                  <a:cubicBezTo>
                    <a:pt x="3342" y="4930"/>
                    <a:pt x="3389" y="4943"/>
                    <a:pt x="3431" y="4956"/>
                  </a:cubicBezTo>
                  <a:cubicBezTo>
                    <a:pt x="3525" y="4981"/>
                    <a:pt x="3618" y="5015"/>
                    <a:pt x="3703" y="5057"/>
                  </a:cubicBezTo>
                  <a:cubicBezTo>
                    <a:pt x="4008" y="5210"/>
                    <a:pt x="4246" y="5456"/>
                    <a:pt x="4428" y="5740"/>
                  </a:cubicBezTo>
                  <a:cubicBezTo>
                    <a:pt x="4513" y="5872"/>
                    <a:pt x="4589" y="6007"/>
                    <a:pt x="4653" y="6152"/>
                  </a:cubicBezTo>
                  <a:cubicBezTo>
                    <a:pt x="4644" y="6156"/>
                    <a:pt x="4636" y="6156"/>
                    <a:pt x="4628" y="6160"/>
                  </a:cubicBezTo>
                  <a:cubicBezTo>
                    <a:pt x="4581" y="6169"/>
                    <a:pt x="4534" y="6186"/>
                    <a:pt x="4500" y="6220"/>
                  </a:cubicBezTo>
                  <a:lnTo>
                    <a:pt x="4432" y="6287"/>
                  </a:lnTo>
                  <a:lnTo>
                    <a:pt x="4415" y="6309"/>
                  </a:lnTo>
                  <a:lnTo>
                    <a:pt x="4411" y="6313"/>
                  </a:lnTo>
                  <a:lnTo>
                    <a:pt x="4411" y="6317"/>
                  </a:lnTo>
                  <a:lnTo>
                    <a:pt x="4365" y="6402"/>
                  </a:lnTo>
                  <a:cubicBezTo>
                    <a:pt x="4343" y="6444"/>
                    <a:pt x="4335" y="6491"/>
                    <a:pt x="4339" y="6538"/>
                  </a:cubicBezTo>
                  <a:lnTo>
                    <a:pt x="4339" y="6559"/>
                  </a:lnTo>
                  <a:lnTo>
                    <a:pt x="4339" y="6593"/>
                  </a:lnTo>
                  <a:cubicBezTo>
                    <a:pt x="4343" y="6627"/>
                    <a:pt x="4352" y="6656"/>
                    <a:pt x="4365" y="6686"/>
                  </a:cubicBezTo>
                  <a:cubicBezTo>
                    <a:pt x="4411" y="6801"/>
                    <a:pt x="4517" y="6881"/>
                    <a:pt x="4636" y="6894"/>
                  </a:cubicBezTo>
                  <a:cubicBezTo>
                    <a:pt x="4647" y="6895"/>
                    <a:pt x="4659" y="6895"/>
                    <a:pt x="4670" y="6895"/>
                  </a:cubicBezTo>
                  <a:cubicBezTo>
                    <a:pt x="4726" y="6895"/>
                    <a:pt x="4782" y="6886"/>
                    <a:pt x="4835" y="6869"/>
                  </a:cubicBezTo>
                  <a:lnTo>
                    <a:pt x="4916" y="6822"/>
                  </a:lnTo>
                  <a:cubicBezTo>
                    <a:pt x="4941" y="6801"/>
                    <a:pt x="4967" y="6775"/>
                    <a:pt x="4988" y="6746"/>
                  </a:cubicBezTo>
                  <a:lnTo>
                    <a:pt x="5005" y="6724"/>
                  </a:lnTo>
                  <a:cubicBezTo>
                    <a:pt x="5039" y="6686"/>
                    <a:pt x="5056" y="6639"/>
                    <a:pt x="5064" y="6593"/>
                  </a:cubicBezTo>
                  <a:cubicBezTo>
                    <a:pt x="5077" y="6563"/>
                    <a:pt x="5081" y="6533"/>
                    <a:pt x="5077" y="6504"/>
                  </a:cubicBezTo>
                  <a:cubicBezTo>
                    <a:pt x="5081" y="6457"/>
                    <a:pt x="5073" y="6410"/>
                    <a:pt x="5052" y="6368"/>
                  </a:cubicBezTo>
                  <a:lnTo>
                    <a:pt x="5005" y="6283"/>
                  </a:lnTo>
                  <a:cubicBezTo>
                    <a:pt x="4967" y="6232"/>
                    <a:pt x="4912" y="6194"/>
                    <a:pt x="4852" y="6169"/>
                  </a:cubicBezTo>
                  <a:cubicBezTo>
                    <a:pt x="4818" y="6156"/>
                    <a:pt x="4780" y="6147"/>
                    <a:pt x="4746" y="6143"/>
                  </a:cubicBezTo>
                  <a:cubicBezTo>
                    <a:pt x="4738" y="6126"/>
                    <a:pt x="4729" y="6109"/>
                    <a:pt x="4721" y="6092"/>
                  </a:cubicBezTo>
                  <a:cubicBezTo>
                    <a:pt x="4577" y="5770"/>
                    <a:pt x="4369" y="5477"/>
                    <a:pt x="4110" y="5240"/>
                  </a:cubicBezTo>
                  <a:cubicBezTo>
                    <a:pt x="3979" y="5125"/>
                    <a:pt x="3834" y="5032"/>
                    <a:pt x="3673" y="4964"/>
                  </a:cubicBezTo>
                  <a:cubicBezTo>
                    <a:pt x="3593" y="4930"/>
                    <a:pt x="3508" y="4900"/>
                    <a:pt x="3419" y="4884"/>
                  </a:cubicBezTo>
                  <a:cubicBezTo>
                    <a:pt x="3376" y="4871"/>
                    <a:pt x="3334" y="4867"/>
                    <a:pt x="3291" y="4858"/>
                  </a:cubicBezTo>
                  <a:lnTo>
                    <a:pt x="3270" y="4858"/>
                  </a:lnTo>
                  <a:lnTo>
                    <a:pt x="3308" y="4845"/>
                  </a:lnTo>
                  <a:cubicBezTo>
                    <a:pt x="3474" y="4854"/>
                    <a:pt x="3635" y="4867"/>
                    <a:pt x="3796" y="4888"/>
                  </a:cubicBezTo>
                  <a:cubicBezTo>
                    <a:pt x="3902" y="4905"/>
                    <a:pt x="4004" y="4922"/>
                    <a:pt x="4106" y="4943"/>
                  </a:cubicBezTo>
                  <a:cubicBezTo>
                    <a:pt x="4208" y="4960"/>
                    <a:pt x="4305" y="4990"/>
                    <a:pt x="4403" y="5028"/>
                  </a:cubicBezTo>
                  <a:cubicBezTo>
                    <a:pt x="4496" y="5070"/>
                    <a:pt x="4581" y="5130"/>
                    <a:pt x="4649" y="5210"/>
                  </a:cubicBezTo>
                  <a:cubicBezTo>
                    <a:pt x="4721" y="5291"/>
                    <a:pt x="4784" y="5380"/>
                    <a:pt x="4844" y="5473"/>
                  </a:cubicBezTo>
                  <a:cubicBezTo>
                    <a:pt x="4967" y="5660"/>
                    <a:pt x="5090" y="5846"/>
                    <a:pt x="5204" y="6037"/>
                  </a:cubicBezTo>
                  <a:cubicBezTo>
                    <a:pt x="5255" y="6114"/>
                    <a:pt x="5302" y="6194"/>
                    <a:pt x="5349" y="6275"/>
                  </a:cubicBezTo>
                  <a:cubicBezTo>
                    <a:pt x="5298" y="6347"/>
                    <a:pt x="5285" y="6440"/>
                    <a:pt x="5319" y="6525"/>
                  </a:cubicBezTo>
                  <a:cubicBezTo>
                    <a:pt x="5323" y="6563"/>
                    <a:pt x="5340" y="6601"/>
                    <a:pt x="5366" y="6631"/>
                  </a:cubicBezTo>
                  <a:cubicBezTo>
                    <a:pt x="5417" y="6697"/>
                    <a:pt x="5490" y="6728"/>
                    <a:pt x="5562" y="6728"/>
                  </a:cubicBezTo>
                  <a:cubicBezTo>
                    <a:pt x="5658" y="6728"/>
                    <a:pt x="5753" y="6673"/>
                    <a:pt x="5794" y="6572"/>
                  </a:cubicBezTo>
                  <a:cubicBezTo>
                    <a:pt x="5807" y="6538"/>
                    <a:pt x="5815" y="6499"/>
                    <a:pt x="5811" y="6457"/>
                  </a:cubicBezTo>
                  <a:cubicBezTo>
                    <a:pt x="5815" y="6415"/>
                    <a:pt x="5811" y="6372"/>
                    <a:pt x="5794" y="6330"/>
                  </a:cubicBezTo>
                  <a:cubicBezTo>
                    <a:pt x="5777" y="6287"/>
                    <a:pt x="5747" y="6253"/>
                    <a:pt x="5713" y="6224"/>
                  </a:cubicBezTo>
                  <a:cubicBezTo>
                    <a:pt x="5660" y="6189"/>
                    <a:pt x="5603" y="6172"/>
                    <a:pt x="5543" y="6172"/>
                  </a:cubicBezTo>
                  <a:cubicBezTo>
                    <a:pt x="5536" y="6172"/>
                    <a:pt x="5529" y="6172"/>
                    <a:pt x="5522" y="6173"/>
                  </a:cubicBezTo>
                  <a:cubicBezTo>
                    <a:pt x="5480" y="6181"/>
                    <a:pt x="5446" y="6194"/>
                    <a:pt x="5412" y="6215"/>
                  </a:cubicBezTo>
                  <a:cubicBezTo>
                    <a:pt x="5366" y="6135"/>
                    <a:pt x="5319" y="6058"/>
                    <a:pt x="5268" y="5978"/>
                  </a:cubicBezTo>
                  <a:cubicBezTo>
                    <a:pt x="5145" y="5778"/>
                    <a:pt x="5022" y="5583"/>
                    <a:pt x="4890" y="5392"/>
                  </a:cubicBezTo>
                  <a:cubicBezTo>
                    <a:pt x="4827" y="5295"/>
                    <a:pt x="4759" y="5210"/>
                    <a:pt x="4683" y="5125"/>
                  </a:cubicBezTo>
                  <a:cubicBezTo>
                    <a:pt x="4602" y="5045"/>
                    <a:pt x="4505" y="4981"/>
                    <a:pt x="4394" y="4943"/>
                  </a:cubicBezTo>
                  <a:cubicBezTo>
                    <a:pt x="4288" y="4905"/>
                    <a:pt x="4182" y="4879"/>
                    <a:pt x="4072" y="4862"/>
                  </a:cubicBezTo>
                  <a:cubicBezTo>
                    <a:pt x="3966" y="4841"/>
                    <a:pt x="3860" y="4824"/>
                    <a:pt x="3754" y="4816"/>
                  </a:cubicBezTo>
                  <a:cubicBezTo>
                    <a:pt x="3665" y="4807"/>
                    <a:pt x="3571" y="4799"/>
                    <a:pt x="3482" y="4794"/>
                  </a:cubicBezTo>
                  <a:cubicBezTo>
                    <a:pt x="3567" y="4773"/>
                    <a:pt x="3652" y="4752"/>
                    <a:pt x="3737" y="4735"/>
                  </a:cubicBezTo>
                  <a:cubicBezTo>
                    <a:pt x="3911" y="4701"/>
                    <a:pt x="4085" y="4680"/>
                    <a:pt x="4263" y="4671"/>
                  </a:cubicBezTo>
                  <a:cubicBezTo>
                    <a:pt x="4293" y="4670"/>
                    <a:pt x="4322" y="4669"/>
                    <a:pt x="4352" y="4669"/>
                  </a:cubicBezTo>
                  <a:cubicBezTo>
                    <a:pt x="4496" y="4669"/>
                    <a:pt x="4640" y="4686"/>
                    <a:pt x="4784" y="4714"/>
                  </a:cubicBezTo>
                  <a:cubicBezTo>
                    <a:pt x="4958" y="4748"/>
                    <a:pt x="5124" y="4811"/>
                    <a:pt x="5281" y="4892"/>
                  </a:cubicBezTo>
                  <a:cubicBezTo>
                    <a:pt x="5357" y="4934"/>
                    <a:pt x="5429" y="4985"/>
                    <a:pt x="5497" y="5036"/>
                  </a:cubicBezTo>
                  <a:cubicBezTo>
                    <a:pt x="5514" y="5049"/>
                    <a:pt x="5527" y="5062"/>
                    <a:pt x="5544" y="5074"/>
                  </a:cubicBezTo>
                  <a:cubicBezTo>
                    <a:pt x="5535" y="5104"/>
                    <a:pt x="5535" y="5130"/>
                    <a:pt x="5535" y="5159"/>
                  </a:cubicBezTo>
                  <a:cubicBezTo>
                    <a:pt x="5539" y="5185"/>
                    <a:pt x="5548" y="5210"/>
                    <a:pt x="5565" y="5231"/>
                  </a:cubicBezTo>
                  <a:cubicBezTo>
                    <a:pt x="5573" y="5257"/>
                    <a:pt x="5595" y="5278"/>
                    <a:pt x="5616" y="5291"/>
                  </a:cubicBezTo>
                  <a:cubicBezTo>
                    <a:pt x="5645" y="5312"/>
                    <a:pt x="5679" y="5329"/>
                    <a:pt x="5713" y="5333"/>
                  </a:cubicBezTo>
                  <a:lnTo>
                    <a:pt x="5768" y="5333"/>
                  </a:lnTo>
                  <a:cubicBezTo>
                    <a:pt x="5841" y="5320"/>
                    <a:pt x="5900" y="5274"/>
                    <a:pt x="5925" y="5206"/>
                  </a:cubicBezTo>
                  <a:lnTo>
                    <a:pt x="5934" y="5180"/>
                  </a:lnTo>
                  <a:cubicBezTo>
                    <a:pt x="5934" y="5176"/>
                    <a:pt x="5934" y="5172"/>
                    <a:pt x="5938" y="5163"/>
                  </a:cubicBezTo>
                  <a:cubicBezTo>
                    <a:pt x="5942" y="5159"/>
                    <a:pt x="5938" y="5159"/>
                    <a:pt x="5938" y="5159"/>
                  </a:cubicBezTo>
                  <a:lnTo>
                    <a:pt x="5938" y="5155"/>
                  </a:lnTo>
                  <a:cubicBezTo>
                    <a:pt x="5951" y="5134"/>
                    <a:pt x="5955" y="5108"/>
                    <a:pt x="5951" y="5087"/>
                  </a:cubicBezTo>
                  <a:cubicBezTo>
                    <a:pt x="5951" y="5079"/>
                    <a:pt x="5951" y="5070"/>
                    <a:pt x="5951" y="5062"/>
                  </a:cubicBezTo>
                  <a:cubicBezTo>
                    <a:pt x="5947" y="5028"/>
                    <a:pt x="5934" y="4998"/>
                    <a:pt x="5917" y="4973"/>
                  </a:cubicBezTo>
                  <a:lnTo>
                    <a:pt x="5883" y="4939"/>
                  </a:lnTo>
                  <a:cubicBezTo>
                    <a:pt x="5862" y="4922"/>
                    <a:pt x="5841" y="4913"/>
                    <a:pt x="5815" y="4909"/>
                  </a:cubicBezTo>
                  <a:cubicBezTo>
                    <a:pt x="5803" y="4904"/>
                    <a:pt x="5789" y="4902"/>
                    <a:pt x="5774" y="4902"/>
                  </a:cubicBezTo>
                  <a:cubicBezTo>
                    <a:pt x="5764" y="4902"/>
                    <a:pt x="5754" y="4903"/>
                    <a:pt x="5743" y="4905"/>
                  </a:cubicBezTo>
                  <a:cubicBezTo>
                    <a:pt x="5730" y="4905"/>
                    <a:pt x="5713" y="4909"/>
                    <a:pt x="5696" y="4917"/>
                  </a:cubicBezTo>
                  <a:lnTo>
                    <a:pt x="5658" y="4939"/>
                  </a:lnTo>
                  <a:lnTo>
                    <a:pt x="5654" y="4939"/>
                  </a:lnTo>
                  <a:lnTo>
                    <a:pt x="5650" y="4943"/>
                  </a:lnTo>
                  <a:lnTo>
                    <a:pt x="5637" y="4951"/>
                  </a:lnTo>
                  <a:lnTo>
                    <a:pt x="5612" y="4968"/>
                  </a:lnTo>
                  <a:cubicBezTo>
                    <a:pt x="5599" y="4977"/>
                    <a:pt x="5590" y="4985"/>
                    <a:pt x="5582" y="4998"/>
                  </a:cubicBezTo>
                  <a:cubicBezTo>
                    <a:pt x="5480" y="4913"/>
                    <a:pt x="5374" y="4845"/>
                    <a:pt x="5259" y="4786"/>
                  </a:cubicBezTo>
                  <a:cubicBezTo>
                    <a:pt x="5094" y="4705"/>
                    <a:pt x="4916" y="4646"/>
                    <a:pt x="4734" y="4616"/>
                  </a:cubicBezTo>
                  <a:cubicBezTo>
                    <a:pt x="4609" y="4596"/>
                    <a:pt x="4482" y="4585"/>
                    <a:pt x="4355" y="4585"/>
                  </a:cubicBezTo>
                  <a:cubicBezTo>
                    <a:pt x="4300" y="4585"/>
                    <a:pt x="4245" y="4587"/>
                    <a:pt x="4191" y="4591"/>
                  </a:cubicBezTo>
                  <a:cubicBezTo>
                    <a:pt x="4013" y="4604"/>
                    <a:pt x="3834" y="4638"/>
                    <a:pt x="3660" y="4684"/>
                  </a:cubicBezTo>
                  <a:cubicBezTo>
                    <a:pt x="3546" y="4714"/>
                    <a:pt x="3436" y="4752"/>
                    <a:pt x="3325" y="4790"/>
                  </a:cubicBezTo>
                  <a:cubicBezTo>
                    <a:pt x="3253" y="4790"/>
                    <a:pt x="3181" y="4794"/>
                    <a:pt x="3109" y="4799"/>
                  </a:cubicBezTo>
                  <a:lnTo>
                    <a:pt x="3109" y="4714"/>
                  </a:lnTo>
                  <a:cubicBezTo>
                    <a:pt x="3109" y="4404"/>
                    <a:pt x="3211" y="4103"/>
                    <a:pt x="3321" y="3819"/>
                  </a:cubicBezTo>
                  <a:cubicBezTo>
                    <a:pt x="3448" y="3488"/>
                    <a:pt x="3584" y="3166"/>
                    <a:pt x="3724" y="2843"/>
                  </a:cubicBezTo>
                  <a:cubicBezTo>
                    <a:pt x="3868" y="2521"/>
                    <a:pt x="4021" y="2199"/>
                    <a:pt x="4182" y="1885"/>
                  </a:cubicBezTo>
                  <a:cubicBezTo>
                    <a:pt x="4343" y="1571"/>
                    <a:pt x="4513" y="1257"/>
                    <a:pt x="4691" y="948"/>
                  </a:cubicBezTo>
                  <a:cubicBezTo>
                    <a:pt x="4865" y="642"/>
                    <a:pt x="5052" y="341"/>
                    <a:pt x="5247" y="40"/>
                  </a:cubicBezTo>
                  <a:cubicBezTo>
                    <a:pt x="5259" y="21"/>
                    <a:pt x="5242" y="0"/>
                    <a:pt x="522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
            <p:cNvSpPr/>
            <p:nvPr/>
          </p:nvSpPr>
          <p:spPr>
            <a:xfrm>
              <a:off x="8274500" y="-444534"/>
              <a:ext cx="899559" cy="838952"/>
            </a:xfrm>
            <a:custGeom>
              <a:rect b="b" l="l" r="r" t="t"/>
              <a:pathLst>
                <a:path extrusionOk="0" h="9316" w="9989">
                  <a:moveTo>
                    <a:pt x="4413" y="1"/>
                  </a:moveTo>
                  <a:cubicBezTo>
                    <a:pt x="4149" y="1"/>
                    <a:pt x="3885" y="73"/>
                    <a:pt x="3652" y="195"/>
                  </a:cubicBezTo>
                  <a:cubicBezTo>
                    <a:pt x="3279" y="394"/>
                    <a:pt x="2969" y="742"/>
                    <a:pt x="2867" y="1157"/>
                  </a:cubicBezTo>
                  <a:cubicBezTo>
                    <a:pt x="2770" y="1556"/>
                    <a:pt x="2876" y="1989"/>
                    <a:pt x="3105" y="2328"/>
                  </a:cubicBezTo>
                  <a:cubicBezTo>
                    <a:pt x="3321" y="2655"/>
                    <a:pt x="3648" y="2892"/>
                    <a:pt x="4029" y="2990"/>
                  </a:cubicBezTo>
                  <a:cubicBezTo>
                    <a:pt x="3923" y="3125"/>
                    <a:pt x="3894" y="3308"/>
                    <a:pt x="3953" y="3469"/>
                  </a:cubicBezTo>
                  <a:cubicBezTo>
                    <a:pt x="4017" y="3626"/>
                    <a:pt x="4161" y="3728"/>
                    <a:pt x="4318" y="3779"/>
                  </a:cubicBezTo>
                  <a:cubicBezTo>
                    <a:pt x="4463" y="3825"/>
                    <a:pt x="4618" y="3830"/>
                    <a:pt x="4772" y="3830"/>
                  </a:cubicBezTo>
                  <a:cubicBezTo>
                    <a:pt x="4816" y="3830"/>
                    <a:pt x="4860" y="3830"/>
                    <a:pt x="4903" y="3830"/>
                  </a:cubicBezTo>
                  <a:cubicBezTo>
                    <a:pt x="5323" y="3821"/>
                    <a:pt x="5739" y="3808"/>
                    <a:pt x="6159" y="3787"/>
                  </a:cubicBezTo>
                  <a:cubicBezTo>
                    <a:pt x="6557" y="3770"/>
                    <a:pt x="6960" y="3749"/>
                    <a:pt x="7359" y="3698"/>
                  </a:cubicBezTo>
                  <a:cubicBezTo>
                    <a:pt x="7635" y="3668"/>
                    <a:pt x="7902" y="3600"/>
                    <a:pt x="8156" y="3490"/>
                  </a:cubicBezTo>
                  <a:lnTo>
                    <a:pt x="8156" y="3490"/>
                  </a:lnTo>
                  <a:cubicBezTo>
                    <a:pt x="7953" y="3634"/>
                    <a:pt x="7741" y="3774"/>
                    <a:pt x="7537" y="3919"/>
                  </a:cubicBezTo>
                  <a:cubicBezTo>
                    <a:pt x="7134" y="4199"/>
                    <a:pt x="6731" y="4478"/>
                    <a:pt x="6333" y="4758"/>
                  </a:cubicBezTo>
                  <a:cubicBezTo>
                    <a:pt x="6012" y="4985"/>
                    <a:pt x="5706" y="5061"/>
                    <a:pt x="5399" y="5061"/>
                  </a:cubicBezTo>
                  <a:cubicBezTo>
                    <a:pt x="4845" y="5061"/>
                    <a:pt x="4291" y="4813"/>
                    <a:pt x="3652" y="4758"/>
                  </a:cubicBezTo>
                  <a:cubicBezTo>
                    <a:pt x="3534" y="4747"/>
                    <a:pt x="3415" y="4741"/>
                    <a:pt x="3298" y="4741"/>
                  </a:cubicBezTo>
                  <a:cubicBezTo>
                    <a:pt x="3077" y="4741"/>
                    <a:pt x="2858" y="4761"/>
                    <a:pt x="2643" y="4797"/>
                  </a:cubicBezTo>
                  <a:cubicBezTo>
                    <a:pt x="2481" y="4818"/>
                    <a:pt x="2324" y="4877"/>
                    <a:pt x="2184" y="4962"/>
                  </a:cubicBezTo>
                  <a:cubicBezTo>
                    <a:pt x="2066" y="5043"/>
                    <a:pt x="1960" y="5174"/>
                    <a:pt x="1960" y="5322"/>
                  </a:cubicBezTo>
                  <a:cubicBezTo>
                    <a:pt x="1960" y="5429"/>
                    <a:pt x="2002" y="5530"/>
                    <a:pt x="2078" y="5607"/>
                  </a:cubicBezTo>
                  <a:cubicBezTo>
                    <a:pt x="1675" y="5696"/>
                    <a:pt x="1273" y="5810"/>
                    <a:pt x="916" y="6022"/>
                  </a:cubicBezTo>
                  <a:cubicBezTo>
                    <a:pt x="708" y="6137"/>
                    <a:pt x="526" y="6294"/>
                    <a:pt x="382" y="6485"/>
                  </a:cubicBezTo>
                  <a:cubicBezTo>
                    <a:pt x="250" y="6654"/>
                    <a:pt x="157" y="6845"/>
                    <a:pt x="106" y="7053"/>
                  </a:cubicBezTo>
                  <a:cubicBezTo>
                    <a:pt x="0" y="7469"/>
                    <a:pt x="81" y="7931"/>
                    <a:pt x="424" y="8215"/>
                  </a:cubicBezTo>
                  <a:cubicBezTo>
                    <a:pt x="641" y="8381"/>
                    <a:pt x="891" y="8499"/>
                    <a:pt x="1162" y="8554"/>
                  </a:cubicBezTo>
                  <a:cubicBezTo>
                    <a:pt x="1353" y="8599"/>
                    <a:pt x="1547" y="8621"/>
                    <a:pt x="1740" y="8621"/>
                  </a:cubicBezTo>
                  <a:cubicBezTo>
                    <a:pt x="2258" y="8621"/>
                    <a:pt x="2768" y="8462"/>
                    <a:pt x="3198" y="8156"/>
                  </a:cubicBezTo>
                  <a:cubicBezTo>
                    <a:pt x="3224" y="8135"/>
                    <a:pt x="3245" y="8118"/>
                    <a:pt x="3270" y="8101"/>
                  </a:cubicBezTo>
                  <a:cubicBezTo>
                    <a:pt x="3359" y="8241"/>
                    <a:pt x="3499" y="8338"/>
                    <a:pt x="3660" y="8376"/>
                  </a:cubicBezTo>
                  <a:cubicBezTo>
                    <a:pt x="3724" y="8392"/>
                    <a:pt x="3787" y="8400"/>
                    <a:pt x="3851" y="8400"/>
                  </a:cubicBezTo>
                  <a:cubicBezTo>
                    <a:pt x="3993" y="8400"/>
                    <a:pt x="4133" y="8362"/>
                    <a:pt x="4259" y="8291"/>
                  </a:cubicBezTo>
                  <a:cubicBezTo>
                    <a:pt x="4462" y="8177"/>
                    <a:pt x="4619" y="7995"/>
                    <a:pt x="4751" y="7804"/>
                  </a:cubicBezTo>
                  <a:cubicBezTo>
                    <a:pt x="4899" y="7583"/>
                    <a:pt x="5030" y="7350"/>
                    <a:pt x="5141" y="7112"/>
                  </a:cubicBezTo>
                  <a:cubicBezTo>
                    <a:pt x="5260" y="6862"/>
                    <a:pt x="5366" y="6603"/>
                    <a:pt x="5450" y="6340"/>
                  </a:cubicBezTo>
                  <a:cubicBezTo>
                    <a:pt x="5493" y="6209"/>
                    <a:pt x="5531" y="6077"/>
                    <a:pt x="5565" y="5946"/>
                  </a:cubicBezTo>
                  <a:cubicBezTo>
                    <a:pt x="5595" y="5810"/>
                    <a:pt x="5637" y="5679"/>
                    <a:pt x="5688" y="5552"/>
                  </a:cubicBezTo>
                  <a:cubicBezTo>
                    <a:pt x="5743" y="5429"/>
                    <a:pt x="5819" y="5318"/>
                    <a:pt x="5917" y="5225"/>
                  </a:cubicBezTo>
                  <a:cubicBezTo>
                    <a:pt x="6019" y="5140"/>
                    <a:pt x="6121" y="5060"/>
                    <a:pt x="6231" y="4987"/>
                  </a:cubicBezTo>
                  <a:lnTo>
                    <a:pt x="6931" y="4483"/>
                  </a:lnTo>
                  <a:cubicBezTo>
                    <a:pt x="6977" y="4449"/>
                    <a:pt x="7028" y="4415"/>
                    <a:pt x="7075" y="4377"/>
                  </a:cubicBezTo>
                  <a:cubicBezTo>
                    <a:pt x="7389" y="4156"/>
                    <a:pt x="7698" y="3931"/>
                    <a:pt x="8012" y="3707"/>
                  </a:cubicBezTo>
                  <a:lnTo>
                    <a:pt x="8012" y="3707"/>
                  </a:lnTo>
                  <a:cubicBezTo>
                    <a:pt x="7745" y="4016"/>
                    <a:pt x="7478" y="4326"/>
                    <a:pt x="7215" y="4640"/>
                  </a:cubicBezTo>
                  <a:cubicBezTo>
                    <a:pt x="7007" y="4886"/>
                    <a:pt x="6803" y="5132"/>
                    <a:pt x="6600" y="5378"/>
                  </a:cubicBezTo>
                  <a:cubicBezTo>
                    <a:pt x="6392" y="5624"/>
                    <a:pt x="6184" y="5870"/>
                    <a:pt x="5993" y="6124"/>
                  </a:cubicBezTo>
                  <a:cubicBezTo>
                    <a:pt x="5819" y="6362"/>
                    <a:pt x="5658" y="6625"/>
                    <a:pt x="5603" y="6921"/>
                  </a:cubicBezTo>
                  <a:cubicBezTo>
                    <a:pt x="5548" y="7159"/>
                    <a:pt x="5573" y="7413"/>
                    <a:pt x="5675" y="7638"/>
                  </a:cubicBezTo>
                  <a:cubicBezTo>
                    <a:pt x="5768" y="7846"/>
                    <a:pt x="5951" y="7999"/>
                    <a:pt x="6176" y="8054"/>
                  </a:cubicBezTo>
                  <a:cubicBezTo>
                    <a:pt x="6236" y="8071"/>
                    <a:pt x="6298" y="8080"/>
                    <a:pt x="6360" y="8080"/>
                  </a:cubicBezTo>
                  <a:cubicBezTo>
                    <a:pt x="6494" y="8080"/>
                    <a:pt x="6628" y="8040"/>
                    <a:pt x="6744" y="7965"/>
                  </a:cubicBezTo>
                  <a:cubicBezTo>
                    <a:pt x="6757" y="8618"/>
                    <a:pt x="7266" y="9229"/>
                    <a:pt x="7927" y="9305"/>
                  </a:cubicBezTo>
                  <a:cubicBezTo>
                    <a:pt x="7985" y="9312"/>
                    <a:pt x="8043" y="9315"/>
                    <a:pt x="8101" y="9315"/>
                  </a:cubicBezTo>
                  <a:cubicBezTo>
                    <a:pt x="8400" y="9315"/>
                    <a:pt x="8697" y="9225"/>
                    <a:pt x="8945" y="9051"/>
                  </a:cubicBezTo>
                  <a:cubicBezTo>
                    <a:pt x="9246" y="8843"/>
                    <a:pt x="9454" y="8521"/>
                    <a:pt x="9522" y="8160"/>
                  </a:cubicBezTo>
                  <a:cubicBezTo>
                    <a:pt x="9594" y="7787"/>
                    <a:pt x="9526" y="7397"/>
                    <a:pt x="9331" y="7066"/>
                  </a:cubicBezTo>
                  <a:cubicBezTo>
                    <a:pt x="9768" y="6938"/>
                    <a:pt x="9908" y="6383"/>
                    <a:pt x="9840" y="5967"/>
                  </a:cubicBezTo>
                  <a:cubicBezTo>
                    <a:pt x="9794" y="5691"/>
                    <a:pt x="9649" y="5437"/>
                    <a:pt x="9475" y="5225"/>
                  </a:cubicBezTo>
                  <a:cubicBezTo>
                    <a:pt x="9289" y="4996"/>
                    <a:pt x="9047" y="4822"/>
                    <a:pt x="8780" y="4707"/>
                  </a:cubicBezTo>
                  <a:cubicBezTo>
                    <a:pt x="8610" y="4644"/>
                    <a:pt x="8436" y="4597"/>
                    <a:pt x="8258" y="4568"/>
                  </a:cubicBezTo>
                  <a:cubicBezTo>
                    <a:pt x="8072" y="4534"/>
                    <a:pt x="7885" y="4487"/>
                    <a:pt x="7732" y="4377"/>
                  </a:cubicBezTo>
                  <a:cubicBezTo>
                    <a:pt x="7731" y="4376"/>
                    <a:pt x="7730" y="4376"/>
                    <a:pt x="7728" y="4376"/>
                  </a:cubicBezTo>
                  <a:cubicBezTo>
                    <a:pt x="7695" y="4376"/>
                    <a:pt x="7544" y="4483"/>
                    <a:pt x="7520" y="4495"/>
                  </a:cubicBezTo>
                  <a:cubicBezTo>
                    <a:pt x="7775" y="4135"/>
                    <a:pt x="8237" y="3842"/>
                    <a:pt x="8542" y="3507"/>
                  </a:cubicBezTo>
                  <a:cubicBezTo>
                    <a:pt x="8979" y="3015"/>
                    <a:pt x="9412" y="2515"/>
                    <a:pt x="9832" y="2006"/>
                  </a:cubicBezTo>
                  <a:cubicBezTo>
                    <a:pt x="9908" y="1908"/>
                    <a:pt x="9989" y="1777"/>
                    <a:pt x="9921" y="1671"/>
                  </a:cubicBezTo>
                  <a:cubicBezTo>
                    <a:pt x="9884" y="1625"/>
                    <a:pt x="9828" y="1601"/>
                    <a:pt x="9772" y="1601"/>
                  </a:cubicBezTo>
                  <a:cubicBezTo>
                    <a:pt x="9743" y="1601"/>
                    <a:pt x="9714" y="1607"/>
                    <a:pt x="9688" y="1620"/>
                  </a:cubicBezTo>
                  <a:cubicBezTo>
                    <a:pt x="9611" y="1654"/>
                    <a:pt x="9543" y="1709"/>
                    <a:pt x="9492" y="1777"/>
                  </a:cubicBezTo>
                  <a:cubicBezTo>
                    <a:pt x="9174" y="2154"/>
                    <a:pt x="8954" y="2600"/>
                    <a:pt x="8657" y="2990"/>
                  </a:cubicBezTo>
                  <a:cubicBezTo>
                    <a:pt x="8534" y="3151"/>
                    <a:pt x="8377" y="3304"/>
                    <a:pt x="8178" y="3333"/>
                  </a:cubicBezTo>
                  <a:cubicBezTo>
                    <a:pt x="8157" y="3336"/>
                    <a:pt x="8137" y="3338"/>
                    <a:pt x="8118" y="3338"/>
                  </a:cubicBezTo>
                  <a:cubicBezTo>
                    <a:pt x="7759" y="3338"/>
                    <a:pt x="7692" y="2827"/>
                    <a:pt x="7660" y="2549"/>
                  </a:cubicBezTo>
                  <a:cubicBezTo>
                    <a:pt x="7643" y="2392"/>
                    <a:pt x="7630" y="2230"/>
                    <a:pt x="7601" y="2078"/>
                  </a:cubicBezTo>
                  <a:cubicBezTo>
                    <a:pt x="7567" y="1917"/>
                    <a:pt x="7512" y="1760"/>
                    <a:pt x="7435" y="1615"/>
                  </a:cubicBezTo>
                  <a:cubicBezTo>
                    <a:pt x="7359" y="1467"/>
                    <a:pt x="7266" y="1331"/>
                    <a:pt x="7151" y="1213"/>
                  </a:cubicBezTo>
                  <a:cubicBezTo>
                    <a:pt x="7045" y="1085"/>
                    <a:pt x="6909" y="979"/>
                    <a:pt x="6761" y="907"/>
                  </a:cubicBezTo>
                  <a:cubicBezTo>
                    <a:pt x="6678" y="867"/>
                    <a:pt x="6589" y="847"/>
                    <a:pt x="6500" y="847"/>
                  </a:cubicBezTo>
                  <a:cubicBezTo>
                    <a:pt x="6429" y="847"/>
                    <a:pt x="6358" y="860"/>
                    <a:pt x="6290" y="886"/>
                  </a:cubicBezTo>
                  <a:cubicBezTo>
                    <a:pt x="6180" y="933"/>
                    <a:pt x="6091" y="1013"/>
                    <a:pt x="6040" y="1123"/>
                  </a:cubicBezTo>
                  <a:cubicBezTo>
                    <a:pt x="5735" y="699"/>
                    <a:pt x="5387" y="275"/>
                    <a:pt x="4882" y="84"/>
                  </a:cubicBezTo>
                  <a:cubicBezTo>
                    <a:pt x="4730" y="27"/>
                    <a:pt x="4572" y="1"/>
                    <a:pt x="441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
            <p:cNvSpPr/>
            <p:nvPr/>
          </p:nvSpPr>
          <p:spPr>
            <a:xfrm>
              <a:off x="8941352" y="28971"/>
              <a:ext cx="59436" cy="260619"/>
            </a:xfrm>
            <a:custGeom>
              <a:rect b="b" l="l" r="r" t="t"/>
              <a:pathLst>
                <a:path extrusionOk="0" h="2894" w="660">
                  <a:moveTo>
                    <a:pt x="209" y="0"/>
                  </a:moveTo>
                  <a:cubicBezTo>
                    <a:pt x="192" y="0"/>
                    <a:pt x="175" y="10"/>
                    <a:pt x="166" y="31"/>
                  </a:cubicBezTo>
                  <a:cubicBezTo>
                    <a:pt x="9" y="489"/>
                    <a:pt x="1" y="1010"/>
                    <a:pt x="77" y="1490"/>
                  </a:cubicBezTo>
                  <a:cubicBezTo>
                    <a:pt x="149" y="1982"/>
                    <a:pt x="323" y="2457"/>
                    <a:pt x="590" y="2877"/>
                  </a:cubicBezTo>
                  <a:cubicBezTo>
                    <a:pt x="597" y="2889"/>
                    <a:pt x="607" y="2893"/>
                    <a:pt x="617" y="2893"/>
                  </a:cubicBezTo>
                  <a:cubicBezTo>
                    <a:pt x="639" y="2893"/>
                    <a:pt x="660" y="2870"/>
                    <a:pt x="645" y="2847"/>
                  </a:cubicBezTo>
                  <a:cubicBezTo>
                    <a:pt x="395" y="2427"/>
                    <a:pt x="234" y="1960"/>
                    <a:pt x="170" y="1477"/>
                  </a:cubicBezTo>
                  <a:cubicBezTo>
                    <a:pt x="107" y="993"/>
                    <a:pt x="158" y="523"/>
                    <a:pt x="251" y="52"/>
                  </a:cubicBezTo>
                  <a:cubicBezTo>
                    <a:pt x="256" y="19"/>
                    <a:pt x="233" y="0"/>
                    <a:pt x="2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
            <p:cNvSpPr/>
            <p:nvPr/>
          </p:nvSpPr>
          <p:spPr>
            <a:xfrm>
              <a:off x="8452357" y="57428"/>
              <a:ext cx="315733" cy="147060"/>
            </a:xfrm>
            <a:custGeom>
              <a:rect b="b" l="l" r="r" t="t"/>
              <a:pathLst>
                <a:path extrusionOk="0" h="1633" w="3506">
                  <a:moveTo>
                    <a:pt x="3450" y="1"/>
                  </a:moveTo>
                  <a:cubicBezTo>
                    <a:pt x="3446" y="1"/>
                    <a:pt x="3441" y="1"/>
                    <a:pt x="3437" y="3"/>
                  </a:cubicBezTo>
                  <a:cubicBezTo>
                    <a:pt x="3297" y="67"/>
                    <a:pt x="3166" y="164"/>
                    <a:pt x="3034" y="236"/>
                  </a:cubicBezTo>
                  <a:cubicBezTo>
                    <a:pt x="2899" y="313"/>
                    <a:pt x="2763" y="389"/>
                    <a:pt x="2627" y="465"/>
                  </a:cubicBezTo>
                  <a:cubicBezTo>
                    <a:pt x="2360" y="614"/>
                    <a:pt x="2088" y="749"/>
                    <a:pt x="1808" y="877"/>
                  </a:cubicBezTo>
                  <a:cubicBezTo>
                    <a:pt x="1240" y="1135"/>
                    <a:pt x="651" y="1318"/>
                    <a:pt x="61" y="1521"/>
                  </a:cubicBezTo>
                  <a:cubicBezTo>
                    <a:pt x="0" y="1550"/>
                    <a:pt x="25" y="1632"/>
                    <a:pt x="82" y="1632"/>
                  </a:cubicBezTo>
                  <a:cubicBezTo>
                    <a:pt x="85" y="1632"/>
                    <a:pt x="88" y="1632"/>
                    <a:pt x="91" y="1632"/>
                  </a:cubicBezTo>
                  <a:cubicBezTo>
                    <a:pt x="701" y="1509"/>
                    <a:pt x="1300" y="1263"/>
                    <a:pt x="1864" y="1004"/>
                  </a:cubicBezTo>
                  <a:cubicBezTo>
                    <a:pt x="2148" y="872"/>
                    <a:pt x="2423" y="732"/>
                    <a:pt x="2695" y="580"/>
                  </a:cubicBezTo>
                  <a:cubicBezTo>
                    <a:pt x="2835" y="499"/>
                    <a:pt x="2975" y="414"/>
                    <a:pt x="3106" y="325"/>
                  </a:cubicBezTo>
                  <a:cubicBezTo>
                    <a:pt x="3238" y="249"/>
                    <a:pt x="3361" y="160"/>
                    <a:pt x="3480" y="62"/>
                  </a:cubicBezTo>
                  <a:cubicBezTo>
                    <a:pt x="3506" y="36"/>
                    <a:pt x="3480" y="1"/>
                    <a:pt x="345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
            <p:cNvSpPr/>
            <p:nvPr/>
          </p:nvSpPr>
          <p:spPr>
            <a:xfrm>
              <a:off x="8606620" y="-303419"/>
              <a:ext cx="330502" cy="168403"/>
            </a:xfrm>
            <a:custGeom>
              <a:rect b="b" l="l" r="r" t="t"/>
              <a:pathLst>
                <a:path extrusionOk="0" h="1870" w="3670">
                  <a:moveTo>
                    <a:pt x="74" y="0"/>
                  </a:moveTo>
                  <a:cubicBezTo>
                    <a:pt x="34" y="0"/>
                    <a:pt x="0" y="54"/>
                    <a:pt x="36" y="82"/>
                  </a:cubicBezTo>
                  <a:cubicBezTo>
                    <a:pt x="554" y="528"/>
                    <a:pt x="1211" y="803"/>
                    <a:pt x="1856" y="999"/>
                  </a:cubicBezTo>
                  <a:cubicBezTo>
                    <a:pt x="2174" y="1092"/>
                    <a:pt x="2496" y="1181"/>
                    <a:pt x="2802" y="1308"/>
                  </a:cubicBezTo>
                  <a:cubicBezTo>
                    <a:pt x="3103" y="1435"/>
                    <a:pt x="3378" y="1622"/>
                    <a:pt x="3607" y="1860"/>
                  </a:cubicBezTo>
                  <a:cubicBezTo>
                    <a:pt x="3614" y="1867"/>
                    <a:pt x="3622" y="1870"/>
                    <a:pt x="3629" y="1870"/>
                  </a:cubicBezTo>
                  <a:cubicBezTo>
                    <a:pt x="3652" y="1870"/>
                    <a:pt x="3669" y="1839"/>
                    <a:pt x="3650" y="1813"/>
                  </a:cubicBezTo>
                  <a:cubicBezTo>
                    <a:pt x="3260" y="1312"/>
                    <a:pt x="2585" y="1105"/>
                    <a:pt x="2008" y="914"/>
                  </a:cubicBezTo>
                  <a:cubicBezTo>
                    <a:pt x="1673" y="812"/>
                    <a:pt x="1347" y="685"/>
                    <a:pt x="1029" y="536"/>
                  </a:cubicBezTo>
                  <a:cubicBezTo>
                    <a:pt x="702" y="384"/>
                    <a:pt x="401" y="193"/>
                    <a:pt x="95" y="6"/>
                  </a:cubicBezTo>
                  <a:cubicBezTo>
                    <a:pt x="88" y="2"/>
                    <a:pt x="81" y="0"/>
                    <a:pt x="7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
            <p:cNvSpPr/>
            <p:nvPr/>
          </p:nvSpPr>
          <p:spPr>
            <a:xfrm>
              <a:off x="8685868" y="-140241"/>
              <a:ext cx="134002" cy="12878"/>
            </a:xfrm>
            <a:custGeom>
              <a:rect b="b" l="l" r="r" t="t"/>
              <a:pathLst>
                <a:path extrusionOk="0" h="143" w="1488">
                  <a:moveTo>
                    <a:pt x="1446" y="1"/>
                  </a:moveTo>
                  <a:cubicBezTo>
                    <a:pt x="1445" y="1"/>
                    <a:pt x="1443" y="1"/>
                    <a:pt x="1442" y="1"/>
                  </a:cubicBezTo>
                  <a:cubicBezTo>
                    <a:pt x="1209" y="31"/>
                    <a:pt x="980" y="52"/>
                    <a:pt x="747" y="60"/>
                  </a:cubicBezTo>
                  <a:cubicBezTo>
                    <a:pt x="641" y="66"/>
                    <a:pt x="536" y="68"/>
                    <a:pt x="431" y="68"/>
                  </a:cubicBezTo>
                  <a:cubicBezTo>
                    <a:pt x="303" y="68"/>
                    <a:pt x="175" y="65"/>
                    <a:pt x="47" y="60"/>
                  </a:cubicBezTo>
                  <a:cubicBezTo>
                    <a:pt x="0" y="60"/>
                    <a:pt x="0" y="132"/>
                    <a:pt x="47" y="132"/>
                  </a:cubicBezTo>
                  <a:cubicBezTo>
                    <a:pt x="175" y="139"/>
                    <a:pt x="304" y="143"/>
                    <a:pt x="432" y="143"/>
                  </a:cubicBezTo>
                  <a:cubicBezTo>
                    <a:pt x="774" y="143"/>
                    <a:pt x="1114" y="118"/>
                    <a:pt x="1451" y="69"/>
                  </a:cubicBezTo>
                  <a:cubicBezTo>
                    <a:pt x="1488" y="61"/>
                    <a:pt x="1481" y="1"/>
                    <a:pt x="144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
            <p:cNvSpPr/>
            <p:nvPr/>
          </p:nvSpPr>
          <p:spPr>
            <a:xfrm>
              <a:off x="8720989" y="-160143"/>
              <a:ext cx="37103" cy="9006"/>
            </a:xfrm>
            <a:custGeom>
              <a:rect b="b" l="l" r="r" t="t"/>
              <a:pathLst>
                <a:path extrusionOk="0" h="100" w="412">
                  <a:moveTo>
                    <a:pt x="376" y="1"/>
                  </a:moveTo>
                  <a:cubicBezTo>
                    <a:pt x="374" y="1"/>
                    <a:pt x="372" y="1"/>
                    <a:pt x="369" y="1"/>
                  </a:cubicBezTo>
                  <a:cubicBezTo>
                    <a:pt x="306" y="17"/>
                    <a:pt x="242" y="24"/>
                    <a:pt x="179" y="24"/>
                  </a:cubicBezTo>
                  <a:cubicBezTo>
                    <a:pt x="136" y="24"/>
                    <a:pt x="94" y="21"/>
                    <a:pt x="51" y="14"/>
                  </a:cubicBezTo>
                  <a:cubicBezTo>
                    <a:pt x="48" y="13"/>
                    <a:pt x="44" y="13"/>
                    <a:pt x="41" y="13"/>
                  </a:cubicBezTo>
                  <a:cubicBezTo>
                    <a:pt x="23" y="13"/>
                    <a:pt x="8" y="22"/>
                    <a:pt x="5" y="40"/>
                  </a:cubicBezTo>
                  <a:cubicBezTo>
                    <a:pt x="0" y="61"/>
                    <a:pt x="13" y="78"/>
                    <a:pt x="30" y="82"/>
                  </a:cubicBezTo>
                  <a:cubicBezTo>
                    <a:pt x="78" y="94"/>
                    <a:pt x="128" y="100"/>
                    <a:pt x="176" y="100"/>
                  </a:cubicBezTo>
                  <a:cubicBezTo>
                    <a:pt x="248" y="100"/>
                    <a:pt x="318" y="88"/>
                    <a:pt x="386" y="65"/>
                  </a:cubicBezTo>
                  <a:cubicBezTo>
                    <a:pt x="403" y="61"/>
                    <a:pt x="412" y="44"/>
                    <a:pt x="408" y="27"/>
                  </a:cubicBezTo>
                  <a:cubicBezTo>
                    <a:pt x="404" y="12"/>
                    <a:pt x="391" y="1"/>
                    <a:pt x="3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
            <p:cNvSpPr/>
            <p:nvPr/>
          </p:nvSpPr>
          <p:spPr>
            <a:xfrm>
              <a:off x="8686228" y="-200667"/>
              <a:ext cx="29448" cy="12157"/>
            </a:xfrm>
            <a:custGeom>
              <a:rect b="b" l="l" r="r" t="t"/>
              <a:pathLst>
                <a:path extrusionOk="0" h="135" w="327">
                  <a:moveTo>
                    <a:pt x="41" y="1"/>
                  </a:moveTo>
                  <a:cubicBezTo>
                    <a:pt x="23" y="1"/>
                    <a:pt x="8" y="10"/>
                    <a:pt x="5" y="27"/>
                  </a:cubicBezTo>
                  <a:cubicBezTo>
                    <a:pt x="0" y="44"/>
                    <a:pt x="13" y="65"/>
                    <a:pt x="30" y="70"/>
                  </a:cubicBezTo>
                  <a:cubicBezTo>
                    <a:pt x="115" y="91"/>
                    <a:pt x="195" y="112"/>
                    <a:pt x="280" y="133"/>
                  </a:cubicBezTo>
                  <a:cubicBezTo>
                    <a:pt x="283" y="134"/>
                    <a:pt x="285" y="134"/>
                    <a:pt x="287" y="134"/>
                  </a:cubicBezTo>
                  <a:cubicBezTo>
                    <a:pt x="302" y="134"/>
                    <a:pt x="315" y="123"/>
                    <a:pt x="323" y="108"/>
                  </a:cubicBezTo>
                  <a:cubicBezTo>
                    <a:pt x="327" y="91"/>
                    <a:pt x="314" y="70"/>
                    <a:pt x="297" y="65"/>
                  </a:cubicBezTo>
                  <a:cubicBezTo>
                    <a:pt x="217" y="44"/>
                    <a:pt x="132" y="19"/>
                    <a:pt x="51" y="2"/>
                  </a:cubicBezTo>
                  <a:cubicBezTo>
                    <a:pt x="48" y="1"/>
                    <a:pt x="44"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
            <p:cNvSpPr/>
            <p:nvPr/>
          </p:nvSpPr>
          <p:spPr>
            <a:xfrm>
              <a:off x="8546014" y="-349887"/>
              <a:ext cx="67451" cy="105995"/>
            </a:xfrm>
            <a:custGeom>
              <a:rect b="b" l="l" r="r" t="t"/>
              <a:pathLst>
                <a:path extrusionOk="0" h="1177" w="749">
                  <a:moveTo>
                    <a:pt x="229" y="0"/>
                  </a:moveTo>
                  <a:cubicBezTo>
                    <a:pt x="217" y="0"/>
                    <a:pt x="206" y="5"/>
                    <a:pt x="200" y="17"/>
                  </a:cubicBezTo>
                  <a:cubicBezTo>
                    <a:pt x="1" y="450"/>
                    <a:pt x="260" y="1010"/>
                    <a:pt x="692" y="1175"/>
                  </a:cubicBezTo>
                  <a:cubicBezTo>
                    <a:pt x="695" y="1176"/>
                    <a:pt x="698" y="1177"/>
                    <a:pt x="701" y="1177"/>
                  </a:cubicBezTo>
                  <a:cubicBezTo>
                    <a:pt x="730" y="1177"/>
                    <a:pt x="748" y="1123"/>
                    <a:pt x="718" y="1112"/>
                  </a:cubicBezTo>
                  <a:cubicBezTo>
                    <a:pt x="518" y="1027"/>
                    <a:pt x="361" y="870"/>
                    <a:pt x="276" y="671"/>
                  </a:cubicBezTo>
                  <a:cubicBezTo>
                    <a:pt x="192" y="471"/>
                    <a:pt x="187" y="246"/>
                    <a:pt x="264" y="43"/>
                  </a:cubicBezTo>
                  <a:cubicBezTo>
                    <a:pt x="272" y="18"/>
                    <a:pt x="250" y="0"/>
                    <a:pt x="2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
            <p:cNvSpPr/>
            <p:nvPr/>
          </p:nvSpPr>
          <p:spPr>
            <a:xfrm>
              <a:off x="8607160" y="-375553"/>
              <a:ext cx="29268" cy="29898"/>
            </a:xfrm>
            <a:custGeom>
              <a:rect b="b" l="l" r="r" t="t"/>
              <a:pathLst>
                <a:path extrusionOk="0" h="332" w="325">
                  <a:moveTo>
                    <a:pt x="272" y="1"/>
                  </a:moveTo>
                  <a:cubicBezTo>
                    <a:pt x="266" y="1"/>
                    <a:pt x="261" y="2"/>
                    <a:pt x="255" y="5"/>
                  </a:cubicBezTo>
                  <a:cubicBezTo>
                    <a:pt x="196" y="35"/>
                    <a:pt x="145" y="73"/>
                    <a:pt x="102" y="124"/>
                  </a:cubicBezTo>
                  <a:cubicBezTo>
                    <a:pt x="64" y="175"/>
                    <a:pt x="30" y="230"/>
                    <a:pt x="9" y="290"/>
                  </a:cubicBezTo>
                  <a:cubicBezTo>
                    <a:pt x="0" y="312"/>
                    <a:pt x="24" y="331"/>
                    <a:pt x="44" y="331"/>
                  </a:cubicBezTo>
                  <a:cubicBezTo>
                    <a:pt x="55" y="331"/>
                    <a:pt x="64" y="326"/>
                    <a:pt x="68" y="315"/>
                  </a:cubicBezTo>
                  <a:cubicBezTo>
                    <a:pt x="89" y="264"/>
                    <a:pt x="119" y="213"/>
                    <a:pt x="157" y="171"/>
                  </a:cubicBezTo>
                  <a:cubicBezTo>
                    <a:pt x="196" y="133"/>
                    <a:pt x="242" y="95"/>
                    <a:pt x="289" y="65"/>
                  </a:cubicBezTo>
                  <a:cubicBezTo>
                    <a:pt x="325" y="47"/>
                    <a:pt x="303" y="1"/>
                    <a:pt x="27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
            <p:cNvSpPr/>
            <p:nvPr/>
          </p:nvSpPr>
          <p:spPr>
            <a:xfrm>
              <a:off x="8867597" y="-314946"/>
              <a:ext cx="65740" cy="86273"/>
            </a:xfrm>
            <a:custGeom>
              <a:rect b="b" l="l" r="r" t="t"/>
              <a:pathLst>
                <a:path extrusionOk="0" h="958" w="730">
                  <a:moveTo>
                    <a:pt x="134" y="0"/>
                  </a:moveTo>
                  <a:cubicBezTo>
                    <a:pt x="102" y="0"/>
                    <a:pt x="68" y="6"/>
                    <a:pt x="35" y="20"/>
                  </a:cubicBezTo>
                  <a:cubicBezTo>
                    <a:pt x="0" y="35"/>
                    <a:pt x="8" y="89"/>
                    <a:pt x="41" y="89"/>
                  </a:cubicBezTo>
                  <a:cubicBezTo>
                    <a:pt x="45" y="89"/>
                    <a:pt x="48" y="89"/>
                    <a:pt x="52" y="87"/>
                  </a:cubicBezTo>
                  <a:cubicBezTo>
                    <a:pt x="79" y="80"/>
                    <a:pt x="104" y="76"/>
                    <a:pt x="129" y="76"/>
                  </a:cubicBezTo>
                  <a:cubicBezTo>
                    <a:pt x="277" y="76"/>
                    <a:pt x="388" y="207"/>
                    <a:pt x="446" y="338"/>
                  </a:cubicBezTo>
                  <a:cubicBezTo>
                    <a:pt x="489" y="435"/>
                    <a:pt x="519" y="537"/>
                    <a:pt x="552" y="635"/>
                  </a:cubicBezTo>
                  <a:cubicBezTo>
                    <a:pt x="586" y="732"/>
                    <a:pt x="625" y="834"/>
                    <a:pt x="658" y="936"/>
                  </a:cubicBezTo>
                  <a:cubicBezTo>
                    <a:pt x="664" y="951"/>
                    <a:pt x="676" y="957"/>
                    <a:pt x="689" y="957"/>
                  </a:cubicBezTo>
                  <a:cubicBezTo>
                    <a:pt x="709" y="957"/>
                    <a:pt x="730" y="942"/>
                    <a:pt x="722" y="919"/>
                  </a:cubicBezTo>
                  <a:cubicBezTo>
                    <a:pt x="680" y="800"/>
                    <a:pt x="642" y="677"/>
                    <a:pt x="599" y="558"/>
                  </a:cubicBezTo>
                  <a:cubicBezTo>
                    <a:pt x="569" y="444"/>
                    <a:pt x="527" y="338"/>
                    <a:pt x="472" y="232"/>
                  </a:cubicBezTo>
                  <a:cubicBezTo>
                    <a:pt x="406" y="114"/>
                    <a:pt x="276" y="0"/>
                    <a:pt x="13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
            <p:cNvSpPr/>
            <p:nvPr/>
          </p:nvSpPr>
          <p:spPr>
            <a:xfrm>
              <a:off x="8864986" y="-289101"/>
              <a:ext cx="32150" cy="38904"/>
            </a:xfrm>
            <a:custGeom>
              <a:rect b="b" l="l" r="r" t="t"/>
              <a:pathLst>
                <a:path extrusionOk="0" h="432" w="357">
                  <a:moveTo>
                    <a:pt x="54" y="1"/>
                  </a:moveTo>
                  <a:cubicBezTo>
                    <a:pt x="25" y="1"/>
                    <a:pt x="0" y="42"/>
                    <a:pt x="26" y="68"/>
                  </a:cubicBezTo>
                  <a:cubicBezTo>
                    <a:pt x="81" y="114"/>
                    <a:pt x="132" y="169"/>
                    <a:pt x="179" y="225"/>
                  </a:cubicBezTo>
                  <a:cubicBezTo>
                    <a:pt x="221" y="284"/>
                    <a:pt x="259" y="348"/>
                    <a:pt x="289" y="415"/>
                  </a:cubicBezTo>
                  <a:cubicBezTo>
                    <a:pt x="294" y="427"/>
                    <a:pt x="304" y="431"/>
                    <a:pt x="315" y="431"/>
                  </a:cubicBezTo>
                  <a:cubicBezTo>
                    <a:pt x="335" y="431"/>
                    <a:pt x="357" y="413"/>
                    <a:pt x="348" y="390"/>
                  </a:cubicBezTo>
                  <a:cubicBezTo>
                    <a:pt x="318" y="314"/>
                    <a:pt x="280" y="246"/>
                    <a:pt x="234" y="178"/>
                  </a:cubicBezTo>
                  <a:cubicBezTo>
                    <a:pt x="187" y="114"/>
                    <a:pt x="132" y="55"/>
                    <a:pt x="68" y="4"/>
                  </a:cubicBezTo>
                  <a:cubicBezTo>
                    <a:pt x="64" y="2"/>
                    <a:pt x="59" y="1"/>
                    <a:pt x="5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
            <p:cNvSpPr/>
            <p:nvPr/>
          </p:nvSpPr>
          <p:spPr>
            <a:xfrm>
              <a:off x="8687939" y="-398877"/>
              <a:ext cx="115721" cy="78078"/>
            </a:xfrm>
            <a:custGeom>
              <a:rect b="b" l="l" r="r" t="t"/>
              <a:pathLst>
                <a:path extrusionOk="0" h="867" w="1285">
                  <a:moveTo>
                    <a:pt x="55" y="1"/>
                  </a:moveTo>
                  <a:cubicBezTo>
                    <a:pt x="14" y="1"/>
                    <a:pt x="1" y="66"/>
                    <a:pt x="45" y="74"/>
                  </a:cubicBezTo>
                  <a:cubicBezTo>
                    <a:pt x="520" y="167"/>
                    <a:pt x="936" y="447"/>
                    <a:pt x="1203" y="850"/>
                  </a:cubicBezTo>
                  <a:cubicBezTo>
                    <a:pt x="1211" y="862"/>
                    <a:pt x="1222" y="867"/>
                    <a:pt x="1234" y="867"/>
                  </a:cubicBezTo>
                  <a:cubicBezTo>
                    <a:pt x="1259" y="867"/>
                    <a:pt x="1284" y="842"/>
                    <a:pt x="1267" y="816"/>
                  </a:cubicBezTo>
                  <a:cubicBezTo>
                    <a:pt x="995" y="387"/>
                    <a:pt x="558" y="91"/>
                    <a:pt x="62" y="1"/>
                  </a:cubicBezTo>
                  <a:cubicBezTo>
                    <a:pt x="59" y="1"/>
                    <a:pt x="57" y="1"/>
                    <a:pt x="5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
            <p:cNvSpPr/>
            <p:nvPr/>
          </p:nvSpPr>
          <p:spPr>
            <a:xfrm>
              <a:off x="8692712" y="-359613"/>
              <a:ext cx="78888" cy="46378"/>
            </a:xfrm>
            <a:custGeom>
              <a:rect b="b" l="l" r="r" t="t"/>
              <a:pathLst>
                <a:path extrusionOk="0" h="515" w="876">
                  <a:moveTo>
                    <a:pt x="49" y="1"/>
                  </a:moveTo>
                  <a:cubicBezTo>
                    <a:pt x="11" y="1"/>
                    <a:pt x="0" y="63"/>
                    <a:pt x="43" y="74"/>
                  </a:cubicBezTo>
                  <a:cubicBezTo>
                    <a:pt x="183" y="117"/>
                    <a:pt x="319" y="172"/>
                    <a:pt x="450" y="244"/>
                  </a:cubicBezTo>
                  <a:cubicBezTo>
                    <a:pt x="577" y="316"/>
                    <a:pt x="700" y="401"/>
                    <a:pt x="806" y="503"/>
                  </a:cubicBezTo>
                  <a:cubicBezTo>
                    <a:pt x="814" y="511"/>
                    <a:pt x="822" y="515"/>
                    <a:pt x="830" y="515"/>
                  </a:cubicBezTo>
                  <a:cubicBezTo>
                    <a:pt x="854" y="515"/>
                    <a:pt x="875" y="482"/>
                    <a:pt x="853" y="456"/>
                  </a:cubicBezTo>
                  <a:cubicBezTo>
                    <a:pt x="637" y="240"/>
                    <a:pt x="365" y="62"/>
                    <a:pt x="60" y="2"/>
                  </a:cubicBezTo>
                  <a:cubicBezTo>
                    <a:pt x="56" y="1"/>
                    <a:pt x="53" y="1"/>
                    <a:pt x="4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
            <p:cNvSpPr/>
            <p:nvPr/>
          </p:nvSpPr>
          <p:spPr>
            <a:xfrm>
              <a:off x="8805370" y="149733"/>
              <a:ext cx="32330" cy="110317"/>
            </a:xfrm>
            <a:custGeom>
              <a:rect b="b" l="l" r="r" t="t"/>
              <a:pathLst>
                <a:path extrusionOk="0" h="1225" w="359">
                  <a:moveTo>
                    <a:pt x="160" y="0"/>
                  </a:moveTo>
                  <a:cubicBezTo>
                    <a:pt x="151" y="0"/>
                    <a:pt x="142" y="5"/>
                    <a:pt x="136" y="17"/>
                  </a:cubicBezTo>
                  <a:cubicBezTo>
                    <a:pt x="39" y="208"/>
                    <a:pt x="1" y="424"/>
                    <a:pt x="30" y="636"/>
                  </a:cubicBezTo>
                  <a:cubicBezTo>
                    <a:pt x="52" y="853"/>
                    <a:pt x="141" y="1052"/>
                    <a:pt x="285" y="1213"/>
                  </a:cubicBezTo>
                  <a:cubicBezTo>
                    <a:pt x="293" y="1221"/>
                    <a:pt x="301" y="1224"/>
                    <a:pt x="309" y="1224"/>
                  </a:cubicBezTo>
                  <a:cubicBezTo>
                    <a:pt x="336" y="1224"/>
                    <a:pt x="359" y="1187"/>
                    <a:pt x="336" y="1158"/>
                  </a:cubicBezTo>
                  <a:cubicBezTo>
                    <a:pt x="213" y="1005"/>
                    <a:pt x="128" y="823"/>
                    <a:pt x="103" y="628"/>
                  </a:cubicBezTo>
                  <a:cubicBezTo>
                    <a:pt x="77" y="429"/>
                    <a:pt x="107" y="229"/>
                    <a:pt x="196" y="47"/>
                  </a:cubicBezTo>
                  <a:cubicBezTo>
                    <a:pt x="205" y="24"/>
                    <a:pt x="181" y="0"/>
                    <a:pt x="16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
            <p:cNvSpPr/>
            <p:nvPr/>
          </p:nvSpPr>
          <p:spPr>
            <a:xfrm>
              <a:off x="8845174" y="221957"/>
              <a:ext cx="39984" cy="23054"/>
            </a:xfrm>
            <a:custGeom>
              <a:rect b="b" l="l" r="r" t="t"/>
              <a:pathLst>
                <a:path extrusionOk="0" h="256" w="444">
                  <a:moveTo>
                    <a:pt x="42" y="0"/>
                  </a:moveTo>
                  <a:cubicBezTo>
                    <a:pt x="21" y="0"/>
                    <a:pt x="1" y="24"/>
                    <a:pt x="13" y="51"/>
                  </a:cubicBezTo>
                  <a:cubicBezTo>
                    <a:pt x="75" y="176"/>
                    <a:pt x="201" y="256"/>
                    <a:pt x="338" y="256"/>
                  </a:cubicBezTo>
                  <a:cubicBezTo>
                    <a:pt x="360" y="256"/>
                    <a:pt x="381" y="254"/>
                    <a:pt x="403" y="250"/>
                  </a:cubicBezTo>
                  <a:cubicBezTo>
                    <a:pt x="444" y="246"/>
                    <a:pt x="437" y="182"/>
                    <a:pt x="398" y="182"/>
                  </a:cubicBezTo>
                  <a:cubicBezTo>
                    <a:pt x="397" y="182"/>
                    <a:pt x="396" y="182"/>
                    <a:pt x="394" y="182"/>
                  </a:cubicBezTo>
                  <a:cubicBezTo>
                    <a:pt x="381" y="184"/>
                    <a:pt x="368" y="185"/>
                    <a:pt x="355" y="185"/>
                  </a:cubicBezTo>
                  <a:cubicBezTo>
                    <a:pt x="303" y="185"/>
                    <a:pt x="252" y="172"/>
                    <a:pt x="208" y="148"/>
                  </a:cubicBezTo>
                  <a:cubicBezTo>
                    <a:pt x="148" y="119"/>
                    <a:pt x="102" y="72"/>
                    <a:pt x="68" y="17"/>
                  </a:cubicBezTo>
                  <a:cubicBezTo>
                    <a:pt x="61" y="5"/>
                    <a:pt x="52" y="0"/>
                    <a:pt x="4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
            <p:cNvSpPr/>
            <p:nvPr/>
          </p:nvSpPr>
          <p:spPr>
            <a:xfrm>
              <a:off x="8934417" y="281303"/>
              <a:ext cx="157866" cy="75736"/>
            </a:xfrm>
            <a:custGeom>
              <a:rect b="b" l="l" r="r" t="t"/>
              <a:pathLst>
                <a:path extrusionOk="0" h="841" w="1753">
                  <a:moveTo>
                    <a:pt x="1705" y="1"/>
                  </a:moveTo>
                  <a:cubicBezTo>
                    <a:pt x="1689" y="1"/>
                    <a:pt x="1673" y="9"/>
                    <a:pt x="1668" y="28"/>
                  </a:cubicBezTo>
                  <a:cubicBezTo>
                    <a:pt x="1613" y="210"/>
                    <a:pt x="1511" y="376"/>
                    <a:pt x="1371" y="507"/>
                  </a:cubicBezTo>
                  <a:cubicBezTo>
                    <a:pt x="1231" y="630"/>
                    <a:pt x="1062" y="715"/>
                    <a:pt x="879" y="745"/>
                  </a:cubicBezTo>
                  <a:cubicBezTo>
                    <a:pt x="836" y="753"/>
                    <a:pt x="791" y="757"/>
                    <a:pt x="745" y="757"/>
                  </a:cubicBezTo>
                  <a:cubicBezTo>
                    <a:pt x="450" y="757"/>
                    <a:pt x="135" y="592"/>
                    <a:pt x="69" y="287"/>
                  </a:cubicBezTo>
                  <a:cubicBezTo>
                    <a:pt x="67" y="269"/>
                    <a:pt x="55" y="262"/>
                    <a:pt x="42" y="262"/>
                  </a:cubicBezTo>
                  <a:cubicBezTo>
                    <a:pt x="23" y="262"/>
                    <a:pt x="1" y="278"/>
                    <a:pt x="6" y="304"/>
                  </a:cubicBezTo>
                  <a:cubicBezTo>
                    <a:pt x="63" y="648"/>
                    <a:pt x="424" y="841"/>
                    <a:pt x="753" y="841"/>
                  </a:cubicBezTo>
                  <a:cubicBezTo>
                    <a:pt x="789" y="841"/>
                    <a:pt x="824" y="838"/>
                    <a:pt x="858" y="834"/>
                  </a:cubicBezTo>
                  <a:cubicBezTo>
                    <a:pt x="1261" y="779"/>
                    <a:pt x="1660" y="456"/>
                    <a:pt x="1745" y="49"/>
                  </a:cubicBezTo>
                  <a:cubicBezTo>
                    <a:pt x="1752" y="19"/>
                    <a:pt x="1728" y="1"/>
                    <a:pt x="17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
            <p:cNvSpPr/>
            <p:nvPr/>
          </p:nvSpPr>
          <p:spPr>
            <a:xfrm>
              <a:off x="9002498" y="271217"/>
              <a:ext cx="61778" cy="49710"/>
            </a:xfrm>
            <a:custGeom>
              <a:rect b="b" l="l" r="r" t="t"/>
              <a:pathLst>
                <a:path extrusionOk="0" h="552" w="686">
                  <a:moveTo>
                    <a:pt x="644" y="1"/>
                  </a:moveTo>
                  <a:cubicBezTo>
                    <a:pt x="628" y="1"/>
                    <a:pt x="613" y="8"/>
                    <a:pt x="611" y="25"/>
                  </a:cubicBezTo>
                  <a:cubicBezTo>
                    <a:pt x="570" y="290"/>
                    <a:pt x="342" y="484"/>
                    <a:pt x="80" y="484"/>
                  </a:cubicBezTo>
                  <a:cubicBezTo>
                    <a:pt x="69" y="484"/>
                    <a:pt x="58" y="484"/>
                    <a:pt x="47" y="483"/>
                  </a:cubicBezTo>
                  <a:cubicBezTo>
                    <a:pt x="9" y="483"/>
                    <a:pt x="0" y="543"/>
                    <a:pt x="38" y="547"/>
                  </a:cubicBezTo>
                  <a:cubicBezTo>
                    <a:pt x="62" y="550"/>
                    <a:pt x="85" y="552"/>
                    <a:pt x="109" y="552"/>
                  </a:cubicBezTo>
                  <a:cubicBezTo>
                    <a:pt x="390" y="552"/>
                    <a:pt x="660" y="324"/>
                    <a:pt x="683" y="34"/>
                  </a:cubicBezTo>
                  <a:cubicBezTo>
                    <a:pt x="686" y="13"/>
                    <a:pt x="664" y="1"/>
                    <a:pt x="64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
            <p:cNvSpPr/>
            <p:nvPr/>
          </p:nvSpPr>
          <p:spPr>
            <a:xfrm>
              <a:off x="9051308" y="30772"/>
              <a:ext cx="61688" cy="124816"/>
            </a:xfrm>
            <a:custGeom>
              <a:rect b="b" l="l" r="r" t="t"/>
              <a:pathLst>
                <a:path extrusionOk="0" h="1386" w="685">
                  <a:moveTo>
                    <a:pt x="59" y="0"/>
                  </a:moveTo>
                  <a:cubicBezTo>
                    <a:pt x="22" y="0"/>
                    <a:pt x="1" y="59"/>
                    <a:pt x="39" y="74"/>
                  </a:cubicBezTo>
                  <a:cubicBezTo>
                    <a:pt x="264" y="172"/>
                    <a:pt x="434" y="358"/>
                    <a:pt x="514" y="592"/>
                  </a:cubicBezTo>
                  <a:cubicBezTo>
                    <a:pt x="595" y="829"/>
                    <a:pt x="578" y="1168"/>
                    <a:pt x="341" y="1317"/>
                  </a:cubicBezTo>
                  <a:cubicBezTo>
                    <a:pt x="304" y="1339"/>
                    <a:pt x="327" y="1385"/>
                    <a:pt x="361" y="1385"/>
                  </a:cubicBezTo>
                  <a:cubicBezTo>
                    <a:pt x="366" y="1385"/>
                    <a:pt x="372" y="1384"/>
                    <a:pt x="379" y="1381"/>
                  </a:cubicBezTo>
                  <a:cubicBezTo>
                    <a:pt x="642" y="1232"/>
                    <a:pt x="684" y="859"/>
                    <a:pt x="603" y="592"/>
                  </a:cubicBezTo>
                  <a:cubicBezTo>
                    <a:pt x="523" y="324"/>
                    <a:pt x="328" y="108"/>
                    <a:pt x="69" y="2"/>
                  </a:cubicBezTo>
                  <a:cubicBezTo>
                    <a:pt x="65" y="1"/>
                    <a:pt x="62" y="0"/>
                    <a:pt x="5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
            <p:cNvSpPr/>
            <p:nvPr/>
          </p:nvSpPr>
          <p:spPr>
            <a:xfrm>
              <a:off x="9038340" y="90838"/>
              <a:ext cx="8195" cy="53223"/>
            </a:xfrm>
            <a:custGeom>
              <a:rect b="b" l="l" r="r" t="t"/>
              <a:pathLst>
                <a:path extrusionOk="0" h="591" w="91">
                  <a:moveTo>
                    <a:pt x="37" y="1"/>
                  </a:moveTo>
                  <a:cubicBezTo>
                    <a:pt x="19" y="1"/>
                    <a:pt x="1" y="14"/>
                    <a:pt x="1" y="39"/>
                  </a:cubicBezTo>
                  <a:cubicBezTo>
                    <a:pt x="9" y="213"/>
                    <a:pt x="9" y="387"/>
                    <a:pt x="5" y="557"/>
                  </a:cubicBezTo>
                  <a:cubicBezTo>
                    <a:pt x="5" y="574"/>
                    <a:pt x="18" y="591"/>
                    <a:pt x="35" y="591"/>
                  </a:cubicBezTo>
                  <a:cubicBezTo>
                    <a:pt x="52" y="591"/>
                    <a:pt x="69" y="574"/>
                    <a:pt x="69" y="557"/>
                  </a:cubicBezTo>
                  <a:cubicBezTo>
                    <a:pt x="90" y="387"/>
                    <a:pt x="90" y="213"/>
                    <a:pt x="73" y="39"/>
                  </a:cubicBezTo>
                  <a:cubicBezTo>
                    <a:pt x="73" y="14"/>
                    <a:pt x="55" y="1"/>
                    <a:pt x="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
            <p:cNvSpPr/>
            <p:nvPr/>
          </p:nvSpPr>
          <p:spPr>
            <a:xfrm>
              <a:off x="8894794" y="26719"/>
              <a:ext cx="40165" cy="130490"/>
            </a:xfrm>
            <a:custGeom>
              <a:rect b="b" l="l" r="r" t="t"/>
              <a:pathLst>
                <a:path extrusionOk="0" h="1449" w="446">
                  <a:moveTo>
                    <a:pt x="405" y="0"/>
                  </a:moveTo>
                  <a:cubicBezTo>
                    <a:pt x="395" y="0"/>
                    <a:pt x="385" y="4"/>
                    <a:pt x="378" y="13"/>
                  </a:cubicBezTo>
                  <a:cubicBezTo>
                    <a:pt x="306" y="132"/>
                    <a:pt x="242" y="259"/>
                    <a:pt x="187" y="386"/>
                  </a:cubicBezTo>
                  <a:cubicBezTo>
                    <a:pt x="132" y="505"/>
                    <a:pt x="89" y="632"/>
                    <a:pt x="55" y="760"/>
                  </a:cubicBezTo>
                  <a:cubicBezTo>
                    <a:pt x="0" y="980"/>
                    <a:pt x="13" y="1218"/>
                    <a:pt x="98" y="1434"/>
                  </a:cubicBezTo>
                  <a:cubicBezTo>
                    <a:pt x="102" y="1444"/>
                    <a:pt x="111" y="1448"/>
                    <a:pt x="122" y="1448"/>
                  </a:cubicBezTo>
                  <a:cubicBezTo>
                    <a:pt x="142" y="1448"/>
                    <a:pt x="166" y="1431"/>
                    <a:pt x="157" y="1409"/>
                  </a:cubicBezTo>
                  <a:cubicBezTo>
                    <a:pt x="85" y="1196"/>
                    <a:pt x="77" y="967"/>
                    <a:pt x="136" y="751"/>
                  </a:cubicBezTo>
                  <a:cubicBezTo>
                    <a:pt x="166" y="628"/>
                    <a:pt x="212" y="505"/>
                    <a:pt x="263" y="391"/>
                  </a:cubicBezTo>
                  <a:cubicBezTo>
                    <a:pt x="318" y="276"/>
                    <a:pt x="386" y="166"/>
                    <a:pt x="437" y="47"/>
                  </a:cubicBezTo>
                  <a:cubicBezTo>
                    <a:pt x="446" y="21"/>
                    <a:pt x="426" y="0"/>
                    <a:pt x="405"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
            <p:cNvSpPr/>
            <p:nvPr/>
          </p:nvSpPr>
          <p:spPr>
            <a:xfrm>
              <a:off x="8865346" y="54096"/>
              <a:ext cx="34131" cy="84652"/>
            </a:xfrm>
            <a:custGeom>
              <a:rect b="b" l="l" r="r" t="t"/>
              <a:pathLst>
                <a:path extrusionOk="0" h="940" w="379">
                  <a:moveTo>
                    <a:pt x="330" y="0"/>
                  </a:moveTo>
                  <a:cubicBezTo>
                    <a:pt x="319" y="0"/>
                    <a:pt x="308" y="6"/>
                    <a:pt x="302" y="19"/>
                  </a:cubicBezTo>
                  <a:cubicBezTo>
                    <a:pt x="217" y="154"/>
                    <a:pt x="149" y="299"/>
                    <a:pt x="102" y="447"/>
                  </a:cubicBezTo>
                  <a:cubicBezTo>
                    <a:pt x="52" y="596"/>
                    <a:pt x="18" y="753"/>
                    <a:pt x="1" y="909"/>
                  </a:cubicBezTo>
                  <a:cubicBezTo>
                    <a:pt x="1" y="929"/>
                    <a:pt x="19" y="940"/>
                    <a:pt x="37" y="940"/>
                  </a:cubicBezTo>
                  <a:cubicBezTo>
                    <a:pt x="51" y="940"/>
                    <a:pt x="65" y="933"/>
                    <a:pt x="68" y="918"/>
                  </a:cubicBezTo>
                  <a:cubicBezTo>
                    <a:pt x="107" y="613"/>
                    <a:pt x="208" y="320"/>
                    <a:pt x="361" y="53"/>
                  </a:cubicBezTo>
                  <a:cubicBezTo>
                    <a:pt x="379" y="26"/>
                    <a:pt x="354" y="0"/>
                    <a:pt x="33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
            <p:cNvSpPr/>
            <p:nvPr/>
          </p:nvSpPr>
          <p:spPr>
            <a:xfrm>
              <a:off x="8625261" y="138837"/>
              <a:ext cx="106445" cy="125807"/>
            </a:xfrm>
            <a:custGeom>
              <a:rect b="b" l="l" r="r" t="t"/>
              <a:pathLst>
                <a:path extrusionOk="0" h="1397" w="1182">
                  <a:moveTo>
                    <a:pt x="1138" y="0"/>
                  </a:moveTo>
                  <a:cubicBezTo>
                    <a:pt x="1128" y="0"/>
                    <a:pt x="1119" y="5"/>
                    <a:pt x="1114" y="15"/>
                  </a:cubicBezTo>
                  <a:cubicBezTo>
                    <a:pt x="983" y="299"/>
                    <a:pt x="860" y="588"/>
                    <a:pt x="728" y="872"/>
                  </a:cubicBezTo>
                  <a:cubicBezTo>
                    <a:pt x="669" y="1012"/>
                    <a:pt x="601" y="1169"/>
                    <a:pt x="474" y="1258"/>
                  </a:cubicBezTo>
                  <a:cubicBezTo>
                    <a:pt x="420" y="1294"/>
                    <a:pt x="350" y="1316"/>
                    <a:pt x="283" y="1316"/>
                  </a:cubicBezTo>
                  <a:cubicBezTo>
                    <a:pt x="209" y="1316"/>
                    <a:pt x="137" y="1289"/>
                    <a:pt x="92" y="1224"/>
                  </a:cubicBezTo>
                  <a:cubicBezTo>
                    <a:pt x="83" y="1211"/>
                    <a:pt x="71" y="1206"/>
                    <a:pt x="59" y="1206"/>
                  </a:cubicBezTo>
                  <a:cubicBezTo>
                    <a:pt x="29" y="1206"/>
                    <a:pt x="0" y="1236"/>
                    <a:pt x="24" y="1266"/>
                  </a:cubicBezTo>
                  <a:cubicBezTo>
                    <a:pt x="83" y="1350"/>
                    <a:pt x="179" y="1396"/>
                    <a:pt x="278" y="1396"/>
                  </a:cubicBezTo>
                  <a:cubicBezTo>
                    <a:pt x="299" y="1396"/>
                    <a:pt x="321" y="1394"/>
                    <a:pt x="342" y="1389"/>
                  </a:cubicBezTo>
                  <a:cubicBezTo>
                    <a:pt x="495" y="1364"/>
                    <a:pt x="610" y="1258"/>
                    <a:pt x="686" y="1131"/>
                  </a:cubicBezTo>
                  <a:cubicBezTo>
                    <a:pt x="783" y="969"/>
                    <a:pt x="851" y="787"/>
                    <a:pt x="928" y="613"/>
                  </a:cubicBezTo>
                  <a:cubicBezTo>
                    <a:pt x="1008" y="427"/>
                    <a:pt x="1093" y="240"/>
                    <a:pt x="1169" y="49"/>
                  </a:cubicBezTo>
                  <a:cubicBezTo>
                    <a:pt x="1181" y="23"/>
                    <a:pt x="1158" y="0"/>
                    <a:pt x="11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
            <p:cNvSpPr/>
            <p:nvPr/>
          </p:nvSpPr>
          <p:spPr>
            <a:xfrm>
              <a:off x="8649486" y="172337"/>
              <a:ext cx="33861" cy="37193"/>
            </a:xfrm>
            <a:custGeom>
              <a:rect b="b" l="l" r="r" t="t"/>
              <a:pathLst>
                <a:path extrusionOk="0" h="413" w="376">
                  <a:moveTo>
                    <a:pt x="335" y="0"/>
                  </a:moveTo>
                  <a:cubicBezTo>
                    <a:pt x="321" y="0"/>
                    <a:pt x="307" y="8"/>
                    <a:pt x="302" y="25"/>
                  </a:cubicBezTo>
                  <a:cubicBezTo>
                    <a:pt x="281" y="97"/>
                    <a:pt x="247" y="161"/>
                    <a:pt x="201" y="216"/>
                  </a:cubicBezTo>
                  <a:cubicBezTo>
                    <a:pt x="150" y="267"/>
                    <a:pt x="95" y="313"/>
                    <a:pt x="31" y="347"/>
                  </a:cubicBezTo>
                  <a:cubicBezTo>
                    <a:pt x="0" y="366"/>
                    <a:pt x="14" y="413"/>
                    <a:pt x="45" y="413"/>
                  </a:cubicBezTo>
                  <a:cubicBezTo>
                    <a:pt x="49" y="413"/>
                    <a:pt x="52" y="412"/>
                    <a:pt x="56" y="411"/>
                  </a:cubicBezTo>
                  <a:cubicBezTo>
                    <a:pt x="137" y="381"/>
                    <a:pt x="205" y="330"/>
                    <a:pt x="256" y="267"/>
                  </a:cubicBezTo>
                  <a:cubicBezTo>
                    <a:pt x="311" y="199"/>
                    <a:pt x="349" y="127"/>
                    <a:pt x="370" y="42"/>
                  </a:cubicBezTo>
                  <a:cubicBezTo>
                    <a:pt x="375" y="17"/>
                    <a:pt x="355" y="0"/>
                    <a:pt x="3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
            <p:cNvSpPr/>
            <p:nvPr/>
          </p:nvSpPr>
          <p:spPr>
            <a:xfrm>
              <a:off x="8349515" y="243480"/>
              <a:ext cx="214781" cy="57635"/>
            </a:xfrm>
            <a:custGeom>
              <a:rect b="b" l="l" r="r" t="t"/>
              <a:pathLst>
                <a:path extrusionOk="0" h="640" w="2385">
                  <a:moveTo>
                    <a:pt x="2341" y="0"/>
                  </a:moveTo>
                  <a:cubicBezTo>
                    <a:pt x="2335" y="0"/>
                    <a:pt x="2329" y="2"/>
                    <a:pt x="2323" y="7"/>
                  </a:cubicBezTo>
                  <a:cubicBezTo>
                    <a:pt x="1975" y="232"/>
                    <a:pt x="1593" y="405"/>
                    <a:pt x="1190" y="516"/>
                  </a:cubicBezTo>
                  <a:cubicBezTo>
                    <a:pt x="1076" y="551"/>
                    <a:pt x="959" y="569"/>
                    <a:pt x="841" y="569"/>
                  </a:cubicBezTo>
                  <a:cubicBezTo>
                    <a:pt x="762" y="569"/>
                    <a:pt x="683" y="561"/>
                    <a:pt x="605" y="545"/>
                  </a:cubicBezTo>
                  <a:cubicBezTo>
                    <a:pt x="406" y="503"/>
                    <a:pt x="236" y="397"/>
                    <a:pt x="58" y="299"/>
                  </a:cubicBezTo>
                  <a:cubicBezTo>
                    <a:pt x="55" y="299"/>
                    <a:pt x="52" y="298"/>
                    <a:pt x="49" y="298"/>
                  </a:cubicBezTo>
                  <a:cubicBezTo>
                    <a:pt x="20" y="298"/>
                    <a:pt x="1" y="336"/>
                    <a:pt x="24" y="359"/>
                  </a:cubicBezTo>
                  <a:cubicBezTo>
                    <a:pt x="198" y="473"/>
                    <a:pt x="384" y="562"/>
                    <a:pt x="588" y="618"/>
                  </a:cubicBezTo>
                  <a:cubicBezTo>
                    <a:pt x="669" y="632"/>
                    <a:pt x="751" y="640"/>
                    <a:pt x="833" y="640"/>
                  </a:cubicBezTo>
                  <a:cubicBezTo>
                    <a:pt x="939" y="640"/>
                    <a:pt x="1046" y="627"/>
                    <a:pt x="1152" y="601"/>
                  </a:cubicBezTo>
                  <a:cubicBezTo>
                    <a:pt x="1581" y="490"/>
                    <a:pt x="1988" y="308"/>
                    <a:pt x="2357" y="58"/>
                  </a:cubicBezTo>
                  <a:cubicBezTo>
                    <a:pt x="2384" y="40"/>
                    <a:pt x="2367" y="0"/>
                    <a:pt x="234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
            <p:cNvSpPr/>
            <p:nvPr/>
          </p:nvSpPr>
          <p:spPr>
            <a:xfrm>
              <a:off x="8387788" y="239608"/>
              <a:ext cx="124006" cy="23504"/>
            </a:xfrm>
            <a:custGeom>
              <a:rect b="b" l="l" r="r" t="t"/>
              <a:pathLst>
                <a:path extrusionOk="0" h="261" w="1377">
                  <a:moveTo>
                    <a:pt x="1328" y="1"/>
                  </a:moveTo>
                  <a:cubicBezTo>
                    <a:pt x="1325" y="1"/>
                    <a:pt x="1321" y="2"/>
                    <a:pt x="1317" y="3"/>
                  </a:cubicBezTo>
                  <a:cubicBezTo>
                    <a:pt x="1122" y="105"/>
                    <a:pt x="914" y="164"/>
                    <a:pt x="693" y="181"/>
                  </a:cubicBezTo>
                  <a:cubicBezTo>
                    <a:pt x="672" y="182"/>
                    <a:pt x="651" y="183"/>
                    <a:pt x="629" y="183"/>
                  </a:cubicBezTo>
                  <a:cubicBezTo>
                    <a:pt x="438" y="183"/>
                    <a:pt x="244" y="148"/>
                    <a:pt x="61" y="79"/>
                  </a:cubicBezTo>
                  <a:cubicBezTo>
                    <a:pt x="58" y="78"/>
                    <a:pt x="55" y="78"/>
                    <a:pt x="52" y="78"/>
                  </a:cubicBezTo>
                  <a:cubicBezTo>
                    <a:pt x="19" y="78"/>
                    <a:pt x="1" y="136"/>
                    <a:pt x="36" y="152"/>
                  </a:cubicBezTo>
                  <a:cubicBezTo>
                    <a:pt x="207" y="226"/>
                    <a:pt x="396" y="261"/>
                    <a:pt x="587" y="261"/>
                  </a:cubicBezTo>
                  <a:cubicBezTo>
                    <a:pt x="854" y="261"/>
                    <a:pt x="1123" y="191"/>
                    <a:pt x="1346" y="62"/>
                  </a:cubicBezTo>
                  <a:cubicBezTo>
                    <a:pt x="1376" y="40"/>
                    <a:pt x="1357" y="1"/>
                    <a:pt x="132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
            <p:cNvSpPr/>
            <p:nvPr/>
          </p:nvSpPr>
          <p:spPr>
            <a:xfrm>
              <a:off x="8370498" y="97772"/>
              <a:ext cx="175517" cy="69342"/>
            </a:xfrm>
            <a:custGeom>
              <a:rect b="b" l="l" r="r" t="t"/>
              <a:pathLst>
                <a:path extrusionOk="0" h="770" w="1949">
                  <a:moveTo>
                    <a:pt x="1907" y="0"/>
                  </a:moveTo>
                  <a:cubicBezTo>
                    <a:pt x="1906" y="0"/>
                    <a:pt x="1904" y="0"/>
                    <a:pt x="1903" y="0"/>
                  </a:cubicBezTo>
                  <a:cubicBezTo>
                    <a:pt x="1555" y="38"/>
                    <a:pt x="1212" y="111"/>
                    <a:pt x="881" y="221"/>
                  </a:cubicBezTo>
                  <a:cubicBezTo>
                    <a:pt x="563" y="318"/>
                    <a:pt x="266" y="484"/>
                    <a:pt x="20" y="713"/>
                  </a:cubicBezTo>
                  <a:cubicBezTo>
                    <a:pt x="0" y="736"/>
                    <a:pt x="24" y="769"/>
                    <a:pt x="49" y="769"/>
                  </a:cubicBezTo>
                  <a:cubicBezTo>
                    <a:pt x="57" y="769"/>
                    <a:pt x="64" y="766"/>
                    <a:pt x="71" y="760"/>
                  </a:cubicBezTo>
                  <a:cubicBezTo>
                    <a:pt x="321" y="539"/>
                    <a:pt x="622" y="374"/>
                    <a:pt x="945" y="280"/>
                  </a:cubicBezTo>
                  <a:cubicBezTo>
                    <a:pt x="1263" y="178"/>
                    <a:pt x="1589" y="145"/>
                    <a:pt x="1912" y="72"/>
                  </a:cubicBezTo>
                  <a:cubicBezTo>
                    <a:pt x="1949" y="64"/>
                    <a:pt x="1946" y="0"/>
                    <a:pt x="190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
            <p:cNvSpPr/>
            <p:nvPr/>
          </p:nvSpPr>
          <p:spPr>
            <a:xfrm>
              <a:off x="8491531" y="68955"/>
              <a:ext cx="51782" cy="20082"/>
            </a:xfrm>
            <a:custGeom>
              <a:rect b="b" l="l" r="r" t="t"/>
              <a:pathLst>
                <a:path extrusionOk="0" h="223" w="575">
                  <a:moveTo>
                    <a:pt x="400" y="1"/>
                  </a:moveTo>
                  <a:cubicBezTo>
                    <a:pt x="258" y="1"/>
                    <a:pt x="120" y="59"/>
                    <a:pt x="20" y="168"/>
                  </a:cubicBezTo>
                  <a:cubicBezTo>
                    <a:pt x="0" y="191"/>
                    <a:pt x="22" y="222"/>
                    <a:pt x="47" y="222"/>
                  </a:cubicBezTo>
                  <a:cubicBezTo>
                    <a:pt x="54" y="222"/>
                    <a:pt x="61" y="220"/>
                    <a:pt x="67" y="214"/>
                  </a:cubicBezTo>
                  <a:cubicBezTo>
                    <a:pt x="162" y="123"/>
                    <a:pt x="285" y="74"/>
                    <a:pt x="410" y="74"/>
                  </a:cubicBezTo>
                  <a:cubicBezTo>
                    <a:pt x="447" y="74"/>
                    <a:pt x="484" y="78"/>
                    <a:pt x="521" y="87"/>
                  </a:cubicBezTo>
                  <a:cubicBezTo>
                    <a:pt x="523" y="87"/>
                    <a:pt x="524" y="87"/>
                    <a:pt x="526" y="87"/>
                  </a:cubicBezTo>
                  <a:cubicBezTo>
                    <a:pt x="564" y="87"/>
                    <a:pt x="575" y="36"/>
                    <a:pt x="538" y="19"/>
                  </a:cubicBezTo>
                  <a:cubicBezTo>
                    <a:pt x="492" y="7"/>
                    <a:pt x="446" y="1"/>
                    <a:pt x="40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
            <p:cNvSpPr/>
            <p:nvPr/>
          </p:nvSpPr>
          <p:spPr>
            <a:xfrm>
              <a:off x="8523680" y="25549"/>
              <a:ext cx="154264" cy="21973"/>
            </a:xfrm>
            <a:custGeom>
              <a:rect b="b" l="l" r="r" t="t"/>
              <a:pathLst>
                <a:path extrusionOk="0" h="244" w="1713">
                  <a:moveTo>
                    <a:pt x="525" y="1"/>
                  </a:moveTo>
                  <a:cubicBezTo>
                    <a:pt x="357" y="1"/>
                    <a:pt x="190" y="26"/>
                    <a:pt x="37" y="98"/>
                  </a:cubicBezTo>
                  <a:cubicBezTo>
                    <a:pt x="1" y="116"/>
                    <a:pt x="20" y="162"/>
                    <a:pt x="53" y="162"/>
                  </a:cubicBezTo>
                  <a:cubicBezTo>
                    <a:pt x="58" y="162"/>
                    <a:pt x="64" y="161"/>
                    <a:pt x="71" y="158"/>
                  </a:cubicBezTo>
                  <a:cubicBezTo>
                    <a:pt x="212" y="98"/>
                    <a:pt x="362" y="78"/>
                    <a:pt x="513" y="78"/>
                  </a:cubicBezTo>
                  <a:cubicBezTo>
                    <a:pt x="610" y="78"/>
                    <a:pt x="708" y="87"/>
                    <a:pt x="804" y="98"/>
                  </a:cubicBezTo>
                  <a:cubicBezTo>
                    <a:pt x="1089" y="132"/>
                    <a:pt x="1369" y="196"/>
                    <a:pt x="1648" y="242"/>
                  </a:cubicBezTo>
                  <a:cubicBezTo>
                    <a:pt x="1653" y="243"/>
                    <a:pt x="1656" y="244"/>
                    <a:pt x="1660" y="244"/>
                  </a:cubicBezTo>
                  <a:cubicBezTo>
                    <a:pt x="1702" y="244"/>
                    <a:pt x="1712" y="182"/>
                    <a:pt x="1665" y="170"/>
                  </a:cubicBezTo>
                  <a:cubicBezTo>
                    <a:pt x="1377" y="94"/>
                    <a:pt x="1084" y="43"/>
                    <a:pt x="787" y="18"/>
                  </a:cubicBezTo>
                  <a:cubicBezTo>
                    <a:pt x="701" y="8"/>
                    <a:pt x="613" y="1"/>
                    <a:pt x="52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
            <p:cNvSpPr/>
            <p:nvPr/>
          </p:nvSpPr>
          <p:spPr>
            <a:xfrm>
              <a:off x="8855080" y="972018"/>
              <a:ext cx="90" cy="540"/>
            </a:xfrm>
            <a:custGeom>
              <a:rect b="b" l="l" r="r" t="t"/>
              <a:pathLst>
                <a:path extrusionOk="0" h="6" w="1">
                  <a:moveTo>
                    <a:pt x="0" y="5"/>
                  </a:moveTo>
                  <a:lnTo>
                    <a:pt x="0" y="1"/>
                  </a:ln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
            <p:cNvSpPr/>
            <p:nvPr/>
          </p:nvSpPr>
          <p:spPr>
            <a:xfrm>
              <a:off x="8753859" y="970127"/>
              <a:ext cx="90" cy="90"/>
            </a:xfrm>
            <a:custGeom>
              <a:rect b="b" l="l" r="r" t="t"/>
              <a:pathLst>
                <a:path extrusionOk="0" h="1" w="1">
                  <a:moveTo>
                    <a:pt x="0" y="1"/>
                  </a:move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
            <p:cNvSpPr/>
            <p:nvPr/>
          </p:nvSpPr>
          <p:spPr>
            <a:xfrm>
              <a:off x="8563214" y="908260"/>
              <a:ext cx="450" cy="3872"/>
            </a:xfrm>
            <a:custGeom>
              <a:rect b="b" l="l" r="r" t="t"/>
              <a:pathLst>
                <a:path extrusionOk="0" h="43" w="5">
                  <a:moveTo>
                    <a:pt x="1" y="1"/>
                  </a:moveTo>
                  <a:lnTo>
                    <a:pt x="1" y="35"/>
                  </a:lnTo>
                  <a:lnTo>
                    <a:pt x="1" y="43"/>
                  </a:lnTo>
                  <a:cubicBezTo>
                    <a:pt x="5" y="30"/>
                    <a:pt x="5" y="13"/>
                    <a:pt x="1"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
            <p:cNvSpPr/>
            <p:nvPr/>
          </p:nvSpPr>
          <p:spPr>
            <a:xfrm>
              <a:off x="8438669" y="868546"/>
              <a:ext cx="1261" cy="90"/>
            </a:xfrm>
            <a:custGeom>
              <a:rect b="b" l="l" r="r" t="t"/>
              <a:pathLst>
                <a:path extrusionOk="0" h="1" w="14">
                  <a:moveTo>
                    <a:pt x="14" y="0"/>
                  </a:moveTo>
                  <a:lnTo>
                    <a:pt x="1" y="0"/>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
            <p:cNvSpPr/>
            <p:nvPr/>
          </p:nvSpPr>
          <p:spPr>
            <a:xfrm>
              <a:off x="8408951" y="582084"/>
              <a:ext cx="832649" cy="396692"/>
            </a:xfrm>
            <a:custGeom>
              <a:rect b="b" l="l" r="r" t="t"/>
              <a:pathLst>
                <a:path extrusionOk="0" h="4405" w="9246">
                  <a:moveTo>
                    <a:pt x="5320" y="4363"/>
                  </a:moveTo>
                  <a:cubicBezTo>
                    <a:pt x="5320" y="4363"/>
                    <a:pt x="5316" y="4365"/>
                    <a:pt x="5306" y="4369"/>
                  </a:cubicBezTo>
                  <a:cubicBezTo>
                    <a:pt x="5309" y="4369"/>
                    <a:pt x="5321" y="4363"/>
                    <a:pt x="5320" y="4363"/>
                  </a:cubicBezTo>
                  <a:close/>
                  <a:moveTo>
                    <a:pt x="5503" y="0"/>
                  </a:moveTo>
                  <a:cubicBezTo>
                    <a:pt x="5449" y="0"/>
                    <a:pt x="5397" y="10"/>
                    <a:pt x="5349" y="30"/>
                  </a:cubicBezTo>
                  <a:cubicBezTo>
                    <a:pt x="5264" y="64"/>
                    <a:pt x="5192" y="128"/>
                    <a:pt x="5149" y="208"/>
                  </a:cubicBezTo>
                  <a:cubicBezTo>
                    <a:pt x="5069" y="335"/>
                    <a:pt x="5081" y="501"/>
                    <a:pt x="5111" y="641"/>
                  </a:cubicBezTo>
                  <a:cubicBezTo>
                    <a:pt x="5153" y="785"/>
                    <a:pt x="5213" y="925"/>
                    <a:pt x="5293" y="1052"/>
                  </a:cubicBezTo>
                  <a:cubicBezTo>
                    <a:pt x="5374" y="1192"/>
                    <a:pt x="5463" y="1324"/>
                    <a:pt x="5565" y="1447"/>
                  </a:cubicBezTo>
                  <a:cubicBezTo>
                    <a:pt x="5675" y="1578"/>
                    <a:pt x="5790" y="1701"/>
                    <a:pt x="5921" y="1811"/>
                  </a:cubicBezTo>
                  <a:cubicBezTo>
                    <a:pt x="5951" y="1837"/>
                    <a:pt x="5981" y="1862"/>
                    <a:pt x="6014" y="1888"/>
                  </a:cubicBezTo>
                  <a:lnTo>
                    <a:pt x="6061" y="1922"/>
                  </a:lnTo>
                  <a:cubicBezTo>
                    <a:pt x="6065" y="1926"/>
                    <a:pt x="6074" y="1934"/>
                    <a:pt x="6082" y="1939"/>
                  </a:cubicBezTo>
                  <a:lnTo>
                    <a:pt x="6095" y="1947"/>
                  </a:lnTo>
                  <a:cubicBezTo>
                    <a:pt x="6099" y="1947"/>
                    <a:pt x="6108" y="1956"/>
                    <a:pt x="6108" y="1956"/>
                  </a:cubicBezTo>
                  <a:cubicBezTo>
                    <a:pt x="6111" y="1959"/>
                    <a:pt x="6132" y="1972"/>
                    <a:pt x="6134" y="1972"/>
                  </a:cubicBezTo>
                  <a:cubicBezTo>
                    <a:pt x="6134" y="1972"/>
                    <a:pt x="6133" y="1971"/>
                    <a:pt x="6129" y="1968"/>
                  </a:cubicBezTo>
                  <a:lnTo>
                    <a:pt x="6129" y="1968"/>
                  </a:lnTo>
                  <a:lnTo>
                    <a:pt x="6159" y="1990"/>
                  </a:lnTo>
                  <a:cubicBezTo>
                    <a:pt x="6180" y="2002"/>
                    <a:pt x="6201" y="2019"/>
                    <a:pt x="6227" y="2032"/>
                  </a:cubicBezTo>
                  <a:lnTo>
                    <a:pt x="6286" y="2066"/>
                  </a:lnTo>
                  <a:cubicBezTo>
                    <a:pt x="6070" y="2045"/>
                    <a:pt x="5849" y="2015"/>
                    <a:pt x="5633" y="1994"/>
                  </a:cubicBezTo>
                  <a:cubicBezTo>
                    <a:pt x="5527" y="1951"/>
                    <a:pt x="5421" y="1896"/>
                    <a:pt x="5327" y="1837"/>
                  </a:cubicBezTo>
                  <a:lnTo>
                    <a:pt x="5238" y="1778"/>
                  </a:lnTo>
                  <a:cubicBezTo>
                    <a:pt x="5226" y="1735"/>
                    <a:pt x="5209" y="1693"/>
                    <a:pt x="5187" y="1655"/>
                  </a:cubicBezTo>
                  <a:cubicBezTo>
                    <a:pt x="5175" y="1621"/>
                    <a:pt x="5162" y="1595"/>
                    <a:pt x="5145" y="1565"/>
                  </a:cubicBezTo>
                  <a:cubicBezTo>
                    <a:pt x="5132" y="1544"/>
                    <a:pt x="5115" y="1527"/>
                    <a:pt x="5103" y="1506"/>
                  </a:cubicBezTo>
                  <a:lnTo>
                    <a:pt x="4946" y="1273"/>
                  </a:lnTo>
                  <a:cubicBezTo>
                    <a:pt x="4840" y="1120"/>
                    <a:pt x="4734" y="967"/>
                    <a:pt x="4628" y="815"/>
                  </a:cubicBezTo>
                  <a:cubicBezTo>
                    <a:pt x="4454" y="565"/>
                    <a:pt x="4271" y="285"/>
                    <a:pt x="3966" y="187"/>
                  </a:cubicBezTo>
                  <a:cubicBezTo>
                    <a:pt x="3916" y="171"/>
                    <a:pt x="3863" y="163"/>
                    <a:pt x="3810" y="163"/>
                  </a:cubicBezTo>
                  <a:cubicBezTo>
                    <a:pt x="3791" y="163"/>
                    <a:pt x="3772" y="164"/>
                    <a:pt x="3754" y="166"/>
                  </a:cubicBezTo>
                  <a:cubicBezTo>
                    <a:pt x="3673" y="174"/>
                    <a:pt x="3601" y="208"/>
                    <a:pt x="3537" y="259"/>
                  </a:cubicBezTo>
                  <a:cubicBezTo>
                    <a:pt x="3461" y="319"/>
                    <a:pt x="3419" y="416"/>
                    <a:pt x="3427" y="514"/>
                  </a:cubicBezTo>
                  <a:cubicBezTo>
                    <a:pt x="3444" y="607"/>
                    <a:pt x="3482" y="700"/>
                    <a:pt x="3542" y="777"/>
                  </a:cubicBezTo>
                  <a:cubicBezTo>
                    <a:pt x="3792" y="1175"/>
                    <a:pt x="4127" y="1510"/>
                    <a:pt x="4526" y="1761"/>
                  </a:cubicBezTo>
                  <a:cubicBezTo>
                    <a:pt x="4615" y="1820"/>
                    <a:pt x="4708" y="1871"/>
                    <a:pt x="4806" y="1918"/>
                  </a:cubicBezTo>
                  <a:cubicBezTo>
                    <a:pt x="4632" y="1909"/>
                    <a:pt x="4462" y="1905"/>
                    <a:pt x="4292" y="1905"/>
                  </a:cubicBezTo>
                  <a:cubicBezTo>
                    <a:pt x="4195" y="1905"/>
                    <a:pt x="4097" y="1913"/>
                    <a:pt x="4000" y="1922"/>
                  </a:cubicBezTo>
                  <a:lnTo>
                    <a:pt x="3949" y="1909"/>
                  </a:lnTo>
                  <a:lnTo>
                    <a:pt x="3940" y="1905"/>
                  </a:lnTo>
                  <a:lnTo>
                    <a:pt x="3915" y="1896"/>
                  </a:lnTo>
                  <a:lnTo>
                    <a:pt x="3864" y="1871"/>
                  </a:lnTo>
                  <a:cubicBezTo>
                    <a:pt x="3830" y="1858"/>
                    <a:pt x="3796" y="1841"/>
                    <a:pt x="3762" y="1828"/>
                  </a:cubicBezTo>
                  <a:cubicBezTo>
                    <a:pt x="3758" y="1811"/>
                    <a:pt x="3754" y="1799"/>
                    <a:pt x="3745" y="1786"/>
                  </a:cubicBezTo>
                  <a:lnTo>
                    <a:pt x="3720" y="1748"/>
                  </a:lnTo>
                  <a:cubicBezTo>
                    <a:pt x="3711" y="1722"/>
                    <a:pt x="3699" y="1701"/>
                    <a:pt x="3682" y="1680"/>
                  </a:cubicBezTo>
                  <a:cubicBezTo>
                    <a:pt x="3665" y="1655"/>
                    <a:pt x="3648" y="1629"/>
                    <a:pt x="3631" y="1604"/>
                  </a:cubicBezTo>
                  <a:cubicBezTo>
                    <a:pt x="3597" y="1557"/>
                    <a:pt x="3567" y="1510"/>
                    <a:pt x="3533" y="1464"/>
                  </a:cubicBezTo>
                  <a:cubicBezTo>
                    <a:pt x="3461" y="1375"/>
                    <a:pt x="3398" y="1281"/>
                    <a:pt x="3330" y="1192"/>
                  </a:cubicBezTo>
                  <a:cubicBezTo>
                    <a:pt x="3258" y="1103"/>
                    <a:pt x="3190" y="1014"/>
                    <a:pt x="3118" y="929"/>
                  </a:cubicBezTo>
                  <a:cubicBezTo>
                    <a:pt x="3037" y="836"/>
                    <a:pt x="2948" y="747"/>
                    <a:pt x="2855" y="671"/>
                  </a:cubicBezTo>
                  <a:cubicBezTo>
                    <a:pt x="2804" y="632"/>
                    <a:pt x="2749" y="594"/>
                    <a:pt x="2689" y="565"/>
                  </a:cubicBezTo>
                  <a:cubicBezTo>
                    <a:pt x="2638" y="531"/>
                    <a:pt x="2579" y="505"/>
                    <a:pt x="2520" y="488"/>
                  </a:cubicBezTo>
                  <a:lnTo>
                    <a:pt x="2494" y="475"/>
                  </a:lnTo>
                  <a:cubicBezTo>
                    <a:pt x="2435" y="454"/>
                    <a:pt x="2371" y="437"/>
                    <a:pt x="2312" y="425"/>
                  </a:cubicBezTo>
                  <a:cubicBezTo>
                    <a:pt x="2248" y="412"/>
                    <a:pt x="2184" y="408"/>
                    <a:pt x="2121" y="408"/>
                  </a:cubicBezTo>
                  <a:cubicBezTo>
                    <a:pt x="2112" y="407"/>
                    <a:pt x="2104" y="407"/>
                    <a:pt x="2095" y="407"/>
                  </a:cubicBezTo>
                  <a:cubicBezTo>
                    <a:pt x="1986" y="407"/>
                    <a:pt x="1880" y="432"/>
                    <a:pt x="1782" y="475"/>
                  </a:cubicBezTo>
                  <a:cubicBezTo>
                    <a:pt x="1663" y="522"/>
                    <a:pt x="1565" y="594"/>
                    <a:pt x="1485" y="692"/>
                  </a:cubicBezTo>
                  <a:cubicBezTo>
                    <a:pt x="1391" y="798"/>
                    <a:pt x="1366" y="950"/>
                    <a:pt x="1421" y="1086"/>
                  </a:cubicBezTo>
                  <a:cubicBezTo>
                    <a:pt x="1485" y="1196"/>
                    <a:pt x="1582" y="1286"/>
                    <a:pt x="1705" y="1332"/>
                  </a:cubicBezTo>
                  <a:cubicBezTo>
                    <a:pt x="1820" y="1383"/>
                    <a:pt x="1938" y="1421"/>
                    <a:pt x="2061" y="1451"/>
                  </a:cubicBezTo>
                  <a:cubicBezTo>
                    <a:pt x="2125" y="1468"/>
                    <a:pt x="2189" y="1485"/>
                    <a:pt x="2248" y="1502"/>
                  </a:cubicBezTo>
                  <a:lnTo>
                    <a:pt x="2346" y="1532"/>
                  </a:lnTo>
                  <a:lnTo>
                    <a:pt x="2388" y="1544"/>
                  </a:lnTo>
                  <a:lnTo>
                    <a:pt x="2405" y="1553"/>
                  </a:lnTo>
                  <a:lnTo>
                    <a:pt x="2418" y="1557"/>
                  </a:lnTo>
                  <a:cubicBezTo>
                    <a:pt x="2541" y="1595"/>
                    <a:pt x="2664" y="1642"/>
                    <a:pt x="2787" y="1688"/>
                  </a:cubicBezTo>
                  <a:cubicBezTo>
                    <a:pt x="3024" y="1782"/>
                    <a:pt x="3258" y="1892"/>
                    <a:pt x="3482" y="2007"/>
                  </a:cubicBezTo>
                  <a:lnTo>
                    <a:pt x="3423" y="2019"/>
                  </a:lnTo>
                  <a:lnTo>
                    <a:pt x="3258" y="2053"/>
                  </a:lnTo>
                  <a:cubicBezTo>
                    <a:pt x="3258" y="2053"/>
                    <a:pt x="3242" y="2056"/>
                    <a:pt x="3232" y="2057"/>
                  </a:cubicBezTo>
                  <a:lnTo>
                    <a:pt x="3232" y="2057"/>
                  </a:lnTo>
                  <a:lnTo>
                    <a:pt x="3215" y="2062"/>
                  </a:lnTo>
                  <a:lnTo>
                    <a:pt x="3156" y="2074"/>
                  </a:lnTo>
                  <a:lnTo>
                    <a:pt x="3118" y="2083"/>
                  </a:lnTo>
                  <a:lnTo>
                    <a:pt x="3096" y="2087"/>
                  </a:lnTo>
                  <a:lnTo>
                    <a:pt x="3084" y="2087"/>
                  </a:lnTo>
                  <a:cubicBezTo>
                    <a:pt x="3024" y="2100"/>
                    <a:pt x="2965" y="2113"/>
                    <a:pt x="2901" y="2130"/>
                  </a:cubicBezTo>
                  <a:cubicBezTo>
                    <a:pt x="2859" y="2138"/>
                    <a:pt x="2812" y="2151"/>
                    <a:pt x="2766" y="2159"/>
                  </a:cubicBezTo>
                  <a:cubicBezTo>
                    <a:pt x="2428" y="2117"/>
                    <a:pt x="2034" y="2075"/>
                    <a:pt x="1649" y="2075"/>
                  </a:cubicBezTo>
                  <a:cubicBezTo>
                    <a:pt x="1177" y="2075"/>
                    <a:pt x="721" y="2138"/>
                    <a:pt x="403" y="2342"/>
                  </a:cubicBezTo>
                  <a:cubicBezTo>
                    <a:pt x="297" y="2410"/>
                    <a:pt x="204" y="2499"/>
                    <a:pt x="136" y="2600"/>
                  </a:cubicBezTo>
                  <a:cubicBezTo>
                    <a:pt x="89" y="2664"/>
                    <a:pt x="55" y="2736"/>
                    <a:pt x="30" y="2812"/>
                  </a:cubicBezTo>
                  <a:cubicBezTo>
                    <a:pt x="17" y="2842"/>
                    <a:pt x="13" y="2872"/>
                    <a:pt x="4" y="2902"/>
                  </a:cubicBezTo>
                  <a:cubicBezTo>
                    <a:pt x="4" y="2910"/>
                    <a:pt x="4" y="2919"/>
                    <a:pt x="4" y="2927"/>
                  </a:cubicBezTo>
                  <a:cubicBezTo>
                    <a:pt x="0" y="2931"/>
                    <a:pt x="0" y="2935"/>
                    <a:pt x="4" y="2940"/>
                  </a:cubicBezTo>
                  <a:lnTo>
                    <a:pt x="4" y="2957"/>
                  </a:lnTo>
                  <a:lnTo>
                    <a:pt x="4" y="2961"/>
                  </a:lnTo>
                  <a:lnTo>
                    <a:pt x="4" y="3025"/>
                  </a:lnTo>
                  <a:cubicBezTo>
                    <a:pt x="9" y="3075"/>
                    <a:pt x="47" y="3118"/>
                    <a:pt x="98" y="3131"/>
                  </a:cubicBezTo>
                  <a:cubicBezTo>
                    <a:pt x="170" y="3152"/>
                    <a:pt x="238" y="3165"/>
                    <a:pt x="310" y="3169"/>
                  </a:cubicBezTo>
                  <a:lnTo>
                    <a:pt x="433" y="3169"/>
                  </a:lnTo>
                  <a:cubicBezTo>
                    <a:pt x="471" y="3169"/>
                    <a:pt x="505" y="3169"/>
                    <a:pt x="539" y="3165"/>
                  </a:cubicBezTo>
                  <a:cubicBezTo>
                    <a:pt x="691" y="3148"/>
                    <a:pt x="840" y="3118"/>
                    <a:pt x="984" y="3071"/>
                  </a:cubicBezTo>
                  <a:cubicBezTo>
                    <a:pt x="1124" y="3025"/>
                    <a:pt x="1264" y="2974"/>
                    <a:pt x="1400" y="2914"/>
                  </a:cubicBezTo>
                  <a:cubicBezTo>
                    <a:pt x="1777" y="2749"/>
                    <a:pt x="2138" y="2571"/>
                    <a:pt x="2515" y="2414"/>
                  </a:cubicBezTo>
                  <a:cubicBezTo>
                    <a:pt x="2604" y="2393"/>
                    <a:pt x="2693" y="2376"/>
                    <a:pt x="2787" y="2359"/>
                  </a:cubicBezTo>
                  <a:cubicBezTo>
                    <a:pt x="3012" y="2316"/>
                    <a:pt x="3241" y="2291"/>
                    <a:pt x="3470" y="2278"/>
                  </a:cubicBezTo>
                  <a:cubicBezTo>
                    <a:pt x="3618" y="2270"/>
                    <a:pt x="3771" y="2270"/>
                    <a:pt x="3923" y="2265"/>
                  </a:cubicBezTo>
                  <a:lnTo>
                    <a:pt x="3923" y="2265"/>
                  </a:lnTo>
                  <a:lnTo>
                    <a:pt x="3796" y="2337"/>
                  </a:lnTo>
                  <a:cubicBezTo>
                    <a:pt x="3750" y="2367"/>
                    <a:pt x="3703" y="2397"/>
                    <a:pt x="3656" y="2431"/>
                  </a:cubicBezTo>
                  <a:cubicBezTo>
                    <a:pt x="3635" y="2414"/>
                    <a:pt x="3611" y="2405"/>
                    <a:pt x="3586" y="2405"/>
                  </a:cubicBezTo>
                  <a:cubicBezTo>
                    <a:pt x="3562" y="2405"/>
                    <a:pt x="3537" y="2414"/>
                    <a:pt x="3516" y="2431"/>
                  </a:cubicBezTo>
                  <a:lnTo>
                    <a:pt x="3495" y="2443"/>
                  </a:lnTo>
                  <a:cubicBezTo>
                    <a:pt x="3482" y="2448"/>
                    <a:pt x="3474" y="2452"/>
                    <a:pt x="3461" y="2452"/>
                  </a:cubicBezTo>
                  <a:cubicBezTo>
                    <a:pt x="3448" y="2460"/>
                    <a:pt x="3431" y="2469"/>
                    <a:pt x="3419" y="2477"/>
                  </a:cubicBezTo>
                  <a:lnTo>
                    <a:pt x="3393" y="2490"/>
                  </a:lnTo>
                  <a:lnTo>
                    <a:pt x="3357" y="2508"/>
                  </a:lnTo>
                  <a:lnTo>
                    <a:pt x="3357" y="2508"/>
                  </a:lnTo>
                  <a:cubicBezTo>
                    <a:pt x="3229" y="2561"/>
                    <a:pt x="3105" y="2620"/>
                    <a:pt x="2978" y="2664"/>
                  </a:cubicBezTo>
                  <a:cubicBezTo>
                    <a:pt x="2846" y="2715"/>
                    <a:pt x="2698" y="2757"/>
                    <a:pt x="2553" y="2808"/>
                  </a:cubicBezTo>
                  <a:cubicBezTo>
                    <a:pt x="2307" y="2889"/>
                    <a:pt x="2087" y="3033"/>
                    <a:pt x="1909" y="3220"/>
                  </a:cubicBezTo>
                  <a:cubicBezTo>
                    <a:pt x="1798" y="3338"/>
                    <a:pt x="1735" y="3487"/>
                    <a:pt x="1718" y="3644"/>
                  </a:cubicBezTo>
                  <a:lnTo>
                    <a:pt x="1718" y="3673"/>
                  </a:lnTo>
                  <a:cubicBezTo>
                    <a:pt x="1707" y="3746"/>
                    <a:pt x="1715" y="3818"/>
                    <a:pt x="1741" y="3886"/>
                  </a:cubicBezTo>
                  <a:lnTo>
                    <a:pt x="1741" y="3886"/>
                  </a:lnTo>
                  <a:lnTo>
                    <a:pt x="1739" y="3881"/>
                  </a:lnTo>
                  <a:lnTo>
                    <a:pt x="1739" y="3881"/>
                  </a:lnTo>
                  <a:cubicBezTo>
                    <a:pt x="1740" y="3884"/>
                    <a:pt x="1742" y="3888"/>
                    <a:pt x="1743" y="3891"/>
                  </a:cubicBezTo>
                  <a:lnTo>
                    <a:pt x="1743" y="3891"/>
                  </a:lnTo>
                  <a:cubicBezTo>
                    <a:pt x="1747" y="3900"/>
                    <a:pt x="1751" y="3910"/>
                    <a:pt x="1756" y="3919"/>
                  </a:cubicBezTo>
                  <a:lnTo>
                    <a:pt x="1749" y="3903"/>
                  </a:lnTo>
                  <a:lnTo>
                    <a:pt x="1749" y="3903"/>
                  </a:lnTo>
                  <a:cubicBezTo>
                    <a:pt x="1775" y="3957"/>
                    <a:pt x="1818" y="4004"/>
                    <a:pt x="1871" y="4034"/>
                  </a:cubicBezTo>
                  <a:cubicBezTo>
                    <a:pt x="1908" y="4056"/>
                    <a:pt x="1954" y="4069"/>
                    <a:pt x="1999" y="4069"/>
                  </a:cubicBezTo>
                  <a:cubicBezTo>
                    <a:pt x="2006" y="4069"/>
                    <a:pt x="2013" y="4068"/>
                    <a:pt x="2019" y="4068"/>
                  </a:cubicBezTo>
                  <a:cubicBezTo>
                    <a:pt x="2104" y="4059"/>
                    <a:pt x="2184" y="4034"/>
                    <a:pt x="2261" y="3996"/>
                  </a:cubicBezTo>
                  <a:cubicBezTo>
                    <a:pt x="2418" y="3928"/>
                    <a:pt x="2570" y="3847"/>
                    <a:pt x="2715" y="3750"/>
                  </a:cubicBezTo>
                  <a:cubicBezTo>
                    <a:pt x="2990" y="3546"/>
                    <a:pt x="3241" y="3309"/>
                    <a:pt x="3457" y="3037"/>
                  </a:cubicBezTo>
                  <a:cubicBezTo>
                    <a:pt x="3516" y="2965"/>
                    <a:pt x="3576" y="2889"/>
                    <a:pt x="3635" y="2808"/>
                  </a:cubicBezTo>
                  <a:cubicBezTo>
                    <a:pt x="3665" y="2774"/>
                    <a:pt x="3694" y="2732"/>
                    <a:pt x="3720" y="2694"/>
                  </a:cubicBezTo>
                  <a:cubicBezTo>
                    <a:pt x="3737" y="2673"/>
                    <a:pt x="3754" y="2651"/>
                    <a:pt x="3771" y="2626"/>
                  </a:cubicBezTo>
                  <a:lnTo>
                    <a:pt x="3779" y="2613"/>
                  </a:lnTo>
                  <a:lnTo>
                    <a:pt x="3779" y="2609"/>
                  </a:lnTo>
                  <a:lnTo>
                    <a:pt x="3783" y="2600"/>
                  </a:lnTo>
                  <a:lnTo>
                    <a:pt x="3868" y="2558"/>
                  </a:lnTo>
                  <a:lnTo>
                    <a:pt x="3898" y="2545"/>
                  </a:lnTo>
                  <a:lnTo>
                    <a:pt x="3902" y="2545"/>
                  </a:lnTo>
                  <a:lnTo>
                    <a:pt x="3928" y="2533"/>
                  </a:lnTo>
                  <a:lnTo>
                    <a:pt x="3962" y="2516"/>
                  </a:lnTo>
                  <a:lnTo>
                    <a:pt x="3987" y="2503"/>
                  </a:lnTo>
                  <a:cubicBezTo>
                    <a:pt x="3991" y="2501"/>
                    <a:pt x="3993" y="2500"/>
                    <a:pt x="3996" y="2499"/>
                  </a:cubicBezTo>
                  <a:lnTo>
                    <a:pt x="3996" y="2499"/>
                  </a:lnTo>
                  <a:cubicBezTo>
                    <a:pt x="4038" y="2477"/>
                    <a:pt x="4080" y="2456"/>
                    <a:pt x="4127" y="2435"/>
                  </a:cubicBezTo>
                  <a:cubicBezTo>
                    <a:pt x="4212" y="2393"/>
                    <a:pt x="4297" y="2350"/>
                    <a:pt x="4386" y="2312"/>
                  </a:cubicBezTo>
                  <a:cubicBezTo>
                    <a:pt x="4420" y="2295"/>
                    <a:pt x="4454" y="2282"/>
                    <a:pt x="4488" y="2265"/>
                  </a:cubicBezTo>
                  <a:lnTo>
                    <a:pt x="4505" y="2265"/>
                  </a:lnTo>
                  <a:cubicBezTo>
                    <a:pt x="4564" y="2265"/>
                    <a:pt x="4619" y="2265"/>
                    <a:pt x="4678" y="2274"/>
                  </a:cubicBezTo>
                  <a:lnTo>
                    <a:pt x="4818" y="2274"/>
                  </a:lnTo>
                  <a:cubicBezTo>
                    <a:pt x="4980" y="2287"/>
                    <a:pt x="5145" y="2299"/>
                    <a:pt x="5310" y="2316"/>
                  </a:cubicBezTo>
                  <a:cubicBezTo>
                    <a:pt x="5255" y="2367"/>
                    <a:pt x="5200" y="2418"/>
                    <a:pt x="5153" y="2473"/>
                  </a:cubicBezTo>
                  <a:cubicBezTo>
                    <a:pt x="5132" y="2499"/>
                    <a:pt x="5111" y="2524"/>
                    <a:pt x="5090" y="2550"/>
                  </a:cubicBezTo>
                  <a:cubicBezTo>
                    <a:pt x="5082" y="2547"/>
                    <a:pt x="5074" y="2546"/>
                    <a:pt x="5065" y="2546"/>
                  </a:cubicBezTo>
                  <a:cubicBezTo>
                    <a:pt x="5042" y="2546"/>
                    <a:pt x="5018" y="2554"/>
                    <a:pt x="4997" y="2566"/>
                  </a:cubicBezTo>
                  <a:lnTo>
                    <a:pt x="4975" y="2579"/>
                  </a:lnTo>
                  <a:cubicBezTo>
                    <a:pt x="4950" y="2592"/>
                    <a:pt x="4924" y="2605"/>
                    <a:pt x="4899" y="2617"/>
                  </a:cubicBezTo>
                  <a:cubicBezTo>
                    <a:pt x="4878" y="2630"/>
                    <a:pt x="4857" y="2643"/>
                    <a:pt x="4840" y="2656"/>
                  </a:cubicBezTo>
                  <a:cubicBezTo>
                    <a:pt x="4797" y="2681"/>
                    <a:pt x="4755" y="2706"/>
                    <a:pt x="4712" y="2736"/>
                  </a:cubicBezTo>
                  <a:cubicBezTo>
                    <a:pt x="4636" y="2787"/>
                    <a:pt x="4555" y="2829"/>
                    <a:pt x="4475" y="2872"/>
                  </a:cubicBezTo>
                  <a:cubicBezTo>
                    <a:pt x="4301" y="2961"/>
                    <a:pt x="4127" y="3037"/>
                    <a:pt x="3957" y="3135"/>
                  </a:cubicBezTo>
                  <a:cubicBezTo>
                    <a:pt x="3881" y="3181"/>
                    <a:pt x="3805" y="3232"/>
                    <a:pt x="3733" y="3292"/>
                  </a:cubicBezTo>
                  <a:cubicBezTo>
                    <a:pt x="3648" y="3360"/>
                    <a:pt x="3576" y="3436"/>
                    <a:pt x="3512" y="3525"/>
                  </a:cubicBezTo>
                  <a:cubicBezTo>
                    <a:pt x="3474" y="3576"/>
                    <a:pt x="3444" y="3635"/>
                    <a:pt x="3419" y="3699"/>
                  </a:cubicBezTo>
                  <a:cubicBezTo>
                    <a:pt x="3406" y="3733"/>
                    <a:pt x="3393" y="3771"/>
                    <a:pt x="3389" y="3813"/>
                  </a:cubicBezTo>
                  <a:cubicBezTo>
                    <a:pt x="3381" y="3856"/>
                    <a:pt x="3381" y="3903"/>
                    <a:pt x="3389" y="3945"/>
                  </a:cubicBezTo>
                  <a:lnTo>
                    <a:pt x="3385" y="3924"/>
                  </a:lnTo>
                  <a:lnTo>
                    <a:pt x="3385" y="3924"/>
                  </a:lnTo>
                  <a:cubicBezTo>
                    <a:pt x="3393" y="3995"/>
                    <a:pt x="3418" y="4066"/>
                    <a:pt x="3455" y="4129"/>
                  </a:cubicBezTo>
                  <a:lnTo>
                    <a:pt x="3455" y="4129"/>
                  </a:lnTo>
                  <a:lnTo>
                    <a:pt x="3453" y="4127"/>
                  </a:lnTo>
                  <a:lnTo>
                    <a:pt x="3457" y="4132"/>
                  </a:lnTo>
                  <a:cubicBezTo>
                    <a:pt x="3456" y="4131"/>
                    <a:pt x="3456" y="4130"/>
                    <a:pt x="3455" y="4129"/>
                  </a:cubicBezTo>
                  <a:lnTo>
                    <a:pt x="3455" y="4129"/>
                  </a:lnTo>
                  <a:lnTo>
                    <a:pt x="3461" y="4132"/>
                  </a:lnTo>
                  <a:cubicBezTo>
                    <a:pt x="3465" y="4140"/>
                    <a:pt x="3470" y="4144"/>
                    <a:pt x="3474" y="4149"/>
                  </a:cubicBezTo>
                  <a:lnTo>
                    <a:pt x="3495" y="4170"/>
                  </a:lnTo>
                  <a:cubicBezTo>
                    <a:pt x="3508" y="4187"/>
                    <a:pt x="3521" y="4199"/>
                    <a:pt x="3533" y="4212"/>
                  </a:cubicBezTo>
                  <a:cubicBezTo>
                    <a:pt x="3547" y="4223"/>
                    <a:pt x="3561" y="4233"/>
                    <a:pt x="3576" y="4241"/>
                  </a:cubicBezTo>
                  <a:lnTo>
                    <a:pt x="3576" y="4241"/>
                  </a:lnTo>
                  <a:cubicBezTo>
                    <a:pt x="3614" y="4269"/>
                    <a:pt x="3658" y="4289"/>
                    <a:pt x="3707" y="4297"/>
                  </a:cubicBezTo>
                  <a:cubicBezTo>
                    <a:pt x="3726" y="4301"/>
                    <a:pt x="3746" y="4303"/>
                    <a:pt x="3767" y="4303"/>
                  </a:cubicBezTo>
                  <a:cubicBezTo>
                    <a:pt x="3788" y="4303"/>
                    <a:pt x="3809" y="4301"/>
                    <a:pt x="3830" y="4297"/>
                  </a:cubicBezTo>
                  <a:cubicBezTo>
                    <a:pt x="3898" y="4284"/>
                    <a:pt x="3966" y="4259"/>
                    <a:pt x="4021" y="4216"/>
                  </a:cubicBezTo>
                  <a:lnTo>
                    <a:pt x="4055" y="4191"/>
                  </a:lnTo>
                  <a:lnTo>
                    <a:pt x="4068" y="4174"/>
                  </a:lnTo>
                  <a:cubicBezTo>
                    <a:pt x="4068" y="4174"/>
                    <a:pt x="4088" y="4156"/>
                    <a:pt x="4089" y="4156"/>
                  </a:cubicBezTo>
                  <a:lnTo>
                    <a:pt x="4089" y="4156"/>
                  </a:lnTo>
                  <a:cubicBezTo>
                    <a:pt x="4090" y="4156"/>
                    <a:pt x="4088" y="4157"/>
                    <a:pt x="4085" y="4161"/>
                  </a:cubicBezTo>
                  <a:cubicBezTo>
                    <a:pt x="4079" y="4167"/>
                    <a:pt x="4077" y="4169"/>
                    <a:pt x="4077" y="4169"/>
                  </a:cubicBezTo>
                  <a:cubicBezTo>
                    <a:pt x="4078" y="4169"/>
                    <a:pt x="4086" y="4161"/>
                    <a:pt x="4089" y="4161"/>
                  </a:cubicBezTo>
                  <a:cubicBezTo>
                    <a:pt x="4114" y="4140"/>
                    <a:pt x="4140" y="4115"/>
                    <a:pt x="4165" y="4089"/>
                  </a:cubicBezTo>
                  <a:cubicBezTo>
                    <a:pt x="4259" y="3996"/>
                    <a:pt x="4343" y="3898"/>
                    <a:pt x="4428" y="3801"/>
                  </a:cubicBezTo>
                  <a:cubicBezTo>
                    <a:pt x="4602" y="3606"/>
                    <a:pt x="4763" y="3398"/>
                    <a:pt x="4916" y="3181"/>
                  </a:cubicBezTo>
                  <a:cubicBezTo>
                    <a:pt x="5009" y="3058"/>
                    <a:pt x="5094" y="2931"/>
                    <a:pt x="5170" y="2800"/>
                  </a:cubicBezTo>
                  <a:cubicBezTo>
                    <a:pt x="5179" y="2787"/>
                    <a:pt x="5179" y="2774"/>
                    <a:pt x="5179" y="2757"/>
                  </a:cubicBezTo>
                  <a:cubicBezTo>
                    <a:pt x="5185" y="2751"/>
                    <a:pt x="5192" y="2744"/>
                    <a:pt x="5199" y="2740"/>
                  </a:cubicBezTo>
                  <a:lnTo>
                    <a:pt x="5199" y="2740"/>
                  </a:lnTo>
                  <a:cubicBezTo>
                    <a:pt x="5200" y="2739"/>
                    <a:pt x="5201" y="2738"/>
                    <a:pt x="5204" y="2736"/>
                  </a:cubicBezTo>
                  <a:lnTo>
                    <a:pt x="5204" y="2736"/>
                  </a:lnTo>
                  <a:cubicBezTo>
                    <a:pt x="5204" y="2736"/>
                    <a:pt x="5204" y="2736"/>
                    <a:pt x="5204" y="2736"/>
                  </a:cubicBezTo>
                  <a:lnTo>
                    <a:pt x="5217" y="2728"/>
                  </a:lnTo>
                  <a:lnTo>
                    <a:pt x="5238" y="2706"/>
                  </a:lnTo>
                  <a:lnTo>
                    <a:pt x="5281" y="2668"/>
                  </a:lnTo>
                  <a:cubicBezTo>
                    <a:pt x="5336" y="2622"/>
                    <a:pt x="5391" y="2575"/>
                    <a:pt x="5450" y="2528"/>
                  </a:cubicBezTo>
                  <a:cubicBezTo>
                    <a:pt x="5510" y="2482"/>
                    <a:pt x="5573" y="2443"/>
                    <a:pt x="5641" y="2405"/>
                  </a:cubicBezTo>
                  <a:cubicBezTo>
                    <a:pt x="5671" y="2393"/>
                    <a:pt x="5696" y="2380"/>
                    <a:pt x="5726" y="2371"/>
                  </a:cubicBezTo>
                  <a:cubicBezTo>
                    <a:pt x="5887" y="2388"/>
                    <a:pt x="6044" y="2410"/>
                    <a:pt x="6205" y="2427"/>
                  </a:cubicBezTo>
                  <a:cubicBezTo>
                    <a:pt x="6333" y="2439"/>
                    <a:pt x="6464" y="2452"/>
                    <a:pt x="6591" y="2465"/>
                  </a:cubicBezTo>
                  <a:cubicBezTo>
                    <a:pt x="6502" y="2520"/>
                    <a:pt x="6417" y="2579"/>
                    <a:pt x="6337" y="2643"/>
                  </a:cubicBezTo>
                  <a:cubicBezTo>
                    <a:pt x="6322" y="2639"/>
                    <a:pt x="6307" y="2637"/>
                    <a:pt x="6292" y="2637"/>
                  </a:cubicBezTo>
                  <a:cubicBezTo>
                    <a:pt x="6258" y="2637"/>
                    <a:pt x="6223" y="2646"/>
                    <a:pt x="6197" y="2664"/>
                  </a:cubicBezTo>
                  <a:cubicBezTo>
                    <a:pt x="6146" y="2698"/>
                    <a:pt x="6104" y="2732"/>
                    <a:pt x="6057" y="2770"/>
                  </a:cubicBezTo>
                  <a:lnTo>
                    <a:pt x="6095" y="2740"/>
                  </a:lnTo>
                  <a:lnTo>
                    <a:pt x="6095" y="2740"/>
                  </a:lnTo>
                  <a:cubicBezTo>
                    <a:pt x="5930" y="2889"/>
                    <a:pt x="5730" y="2999"/>
                    <a:pt x="5544" y="3118"/>
                  </a:cubicBezTo>
                  <a:cubicBezTo>
                    <a:pt x="5353" y="3232"/>
                    <a:pt x="5158" y="3364"/>
                    <a:pt x="5013" y="3542"/>
                  </a:cubicBezTo>
                  <a:cubicBezTo>
                    <a:pt x="4967" y="3597"/>
                    <a:pt x="4929" y="3657"/>
                    <a:pt x="4895" y="3720"/>
                  </a:cubicBezTo>
                  <a:cubicBezTo>
                    <a:pt x="4861" y="3788"/>
                    <a:pt x="4840" y="3856"/>
                    <a:pt x="4827" y="3932"/>
                  </a:cubicBezTo>
                  <a:lnTo>
                    <a:pt x="4827" y="3941"/>
                  </a:lnTo>
                  <a:cubicBezTo>
                    <a:pt x="4818" y="4013"/>
                    <a:pt x="4827" y="4081"/>
                    <a:pt x="4848" y="4149"/>
                  </a:cubicBezTo>
                  <a:cubicBezTo>
                    <a:pt x="4874" y="4208"/>
                    <a:pt x="4907" y="4267"/>
                    <a:pt x="4954" y="4314"/>
                  </a:cubicBezTo>
                  <a:cubicBezTo>
                    <a:pt x="5001" y="4365"/>
                    <a:pt x="5060" y="4395"/>
                    <a:pt x="5128" y="4403"/>
                  </a:cubicBezTo>
                  <a:cubicBezTo>
                    <a:pt x="5140" y="4404"/>
                    <a:pt x="5152" y="4405"/>
                    <a:pt x="5164" y="4405"/>
                  </a:cubicBezTo>
                  <a:cubicBezTo>
                    <a:pt x="5203" y="4405"/>
                    <a:pt x="5241" y="4399"/>
                    <a:pt x="5276" y="4386"/>
                  </a:cubicBezTo>
                  <a:cubicBezTo>
                    <a:pt x="5285" y="4382"/>
                    <a:pt x="5298" y="4378"/>
                    <a:pt x="5306" y="4369"/>
                  </a:cubicBezTo>
                  <a:lnTo>
                    <a:pt x="5340" y="4352"/>
                  </a:lnTo>
                  <a:cubicBezTo>
                    <a:pt x="5357" y="4344"/>
                    <a:pt x="5370" y="4335"/>
                    <a:pt x="5387" y="4322"/>
                  </a:cubicBezTo>
                  <a:cubicBezTo>
                    <a:pt x="5446" y="4276"/>
                    <a:pt x="5501" y="4221"/>
                    <a:pt x="5552" y="4165"/>
                  </a:cubicBezTo>
                  <a:cubicBezTo>
                    <a:pt x="5603" y="4110"/>
                    <a:pt x="5650" y="4059"/>
                    <a:pt x="5696" y="4004"/>
                  </a:cubicBezTo>
                  <a:cubicBezTo>
                    <a:pt x="5883" y="3784"/>
                    <a:pt x="6040" y="3542"/>
                    <a:pt x="6167" y="3283"/>
                  </a:cubicBezTo>
                  <a:cubicBezTo>
                    <a:pt x="6205" y="3211"/>
                    <a:pt x="6235" y="3139"/>
                    <a:pt x="6269" y="3063"/>
                  </a:cubicBezTo>
                  <a:lnTo>
                    <a:pt x="6303" y="3033"/>
                  </a:lnTo>
                  <a:cubicBezTo>
                    <a:pt x="6354" y="2986"/>
                    <a:pt x="6400" y="2927"/>
                    <a:pt x="6439" y="2863"/>
                  </a:cubicBezTo>
                  <a:lnTo>
                    <a:pt x="6451" y="2825"/>
                  </a:lnTo>
                  <a:cubicBezTo>
                    <a:pt x="6451" y="2821"/>
                    <a:pt x="6451" y="2812"/>
                    <a:pt x="6451" y="2808"/>
                  </a:cubicBezTo>
                  <a:cubicBezTo>
                    <a:pt x="6477" y="2791"/>
                    <a:pt x="6502" y="2774"/>
                    <a:pt x="6528" y="2757"/>
                  </a:cubicBezTo>
                  <a:cubicBezTo>
                    <a:pt x="6608" y="2702"/>
                    <a:pt x="6693" y="2656"/>
                    <a:pt x="6778" y="2609"/>
                  </a:cubicBezTo>
                  <a:lnTo>
                    <a:pt x="6812" y="2592"/>
                  </a:lnTo>
                  <a:lnTo>
                    <a:pt x="6812" y="2592"/>
                  </a:lnTo>
                  <a:cubicBezTo>
                    <a:pt x="6804" y="2595"/>
                    <a:pt x="6801" y="2597"/>
                    <a:pt x="6801" y="2597"/>
                  </a:cubicBezTo>
                  <a:cubicBezTo>
                    <a:pt x="6800" y="2597"/>
                    <a:pt x="6821" y="2587"/>
                    <a:pt x="6825" y="2583"/>
                  </a:cubicBezTo>
                  <a:lnTo>
                    <a:pt x="6892" y="2550"/>
                  </a:lnTo>
                  <a:cubicBezTo>
                    <a:pt x="6939" y="2528"/>
                    <a:pt x="6986" y="2511"/>
                    <a:pt x="7032" y="2494"/>
                  </a:cubicBezTo>
                  <a:lnTo>
                    <a:pt x="7045" y="2486"/>
                  </a:lnTo>
                  <a:cubicBezTo>
                    <a:pt x="7141" y="2490"/>
                    <a:pt x="7236" y="2492"/>
                    <a:pt x="7331" y="2492"/>
                  </a:cubicBezTo>
                  <a:cubicBezTo>
                    <a:pt x="7427" y="2492"/>
                    <a:pt x="7522" y="2490"/>
                    <a:pt x="7618" y="2486"/>
                  </a:cubicBezTo>
                  <a:cubicBezTo>
                    <a:pt x="7859" y="2473"/>
                    <a:pt x="8097" y="2439"/>
                    <a:pt x="8330" y="2388"/>
                  </a:cubicBezTo>
                  <a:cubicBezTo>
                    <a:pt x="8445" y="2367"/>
                    <a:pt x="8555" y="2337"/>
                    <a:pt x="8665" y="2304"/>
                  </a:cubicBezTo>
                  <a:cubicBezTo>
                    <a:pt x="8780" y="2261"/>
                    <a:pt x="8894" y="2210"/>
                    <a:pt x="8996" y="2142"/>
                  </a:cubicBezTo>
                  <a:cubicBezTo>
                    <a:pt x="9043" y="2113"/>
                    <a:pt x="9090" y="2083"/>
                    <a:pt x="9136" y="2053"/>
                  </a:cubicBezTo>
                  <a:cubicBezTo>
                    <a:pt x="9245" y="1974"/>
                    <a:pt x="9178" y="1816"/>
                    <a:pt x="9064" y="1816"/>
                  </a:cubicBezTo>
                  <a:cubicBezTo>
                    <a:pt x="9049" y="1816"/>
                    <a:pt x="9033" y="1818"/>
                    <a:pt x="9017" y="1824"/>
                  </a:cubicBezTo>
                  <a:cubicBezTo>
                    <a:pt x="8911" y="1862"/>
                    <a:pt x="8801" y="1888"/>
                    <a:pt x="8691" y="1918"/>
                  </a:cubicBezTo>
                  <a:cubicBezTo>
                    <a:pt x="8585" y="1951"/>
                    <a:pt x="8479" y="1985"/>
                    <a:pt x="8368" y="2015"/>
                  </a:cubicBezTo>
                  <a:lnTo>
                    <a:pt x="8288" y="2036"/>
                  </a:lnTo>
                  <a:lnTo>
                    <a:pt x="8250" y="2045"/>
                  </a:lnTo>
                  <a:lnTo>
                    <a:pt x="8229" y="2049"/>
                  </a:lnTo>
                  <a:lnTo>
                    <a:pt x="8199" y="2053"/>
                  </a:lnTo>
                  <a:lnTo>
                    <a:pt x="8161" y="2062"/>
                  </a:lnTo>
                  <a:lnTo>
                    <a:pt x="8072" y="2079"/>
                  </a:lnTo>
                  <a:cubicBezTo>
                    <a:pt x="7961" y="2096"/>
                    <a:pt x="7847" y="2108"/>
                    <a:pt x="7736" y="2117"/>
                  </a:cubicBezTo>
                  <a:cubicBezTo>
                    <a:pt x="7584" y="2130"/>
                    <a:pt x="7432" y="2135"/>
                    <a:pt x="7280" y="2135"/>
                  </a:cubicBezTo>
                  <a:cubicBezTo>
                    <a:pt x="7233" y="2135"/>
                    <a:pt x="7186" y="2135"/>
                    <a:pt x="7138" y="2134"/>
                  </a:cubicBezTo>
                  <a:cubicBezTo>
                    <a:pt x="7109" y="2125"/>
                    <a:pt x="7075" y="2117"/>
                    <a:pt x="7041" y="2108"/>
                  </a:cubicBezTo>
                  <a:lnTo>
                    <a:pt x="7024" y="2100"/>
                  </a:lnTo>
                  <a:lnTo>
                    <a:pt x="7020" y="2100"/>
                  </a:lnTo>
                  <a:lnTo>
                    <a:pt x="6969" y="2083"/>
                  </a:lnTo>
                  <a:cubicBezTo>
                    <a:pt x="6905" y="2057"/>
                    <a:pt x="6846" y="2032"/>
                    <a:pt x="6786" y="1998"/>
                  </a:cubicBezTo>
                  <a:cubicBezTo>
                    <a:pt x="6757" y="1981"/>
                    <a:pt x="6727" y="1968"/>
                    <a:pt x="6697" y="1951"/>
                  </a:cubicBezTo>
                  <a:lnTo>
                    <a:pt x="6659" y="1926"/>
                  </a:lnTo>
                  <a:lnTo>
                    <a:pt x="6642" y="1913"/>
                  </a:lnTo>
                  <a:lnTo>
                    <a:pt x="6642" y="1913"/>
                  </a:lnTo>
                  <a:cubicBezTo>
                    <a:pt x="6650" y="1919"/>
                    <a:pt x="6652" y="1921"/>
                    <a:pt x="6652" y="1921"/>
                  </a:cubicBezTo>
                  <a:cubicBezTo>
                    <a:pt x="6652" y="1921"/>
                    <a:pt x="6647" y="1918"/>
                    <a:pt x="6642" y="1913"/>
                  </a:cubicBezTo>
                  <a:lnTo>
                    <a:pt x="6642" y="1913"/>
                  </a:lnTo>
                  <a:lnTo>
                    <a:pt x="6642" y="1913"/>
                  </a:lnTo>
                  <a:lnTo>
                    <a:pt x="6638" y="1896"/>
                  </a:lnTo>
                  <a:cubicBezTo>
                    <a:pt x="6634" y="1871"/>
                    <a:pt x="6625" y="1850"/>
                    <a:pt x="6617" y="1824"/>
                  </a:cubicBezTo>
                  <a:cubicBezTo>
                    <a:pt x="6604" y="1778"/>
                    <a:pt x="6587" y="1731"/>
                    <a:pt x="6574" y="1684"/>
                  </a:cubicBezTo>
                  <a:cubicBezTo>
                    <a:pt x="6545" y="1595"/>
                    <a:pt x="6515" y="1506"/>
                    <a:pt x="6481" y="1417"/>
                  </a:cubicBezTo>
                  <a:cubicBezTo>
                    <a:pt x="6417" y="1235"/>
                    <a:pt x="6350" y="1057"/>
                    <a:pt x="6277" y="883"/>
                  </a:cubicBezTo>
                  <a:cubicBezTo>
                    <a:pt x="6205" y="700"/>
                    <a:pt x="6125" y="522"/>
                    <a:pt x="6036" y="352"/>
                  </a:cubicBezTo>
                  <a:cubicBezTo>
                    <a:pt x="5951" y="183"/>
                    <a:pt x="5794" y="60"/>
                    <a:pt x="5612" y="13"/>
                  </a:cubicBezTo>
                  <a:cubicBezTo>
                    <a:pt x="5576" y="5"/>
                    <a:pt x="5539" y="0"/>
                    <a:pt x="550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
            <p:cNvSpPr/>
            <p:nvPr/>
          </p:nvSpPr>
          <p:spPr>
            <a:xfrm>
              <a:off x="8633907" y="626750"/>
              <a:ext cx="3872" cy="1261"/>
            </a:xfrm>
            <a:custGeom>
              <a:rect b="b" l="l" r="r" t="t"/>
              <a:pathLst>
                <a:path extrusionOk="0" h="14" w="43">
                  <a:moveTo>
                    <a:pt x="0" y="1"/>
                  </a:moveTo>
                  <a:lnTo>
                    <a:pt x="43" y="13"/>
                  </a:lnTo>
                  <a:lnTo>
                    <a:pt x="43" y="13"/>
                  </a:lnTo>
                  <a:lnTo>
                    <a:pt x="17" y="5"/>
                  </a:lnTo>
                  <a:lnTo>
                    <a:pt x="0"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
            <p:cNvSpPr/>
            <p:nvPr/>
          </p:nvSpPr>
          <p:spPr>
            <a:xfrm>
              <a:off x="8957381" y="758500"/>
              <a:ext cx="90" cy="90"/>
            </a:xfrm>
            <a:custGeom>
              <a:rect b="b" l="l" r="r" t="t"/>
              <a:pathLst>
                <a:path extrusionOk="0" h="1" w="1">
                  <a:moveTo>
                    <a:pt x="1" y="1"/>
                  </a:move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
            <p:cNvSpPr/>
            <p:nvPr/>
          </p:nvSpPr>
          <p:spPr>
            <a:xfrm>
              <a:off x="8864625" y="1050726"/>
              <a:ext cx="6214" cy="4323"/>
            </a:xfrm>
            <a:custGeom>
              <a:rect b="b" l="l" r="r" t="t"/>
              <a:pathLst>
                <a:path extrusionOk="0" h="48" w="69">
                  <a:moveTo>
                    <a:pt x="68" y="47"/>
                  </a:moveTo>
                  <a:lnTo>
                    <a:pt x="0" y="1"/>
                  </a:lnTo>
                  <a:lnTo>
                    <a:pt x="0" y="1"/>
                  </a:ln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
            <p:cNvSpPr/>
            <p:nvPr/>
          </p:nvSpPr>
          <p:spPr>
            <a:xfrm>
              <a:off x="8017936" y="-570250"/>
              <a:ext cx="893346" cy="857504"/>
            </a:xfrm>
            <a:custGeom>
              <a:rect b="b" l="l" r="r" t="t"/>
              <a:pathLst>
                <a:path extrusionOk="0" h="9522" w="9920">
                  <a:moveTo>
                    <a:pt x="9847" y="1"/>
                  </a:moveTo>
                  <a:cubicBezTo>
                    <a:pt x="9833" y="1"/>
                    <a:pt x="9820" y="5"/>
                    <a:pt x="9809" y="17"/>
                  </a:cubicBezTo>
                  <a:cubicBezTo>
                    <a:pt x="9724" y="106"/>
                    <a:pt x="9644" y="199"/>
                    <a:pt x="9572" y="297"/>
                  </a:cubicBezTo>
                  <a:cubicBezTo>
                    <a:pt x="9495" y="395"/>
                    <a:pt x="9423" y="492"/>
                    <a:pt x="9343" y="590"/>
                  </a:cubicBezTo>
                  <a:cubicBezTo>
                    <a:pt x="9190" y="781"/>
                    <a:pt x="9033" y="967"/>
                    <a:pt x="8872" y="1154"/>
                  </a:cubicBezTo>
                  <a:cubicBezTo>
                    <a:pt x="8550" y="1527"/>
                    <a:pt x="8219" y="1883"/>
                    <a:pt x="7875" y="2231"/>
                  </a:cubicBezTo>
                  <a:cubicBezTo>
                    <a:pt x="7532" y="2579"/>
                    <a:pt x="7175" y="2922"/>
                    <a:pt x="6806" y="3249"/>
                  </a:cubicBezTo>
                  <a:cubicBezTo>
                    <a:pt x="6437" y="3580"/>
                    <a:pt x="6064" y="3894"/>
                    <a:pt x="5682" y="4195"/>
                  </a:cubicBezTo>
                  <a:cubicBezTo>
                    <a:pt x="5296" y="4496"/>
                    <a:pt x="4902" y="4793"/>
                    <a:pt x="4499" y="5077"/>
                  </a:cubicBezTo>
                  <a:cubicBezTo>
                    <a:pt x="4474" y="5090"/>
                    <a:pt x="4452" y="5107"/>
                    <a:pt x="4427" y="5124"/>
                  </a:cubicBezTo>
                  <a:cubicBezTo>
                    <a:pt x="4418" y="5103"/>
                    <a:pt x="4406" y="5081"/>
                    <a:pt x="4389" y="5060"/>
                  </a:cubicBezTo>
                  <a:cubicBezTo>
                    <a:pt x="4440" y="4975"/>
                    <a:pt x="4461" y="4873"/>
                    <a:pt x="4452" y="4776"/>
                  </a:cubicBezTo>
                  <a:cubicBezTo>
                    <a:pt x="4444" y="4661"/>
                    <a:pt x="4427" y="4547"/>
                    <a:pt x="4397" y="4437"/>
                  </a:cubicBezTo>
                  <a:cubicBezTo>
                    <a:pt x="4346" y="4208"/>
                    <a:pt x="4270" y="3987"/>
                    <a:pt x="4168" y="3775"/>
                  </a:cubicBezTo>
                  <a:cubicBezTo>
                    <a:pt x="3965" y="3347"/>
                    <a:pt x="3676" y="2965"/>
                    <a:pt x="3320" y="2655"/>
                  </a:cubicBezTo>
                  <a:cubicBezTo>
                    <a:pt x="3222" y="2570"/>
                    <a:pt x="3116" y="2490"/>
                    <a:pt x="3010" y="2418"/>
                  </a:cubicBezTo>
                  <a:cubicBezTo>
                    <a:pt x="2900" y="2337"/>
                    <a:pt x="2781" y="2269"/>
                    <a:pt x="2662" y="2210"/>
                  </a:cubicBezTo>
                  <a:cubicBezTo>
                    <a:pt x="2656" y="2208"/>
                    <a:pt x="2649" y="2207"/>
                    <a:pt x="2643" y="2207"/>
                  </a:cubicBezTo>
                  <a:cubicBezTo>
                    <a:pt x="2582" y="2207"/>
                    <a:pt x="2550" y="2290"/>
                    <a:pt x="2607" y="2329"/>
                  </a:cubicBezTo>
                  <a:lnTo>
                    <a:pt x="2599" y="2324"/>
                  </a:lnTo>
                  <a:lnTo>
                    <a:pt x="2599" y="2324"/>
                  </a:lnTo>
                  <a:cubicBezTo>
                    <a:pt x="2692" y="2375"/>
                    <a:pt x="2794" y="2430"/>
                    <a:pt x="2883" y="2490"/>
                  </a:cubicBezTo>
                  <a:cubicBezTo>
                    <a:pt x="2976" y="2553"/>
                    <a:pt x="3070" y="2621"/>
                    <a:pt x="3159" y="2693"/>
                  </a:cubicBezTo>
                  <a:cubicBezTo>
                    <a:pt x="3333" y="2833"/>
                    <a:pt x="3494" y="2995"/>
                    <a:pt x="3638" y="3168"/>
                  </a:cubicBezTo>
                  <a:cubicBezTo>
                    <a:pt x="3922" y="3520"/>
                    <a:pt x="4134" y="3923"/>
                    <a:pt x="4257" y="4360"/>
                  </a:cubicBezTo>
                  <a:cubicBezTo>
                    <a:pt x="4291" y="4475"/>
                    <a:pt x="4321" y="4594"/>
                    <a:pt x="4342" y="4717"/>
                  </a:cubicBezTo>
                  <a:cubicBezTo>
                    <a:pt x="4355" y="4789"/>
                    <a:pt x="4355" y="4869"/>
                    <a:pt x="4342" y="4941"/>
                  </a:cubicBezTo>
                  <a:cubicBezTo>
                    <a:pt x="4338" y="4933"/>
                    <a:pt x="4334" y="4924"/>
                    <a:pt x="4325" y="4916"/>
                  </a:cubicBezTo>
                  <a:cubicBezTo>
                    <a:pt x="4245" y="4772"/>
                    <a:pt x="4130" y="4644"/>
                    <a:pt x="3994" y="4543"/>
                  </a:cubicBezTo>
                  <a:cubicBezTo>
                    <a:pt x="3859" y="4432"/>
                    <a:pt x="3710" y="4331"/>
                    <a:pt x="3562" y="4242"/>
                  </a:cubicBezTo>
                  <a:cubicBezTo>
                    <a:pt x="3405" y="4144"/>
                    <a:pt x="3252" y="4055"/>
                    <a:pt x="3091" y="3966"/>
                  </a:cubicBezTo>
                  <a:cubicBezTo>
                    <a:pt x="2777" y="3796"/>
                    <a:pt x="2455" y="3648"/>
                    <a:pt x="2120" y="3525"/>
                  </a:cubicBezTo>
                  <a:cubicBezTo>
                    <a:pt x="1806" y="3406"/>
                    <a:pt x="1479" y="3313"/>
                    <a:pt x="1140" y="3308"/>
                  </a:cubicBezTo>
                  <a:cubicBezTo>
                    <a:pt x="1133" y="3308"/>
                    <a:pt x="1126" y="3308"/>
                    <a:pt x="1119" y="3308"/>
                  </a:cubicBezTo>
                  <a:cubicBezTo>
                    <a:pt x="798" y="3308"/>
                    <a:pt x="464" y="3402"/>
                    <a:pt x="211" y="3610"/>
                  </a:cubicBezTo>
                  <a:cubicBezTo>
                    <a:pt x="147" y="3660"/>
                    <a:pt x="92" y="3716"/>
                    <a:pt x="41" y="3779"/>
                  </a:cubicBezTo>
                  <a:cubicBezTo>
                    <a:pt x="0" y="3829"/>
                    <a:pt x="46" y="3889"/>
                    <a:pt x="93" y="3889"/>
                  </a:cubicBezTo>
                  <a:cubicBezTo>
                    <a:pt x="109" y="3889"/>
                    <a:pt x="126" y="3882"/>
                    <a:pt x="139" y="3864"/>
                  </a:cubicBezTo>
                  <a:cubicBezTo>
                    <a:pt x="338" y="3610"/>
                    <a:pt x="656" y="3474"/>
                    <a:pt x="974" y="3444"/>
                  </a:cubicBezTo>
                  <a:cubicBezTo>
                    <a:pt x="1025" y="3440"/>
                    <a:pt x="1075" y="3437"/>
                    <a:pt x="1125" y="3437"/>
                  </a:cubicBezTo>
                  <a:cubicBezTo>
                    <a:pt x="1402" y="3437"/>
                    <a:pt x="1679" y="3503"/>
                    <a:pt x="1941" y="3593"/>
                  </a:cubicBezTo>
                  <a:cubicBezTo>
                    <a:pt x="2277" y="3711"/>
                    <a:pt x="2607" y="3856"/>
                    <a:pt x="2921" y="4025"/>
                  </a:cubicBezTo>
                  <a:cubicBezTo>
                    <a:pt x="3082" y="4106"/>
                    <a:pt x="3239" y="4195"/>
                    <a:pt x="3396" y="4288"/>
                  </a:cubicBezTo>
                  <a:cubicBezTo>
                    <a:pt x="3545" y="4381"/>
                    <a:pt x="3697" y="4475"/>
                    <a:pt x="3837" y="4581"/>
                  </a:cubicBezTo>
                  <a:cubicBezTo>
                    <a:pt x="3965" y="4670"/>
                    <a:pt x="4075" y="4776"/>
                    <a:pt x="4168" y="4903"/>
                  </a:cubicBezTo>
                  <a:lnTo>
                    <a:pt x="4071" y="4861"/>
                  </a:lnTo>
                  <a:cubicBezTo>
                    <a:pt x="3799" y="4750"/>
                    <a:pt x="3524" y="4666"/>
                    <a:pt x="3244" y="4602"/>
                  </a:cubicBezTo>
                  <a:cubicBezTo>
                    <a:pt x="2964" y="4534"/>
                    <a:pt x="2679" y="4492"/>
                    <a:pt x="2395" y="4475"/>
                  </a:cubicBezTo>
                  <a:cubicBezTo>
                    <a:pt x="2249" y="4464"/>
                    <a:pt x="2104" y="4459"/>
                    <a:pt x="1959" y="4459"/>
                  </a:cubicBezTo>
                  <a:cubicBezTo>
                    <a:pt x="1814" y="4459"/>
                    <a:pt x="1670" y="4464"/>
                    <a:pt x="1526" y="4475"/>
                  </a:cubicBezTo>
                  <a:cubicBezTo>
                    <a:pt x="1386" y="4483"/>
                    <a:pt x="1242" y="4500"/>
                    <a:pt x="1097" y="4521"/>
                  </a:cubicBezTo>
                  <a:lnTo>
                    <a:pt x="991" y="4543"/>
                  </a:lnTo>
                  <a:cubicBezTo>
                    <a:pt x="953" y="4547"/>
                    <a:pt x="919" y="4551"/>
                    <a:pt x="885" y="4564"/>
                  </a:cubicBezTo>
                  <a:cubicBezTo>
                    <a:pt x="843" y="4577"/>
                    <a:pt x="809" y="4606"/>
                    <a:pt x="788" y="4644"/>
                  </a:cubicBezTo>
                  <a:cubicBezTo>
                    <a:pt x="771" y="4683"/>
                    <a:pt x="779" y="4734"/>
                    <a:pt x="809" y="4763"/>
                  </a:cubicBezTo>
                  <a:cubicBezTo>
                    <a:pt x="828" y="4779"/>
                    <a:pt x="854" y="4788"/>
                    <a:pt x="878" y="4788"/>
                  </a:cubicBezTo>
                  <a:cubicBezTo>
                    <a:pt x="886" y="4788"/>
                    <a:pt x="895" y="4787"/>
                    <a:pt x="902" y="4784"/>
                  </a:cubicBezTo>
                  <a:cubicBezTo>
                    <a:pt x="940" y="4780"/>
                    <a:pt x="970" y="4746"/>
                    <a:pt x="970" y="4708"/>
                  </a:cubicBezTo>
                  <a:cubicBezTo>
                    <a:pt x="970" y="4695"/>
                    <a:pt x="966" y="4687"/>
                    <a:pt x="957" y="4678"/>
                  </a:cubicBezTo>
                  <a:lnTo>
                    <a:pt x="966" y="4678"/>
                  </a:lnTo>
                  <a:lnTo>
                    <a:pt x="987" y="4674"/>
                  </a:lnTo>
                  <a:lnTo>
                    <a:pt x="1038" y="4666"/>
                  </a:lnTo>
                  <a:lnTo>
                    <a:pt x="1140" y="4649"/>
                  </a:lnTo>
                  <a:cubicBezTo>
                    <a:pt x="1271" y="4627"/>
                    <a:pt x="1403" y="4615"/>
                    <a:pt x="1534" y="4606"/>
                  </a:cubicBezTo>
                  <a:cubicBezTo>
                    <a:pt x="1687" y="4594"/>
                    <a:pt x="1842" y="4587"/>
                    <a:pt x="1997" y="4587"/>
                  </a:cubicBezTo>
                  <a:cubicBezTo>
                    <a:pt x="2107" y="4587"/>
                    <a:pt x="2218" y="4591"/>
                    <a:pt x="2327" y="4598"/>
                  </a:cubicBezTo>
                  <a:cubicBezTo>
                    <a:pt x="2595" y="4615"/>
                    <a:pt x="2858" y="4649"/>
                    <a:pt x="3121" y="4704"/>
                  </a:cubicBezTo>
                  <a:cubicBezTo>
                    <a:pt x="3379" y="4755"/>
                    <a:pt x="3634" y="4823"/>
                    <a:pt x="3884" y="4912"/>
                  </a:cubicBezTo>
                  <a:cubicBezTo>
                    <a:pt x="3948" y="4933"/>
                    <a:pt x="4011" y="4954"/>
                    <a:pt x="4075" y="4980"/>
                  </a:cubicBezTo>
                  <a:cubicBezTo>
                    <a:pt x="4130" y="4996"/>
                    <a:pt x="4185" y="5022"/>
                    <a:pt x="4236" y="5047"/>
                  </a:cubicBezTo>
                  <a:cubicBezTo>
                    <a:pt x="4249" y="5056"/>
                    <a:pt x="4257" y="5060"/>
                    <a:pt x="4270" y="5069"/>
                  </a:cubicBezTo>
                  <a:lnTo>
                    <a:pt x="4274" y="5086"/>
                  </a:lnTo>
                  <a:cubicBezTo>
                    <a:pt x="4270" y="5098"/>
                    <a:pt x="4266" y="5107"/>
                    <a:pt x="4262" y="5119"/>
                  </a:cubicBezTo>
                  <a:cubicBezTo>
                    <a:pt x="4245" y="5149"/>
                    <a:pt x="4228" y="5183"/>
                    <a:pt x="4206" y="5213"/>
                  </a:cubicBezTo>
                  <a:cubicBezTo>
                    <a:pt x="4172" y="5272"/>
                    <a:pt x="4139" y="5332"/>
                    <a:pt x="4100" y="5391"/>
                  </a:cubicBezTo>
                  <a:cubicBezTo>
                    <a:pt x="4028" y="5505"/>
                    <a:pt x="3948" y="5616"/>
                    <a:pt x="3863" y="5722"/>
                  </a:cubicBezTo>
                  <a:cubicBezTo>
                    <a:pt x="3689" y="5938"/>
                    <a:pt x="3490" y="6133"/>
                    <a:pt x="3273" y="6303"/>
                  </a:cubicBezTo>
                  <a:cubicBezTo>
                    <a:pt x="3057" y="6472"/>
                    <a:pt x="2824" y="6617"/>
                    <a:pt x="2578" y="6740"/>
                  </a:cubicBezTo>
                  <a:cubicBezTo>
                    <a:pt x="2327" y="6858"/>
                    <a:pt x="2060" y="6952"/>
                    <a:pt x="1789" y="7015"/>
                  </a:cubicBezTo>
                  <a:lnTo>
                    <a:pt x="1700" y="7037"/>
                  </a:lnTo>
                  <a:lnTo>
                    <a:pt x="1687" y="7037"/>
                  </a:lnTo>
                  <a:cubicBezTo>
                    <a:pt x="1687" y="7015"/>
                    <a:pt x="1678" y="6994"/>
                    <a:pt x="1670" y="6977"/>
                  </a:cubicBezTo>
                  <a:cubicBezTo>
                    <a:pt x="1642" y="6930"/>
                    <a:pt x="1592" y="6904"/>
                    <a:pt x="1541" y="6904"/>
                  </a:cubicBezTo>
                  <a:cubicBezTo>
                    <a:pt x="1523" y="6904"/>
                    <a:pt x="1505" y="6907"/>
                    <a:pt x="1488" y="6914"/>
                  </a:cubicBezTo>
                  <a:cubicBezTo>
                    <a:pt x="1437" y="6931"/>
                    <a:pt x="1407" y="6981"/>
                    <a:pt x="1411" y="7037"/>
                  </a:cubicBezTo>
                  <a:cubicBezTo>
                    <a:pt x="1411" y="7049"/>
                    <a:pt x="1411" y="7062"/>
                    <a:pt x="1411" y="7075"/>
                  </a:cubicBezTo>
                  <a:cubicBezTo>
                    <a:pt x="1430" y="7131"/>
                    <a:pt x="1488" y="7170"/>
                    <a:pt x="1548" y="7170"/>
                  </a:cubicBezTo>
                  <a:cubicBezTo>
                    <a:pt x="1556" y="7170"/>
                    <a:pt x="1564" y="7170"/>
                    <a:pt x="1572" y="7168"/>
                  </a:cubicBezTo>
                  <a:cubicBezTo>
                    <a:pt x="1581" y="7168"/>
                    <a:pt x="1594" y="7172"/>
                    <a:pt x="1606" y="7172"/>
                  </a:cubicBezTo>
                  <a:cubicBezTo>
                    <a:pt x="1640" y="7172"/>
                    <a:pt x="1674" y="7168"/>
                    <a:pt x="1712" y="7160"/>
                  </a:cubicBezTo>
                  <a:cubicBezTo>
                    <a:pt x="1751" y="7151"/>
                    <a:pt x="1793" y="7143"/>
                    <a:pt x="1831" y="7134"/>
                  </a:cubicBezTo>
                  <a:cubicBezTo>
                    <a:pt x="1984" y="7100"/>
                    <a:pt x="2132" y="7054"/>
                    <a:pt x="2277" y="7003"/>
                  </a:cubicBezTo>
                  <a:cubicBezTo>
                    <a:pt x="2573" y="6888"/>
                    <a:pt x="2849" y="6744"/>
                    <a:pt x="3108" y="6562"/>
                  </a:cubicBezTo>
                  <a:cubicBezTo>
                    <a:pt x="3367" y="6383"/>
                    <a:pt x="3600" y="6176"/>
                    <a:pt x="3808" y="5938"/>
                  </a:cubicBezTo>
                  <a:cubicBezTo>
                    <a:pt x="4007" y="5722"/>
                    <a:pt x="4172" y="5476"/>
                    <a:pt x="4308" y="5213"/>
                  </a:cubicBezTo>
                  <a:cubicBezTo>
                    <a:pt x="4317" y="5255"/>
                    <a:pt x="4317" y="5298"/>
                    <a:pt x="4312" y="5340"/>
                  </a:cubicBezTo>
                  <a:cubicBezTo>
                    <a:pt x="4312" y="5349"/>
                    <a:pt x="4308" y="5353"/>
                    <a:pt x="4304" y="5361"/>
                  </a:cubicBezTo>
                  <a:cubicBezTo>
                    <a:pt x="4274" y="5412"/>
                    <a:pt x="4249" y="5472"/>
                    <a:pt x="4219" y="5527"/>
                  </a:cubicBezTo>
                  <a:cubicBezTo>
                    <a:pt x="4164" y="5637"/>
                    <a:pt x="4109" y="5751"/>
                    <a:pt x="4049" y="5862"/>
                  </a:cubicBezTo>
                  <a:cubicBezTo>
                    <a:pt x="3935" y="6087"/>
                    <a:pt x="3820" y="6316"/>
                    <a:pt x="3702" y="6540"/>
                  </a:cubicBezTo>
                  <a:cubicBezTo>
                    <a:pt x="3485" y="6960"/>
                    <a:pt x="3273" y="7389"/>
                    <a:pt x="2947" y="7736"/>
                  </a:cubicBezTo>
                  <a:cubicBezTo>
                    <a:pt x="2862" y="7830"/>
                    <a:pt x="2764" y="7910"/>
                    <a:pt x="2662" y="7987"/>
                  </a:cubicBezTo>
                  <a:cubicBezTo>
                    <a:pt x="2612" y="8021"/>
                    <a:pt x="2561" y="8050"/>
                    <a:pt x="2506" y="8080"/>
                  </a:cubicBezTo>
                  <a:cubicBezTo>
                    <a:pt x="2484" y="8088"/>
                    <a:pt x="2467" y="8097"/>
                    <a:pt x="2446" y="8101"/>
                  </a:cubicBezTo>
                  <a:cubicBezTo>
                    <a:pt x="2455" y="8084"/>
                    <a:pt x="2463" y="8063"/>
                    <a:pt x="2467" y="8046"/>
                  </a:cubicBezTo>
                  <a:cubicBezTo>
                    <a:pt x="2480" y="8012"/>
                    <a:pt x="2467" y="7978"/>
                    <a:pt x="2438" y="7961"/>
                  </a:cubicBezTo>
                  <a:cubicBezTo>
                    <a:pt x="2430" y="7958"/>
                    <a:pt x="2422" y="7956"/>
                    <a:pt x="2413" y="7956"/>
                  </a:cubicBezTo>
                  <a:cubicBezTo>
                    <a:pt x="2390" y="7956"/>
                    <a:pt x="2365" y="7969"/>
                    <a:pt x="2353" y="7991"/>
                  </a:cubicBezTo>
                  <a:cubicBezTo>
                    <a:pt x="2332" y="8055"/>
                    <a:pt x="2306" y="8118"/>
                    <a:pt x="2285" y="8182"/>
                  </a:cubicBezTo>
                  <a:cubicBezTo>
                    <a:pt x="2277" y="8207"/>
                    <a:pt x="2281" y="8233"/>
                    <a:pt x="2298" y="8250"/>
                  </a:cubicBezTo>
                  <a:cubicBezTo>
                    <a:pt x="2308" y="8266"/>
                    <a:pt x="2328" y="8272"/>
                    <a:pt x="2346" y="8272"/>
                  </a:cubicBezTo>
                  <a:cubicBezTo>
                    <a:pt x="2351" y="8272"/>
                    <a:pt x="2357" y="8272"/>
                    <a:pt x="2361" y="8271"/>
                  </a:cubicBezTo>
                  <a:cubicBezTo>
                    <a:pt x="2472" y="8224"/>
                    <a:pt x="2578" y="8165"/>
                    <a:pt x="2675" y="8097"/>
                  </a:cubicBezTo>
                  <a:cubicBezTo>
                    <a:pt x="2769" y="8029"/>
                    <a:pt x="2858" y="7957"/>
                    <a:pt x="2942" y="7876"/>
                  </a:cubicBezTo>
                  <a:cubicBezTo>
                    <a:pt x="3112" y="7707"/>
                    <a:pt x="3261" y="7520"/>
                    <a:pt x="3384" y="7317"/>
                  </a:cubicBezTo>
                  <a:cubicBezTo>
                    <a:pt x="3511" y="7113"/>
                    <a:pt x="3625" y="6897"/>
                    <a:pt x="3736" y="6685"/>
                  </a:cubicBezTo>
                  <a:cubicBezTo>
                    <a:pt x="3854" y="6460"/>
                    <a:pt x="3969" y="6231"/>
                    <a:pt x="4083" y="6002"/>
                  </a:cubicBezTo>
                  <a:cubicBezTo>
                    <a:pt x="4147" y="5883"/>
                    <a:pt x="4206" y="5764"/>
                    <a:pt x="4266" y="5645"/>
                  </a:cubicBezTo>
                  <a:lnTo>
                    <a:pt x="4266" y="5645"/>
                  </a:lnTo>
                  <a:cubicBezTo>
                    <a:pt x="4249" y="5726"/>
                    <a:pt x="4223" y="5807"/>
                    <a:pt x="4206" y="5891"/>
                  </a:cubicBezTo>
                  <a:cubicBezTo>
                    <a:pt x="4164" y="6053"/>
                    <a:pt x="4117" y="6214"/>
                    <a:pt x="4066" y="6375"/>
                  </a:cubicBezTo>
                  <a:cubicBezTo>
                    <a:pt x="3965" y="6702"/>
                    <a:pt x="3842" y="7020"/>
                    <a:pt x="3706" y="7333"/>
                  </a:cubicBezTo>
                  <a:cubicBezTo>
                    <a:pt x="3570" y="7643"/>
                    <a:pt x="3417" y="7948"/>
                    <a:pt x="3248" y="8241"/>
                  </a:cubicBezTo>
                  <a:cubicBezTo>
                    <a:pt x="3163" y="8390"/>
                    <a:pt x="3074" y="8534"/>
                    <a:pt x="2981" y="8674"/>
                  </a:cubicBezTo>
                  <a:cubicBezTo>
                    <a:pt x="2892" y="8814"/>
                    <a:pt x="2794" y="8949"/>
                    <a:pt x="2692" y="9081"/>
                  </a:cubicBezTo>
                  <a:cubicBezTo>
                    <a:pt x="2595" y="9195"/>
                    <a:pt x="2472" y="9289"/>
                    <a:pt x="2332" y="9340"/>
                  </a:cubicBezTo>
                  <a:cubicBezTo>
                    <a:pt x="2298" y="9352"/>
                    <a:pt x="2264" y="9357"/>
                    <a:pt x="2230" y="9357"/>
                  </a:cubicBezTo>
                  <a:cubicBezTo>
                    <a:pt x="2192" y="9357"/>
                    <a:pt x="2149" y="9365"/>
                    <a:pt x="2115" y="9382"/>
                  </a:cubicBezTo>
                  <a:cubicBezTo>
                    <a:pt x="2060" y="9412"/>
                    <a:pt x="2043" y="9488"/>
                    <a:pt x="2107" y="9514"/>
                  </a:cubicBezTo>
                  <a:cubicBezTo>
                    <a:pt x="2117" y="9519"/>
                    <a:pt x="2129" y="9522"/>
                    <a:pt x="2141" y="9522"/>
                  </a:cubicBezTo>
                  <a:cubicBezTo>
                    <a:pt x="2174" y="9522"/>
                    <a:pt x="2206" y="9500"/>
                    <a:pt x="2187" y="9463"/>
                  </a:cubicBezTo>
                  <a:lnTo>
                    <a:pt x="2187" y="9463"/>
                  </a:lnTo>
                  <a:lnTo>
                    <a:pt x="2234" y="9467"/>
                  </a:lnTo>
                  <a:cubicBezTo>
                    <a:pt x="2250" y="9469"/>
                    <a:pt x="2266" y="9469"/>
                    <a:pt x="2281" y="9469"/>
                  </a:cubicBezTo>
                  <a:cubicBezTo>
                    <a:pt x="2346" y="9469"/>
                    <a:pt x="2409" y="9455"/>
                    <a:pt x="2467" y="9425"/>
                  </a:cubicBezTo>
                  <a:cubicBezTo>
                    <a:pt x="2607" y="9357"/>
                    <a:pt x="2709" y="9225"/>
                    <a:pt x="2802" y="9098"/>
                  </a:cubicBezTo>
                  <a:cubicBezTo>
                    <a:pt x="2892" y="8971"/>
                    <a:pt x="2989" y="8822"/>
                    <a:pt x="3078" y="8682"/>
                  </a:cubicBezTo>
                  <a:cubicBezTo>
                    <a:pt x="3167" y="8547"/>
                    <a:pt x="3252" y="8398"/>
                    <a:pt x="3337" y="8250"/>
                  </a:cubicBezTo>
                  <a:cubicBezTo>
                    <a:pt x="3502" y="7957"/>
                    <a:pt x="3651" y="7652"/>
                    <a:pt x="3786" y="7342"/>
                  </a:cubicBezTo>
                  <a:cubicBezTo>
                    <a:pt x="3922" y="7032"/>
                    <a:pt x="4037" y="6718"/>
                    <a:pt x="4139" y="6396"/>
                  </a:cubicBezTo>
                  <a:cubicBezTo>
                    <a:pt x="4189" y="6235"/>
                    <a:pt x="4236" y="6074"/>
                    <a:pt x="4278" y="5913"/>
                  </a:cubicBezTo>
                  <a:cubicBezTo>
                    <a:pt x="4300" y="5828"/>
                    <a:pt x="4321" y="5747"/>
                    <a:pt x="4338" y="5662"/>
                  </a:cubicBezTo>
                  <a:cubicBezTo>
                    <a:pt x="4359" y="5582"/>
                    <a:pt x="4380" y="5501"/>
                    <a:pt x="4393" y="5416"/>
                  </a:cubicBezTo>
                  <a:cubicBezTo>
                    <a:pt x="4393" y="5404"/>
                    <a:pt x="4397" y="5391"/>
                    <a:pt x="4397" y="5378"/>
                  </a:cubicBezTo>
                  <a:cubicBezTo>
                    <a:pt x="4418" y="5336"/>
                    <a:pt x="4440" y="5293"/>
                    <a:pt x="4457" y="5251"/>
                  </a:cubicBezTo>
                  <a:cubicBezTo>
                    <a:pt x="4495" y="5302"/>
                    <a:pt x="4537" y="5357"/>
                    <a:pt x="4580" y="5408"/>
                  </a:cubicBezTo>
                  <a:cubicBezTo>
                    <a:pt x="4622" y="5459"/>
                    <a:pt x="4660" y="5518"/>
                    <a:pt x="4698" y="5578"/>
                  </a:cubicBezTo>
                  <a:cubicBezTo>
                    <a:pt x="4770" y="5692"/>
                    <a:pt x="4834" y="5811"/>
                    <a:pt x="4889" y="5934"/>
                  </a:cubicBezTo>
                  <a:cubicBezTo>
                    <a:pt x="5000" y="6188"/>
                    <a:pt x="5080" y="6456"/>
                    <a:pt x="5127" y="6727"/>
                  </a:cubicBezTo>
                  <a:cubicBezTo>
                    <a:pt x="5220" y="7287"/>
                    <a:pt x="5199" y="7859"/>
                    <a:pt x="5178" y="8424"/>
                  </a:cubicBezTo>
                  <a:cubicBezTo>
                    <a:pt x="5178" y="8555"/>
                    <a:pt x="5161" y="8682"/>
                    <a:pt x="5127" y="8809"/>
                  </a:cubicBezTo>
                  <a:lnTo>
                    <a:pt x="5127" y="8814"/>
                  </a:lnTo>
                  <a:lnTo>
                    <a:pt x="5127" y="8822"/>
                  </a:lnTo>
                  <a:lnTo>
                    <a:pt x="5114" y="8848"/>
                  </a:lnTo>
                  <a:cubicBezTo>
                    <a:pt x="5110" y="8860"/>
                    <a:pt x="5101" y="8877"/>
                    <a:pt x="5097" y="8890"/>
                  </a:cubicBezTo>
                  <a:cubicBezTo>
                    <a:pt x="5089" y="8903"/>
                    <a:pt x="5084" y="8920"/>
                    <a:pt x="5076" y="8932"/>
                  </a:cubicBezTo>
                  <a:lnTo>
                    <a:pt x="5063" y="8949"/>
                  </a:lnTo>
                  <a:lnTo>
                    <a:pt x="5055" y="8962"/>
                  </a:lnTo>
                  <a:cubicBezTo>
                    <a:pt x="5046" y="8975"/>
                    <a:pt x="5033" y="8988"/>
                    <a:pt x="5025" y="8996"/>
                  </a:cubicBezTo>
                  <a:lnTo>
                    <a:pt x="5012" y="9013"/>
                  </a:lnTo>
                  <a:cubicBezTo>
                    <a:pt x="5008" y="9013"/>
                    <a:pt x="5008" y="9017"/>
                    <a:pt x="5004" y="9017"/>
                  </a:cubicBezTo>
                  <a:lnTo>
                    <a:pt x="5000" y="9022"/>
                  </a:lnTo>
                  <a:cubicBezTo>
                    <a:pt x="4991" y="9030"/>
                    <a:pt x="4978" y="9039"/>
                    <a:pt x="4966" y="9047"/>
                  </a:cubicBezTo>
                  <a:lnTo>
                    <a:pt x="4961" y="9043"/>
                  </a:lnTo>
                  <a:cubicBezTo>
                    <a:pt x="4961" y="9043"/>
                    <a:pt x="4953" y="9026"/>
                    <a:pt x="4953" y="9026"/>
                  </a:cubicBezTo>
                  <a:cubicBezTo>
                    <a:pt x="4953" y="9026"/>
                    <a:pt x="4944" y="9009"/>
                    <a:pt x="4944" y="9000"/>
                  </a:cubicBezTo>
                  <a:cubicBezTo>
                    <a:pt x="4936" y="8988"/>
                    <a:pt x="4932" y="8975"/>
                    <a:pt x="4932" y="8958"/>
                  </a:cubicBezTo>
                  <a:cubicBezTo>
                    <a:pt x="4932" y="8937"/>
                    <a:pt x="4923" y="8920"/>
                    <a:pt x="4919" y="8903"/>
                  </a:cubicBezTo>
                  <a:cubicBezTo>
                    <a:pt x="4915" y="8877"/>
                    <a:pt x="4898" y="8860"/>
                    <a:pt x="4877" y="8852"/>
                  </a:cubicBezTo>
                  <a:cubicBezTo>
                    <a:pt x="4851" y="8852"/>
                    <a:pt x="4830" y="8860"/>
                    <a:pt x="4821" y="8882"/>
                  </a:cubicBezTo>
                  <a:cubicBezTo>
                    <a:pt x="4809" y="8907"/>
                    <a:pt x="4800" y="8937"/>
                    <a:pt x="4804" y="8966"/>
                  </a:cubicBezTo>
                  <a:cubicBezTo>
                    <a:pt x="4804" y="8992"/>
                    <a:pt x="4813" y="9017"/>
                    <a:pt x="4821" y="9043"/>
                  </a:cubicBezTo>
                  <a:cubicBezTo>
                    <a:pt x="4838" y="9094"/>
                    <a:pt x="4868" y="9140"/>
                    <a:pt x="4910" y="9178"/>
                  </a:cubicBezTo>
                  <a:cubicBezTo>
                    <a:pt x="4923" y="9188"/>
                    <a:pt x="4938" y="9193"/>
                    <a:pt x="4956" y="9193"/>
                  </a:cubicBezTo>
                  <a:cubicBezTo>
                    <a:pt x="4962" y="9193"/>
                    <a:pt x="4968" y="9192"/>
                    <a:pt x="4974" y="9191"/>
                  </a:cubicBezTo>
                  <a:cubicBezTo>
                    <a:pt x="5084" y="9136"/>
                    <a:pt x="5173" y="9043"/>
                    <a:pt x="5220" y="8924"/>
                  </a:cubicBezTo>
                  <a:cubicBezTo>
                    <a:pt x="5267" y="8809"/>
                    <a:pt x="5292" y="8686"/>
                    <a:pt x="5301" y="8559"/>
                  </a:cubicBezTo>
                  <a:cubicBezTo>
                    <a:pt x="5313" y="8419"/>
                    <a:pt x="5313" y="8279"/>
                    <a:pt x="5318" y="8135"/>
                  </a:cubicBezTo>
                  <a:cubicBezTo>
                    <a:pt x="5322" y="7995"/>
                    <a:pt x="5326" y="7847"/>
                    <a:pt x="5326" y="7702"/>
                  </a:cubicBezTo>
                  <a:cubicBezTo>
                    <a:pt x="5326" y="7410"/>
                    <a:pt x="5309" y="7121"/>
                    <a:pt x="5271" y="6829"/>
                  </a:cubicBezTo>
                  <a:cubicBezTo>
                    <a:pt x="5229" y="6540"/>
                    <a:pt x="5152" y="6256"/>
                    <a:pt x="5046" y="5989"/>
                  </a:cubicBezTo>
                  <a:cubicBezTo>
                    <a:pt x="4940" y="5718"/>
                    <a:pt x="4783" y="5467"/>
                    <a:pt x="4588" y="5251"/>
                  </a:cubicBezTo>
                  <a:cubicBezTo>
                    <a:pt x="4567" y="5226"/>
                    <a:pt x="4541" y="5200"/>
                    <a:pt x="4512" y="5179"/>
                  </a:cubicBezTo>
                  <a:cubicBezTo>
                    <a:pt x="4503" y="5175"/>
                    <a:pt x="4495" y="5172"/>
                    <a:pt x="4486" y="5172"/>
                  </a:cubicBezTo>
                  <a:cubicBezTo>
                    <a:pt x="4478" y="5172"/>
                    <a:pt x="4469" y="5175"/>
                    <a:pt x="4461" y="5179"/>
                  </a:cubicBezTo>
                  <a:cubicBezTo>
                    <a:pt x="4847" y="4924"/>
                    <a:pt x="5216" y="4649"/>
                    <a:pt x="5585" y="4365"/>
                  </a:cubicBezTo>
                  <a:cubicBezTo>
                    <a:pt x="5975" y="4063"/>
                    <a:pt x="6357" y="3754"/>
                    <a:pt x="6726" y="3423"/>
                  </a:cubicBezTo>
                  <a:cubicBezTo>
                    <a:pt x="7099" y="3096"/>
                    <a:pt x="7455" y="2765"/>
                    <a:pt x="7803" y="2422"/>
                  </a:cubicBezTo>
                  <a:cubicBezTo>
                    <a:pt x="8155" y="2074"/>
                    <a:pt x="8494" y="1718"/>
                    <a:pt x="8830" y="1353"/>
                  </a:cubicBezTo>
                  <a:cubicBezTo>
                    <a:pt x="9160" y="988"/>
                    <a:pt x="9487" y="615"/>
                    <a:pt x="9792" y="225"/>
                  </a:cubicBezTo>
                  <a:cubicBezTo>
                    <a:pt x="9831" y="178"/>
                    <a:pt x="9864" y="127"/>
                    <a:pt x="9898" y="72"/>
                  </a:cubicBezTo>
                  <a:cubicBezTo>
                    <a:pt x="9920" y="35"/>
                    <a:pt x="9883" y="1"/>
                    <a:pt x="9847"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
            <p:cNvSpPr/>
            <p:nvPr/>
          </p:nvSpPr>
          <p:spPr>
            <a:xfrm>
              <a:off x="7962012" y="-276763"/>
              <a:ext cx="91406" cy="99241"/>
            </a:xfrm>
            <a:custGeom>
              <a:rect b="b" l="l" r="r" t="t"/>
              <a:pathLst>
                <a:path extrusionOk="0" h="1102" w="1015">
                  <a:moveTo>
                    <a:pt x="532" y="0"/>
                  </a:moveTo>
                  <a:cubicBezTo>
                    <a:pt x="479" y="0"/>
                    <a:pt x="426" y="8"/>
                    <a:pt x="374" y="24"/>
                  </a:cubicBezTo>
                  <a:lnTo>
                    <a:pt x="259" y="83"/>
                  </a:lnTo>
                  <a:cubicBezTo>
                    <a:pt x="191" y="130"/>
                    <a:pt x="132" y="198"/>
                    <a:pt x="98" y="274"/>
                  </a:cubicBezTo>
                  <a:cubicBezTo>
                    <a:pt x="85" y="295"/>
                    <a:pt x="73" y="317"/>
                    <a:pt x="60" y="338"/>
                  </a:cubicBezTo>
                  <a:cubicBezTo>
                    <a:pt x="35" y="384"/>
                    <a:pt x="18" y="431"/>
                    <a:pt x="9" y="482"/>
                  </a:cubicBezTo>
                  <a:lnTo>
                    <a:pt x="1" y="605"/>
                  </a:lnTo>
                  <a:cubicBezTo>
                    <a:pt x="1" y="622"/>
                    <a:pt x="5" y="639"/>
                    <a:pt x="5" y="660"/>
                  </a:cubicBezTo>
                  <a:cubicBezTo>
                    <a:pt x="5" y="686"/>
                    <a:pt x="9" y="711"/>
                    <a:pt x="13" y="741"/>
                  </a:cubicBezTo>
                  <a:lnTo>
                    <a:pt x="13" y="745"/>
                  </a:lnTo>
                  <a:cubicBezTo>
                    <a:pt x="22" y="775"/>
                    <a:pt x="26" y="809"/>
                    <a:pt x="35" y="843"/>
                  </a:cubicBezTo>
                  <a:lnTo>
                    <a:pt x="81" y="932"/>
                  </a:lnTo>
                  <a:cubicBezTo>
                    <a:pt x="107" y="978"/>
                    <a:pt x="145" y="1012"/>
                    <a:pt x="191" y="1038"/>
                  </a:cubicBezTo>
                  <a:cubicBezTo>
                    <a:pt x="247" y="1072"/>
                    <a:pt x="310" y="1093"/>
                    <a:pt x="374" y="1097"/>
                  </a:cubicBezTo>
                  <a:cubicBezTo>
                    <a:pt x="387" y="1100"/>
                    <a:pt x="400" y="1102"/>
                    <a:pt x="413" y="1102"/>
                  </a:cubicBezTo>
                  <a:cubicBezTo>
                    <a:pt x="433" y="1102"/>
                    <a:pt x="453" y="1098"/>
                    <a:pt x="471" y="1093"/>
                  </a:cubicBezTo>
                  <a:cubicBezTo>
                    <a:pt x="514" y="1084"/>
                    <a:pt x="552" y="1072"/>
                    <a:pt x="586" y="1050"/>
                  </a:cubicBezTo>
                  <a:cubicBezTo>
                    <a:pt x="611" y="1042"/>
                    <a:pt x="633" y="1033"/>
                    <a:pt x="654" y="1021"/>
                  </a:cubicBezTo>
                  <a:cubicBezTo>
                    <a:pt x="726" y="991"/>
                    <a:pt x="794" y="944"/>
                    <a:pt x="845" y="885"/>
                  </a:cubicBezTo>
                  <a:lnTo>
                    <a:pt x="913" y="779"/>
                  </a:lnTo>
                  <a:lnTo>
                    <a:pt x="917" y="770"/>
                  </a:lnTo>
                  <a:lnTo>
                    <a:pt x="929" y="753"/>
                  </a:lnTo>
                  <a:cubicBezTo>
                    <a:pt x="942" y="732"/>
                    <a:pt x="951" y="711"/>
                    <a:pt x="963" y="686"/>
                  </a:cubicBezTo>
                  <a:cubicBezTo>
                    <a:pt x="993" y="630"/>
                    <a:pt x="1006" y="571"/>
                    <a:pt x="1006" y="507"/>
                  </a:cubicBezTo>
                  <a:cubicBezTo>
                    <a:pt x="1014" y="317"/>
                    <a:pt x="908" y="134"/>
                    <a:pt x="734" y="45"/>
                  </a:cubicBezTo>
                  <a:lnTo>
                    <a:pt x="620" y="7"/>
                  </a:lnTo>
                  <a:cubicBezTo>
                    <a:pt x="591" y="2"/>
                    <a:pt x="561" y="0"/>
                    <a:pt x="53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
            <p:cNvSpPr/>
            <p:nvPr/>
          </p:nvSpPr>
          <p:spPr>
            <a:xfrm>
              <a:off x="8024240" y="-163655"/>
              <a:ext cx="95999" cy="91496"/>
            </a:xfrm>
            <a:custGeom>
              <a:rect b="b" l="l" r="r" t="t"/>
              <a:pathLst>
                <a:path extrusionOk="0" h="1016" w="1066">
                  <a:moveTo>
                    <a:pt x="577" y="0"/>
                  </a:moveTo>
                  <a:cubicBezTo>
                    <a:pt x="563" y="0"/>
                    <a:pt x="549" y="1"/>
                    <a:pt x="535" y="2"/>
                  </a:cubicBezTo>
                  <a:lnTo>
                    <a:pt x="518" y="2"/>
                  </a:lnTo>
                  <a:cubicBezTo>
                    <a:pt x="497" y="6"/>
                    <a:pt x="476" y="11"/>
                    <a:pt x="455" y="15"/>
                  </a:cubicBezTo>
                  <a:cubicBezTo>
                    <a:pt x="434" y="19"/>
                    <a:pt x="412" y="23"/>
                    <a:pt x="391" y="28"/>
                  </a:cubicBezTo>
                  <a:lnTo>
                    <a:pt x="383" y="28"/>
                  </a:lnTo>
                  <a:lnTo>
                    <a:pt x="370" y="32"/>
                  </a:lnTo>
                  <a:cubicBezTo>
                    <a:pt x="328" y="49"/>
                    <a:pt x="285" y="70"/>
                    <a:pt x="243" y="96"/>
                  </a:cubicBezTo>
                  <a:lnTo>
                    <a:pt x="230" y="108"/>
                  </a:lnTo>
                  <a:lnTo>
                    <a:pt x="179" y="151"/>
                  </a:lnTo>
                  <a:lnTo>
                    <a:pt x="132" y="197"/>
                  </a:lnTo>
                  <a:lnTo>
                    <a:pt x="124" y="206"/>
                  </a:lnTo>
                  <a:lnTo>
                    <a:pt x="56" y="312"/>
                  </a:lnTo>
                  <a:cubicBezTo>
                    <a:pt x="56" y="312"/>
                    <a:pt x="56" y="316"/>
                    <a:pt x="56" y="316"/>
                  </a:cubicBezTo>
                  <a:cubicBezTo>
                    <a:pt x="39" y="358"/>
                    <a:pt x="26" y="397"/>
                    <a:pt x="14" y="439"/>
                  </a:cubicBezTo>
                  <a:lnTo>
                    <a:pt x="14" y="448"/>
                  </a:lnTo>
                  <a:cubicBezTo>
                    <a:pt x="1" y="507"/>
                    <a:pt x="1" y="571"/>
                    <a:pt x="18" y="630"/>
                  </a:cubicBezTo>
                  <a:cubicBezTo>
                    <a:pt x="26" y="694"/>
                    <a:pt x="52" y="753"/>
                    <a:pt x="90" y="808"/>
                  </a:cubicBezTo>
                  <a:lnTo>
                    <a:pt x="175" y="901"/>
                  </a:lnTo>
                  <a:cubicBezTo>
                    <a:pt x="222" y="944"/>
                    <a:pt x="277" y="973"/>
                    <a:pt x="336" y="990"/>
                  </a:cubicBezTo>
                  <a:cubicBezTo>
                    <a:pt x="368" y="1004"/>
                    <a:pt x="402" y="1013"/>
                    <a:pt x="437" y="1013"/>
                  </a:cubicBezTo>
                  <a:cubicBezTo>
                    <a:pt x="444" y="1013"/>
                    <a:pt x="452" y="1012"/>
                    <a:pt x="459" y="1012"/>
                  </a:cubicBezTo>
                  <a:cubicBezTo>
                    <a:pt x="477" y="1014"/>
                    <a:pt x="495" y="1016"/>
                    <a:pt x="514" y="1016"/>
                  </a:cubicBezTo>
                  <a:cubicBezTo>
                    <a:pt x="557" y="1016"/>
                    <a:pt x="600" y="1008"/>
                    <a:pt x="641" y="990"/>
                  </a:cubicBezTo>
                  <a:lnTo>
                    <a:pt x="722" y="952"/>
                  </a:lnTo>
                  <a:lnTo>
                    <a:pt x="841" y="893"/>
                  </a:lnTo>
                  <a:cubicBezTo>
                    <a:pt x="913" y="842"/>
                    <a:pt x="972" y="778"/>
                    <a:pt x="1006" y="698"/>
                  </a:cubicBezTo>
                  <a:cubicBezTo>
                    <a:pt x="1036" y="643"/>
                    <a:pt x="1053" y="579"/>
                    <a:pt x="1049" y="520"/>
                  </a:cubicBezTo>
                  <a:cubicBezTo>
                    <a:pt x="1066" y="388"/>
                    <a:pt x="1019" y="257"/>
                    <a:pt x="926" y="163"/>
                  </a:cubicBezTo>
                  <a:cubicBezTo>
                    <a:pt x="887" y="112"/>
                    <a:pt x="837" y="74"/>
                    <a:pt x="777" y="49"/>
                  </a:cubicBezTo>
                  <a:cubicBezTo>
                    <a:pt x="714" y="17"/>
                    <a:pt x="644" y="0"/>
                    <a:pt x="57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
            <p:cNvSpPr/>
            <p:nvPr/>
          </p:nvSpPr>
          <p:spPr>
            <a:xfrm>
              <a:off x="8193091" y="-395815"/>
              <a:ext cx="99421" cy="99331"/>
            </a:xfrm>
            <a:custGeom>
              <a:rect b="b" l="l" r="r" t="t"/>
              <a:pathLst>
                <a:path extrusionOk="0" h="1103" w="1104">
                  <a:moveTo>
                    <a:pt x="565" y="0"/>
                  </a:moveTo>
                  <a:cubicBezTo>
                    <a:pt x="524" y="0"/>
                    <a:pt x="483" y="5"/>
                    <a:pt x="442" y="14"/>
                  </a:cubicBezTo>
                  <a:cubicBezTo>
                    <a:pt x="370" y="23"/>
                    <a:pt x="302" y="48"/>
                    <a:pt x="242" y="95"/>
                  </a:cubicBezTo>
                  <a:lnTo>
                    <a:pt x="132" y="192"/>
                  </a:lnTo>
                  <a:cubicBezTo>
                    <a:pt x="69" y="264"/>
                    <a:pt x="26" y="353"/>
                    <a:pt x="9" y="451"/>
                  </a:cubicBezTo>
                  <a:lnTo>
                    <a:pt x="1" y="591"/>
                  </a:lnTo>
                  <a:cubicBezTo>
                    <a:pt x="5" y="689"/>
                    <a:pt x="39" y="782"/>
                    <a:pt x="94" y="862"/>
                  </a:cubicBezTo>
                  <a:cubicBezTo>
                    <a:pt x="179" y="981"/>
                    <a:pt x="306" y="1062"/>
                    <a:pt x="446" y="1096"/>
                  </a:cubicBezTo>
                  <a:cubicBezTo>
                    <a:pt x="476" y="1100"/>
                    <a:pt x="507" y="1102"/>
                    <a:pt x="537" y="1102"/>
                  </a:cubicBezTo>
                  <a:cubicBezTo>
                    <a:pt x="652" y="1102"/>
                    <a:pt x="765" y="1071"/>
                    <a:pt x="862" y="1011"/>
                  </a:cubicBezTo>
                  <a:cubicBezTo>
                    <a:pt x="900" y="977"/>
                    <a:pt x="938" y="943"/>
                    <a:pt x="972" y="913"/>
                  </a:cubicBezTo>
                  <a:cubicBezTo>
                    <a:pt x="1036" y="837"/>
                    <a:pt x="1078" y="752"/>
                    <a:pt x="1095" y="655"/>
                  </a:cubicBezTo>
                  <a:lnTo>
                    <a:pt x="1103" y="515"/>
                  </a:lnTo>
                  <a:cubicBezTo>
                    <a:pt x="1099" y="417"/>
                    <a:pt x="1065" y="324"/>
                    <a:pt x="1010" y="243"/>
                  </a:cubicBezTo>
                  <a:cubicBezTo>
                    <a:pt x="910" y="88"/>
                    <a:pt x="743" y="0"/>
                    <a:pt x="565"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
            <p:cNvSpPr/>
            <p:nvPr/>
          </p:nvSpPr>
          <p:spPr>
            <a:xfrm>
              <a:off x="8100336" y="25549"/>
              <a:ext cx="81770" cy="80419"/>
            </a:xfrm>
            <a:custGeom>
              <a:rect b="b" l="l" r="r" t="t"/>
              <a:pathLst>
                <a:path extrusionOk="0" h="893" w="908">
                  <a:moveTo>
                    <a:pt x="433" y="1"/>
                  </a:moveTo>
                  <a:cubicBezTo>
                    <a:pt x="373" y="1"/>
                    <a:pt x="314" y="18"/>
                    <a:pt x="263" y="47"/>
                  </a:cubicBezTo>
                  <a:cubicBezTo>
                    <a:pt x="208" y="73"/>
                    <a:pt x="157" y="111"/>
                    <a:pt x="123" y="158"/>
                  </a:cubicBezTo>
                  <a:cubicBezTo>
                    <a:pt x="102" y="183"/>
                    <a:pt x="85" y="209"/>
                    <a:pt x="68" y="234"/>
                  </a:cubicBezTo>
                  <a:cubicBezTo>
                    <a:pt x="59" y="247"/>
                    <a:pt x="51" y="259"/>
                    <a:pt x="42" y="272"/>
                  </a:cubicBezTo>
                  <a:cubicBezTo>
                    <a:pt x="21" y="298"/>
                    <a:pt x="9" y="327"/>
                    <a:pt x="4" y="361"/>
                  </a:cubicBezTo>
                  <a:lnTo>
                    <a:pt x="0" y="425"/>
                  </a:lnTo>
                  <a:cubicBezTo>
                    <a:pt x="4" y="446"/>
                    <a:pt x="9" y="467"/>
                    <a:pt x="13" y="493"/>
                  </a:cubicBezTo>
                  <a:cubicBezTo>
                    <a:pt x="13" y="497"/>
                    <a:pt x="17" y="501"/>
                    <a:pt x="17" y="505"/>
                  </a:cubicBezTo>
                  <a:cubicBezTo>
                    <a:pt x="21" y="535"/>
                    <a:pt x="30" y="565"/>
                    <a:pt x="38" y="590"/>
                  </a:cubicBezTo>
                  <a:cubicBezTo>
                    <a:pt x="55" y="628"/>
                    <a:pt x="76" y="662"/>
                    <a:pt x="93" y="696"/>
                  </a:cubicBezTo>
                  <a:cubicBezTo>
                    <a:pt x="174" y="822"/>
                    <a:pt x="311" y="893"/>
                    <a:pt x="454" y="893"/>
                  </a:cubicBezTo>
                  <a:cubicBezTo>
                    <a:pt x="485" y="893"/>
                    <a:pt x="516" y="890"/>
                    <a:pt x="547" y="883"/>
                  </a:cubicBezTo>
                  <a:cubicBezTo>
                    <a:pt x="607" y="874"/>
                    <a:pt x="666" y="853"/>
                    <a:pt x="713" y="815"/>
                  </a:cubicBezTo>
                  <a:cubicBezTo>
                    <a:pt x="763" y="785"/>
                    <a:pt x="806" y="739"/>
                    <a:pt x="831" y="688"/>
                  </a:cubicBezTo>
                  <a:cubicBezTo>
                    <a:pt x="870" y="641"/>
                    <a:pt x="891" y="586"/>
                    <a:pt x="899" y="531"/>
                  </a:cubicBezTo>
                  <a:cubicBezTo>
                    <a:pt x="899" y="493"/>
                    <a:pt x="903" y="455"/>
                    <a:pt x="908" y="416"/>
                  </a:cubicBezTo>
                  <a:cubicBezTo>
                    <a:pt x="899" y="336"/>
                    <a:pt x="874" y="259"/>
                    <a:pt x="831" y="196"/>
                  </a:cubicBezTo>
                  <a:lnTo>
                    <a:pt x="751" y="107"/>
                  </a:lnTo>
                  <a:cubicBezTo>
                    <a:pt x="691" y="56"/>
                    <a:pt x="619" y="22"/>
                    <a:pt x="547" y="5"/>
                  </a:cubicBezTo>
                  <a:lnTo>
                    <a:pt x="433" y="1"/>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
            <p:cNvSpPr/>
            <p:nvPr/>
          </p:nvSpPr>
          <p:spPr>
            <a:xfrm>
              <a:off x="8203448" y="138657"/>
              <a:ext cx="47009" cy="47999"/>
            </a:xfrm>
            <a:custGeom>
              <a:rect b="b" l="l" r="r" t="t"/>
              <a:pathLst>
                <a:path extrusionOk="0" h="533" w="522">
                  <a:moveTo>
                    <a:pt x="246" y="0"/>
                  </a:moveTo>
                  <a:lnTo>
                    <a:pt x="178" y="13"/>
                  </a:lnTo>
                  <a:cubicBezTo>
                    <a:pt x="149" y="21"/>
                    <a:pt x="119" y="38"/>
                    <a:pt x="98" y="64"/>
                  </a:cubicBezTo>
                  <a:cubicBezTo>
                    <a:pt x="72" y="81"/>
                    <a:pt x="51" y="110"/>
                    <a:pt x="38" y="140"/>
                  </a:cubicBezTo>
                  <a:lnTo>
                    <a:pt x="26" y="161"/>
                  </a:lnTo>
                  <a:cubicBezTo>
                    <a:pt x="9" y="199"/>
                    <a:pt x="0" y="246"/>
                    <a:pt x="4" y="289"/>
                  </a:cubicBezTo>
                  <a:cubicBezTo>
                    <a:pt x="4" y="335"/>
                    <a:pt x="21" y="378"/>
                    <a:pt x="47" y="416"/>
                  </a:cubicBezTo>
                  <a:lnTo>
                    <a:pt x="94" y="471"/>
                  </a:lnTo>
                  <a:cubicBezTo>
                    <a:pt x="127" y="501"/>
                    <a:pt x="166" y="518"/>
                    <a:pt x="212" y="526"/>
                  </a:cubicBezTo>
                  <a:cubicBezTo>
                    <a:pt x="227" y="530"/>
                    <a:pt x="243" y="532"/>
                    <a:pt x="259" y="532"/>
                  </a:cubicBezTo>
                  <a:cubicBezTo>
                    <a:pt x="276" y="532"/>
                    <a:pt x="293" y="530"/>
                    <a:pt x="310" y="526"/>
                  </a:cubicBezTo>
                  <a:cubicBezTo>
                    <a:pt x="344" y="522"/>
                    <a:pt x="378" y="509"/>
                    <a:pt x="403" y="488"/>
                  </a:cubicBezTo>
                  <a:cubicBezTo>
                    <a:pt x="479" y="437"/>
                    <a:pt x="522" y="352"/>
                    <a:pt x="518" y="259"/>
                  </a:cubicBezTo>
                  <a:lnTo>
                    <a:pt x="518" y="238"/>
                  </a:lnTo>
                  <a:lnTo>
                    <a:pt x="505" y="170"/>
                  </a:lnTo>
                  <a:cubicBezTo>
                    <a:pt x="496" y="140"/>
                    <a:pt x="475" y="110"/>
                    <a:pt x="450" y="85"/>
                  </a:cubicBezTo>
                  <a:cubicBezTo>
                    <a:pt x="437" y="68"/>
                    <a:pt x="420" y="51"/>
                    <a:pt x="399" y="43"/>
                  </a:cubicBezTo>
                  <a:cubicBezTo>
                    <a:pt x="373" y="21"/>
                    <a:pt x="344" y="9"/>
                    <a:pt x="310" y="4"/>
                  </a:cubicBezTo>
                  <a:lnTo>
                    <a:pt x="246"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
            <p:cNvSpPr/>
            <p:nvPr/>
          </p:nvSpPr>
          <p:spPr>
            <a:xfrm>
              <a:off x="8190480" y="237536"/>
              <a:ext cx="106265" cy="94648"/>
            </a:xfrm>
            <a:custGeom>
              <a:rect b="b" l="l" r="r" t="t"/>
              <a:pathLst>
                <a:path extrusionOk="0" h="1051" w="1180">
                  <a:moveTo>
                    <a:pt x="623" y="1"/>
                  </a:moveTo>
                  <a:cubicBezTo>
                    <a:pt x="484" y="13"/>
                    <a:pt x="356" y="73"/>
                    <a:pt x="254" y="166"/>
                  </a:cubicBezTo>
                  <a:cubicBezTo>
                    <a:pt x="81" y="327"/>
                    <a:pt x="0" y="578"/>
                    <a:pt x="131" y="802"/>
                  </a:cubicBezTo>
                  <a:cubicBezTo>
                    <a:pt x="230" y="977"/>
                    <a:pt x="391" y="1051"/>
                    <a:pt x="561" y="1051"/>
                  </a:cubicBezTo>
                  <a:cubicBezTo>
                    <a:pt x="692" y="1051"/>
                    <a:pt x="828" y="1007"/>
                    <a:pt x="946" y="934"/>
                  </a:cubicBezTo>
                  <a:cubicBezTo>
                    <a:pt x="1005" y="900"/>
                    <a:pt x="1052" y="849"/>
                    <a:pt x="1082" y="785"/>
                  </a:cubicBezTo>
                  <a:cubicBezTo>
                    <a:pt x="1124" y="734"/>
                    <a:pt x="1149" y="671"/>
                    <a:pt x="1162" y="607"/>
                  </a:cubicBezTo>
                  <a:cubicBezTo>
                    <a:pt x="1179" y="476"/>
                    <a:pt x="1149" y="340"/>
                    <a:pt x="1082" y="225"/>
                  </a:cubicBezTo>
                  <a:lnTo>
                    <a:pt x="988" y="124"/>
                  </a:lnTo>
                  <a:cubicBezTo>
                    <a:pt x="920" y="64"/>
                    <a:pt x="840" y="26"/>
                    <a:pt x="755" y="9"/>
                  </a:cubicBezTo>
                  <a:lnTo>
                    <a:pt x="623" y="1"/>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
            <p:cNvSpPr/>
            <p:nvPr/>
          </p:nvSpPr>
          <p:spPr>
            <a:xfrm>
              <a:off x="8420748" y="151354"/>
              <a:ext cx="121214" cy="130220"/>
            </a:xfrm>
            <a:custGeom>
              <a:rect b="b" l="l" r="r" t="t"/>
              <a:pathLst>
                <a:path extrusionOk="0" h="1446" w="1346">
                  <a:moveTo>
                    <a:pt x="697" y="0"/>
                  </a:moveTo>
                  <a:cubicBezTo>
                    <a:pt x="636" y="0"/>
                    <a:pt x="576" y="11"/>
                    <a:pt x="518" y="33"/>
                  </a:cubicBezTo>
                  <a:lnTo>
                    <a:pt x="514" y="33"/>
                  </a:lnTo>
                  <a:lnTo>
                    <a:pt x="361" y="109"/>
                  </a:lnTo>
                  <a:lnTo>
                    <a:pt x="234" y="224"/>
                  </a:lnTo>
                  <a:cubicBezTo>
                    <a:pt x="204" y="271"/>
                    <a:pt x="170" y="317"/>
                    <a:pt x="145" y="364"/>
                  </a:cubicBezTo>
                  <a:lnTo>
                    <a:pt x="107" y="432"/>
                  </a:lnTo>
                  <a:cubicBezTo>
                    <a:pt x="94" y="453"/>
                    <a:pt x="85" y="474"/>
                    <a:pt x="77" y="500"/>
                  </a:cubicBezTo>
                  <a:lnTo>
                    <a:pt x="68" y="512"/>
                  </a:lnTo>
                  <a:lnTo>
                    <a:pt x="64" y="525"/>
                  </a:lnTo>
                  <a:lnTo>
                    <a:pt x="13" y="673"/>
                  </a:lnTo>
                  <a:lnTo>
                    <a:pt x="13" y="682"/>
                  </a:lnTo>
                  <a:cubicBezTo>
                    <a:pt x="13" y="737"/>
                    <a:pt x="9" y="788"/>
                    <a:pt x="5" y="843"/>
                  </a:cubicBezTo>
                  <a:cubicBezTo>
                    <a:pt x="5" y="864"/>
                    <a:pt x="5" y="886"/>
                    <a:pt x="1" y="903"/>
                  </a:cubicBezTo>
                  <a:cubicBezTo>
                    <a:pt x="1" y="983"/>
                    <a:pt x="26" y="1055"/>
                    <a:pt x="64" y="1123"/>
                  </a:cubicBezTo>
                  <a:cubicBezTo>
                    <a:pt x="81" y="1174"/>
                    <a:pt x="111" y="1216"/>
                    <a:pt x="153" y="1250"/>
                  </a:cubicBezTo>
                  <a:cubicBezTo>
                    <a:pt x="200" y="1314"/>
                    <a:pt x="259" y="1361"/>
                    <a:pt x="331" y="1390"/>
                  </a:cubicBezTo>
                  <a:lnTo>
                    <a:pt x="476" y="1437"/>
                  </a:lnTo>
                  <a:lnTo>
                    <a:pt x="624" y="1445"/>
                  </a:lnTo>
                  <a:cubicBezTo>
                    <a:pt x="700" y="1445"/>
                    <a:pt x="777" y="1424"/>
                    <a:pt x="840" y="1382"/>
                  </a:cubicBezTo>
                  <a:cubicBezTo>
                    <a:pt x="883" y="1365"/>
                    <a:pt x="921" y="1344"/>
                    <a:pt x="955" y="1318"/>
                  </a:cubicBezTo>
                  <a:cubicBezTo>
                    <a:pt x="980" y="1301"/>
                    <a:pt x="1006" y="1280"/>
                    <a:pt x="1027" y="1255"/>
                  </a:cubicBezTo>
                  <a:cubicBezTo>
                    <a:pt x="1057" y="1229"/>
                    <a:pt x="1086" y="1204"/>
                    <a:pt x="1112" y="1174"/>
                  </a:cubicBezTo>
                  <a:cubicBezTo>
                    <a:pt x="1154" y="1115"/>
                    <a:pt x="1197" y="1047"/>
                    <a:pt x="1235" y="983"/>
                  </a:cubicBezTo>
                  <a:lnTo>
                    <a:pt x="1273" y="915"/>
                  </a:lnTo>
                  <a:cubicBezTo>
                    <a:pt x="1286" y="890"/>
                    <a:pt x="1298" y="856"/>
                    <a:pt x="1307" y="826"/>
                  </a:cubicBezTo>
                  <a:cubicBezTo>
                    <a:pt x="1328" y="775"/>
                    <a:pt x="1337" y="720"/>
                    <a:pt x="1337" y="665"/>
                  </a:cubicBezTo>
                  <a:cubicBezTo>
                    <a:pt x="1341" y="640"/>
                    <a:pt x="1345" y="610"/>
                    <a:pt x="1337" y="580"/>
                  </a:cubicBezTo>
                  <a:cubicBezTo>
                    <a:pt x="1328" y="525"/>
                    <a:pt x="1315" y="474"/>
                    <a:pt x="1307" y="419"/>
                  </a:cubicBezTo>
                  <a:lnTo>
                    <a:pt x="1231" y="271"/>
                  </a:lnTo>
                  <a:cubicBezTo>
                    <a:pt x="1188" y="198"/>
                    <a:pt x="1129" y="143"/>
                    <a:pt x="1052" y="101"/>
                  </a:cubicBezTo>
                  <a:cubicBezTo>
                    <a:pt x="1014" y="67"/>
                    <a:pt x="963" y="46"/>
                    <a:pt x="913" y="33"/>
                  </a:cubicBezTo>
                  <a:cubicBezTo>
                    <a:pt x="887" y="20"/>
                    <a:pt x="862" y="12"/>
                    <a:pt x="836" y="12"/>
                  </a:cubicBezTo>
                  <a:cubicBezTo>
                    <a:pt x="811" y="8"/>
                    <a:pt x="781" y="8"/>
                    <a:pt x="756" y="3"/>
                  </a:cubicBezTo>
                  <a:cubicBezTo>
                    <a:pt x="736" y="1"/>
                    <a:pt x="716" y="0"/>
                    <a:pt x="69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
            <p:cNvSpPr/>
            <p:nvPr/>
          </p:nvSpPr>
          <p:spPr>
            <a:xfrm>
              <a:off x="8460102" y="168014"/>
              <a:ext cx="17651" cy="18461"/>
            </a:xfrm>
            <a:custGeom>
              <a:rect b="b" l="l" r="r" t="t"/>
              <a:pathLst>
                <a:path extrusionOk="0" h="205" w="196">
                  <a:moveTo>
                    <a:pt x="98" y="1"/>
                  </a:moveTo>
                  <a:lnTo>
                    <a:pt x="77" y="5"/>
                  </a:lnTo>
                  <a:lnTo>
                    <a:pt x="56" y="13"/>
                  </a:lnTo>
                  <a:cubicBezTo>
                    <a:pt x="47" y="18"/>
                    <a:pt x="39" y="26"/>
                    <a:pt x="34" y="35"/>
                  </a:cubicBezTo>
                  <a:cubicBezTo>
                    <a:pt x="30" y="35"/>
                    <a:pt x="30" y="39"/>
                    <a:pt x="30" y="39"/>
                  </a:cubicBezTo>
                  <a:cubicBezTo>
                    <a:pt x="22" y="47"/>
                    <a:pt x="13" y="60"/>
                    <a:pt x="13" y="69"/>
                  </a:cubicBezTo>
                  <a:cubicBezTo>
                    <a:pt x="0" y="94"/>
                    <a:pt x="0" y="119"/>
                    <a:pt x="13" y="145"/>
                  </a:cubicBezTo>
                  <a:cubicBezTo>
                    <a:pt x="13" y="153"/>
                    <a:pt x="22" y="166"/>
                    <a:pt x="30" y="175"/>
                  </a:cubicBezTo>
                  <a:cubicBezTo>
                    <a:pt x="39" y="183"/>
                    <a:pt x="51" y="192"/>
                    <a:pt x="64" y="196"/>
                  </a:cubicBezTo>
                  <a:cubicBezTo>
                    <a:pt x="73" y="200"/>
                    <a:pt x="85" y="204"/>
                    <a:pt x="98" y="204"/>
                  </a:cubicBezTo>
                  <a:lnTo>
                    <a:pt x="128" y="200"/>
                  </a:lnTo>
                  <a:cubicBezTo>
                    <a:pt x="140" y="196"/>
                    <a:pt x="157" y="187"/>
                    <a:pt x="170" y="175"/>
                  </a:cubicBezTo>
                  <a:lnTo>
                    <a:pt x="183" y="153"/>
                  </a:lnTo>
                  <a:cubicBezTo>
                    <a:pt x="191" y="141"/>
                    <a:pt x="196" y="124"/>
                    <a:pt x="196" y="107"/>
                  </a:cubicBezTo>
                  <a:lnTo>
                    <a:pt x="191" y="77"/>
                  </a:lnTo>
                  <a:cubicBezTo>
                    <a:pt x="187" y="64"/>
                    <a:pt x="183" y="52"/>
                    <a:pt x="174" y="43"/>
                  </a:cubicBezTo>
                  <a:cubicBezTo>
                    <a:pt x="170" y="35"/>
                    <a:pt x="162" y="26"/>
                    <a:pt x="153" y="18"/>
                  </a:cubicBezTo>
                  <a:cubicBezTo>
                    <a:pt x="145" y="13"/>
                    <a:pt x="140" y="9"/>
                    <a:pt x="132" y="9"/>
                  </a:cubicBezTo>
                  <a:cubicBezTo>
                    <a:pt x="123" y="1"/>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
            <p:cNvSpPr/>
            <p:nvPr/>
          </p:nvSpPr>
          <p:spPr>
            <a:xfrm>
              <a:off x="8500176" y="194040"/>
              <a:ext cx="32600" cy="32150"/>
            </a:xfrm>
            <a:custGeom>
              <a:rect b="b" l="l" r="r" t="t"/>
              <a:pathLst>
                <a:path extrusionOk="0" h="357" w="362">
                  <a:moveTo>
                    <a:pt x="179" y="0"/>
                  </a:moveTo>
                  <a:cubicBezTo>
                    <a:pt x="158" y="0"/>
                    <a:pt x="132" y="4"/>
                    <a:pt x="111" y="13"/>
                  </a:cubicBezTo>
                  <a:cubicBezTo>
                    <a:pt x="90" y="21"/>
                    <a:pt x="69" y="34"/>
                    <a:pt x="52" y="51"/>
                  </a:cubicBezTo>
                  <a:cubicBezTo>
                    <a:pt x="22" y="85"/>
                    <a:pt x="1" y="132"/>
                    <a:pt x="1" y="178"/>
                  </a:cubicBezTo>
                  <a:lnTo>
                    <a:pt x="5" y="225"/>
                  </a:lnTo>
                  <a:cubicBezTo>
                    <a:pt x="14" y="255"/>
                    <a:pt x="31" y="284"/>
                    <a:pt x="52" y="306"/>
                  </a:cubicBezTo>
                  <a:lnTo>
                    <a:pt x="90" y="335"/>
                  </a:lnTo>
                  <a:cubicBezTo>
                    <a:pt x="115" y="348"/>
                    <a:pt x="149" y="356"/>
                    <a:pt x="179" y="356"/>
                  </a:cubicBezTo>
                  <a:cubicBezTo>
                    <a:pt x="226" y="356"/>
                    <a:pt x="272" y="339"/>
                    <a:pt x="306" y="306"/>
                  </a:cubicBezTo>
                  <a:cubicBezTo>
                    <a:pt x="323" y="289"/>
                    <a:pt x="336" y="267"/>
                    <a:pt x="344" y="246"/>
                  </a:cubicBezTo>
                  <a:cubicBezTo>
                    <a:pt x="353" y="225"/>
                    <a:pt x="361" y="204"/>
                    <a:pt x="357" y="178"/>
                  </a:cubicBezTo>
                  <a:lnTo>
                    <a:pt x="353" y="132"/>
                  </a:lnTo>
                  <a:cubicBezTo>
                    <a:pt x="344" y="102"/>
                    <a:pt x="327" y="72"/>
                    <a:pt x="306" y="51"/>
                  </a:cubicBezTo>
                  <a:lnTo>
                    <a:pt x="272" y="26"/>
                  </a:lnTo>
                  <a:cubicBezTo>
                    <a:pt x="243" y="9"/>
                    <a:pt x="213" y="0"/>
                    <a:pt x="1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
            <p:cNvSpPr/>
            <p:nvPr/>
          </p:nvSpPr>
          <p:spPr>
            <a:xfrm>
              <a:off x="8461273" y="229161"/>
              <a:ext cx="17651" cy="16480"/>
            </a:xfrm>
            <a:custGeom>
              <a:rect b="b" l="l" r="r" t="t"/>
              <a:pathLst>
                <a:path extrusionOk="0" h="183" w="196">
                  <a:moveTo>
                    <a:pt x="102" y="0"/>
                  </a:moveTo>
                  <a:lnTo>
                    <a:pt x="81" y="5"/>
                  </a:lnTo>
                  <a:lnTo>
                    <a:pt x="64" y="13"/>
                  </a:lnTo>
                  <a:lnTo>
                    <a:pt x="43" y="22"/>
                  </a:lnTo>
                  <a:cubicBezTo>
                    <a:pt x="34" y="26"/>
                    <a:pt x="26" y="34"/>
                    <a:pt x="21" y="43"/>
                  </a:cubicBezTo>
                  <a:cubicBezTo>
                    <a:pt x="13" y="47"/>
                    <a:pt x="13" y="51"/>
                    <a:pt x="9" y="60"/>
                  </a:cubicBezTo>
                  <a:cubicBezTo>
                    <a:pt x="4" y="68"/>
                    <a:pt x="0" y="81"/>
                    <a:pt x="0" y="94"/>
                  </a:cubicBezTo>
                  <a:lnTo>
                    <a:pt x="4" y="115"/>
                  </a:lnTo>
                  <a:cubicBezTo>
                    <a:pt x="4" y="123"/>
                    <a:pt x="9" y="128"/>
                    <a:pt x="13" y="136"/>
                  </a:cubicBezTo>
                  <a:cubicBezTo>
                    <a:pt x="17" y="145"/>
                    <a:pt x="26" y="153"/>
                    <a:pt x="34" y="157"/>
                  </a:cubicBezTo>
                  <a:cubicBezTo>
                    <a:pt x="43" y="166"/>
                    <a:pt x="51" y="170"/>
                    <a:pt x="64" y="174"/>
                  </a:cubicBezTo>
                  <a:lnTo>
                    <a:pt x="68" y="174"/>
                  </a:lnTo>
                  <a:cubicBezTo>
                    <a:pt x="81" y="178"/>
                    <a:pt x="89" y="183"/>
                    <a:pt x="102" y="183"/>
                  </a:cubicBezTo>
                  <a:lnTo>
                    <a:pt x="127" y="178"/>
                  </a:lnTo>
                  <a:lnTo>
                    <a:pt x="149" y="170"/>
                  </a:lnTo>
                  <a:cubicBezTo>
                    <a:pt x="161" y="166"/>
                    <a:pt x="170" y="157"/>
                    <a:pt x="174" y="145"/>
                  </a:cubicBezTo>
                  <a:cubicBezTo>
                    <a:pt x="183" y="140"/>
                    <a:pt x="187" y="132"/>
                    <a:pt x="187" y="123"/>
                  </a:cubicBezTo>
                  <a:cubicBezTo>
                    <a:pt x="191" y="115"/>
                    <a:pt x="195" y="102"/>
                    <a:pt x="195" y="89"/>
                  </a:cubicBezTo>
                  <a:lnTo>
                    <a:pt x="191" y="68"/>
                  </a:lnTo>
                  <a:lnTo>
                    <a:pt x="183" y="47"/>
                  </a:lnTo>
                  <a:cubicBezTo>
                    <a:pt x="178" y="39"/>
                    <a:pt x="170" y="26"/>
                    <a:pt x="161" y="22"/>
                  </a:cubicBezTo>
                  <a:cubicBezTo>
                    <a:pt x="153" y="17"/>
                    <a:pt x="149" y="13"/>
                    <a:pt x="140" y="9"/>
                  </a:cubicBezTo>
                  <a:cubicBezTo>
                    <a:pt x="127" y="5"/>
                    <a:pt x="115" y="0"/>
                    <a:pt x="10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
            <p:cNvSpPr/>
            <p:nvPr/>
          </p:nvSpPr>
          <p:spPr>
            <a:xfrm>
              <a:off x="8476942" y="198633"/>
              <a:ext cx="18011" cy="18011"/>
            </a:xfrm>
            <a:custGeom>
              <a:rect b="b" l="l" r="r" t="t"/>
              <a:pathLst>
                <a:path extrusionOk="0" h="200" w="200">
                  <a:moveTo>
                    <a:pt x="115" y="0"/>
                  </a:moveTo>
                  <a:lnTo>
                    <a:pt x="89" y="4"/>
                  </a:lnTo>
                  <a:cubicBezTo>
                    <a:pt x="76" y="9"/>
                    <a:pt x="68" y="17"/>
                    <a:pt x="55" y="25"/>
                  </a:cubicBezTo>
                  <a:cubicBezTo>
                    <a:pt x="47" y="30"/>
                    <a:pt x="38" y="34"/>
                    <a:pt x="30" y="42"/>
                  </a:cubicBezTo>
                  <a:lnTo>
                    <a:pt x="17" y="59"/>
                  </a:lnTo>
                  <a:cubicBezTo>
                    <a:pt x="9" y="76"/>
                    <a:pt x="4" y="89"/>
                    <a:pt x="4" y="106"/>
                  </a:cubicBezTo>
                  <a:cubicBezTo>
                    <a:pt x="0" y="119"/>
                    <a:pt x="4" y="132"/>
                    <a:pt x="13" y="140"/>
                  </a:cubicBezTo>
                  <a:cubicBezTo>
                    <a:pt x="13" y="153"/>
                    <a:pt x="21" y="161"/>
                    <a:pt x="30" y="170"/>
                  </a:cubicBezTo>
                  <a:lnTo>
                    <a:pt x="47" y="187"/>
                  </a:lnTo>
                  <a:cubicBezTo>
                    <a:pt x="59" y="195"/>
                    <a:pt x="76" y="199"/>
                    <a:pt x="93" y="199"/>
                  </a:cubicBezTo>
                  <a:cubicBezTo>
                    <a:pt x="106" y="199"/>
                    <a:pt x="119" y="195"/>
                    <a:pt x="127" y="191"/>
                  </a:cubicBezTo>
                  <a:cubicBezTo>
                    <a:pt x="140" y="187"/>
                    <a:pt x="149" y="178"/>
                    <a:pt x="157" y="170"/>
                  </a:cubicBezTo>
                  <a:lnTo>
                    <a:pt x="170" y="153"/>
                  </a:lnTo>
                  <a:cubicBezTo>
                    <a:pt x="174" y="148"/>
                    <a:pt x="174" y="148"/>
                    <a:pt x="174" y="144"/>
                  </a:cubicBezTo>
                  <a:cubicBezTo>
                    <a:pt x="191" y="127"/>
                    <a:pt x="195" y="106"/>
                    <a:pt x="199" y="85"/>
                  </a:cubicBezTo>
                  <a:lnTo>
                    <a:pt x="199" y="85"/>
                  </a:lnTo>
                  <a:cubicBezTo>
                    <a:pt x="199" y="87"/>
                    <a:pt x="199" y="88"/>
                    <a:pt x="199" y="89"/>
                  </a:cubicBezTo>
                  <a:lnTo>
                    <a:pt x="199" y="85"/>
                  </a:lnTo>
                  <a:cubicBezTo>
                    <a:pt x="199" y="85"/>
                    <a:pt x="199" y="85"/>
                    <a:pt x="199" y="85"/>
                  </a:cubicBezTo>
                  <a:lnTo>
                    <a:pt x="199" y="85"/>
                  </a:lnTo>
                  <a:cubicBezTo>
                    <a:pt x="199" y="74"/>
                    <a:pt x="195" y="63"/>
                    <a:pt x="191" y="55"/>
                  </a:cubicBezTo>
                  <a:cubicBezTo>
                    <a:pt x="187" y="42"/>
                    <a:pt x="182" y="34"/>
                    <a:pt x="174" y="25"/>
                  </a:cubicBezTo>
                  <a:lnTo>
                    <a:pt x="157" y="13"/>
                  </a:lnTo>
                  <a:cubicBezTo>
                    <a:pt x="144" y="4"/>
                    <a:pt x="127" y="0"/>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
            <p:cNvSpPr/>
            <p:nvPr/>
          </p:nvSpPr>
          <p:spPr>
            <a:xfrm>
              <a:off x="8436778" y="192509"/>
              <a:ext cx="31069" cy="24135"/>
            </a:xfrm>
            <a:custGeom>
              <a:rect b="b" l="l" r="r" t="t"/>
              <a:pathLst>
                <a:path extrusionOk="0" h="268" w="345">
                  <a:moveTo>
                    <a:pt x="175" y="0"/>
                  </a:moveTo>
                  <a:cubicBezTo>
                    <a:pt x="1" y="0"/>
                    <a:pt x="1" y="267"/>
                    <a:pt x="175" y="267"/>
                  </a:cubicBezTo>
                  <a:cubicBezTo>
                    <a:pt x="344" y="267"/>
                    <a:pt x="344" y="0"/>
                    <a:pt x="17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
            <p:cNvSpPr/>
            <p:nvPr/>
          </p:nvSpPr>
          <p:spPr>
            <a:xfrm>
              <a:off x="8435247" y="231413"/>
              <a:ext cx="15760" cy="17651"/>
            </a:xfrm>
            <a:custGeom>
              <a:rect b="b" l="l" r="r" t="t"/>
              <a:pathLst>
                <a:path extrusionOk="0" h="196" w="175">
                  <a:moveTo>
                    <a:pt x="90" y="1"/>
                  </a:moveTo>
                  <a:lnTo>
                    <a:pt x="64" y="5"/>
                  </a:lnTo>
                  <a:cubicBezTo>
                    <a:pt x="52" y="9"/>
                    <a:pt x="39" y="18"/>
                    <a:pt x="26" y="26"/>
                  </a:cubicBezTo>
                  <a:lnTo>
                    <a:pt x="13" y="47"/>
                  </a:lnTo>
                  <a:cubicBezTo>
                    <a:pt x="5" y="60"/>
                    <a:pt x="1" y="73"/>
                    <a:pt x="5" y="90"/>
                  </a:cubicBezTo>
                  <a:lnTo>
                    <a:pt x="5" y="111"/>
                  </a:lnTo>
                  <a:cubicBezTo>
                    <a:pt x="1" y="120"/>
                    <a:pt x="5" y="132"/>
                    <a:pt x="9" y="141"/>
                  </a:cubicBezTo>
                  <a:cubicBezTo>
                    <a:pt x="18" y="162"/>
                    <a:pt x="35" y="179"/>
                    <a:pt x="56" y="187"/>
                  </a:cubicBezTo>
                  <a:cubicBezTo>
                    <a:pt x="64" y="192"/>
                    <a:pt x="77" y="196"/>
                    <a:pt x="90" y="196"/>
                  </a:cubicBezTo>
                  <a:lnTo>
                    <a:pt x="111" y="192"/>
                  </a:lnTo>
                  <a:cubicBezTo>
                    <a:pt x="124" y="187"/>
                    <a:pt x="136" y="179"/>
                    <a:pt x="149" y="170"/>
                  </a:cubicBezTo>
                  <a:lnTo>
                    <a:pt x="162" y="153"/>
                  </a:lnTo>
                  <a:cubicBezTo>
                    <a:pt x="170" y="141"/>
                    <a:pt x="175" y="124"/>
                    <a:pt x="175" y="111"/>
                  </a:cubicBezTo>
                  <a:lnTo>
                    <a:pt x="175" y="90"/>
                  </a:lnTo>
                  <a:cubicBezTo>
                    <a:pt x="175" y="77"/>
                    <a:pt x="175" y="64"/>
                    <a:pt x="166" y="56"/>
                  </a:cubicBezTo>
                  <a:cubicBezTo>
                    <a:pt x="166" y="43"/>
                    <a:pt x="158" y="35"/>
                    <a:pt x="149" y="26"/>
                  </a:cubicBezTo>
                  <a:cubicBezTo>
                    <a:pt x="141" y="18"/>
                    <a:pt x="132" y="14"/>
                    <a:pt x="124" y="9"/>
                  </a:cubicBezTo>
                  <a:cubicBezTo>
                    <a:pt x="111" y="5"/>
                    <a:pt x="98" y="1"/>
                    <a:pt x="9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
            <p:cNvSpPr/>
            <p:nvPr/>
          </p:nvSpPr>
          <p:spPr>
            <a:xfrm>
              <a:off x="8480004" y="262391"/>
              <a:ext cx="21433" cy="16120"/>
            </a:xfrm>
            <a:custGeom>
              <a:rect b="b" l="l" r="r" t="t"/>
              <a:pathLst>
                <a:path extrusionOk="0" h="179" w="238">
                  <a:moveTo>
                    <a:pt x="119" y="0"/>
                  </a:moveTo>
                  <a:cubicBezTo>
                    <a:pt x="0" y="0"/>
                    <a:pt x="0" y="179"/>
                    <a:pt x="119" y="179"/>
                  </a:cubicBezTo>
                  <a:cubicBezTo>
                    <a:pt x="238" y="179"/>
                    <a:pt x="238" y="0"/>
                    <a:pt x="1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
            <p:cNvSpPr/>
            <p:nvPr/>
          </p:nvSpPr>
          <p:spPr>
            <a:xfrm>
              <a:off x="8499816" y="239067"/>
              <a:ext cx="15760" cy="17291"/>
            </a:xfrm>
            <a:custGeom>
              <a:rect b="b" l="l" r="r" t="t"/>
              <a:pathLst>
                <a:path extrusionOk="0" h="192" w="175">
                  <a:moveTo>
                    <a:pt x="85" y="1"/>
                  </a:moveTo>
                  <a:lnTo>
                    <a:pt x="64" y="5"/>
                  </a:lnTo>
                  <a:cubicBezTo>
                    <a:pt x="47" y="9"/>
                    <a:pt x="35" y="13"/>
                    <a:pt x="26" y="26"/>
                  </a:cubicBezTo>
                  <a:lnTo>
                    <a:pt x="13" y="43"/>
                  </a:lnTo>
                  <a:cubicBezTo>
                    <a:pt x="5" y="56"/>
                    <a:pt x="1" y="68"/>
                    <a:pt x="1" y="85"/>
                  </a:cubicBezTo>
                  <a:lnTo>
                    <a:pt x="1" y="94"/>
                  </a:lnTo>
                  <a:cubicBezTo>
                    <a:pt x="1" y="98"/>
                    <a:pt x="1" y="102"/>
                    <a:pt x="1" y="102"/>
                  </a:cubicBezTo>
                  <a:cubicBezTo>
                    <a:pt x="1" y="115"/>
                    <a:pt x="5" y="128"/>
                    <a:pt x="9" y="136"/>
                  </a:cubicBezTo>
                  <a:cubicBezTo>
                    <a:pt x="13" y="149"/>
                    <a:pt x="18" y="158"/>
                    <a:pt x="26" y="166"/>
                  </a:cubicBezTo>
                  <a:cubicBezTo>
                    <a:pt x="35" y="175"/>
                    <a:pt x="43" y="179"/>
                    <a:pt x="56" y="183"/>
                  </a:cubicBezTo>
                  <a:cubicBezTo>
                    <a:pt x="64" y="187"/>
                    <a:pt x="77" y="191"/>
                    <a:pt x="90" y="191"/>
                  </a:cubicBezTo>
                  <a:lnTo>
                    <a:pt x="111" y="187"/>
                  </a:lnTo>
                  <a:cubicBezTo>
                    <a:pt x="124" y="183"/>
                    <a:pt x="141" y="175"/>
                    <a:pt x="149" y="166"/>
                  </a:cubicBezTo>
                  <a:lnTo>
                    <a:pt x="162" y="149"/>
                  </a:lnTo>
                  <a:cubicBezTo>
                    <a:pt x="170" y="136"/>
                    <a:pt x="174" y="119"/>
                    <a:pt x="174" y="102"/>
                  </a:cubicBezTo>
                  <a:lnTo>
                    <a:pt x="170" y="94"/>
                  </a:lnTo>
                  <a:lnTo>
                    <a:pt x="170" y="85"/>
                  </a:lnTo>
                  <a:cubicBezTo>
                    <a:pt x="170" y="73"/>
                    <a:pt x="170" y="64"/>
                    <a:pt x="162" y="52"/>
                  </a:cubicBezTo>
                  <a:cubicBezTo>
                    <a:pt x="158" y="43"/>
                    <a:pt x="153" y="30"/>
                    <a:pt x="145" y="26"/>
                  </a:cubicBezTo>
                  <a:cubicBezTo>
                    <a:pt x="136" y="18"/>
                    <a:pt x="128" y="9"/>
                    <a:pt x="119" y="9"/>
                  </a:cubicBezTo>
                  <a:cubicBezTo>
                    <a:pt x="107" y="1"/>
                    <a:pt x="98" y="1"/>
                    <a:pt x="8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
            <p:cNvSpPr/>
            <p:nvPr/>
          </p:nvSpPr>
          <p:spPr>
            <a:xfrm>
              <a:off x="8241270" y="266174"/>
              <a:ext cx="21433" cy="19632"/>
            </a:xfrm>
            <a:custGeom>
              <a:rect b="b" l="l" r="r" t="t"/>
              <a:pathLst>
                <a:path extrusionOk="0" h="218" w="238">
                  <a:moveTo>
                    <a:pt x="110" y="1"/>
                  </a:moveTo>
                  <a:cubicBezTo>
                    <a:pt x="98" y="1"/>
                    <a:pt x="81" y="1"/>
                    <a:pt x="68" y="9"/>
                  </a:cubicBezTo>
                  <a:cubicBezTo>
                    <a:pt x="55" y="13"/>
                    <a:pt x="43" y="22"/>
                    <a:pt x="34" y="30"/>
                  </a:cubicBezTo>
                  <a:cubicBezTo>
                    <a:pt x="26" y="43"/>
                    <a:pt x="17" y="52"/>
                    <a:pt x="13" y="69"/>
                  </a:cubicBezTo>
                  <a:cubicBezTo>
                    <a:pt x="4" y="81"/>
                    <a:pt x="0" y="94"/>
                    <a:pt x="4" y="107"/>
                  </a:cubicBezTo>
                  <a:cubicBezTo>
                    <a:pt x="4" y="120"/>
                    <a:pt x="4" y="128"/>
                    <a:pt x="9" y="137"/>
                  </a:cubicBezTo>
                  <a:cubicBezTo>
                    <a:pt x="13" y="158"/>
                    <a:pt x="21" y="170"/>
                    <a:pt x="34" y="183"/>
                  </a:cubicBezTo>
                  <a:lnTo>
                    <a:pt x="55" y="200"/>
                  </a:lnTo>
                  <a:cubicBezTo>
                    <a:pt x="72" y="213"/>
                    <a:pt x="89" y="217"/>
                    <a:pt x="110" y="217"/>
                  </a:cubicBezTo>
                  <a:lnTo>
                    <a:pt x="123" y="217"/>
                  </a:lnTo>
                  <a:lnTo>
                    <a:pt x="153" y="213"/>
                  </a:lnTo>
                  <a:cubicBezTo>
                    <a:pt x="161" y="209"/>
                    <a:pt x="170" y="204"/>
                    <a:pt x="178" y="200"/>
                  </a:cubicBezTo>
                  <a:cubicBezTo>
                    <a:pt x="187" y="196"/>
                    <a:pt x="195" y="192"/>
                    <a:pt x="204" y="183"/>
                  </a:cubicBezTo>
                  <a:cubicBezTo>
                    <a:pt x="212" y="175"/>
                    <a:pt x="221" y="162"/>
                    <a:pt x="225" y="149"/>
                  </a:cubicBezTo>
                  <a:cubicBezTo>
                    <a:pt x="233" y="137"/>
                    <a:pt x="233" y="124"/>
                    <a:pt x="233" y="107"/>
                  </a:cubicBezTo>
                  <a:cubicBezTo>
                    <a:pt x="238" y="98"/>
                    <a:pt x="233" y="90"/>
                    <a:pt x="233" y="81"/>
                  </a:cubicBezTo>
                  <a:cubicBezTo>
                    <a:pt x="225" y="64"/>
                    <a:pt x="216" y="47"/>
                    <a:pt x="204" y="35"/>
                  </a:cubicBezTo>
                  <a:cubicBezTo>
                    <a:pt x="195" y="26"/>
                    <a:pt x="191" y="22"/>
                    <a:pt x="182" y="13"/>
                  </a:cubicBezTo>
                  <a:lnTo>
                    <a:pt x="170" y="9"/>
                  </a:lnTo>
                  <a:cubicBezTo>
                    <a:pt x="153" y="1"/>
                    <a:pt x="140" y="1"/>
                    <a:pt x="12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
            <p:cNvSpPr/>
            <p:nvPr/>
          </p:nvSpPr>
          <p:spPr>
            <a:xfrm>
              <a:off x="8263424" y="291749"/>
              <a:ext cx="17651" cy="15760"/>
            </a:xfrm>
            <a:custGeom>
              <a:rect b="b" l="l" r="r" t="t"/>
              <a:pathLst>
                <a:path extrusionOk="0" h="175" w="196">
                  <a:moveTo>
                    <a:pt x="106" y="1"/>
                  </a:moveTo>
                  <a:cubicBezTo>
                    <a:pt x="98" y="1"/>
                    <a:pt x="85" y="1"/>
                    <a:pt x="76" y="5"/>
                  </a:cubicBezTo>
                  <a:lnTo>
                    <a:pt x="64" y="5"/>
                  </a:lnTo>
                  <a:lnTo>
                    <a:pt x="47" y="14"/>
                  </a:lnTo>
                  <a:cubicBezTo>
                    <a:pt x="34" y="18"/>
                    <a:pt x="26" y="26"/>
                    <a:pt x="21" y="35"/>
                  </a:cubicBezTo>
                  <a:cubicBezTo>
                    <a:pt x="17" y="39"/>
                    <a:pt x="13" y="48"/>
                    <a:pt x="9" y="56"/>
                  </a:cubicBezTo>
                  <a:cubicBezTo>
                    <a:pt x="4" y="65"/>
                    <a:pt x="0" y="77"/>
                    <a:pt x="4" y="86"/>
                  </a:cubicBezTo>
                  <a:lnTo>
                    <a:pt x="4" y="111"/>
                  </a:lnTo>
                  <a:lnTo>
                    <a:pt x="13" y="132"/>
                  </a:lnTo>
                  <a:cubicBezTo>
                    <a:pt x="17" y="141"/>
                    <a:pt x="26" y="149"/>
                    <a:pt x="38" y="154"/>
                  </a:cubicBezTo>
                  <a:cubicBezTo>
                    <a:pt x="43" y="162"/>
                    <a:pt x="55" y="166"/>
                    <a:pt x="64" y="171"/>
                  </a:cubicBezTo>
                  <a:lnTo>
                    <a:pt x="76" y="171"/>
                  </a:lnTo>
                  <a:cubicBezTo>
                    <a:pt x="85" y="171"/>
                    <a:pt x="98" y="175"/>
                    <a:pt x="106" y="175"/>
                  </a:cubicBezTo>
                  <a:cubicBezTo>
                    <a:pt x="119" y="175"/>
                    <a:pt x="132" y="175"/>
                    <a:pt x="140" y="166"/>
                  </a:cubicBezTo>
                  <a:cubicBezTo>
                    <a:pt x="161" y="158"/>
                    <a:pt x="178" y="141"/>
                    <a:pt x="187" y="120"/>
                  </a:cubicBezTo>
                  <a:cubicBezTo>
                    <a:pt x="195" y="111"/>
                    <a:pt x="195" y="99"/>
                    <a:pt x="195" y="86"/>
                  </a:cubicBezTo>
                  <a:lnTo>
                    <a:pt x="191" y="65"/>
                  </a:lnTo>
                  <a:cubicBezTo>
                    <a:pt x="187" y="52"/>
                    <a:pt x="183" y="35"/>
                    <a:pt x="170" y="26"/>
                  </a:cubicBezTo>
                  <a:lnTo>
                    <a:pt x="153" y="14"/>
                  </a:lnTo>
                  <a:cubicBezTo>
                    <a:pt x="140" y="5"/>
                    <a:pt x="123" y="1"/>
                    <a:pt x="10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
            <p:cNvSpPr/>
            <p:nvPr/>
          </p:nvSpPr>
          <p:spPr>
            <a:xfrm>
              <a:off x="8212183" y="288327"/>
              <a:ext cx="21523" cy="21433"/>
            </a:xfrm>
            <a:custGeom>
              <a:rect b="b" l="l" r="r" t="t"/>
              <a:pathLst>
                <a:path extrusionOk="0" h="238" w="239">
                  <a:moveTo>
                    <a:pt x="126" y="1"/>
                  </a:moveTo>
                  <a:cubicBezTo>
                    <a:pt x="108" y="1"/>
                    <a:pt x="89" y="5"/>
                    <a:pt x="73" y="14"/>
                  </a:cubicBezTo>
                  <a:lnTo>
                    <a:pt x="69" y="18"/>
                  </a:lnTo>
                  <a:lnTo>
                    <a:pt x="64" y="22"/>
                  </a:lnTo>
                  <a:cubicBezTo>
                    <a:pt x="56" y="26"/>
                    <a:pt x="47" y="35"/>
                    <a:pt x="39" y="39"/>
                  </a:cubicBezTo>
                  <a:cubicBezTo>
                    <a:pt x="35" y="47"/>
                    <a:pt x="26" y="56"/>
                    <a:pt x="22" y="64"/>
                  </a:cubicBezTo>
                  <a:lnTo>
                    <a:pt x="18" y="73"/>
                  </a:lnTo>
                  <a:lnTo>
                    <a:pt x="5" y="98"/>
                  </a:lnTo>
                  <a:cubicBezTo>
                    <a:pt x="1" y="111"/>
                    <a:pt x="1" y="128"/>
                    <a:pt x="5" y="141"/>
                  </a:cubicBezTo>
                  <a:cubicBezTo>
                    <a:pt x="5" y="149"/>
                    <a:pt x="9" y="162"/>
                    <a:pt x="13" y="170"/>
                  </a:cubicBezTo>
                  <a:cubicBezTo>
                    <a:pt x="18" y="183"/>
                    <a:pt x="26" y="196"/>
                    <a:pt x="39" y="204"/>
                  </a:cubicBezTo>
                  <a:lnTo>
                    <a:pt x="60" y="221"/>
                  </a:lnTo>
                  <a:lnTo>
                    <a:pt x="86" y="234"/>
                  </a:lnTo>
                  <a:cubicBezTo>
                    <a:pt x="92" y="236"/>
                    <a:pt x="99" y="237"/>
                    <a:pt x="107" y="237"/>
                  </a:cubicBezTo>
                  <a:cubicBezTo>
                    <a:pt x="114" y="237"/>
                    <a:pt x="122" y="236"/>
                    <a:pt x="128" y="234"/>
                  </a:cubicBezTo>
                  <a:cubicBezTo>
                    <a:pt x="145" y="234"/>
                    <a:pt x="158" y="230"/>
                    <a:pt x="170" y="221"/>
                  </a:cubicBezTo>
                  <a:lnTo>
                    <a:pt x="175" y="217"/>
                  </a:lnTo>
                  <a:cubicBezTo>
                    <a:pt x="183" y="213"/>
                    <a:pt x="192" y="204"/>
                    <a:pt x="200" y="200"/>
                  </a:cubicBezTo>
                  <a:cubicBezTo>
                    <a:pt x="204" y="192"/>
                    <a:pt x="213" y="183"/>
                    <a:pt x="217" y="175"/>
                  </a:cubicBezTo>
                  <a:lnTo>
                    <a:pt x="221" y="170"/>
                  </a:lnTo>
                  <a:cubicBezTo>
                    <a:pt x="221" y="170"/>
                    <a:pt x="226" y="166"/>
                    <a:pt x="226" y="166"/>
                  </a:cubicBezTo>
                  <a:lnTo>
                    <a:pt x="234" y="141"/>
                  </a:lnTo>
                  <a:cubicBezTo>
                    <a:pt x="238" y="124"/>
                    <a:pt x="238" y="111"/>
                    <a:pt x="238" y="94"/>
                  </a:cubicBezTo>
                  <a:cubicBezTo>
                    <a:pt x="238" y="86"/>
                    <a:pt x="234" y="77"/>
                    <a:pt x="230" y="69"/>
                  </a:cubicBezTo>
                  <a:cubicBezTo>
                    <a:pt x="226" y="56"/>
                    <a:pt x="217" y="43"/>
                    <a:pt x="204" y="30"/>
                  </a:cubicBezTo>
                  <a:lnTo>
                    <a:pt x="183" y="14"/>
                  </a:lnTo>
                  <a:lnTo>
                    <a:pt x="158" y="5"/>
                  </a:lnTo>
                  <a:cubicBezTo>
                    <a:pt x="147" y="2"/>
                    <a:pt x="137" y="1"/>
                    <a:pt x="12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
            <p:cNvSpPr/>
            <p:nvPr/>
          </p:nvSpPr>
          <p:spPr>
            <a:xfrm>
              <a:off x="8216776" y="253566"/>
              <a:ext cx="17651" cy="18461"/>
            </a:xfrm>
            <a:custGeom>
              <a:rect b="b" l="l" r="r" t="t"/>
              <a:pathLst>
                <a:path extrusionOk="0" h="205" w="196">
                  <a:moveTo>
                    <a:pt x="98" y="1"/>
                  </a:moveTo>
                  <a:lnTo>
                    <a:pt x="77" y="5"/>
                  </a:lnTo>
                  <a:lnTo>
                    <a:pt x="56" y="14"/>
                  </a:lnTo>
                  <a:cubicBezTo>
                    <a:pt x="43" y="18"/>
                    <a:pt x="35" y="26"/>
                    <a:pt x="30" y="35"/>
                  </a:cubicBezTo>
                  <a:cubicBezTo>
                    <a:pt x="26" y="43"/>
                    <a:pt x="22" y="47"/>
                    <a:pt x="18" y="56"/>
                  </a:cubicBezTo>
                  <a:cubicBezTo>
                    <a:pt x="13" y="60"/>
                    <a:pt x="13" y="64"/>
                    <a:pt x="9" y="73"/>
                  </a:cubicBezTo>
                  <a:cubicBezTo>
                    <a:pt x="5" y="81"/>
                    <a:pt x="1" y="94"/>
                    <a:pt x="1" y="107"/>
                  </a:cubicBezTo>
                  <a:cubicBezTo>
                    <a:pt x="1" y="124"/>
                    <a:pt x="5" y="137"/>
                    <a:pt x="9" y="145"/>
                  </a:cubicBezTo>
                  <a:cubicBezTo>
                    <a:pt x="13" y="158"/>
                    <a:pt x="22" y="170"/>
                    <a:pt x="30" y="179"/>
                  </a:cubicBezTo>
                  <a:cubicBezTo>
                    <a:pt x="39" y="187"/>
                    <a:pt x="52" y="192"/>
                    <a:pt x="60" y="196"/>
                  </a:cubicBezTo>
                  <a:cubicBezTo>
                    <a:pt x="73" y="204"/>
                    <a:pt x="85" y="204"/>
                    <a:pt x="98" y="204"/>
                  </a:cubicBezTo>
                  <a:lnTo>
                    <a:pt x="124" y="204"/>
                  </a:lnTo>
                  <a:cubicBezTo>
                    <a:pt x="141" y="196"/>
                    <a:pt x="153" y="187"/>
                    <a:pt x="166" y="179"/>
                  </a:cubicBezTo>
                  <a:cubicBezTo>
                    <a:pt x="170" y="170"/>
                    <a:pt x="179" y="166"/>
                    <a:pt x="183" y="158"/>
                  </a:cubicBezTo>
                  <a:cubicBezTo>
                    <a:pt x="192" y="145"/>
                    <a:pt x="196" y="128"/>
                    <a:pt x="196" y="111"/>
                  </a:cubicBezTo>
                  <a:lnTo>
                    <a:pt x="192" y="86"/>
                  </a:lnTo>
                  <a:cubicBezTo>
                    <a:pt x="187" y="73"/>
                    <a:pt x="183" y="64"/>
                    <a:pt x="179" y="56"/>
                  </a:cubicBezTo>
                  <a:lnTo>
                    <a:pt x="175" y="43"/>
                  </a:lnTo>
                  <a:cubicBezTo>
                    <a:pt x="170" y="35"/>
                    <a:pt x="162" y="26"/>
                    <a:pt x="153" y="22"/>
                  </a:cubicBezTo>
                  <a:cubicBezTo>
                    <a:pt x="145" y="14"/>
                    <a:pt x="141" y="9"/>
                    <a:pt x="132" y="9"/>
                  </a:cubicBezTo>
                  <a:cubicBezTo>
                    <a:pt x="124" y="5"/>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
            <p:cNvSpPr/>
            <p:nvPr/>
          </p:nvSpPr>
          <p:spPr>
            <a:xfrm>
              <a:off x="8241631" y="308229"/>
              <a:ext cx="17291" cy="16480"/>
            </a:xfrm>
            <a:custGeom>
              <a:rect b="b" l="l" r="r" t="t"/>
              <a:pathLst>
                <a:path extrusionOk="0" h="183" w="192">
                  <a:moveTo>
                    <a:pt x="94" y="0"/>
                  </a:moveTo>
                  <a:lnTo>
                    <a:pt x="68" y="5"/>
                  </a:lnTo>
                  <a:lnTo>
                    <a:pt x="47" y="13"/>
                  </a:lnTo>
                  <a:cubicBezTo>
                    <a:pt x="39" y="17"/>
                    <a:pt x="34" y="22"/>
                    <a:pt x="30" y="26"/>
                  </a:cubicBezTo>
                  <a:lnTo>
                    <a:pt x="26" y="30"/>
                  </a:lnTo>
                  <a:lnTo>
                    <a:pt x="13" y="47"/>
                  </a:lnTo>
                  <a:lnTo>
                    <a:pt x="0" y="68"/>
                  </a:lnTo>
                  <a:cubicBezTo>
                    <a:pt x="0" y="81"/>
                    <a:pt x="0" y="94"/>
                    <a:pt x="0" y="106"/>
                  </a:cubicBezTo>
                  <a:cubicBezTo>
                    <a:pt x="0" y="115"/>
                    <a:pt x="5" y="119"/>
                    <a:pt x="9" y="128"/>
                  </a:cubicBezTo>
                  <a:cubicBezTo>
                    <a:pt x="9" y="136"/>
                    <a:pt x="13" y="140"/>
                    <a:pt x="22" y="149"/>
                  </a:cubicBezTo>
                  <a:cubicBezTo>
                    <a:pt x="22" y="149"/>
                    <a:pt x="26" y="153"/>
                    <a:pt x="30" y="157"/>
                  </a:cubicBezTo>
                  <a:cubicBezTo>
                    <a:pt x="30" y="157"/>
                    <a:pt x="30" y="162"/>
                    <a:pt x="34" y="162"/>
                  </a:cubicBezTo>
                  <a:lnTo>
                    <a:pt x="39" y="166"/>
                  </a:lnTo>
                  <a:lnTo>
                    <a:pt x="43" y="166"/>
                  </a:lnTo>
                  <a:cubicBezTo>
                    <a:pt x="47" y="170"/>
                    <a:pt x="55" y="174"/>
                    <a:pt x="60" y="174"/>
                  </a:cubicBezTo>
                  <a:cubicBezTo>
                    <a:pt x="68" y="178"/>
                    <a:pt x="72" y="183"/>
                    <a:pt x="81" y="183"/>
                  </a:cubicBezTo>
                  <a:lnTo>
                    <a:pt x="119" y="183"/>
                  </a:lnTo>
                  <a:lnTo>
                    <a:pt x="140" y="170"/>
                  </a:lnTo>
                  <a:lnTo>
                    <a:pt x="157" y="157"/>
                  </a:lnTo>
                  <a:cubicBezTo>
                    <a:pt x="162" y="153"/>
                    <a:pt x="166" y="145"/>
                    <a:pt x="170" y="140"/>
                  </a:cubicBezTo>
                  <a:cubicBezTo>
                    <a:pt x="170" y="140"/>
                    <a:pt x="178" y="136"/>
                    <a:pt x="178" y="132"/>
                  </a:cubicBezTo>
                  <a:lnTo>
                    <a:pt x="187" y="111"/>
                  </a:lnTo>
                  <a:cubicBezTo>
                    <a:pt x="191" y="102"/>
                    <a:pt x="191" y="89"/>
                    <a:pt x="187" y="81"/>
                  </a:cubicBezTo>
                  <a:cubicBezTo>
                    <a:pt x="187" y="72"/>
                    <a:pt x="187" y="64"/>
                    <a:pt x="183" y="60"/>
                  </a:cubicBezTo>
                  <a:cubicBezTo>
                    <a:pt x="178" y="47"/>
                    <a:pt x="174" y="39"/>
                    <a:pt x="166" y="30"/>
                  </a:cubicBezTo>
                  <a:lnTo>
                    <a:pt x="149" y="17"/>
                  </a:lnTo>
                  <a:lnTo>
                    <a:pt x="145" y="17"/>
                  </a:lnTo>
                  <a:cubicBezTo>
                    <a:pt x="140" y="13"/>
                    <a:pt x="136" y="9"/>
                    <a:pt x="128" y="9"/>
                  </a:cubicBezTo>
                  <a:cubicBezTo>
                    <a:pt x="119" y="0"/>
                    <a:pt x="106" y="0"/>
                    <a:pt x="9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
            <p:cNvSpPr/>
            <p:nvPr/>
          </p:nvSpPr>
          <p:spPr>
            <a:xfrm>
              <a:off x="8272519" y="268515"/>
              <a:ext cx="15760" cy="14589"/>
            </a:xfrm>
            <a:custGeom>
              <a:rect b="b" l="l" r="r" t="t"/>
              <a:pathLst>
                <a:path extrusionOk="0" h="162" w="175">
                  <a:moveTo>
                    <a:pt x="90" y="0"/>
                  </a:moveTo>
                  <a:cubicBezTo>
                    <a:pt x="1" y="17"/>
                    <a:pt x="1" y="144"/>
                    <a:pt x="90" y="161"/>
                  </a:cubicBezTo>
                  <a:cubicBezTo>
                    <a:pt x="175" y="144"/>
                    <a:pt x="175" y="17"/>
                    <a:pt x="9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
            <p:cNvSpPr/>
            <p:nvPr/>
          </p:nvSpPr>
          <p:spPr>
            <a:xfrm>
              <a:off x="8246223" y="240598"/>
              <a:ext cx="21073" cy="15760"/>
            </a:xfrm>
            <a:custGeom>
              <a:rect b="b" l="l" r="r" t="t"/>
              <a:pathLst>
                <a:path extrusionOk="0" h="175" w="234">
                  <a:moveTo>
                    <a:pt x="119" y="1"/>
                  </a:moveTo>
                  <a:cubicBezTo>
                    <a:pt x="0" y="1"/>
                    <a:pt x="0" y="174"/>
                    <a:pt x="119" y="174"/>
                  </a:cubicBezTo>
                  <a:cubicBezTo>
                    <a:pt x="234" y="174"/>
                    <a:pt x="234" y="1"/>
                    <a:pt x="11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
            <p:cNvSpPr/>
            <p:nvPr/>
          </p:nvSpPr>
          <p:spPr>
            <a:xfrm>
              <a:off x="8210652" y="141268"/>
              <a:ext cx="22694" cy="17291"/>
            </a:xfrm>
            <a:custGeom>
              <a:rect b="b" l="l" r="r" t="t"/>
              <a:pathLst>
                <a:path extrusionOk="0" h="192" w="252">
                  <a:moveTo>
                    <a:pt x="128" y="1"/>
                  </a:moveTo>
                  <a:cubicBezTo>
                    <a:pt x="1" y="1"/>
                    <a:pt x="1" y="192"/>
                    <a:pt x="128" y="192"/>
                  </a:cubicBezTo>
                  <a:cubicBezTo>
                    <a:pt x="251" y="187"/>
                    <a:pt x="251" y="1"/>
                    <a:pt x="12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
            <p:cNvSpPr/>
            <p:nvPr/>
          </p:nvSpPr>
          <p:spPr>
            <a:xfrm>
              <a:off x="8206059" y="163422"/>
              <a:ext cx="20713" cy="16930"/>
            </a:xfrm>
            <a:custGeom>
              <a:rect b="b" l="l" r="r" t="t"/>
              <a:pathLst>
                <a:path extrusionOk="0" h="188" w="230">
                  <a:moveTo>
                    <a:pt x="115" y="1"/>
                  </a:moveTo>
                  <a:cubicBezTo>
                    <a:pt x="1" y="9"/>
                    <a:pt x="1" y="179"/>
                    <a:pt x="115" y="187"/>
                  </a:cubicBezTo>
                  <a:cubicBezTo>
                    <a:pt x="230" y="179"/>
                    <a:pt x="230" y="9"/>
                    <a:pt x="11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
            <p:cNvSpPr/>
            <p:nvPr/>
          </p:nvSpPr>
          <p:spPr>
            <a:xfrm>
              <a:off x="8229383" y="167294"/>
              <a:ext cx="21883" cy="16480"/>
            </a:xfrm>
            <a:custGeom>
              <a:rect b="b" l="l" r="r" t="t"/>
              <a:pathLst>
                <a:path extrusionOk="0" h="183" w="243">
                  <a:moveTo>
                    <a:pt x="119" y="0"/>
                  </a:moveTo>
                  <a:cubicBezTo>
                    <a:pt x="1" y="0"/>
                    <a:pt x="1" y="183"/>
                    <a:pt x="119" y="183"/>
                  </a:cubicBezTo>
                  <a:cubicBezTo>
                    <a:pt x="242" y="183"/>
                    <a:pt x="242" y="0"/>
                    <a:pt x="1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
            <p:cNvSpPr/>
            <p:nvPr/>
          </p:nvSpPr>
          <p:spPr>
            <a:xfrm>
              <a:off x="8129693" y="43650"/>
              <a:ext cx="22604" cy="22424"/>
            </a:xfrm>
            <a:custGeom>
              <a:rect b="b" l="l" r="r" t="t"/>
              <a:pathLst>
                <a:path extrusionOk="0" h="249" w="251">
                  <a:moveTo>
                    <a:pt x="133" y="0"/>
                  </a:moveTo>
                  <a:cubicBezTo>
                    <a:pt x="125" y="0"/>
                    <a:pt x="117" y="1"/>
                    <a:pt x="111" y="3"/>
                  </a:cubicBezTo>
                  <a:cubicBezTo>
                    <a:pt x="98" y="3"/>
                    <a:pt x="85" y="3"/>
                    <a:pt x="77" y="12"/>
                  </a:cubicBezTo>
                  <a:cubicBezTo>
                    <a:pt x="60" y="16"/>
                    <a:pt x="47" y="24"/>
                    <a:pt x="39" y="37"/>
                  </a:cubicBezTo>
                  <a:cubicBezTo>
                    <a:pt x="26" y="46"/>
                    <a:pt x="18" y="63"/>
                    <a:pt x="9" y="75"/>
                  </a:cubicBezTo>
                  <a:cubicBezTo>
                    <a:pt x="5" y="92"/>
                    <a:pt x="1" y="109"/>
                    <a:pt x="1" y="126"/>
                  </a:cubicBezTo>
                  <a:lnTo>
                    <a:pt x="5" y="156"/>
                  </a:lnTo>
                  <a:cubicBezTo>
                    <a:pt x="9" y="177"/>
                    <a:pt x="22" y="198"/>
                    <a:pt x="39" y="211"/>
                  </a:cubicBezTo>
                  <a:lnTo>
                    <a:pt x="64" y="232"/>
                  </a:lnTo>
                  <a:lnTo>
                    <a:pt x="94" y="245"/>
                  </a:lnTo>
                  <a:cubicBezTo>
                    <a:pt x="100" y="247"/>
                    <a:pt x="108" y="248"/>
                    <a:pt x="116" y="248"/>
                  </a:cubicBezTo>
                  <a:cubicBezTo>
                    <a:pt x="124" y="248"/>
                    <a:pt x="132" y="247"/>
                    <a:pt x="141" y="245"/>
                  </a:cubicBezTo>
                  <a:cubicBezTo>
                    <a:pt x="153" y="245"/>
                    <a:pt x="162" y="241"/>
                    <a:pt x="175" y="237"/>
                  </a:cubicBezTo>
                  <a:cubicBezTo>
                    <a:pt x="183" y="232"/>
                    <a:pt x="191" y="228"/>
                    <a:pt x="200" y="220"/>
                  </a:cubicBezTo>
                  <a:cubicBezTo>
                    <a:pt x="217" y="207"/>
                    <a:pt x="230" y="186"/>
                    <a:pt x="238" y="164"/>
                  </a:cubicBezTo>
                  <a:cubicBezTo>
                    <a:pt x="247" y="152"/>
                    <a:pt x="251" y="135"/>
                    <a:pt x="251" y="118"/>
                  </a:cubicBezTo>
                  <a:cubicBezTo>
                    <a:pt x="251" y="114"/>
                    <a:pt x="247" y="101"/>
                    <a:pt x="247" y="88"/>
                  </a:cubicBezTo>
                  <a:lnTo>
                    <a:pt x="234" y="58"/>
                  </a:lnTo>
                  <a:lnTo>
                    <a:pt x="213" y="33"/>
                  </a:lnTo>
                  <a:lnTo>
                    <a:pt x="187" y="16"/>
                  </a:lnTo>
                  <a:lnTo>
                    <a:pt x="158" y="3"/>
                  </a:lnTo>
                  <a:cubicBezTo>
                    <a:pt x="149" y="1"/>
                    <a:pt x="141" y="0"/>
                    <a:pt x="13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
            <p:cNvSpPr/>
            <p:nvPr/>
          </p:nvSpPr>
          <p:spPr>
            <a:xfrm>
              <a:off x="8148064" y="75979"/>
              <a:ext cx="19902" cy="16120"/>
            </a:xfrm>
            <a:custGeom>
              <a:rect b="b" l="l" r="r" t="t"/>
              <a:pathLst>
                <a:path extrusionOk="0" h="179" w="221">
                  <a:moveTo>
                    <a:pt x="110" y="1"/>
                  </a:moveTo>
                  <a:cubicBezTo>
                    <a:pt x="0" y="9"/>
                    <a:pt x="0" y="170"/>
                    <a:pt x="110" y="179"/>
                  </a:cubicBezTo>
                  <a:cubicBezTo>
                    <a:pt x="221" y="170"/>
                    <a:pt x="221" y="9"/>
                    <a:pt x="11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
            <p:cNvSpPr/>
            <p:nvPr/>
          </p:nvSpPr>
          <p:spPr>
            <a:xfrm>
              <a:off x="8113664" y="76249"/>
              <a:ext cx="17291" cy="15850"/>
            </a:xfrm>
            <a:custGeom>
              <a:rect b="b" l="l" r="r" t="t"/>
              <a:pathLst>
                <a:path extrusionOk="0" h="176" w="192">
                  <a:moveTo>
                    <a:pt x="77" y="0"/>
                  </a:moveTo>
                  <a:cubicBezTo>
                    <a:pt x="69" y="0"/>
                    <a:pt x="60" y="3"/>
                    <a:pt x="51" y="6"/>
                  </a:cubicBezTo>
                  <a:cubicBezTo>
                    <a:pt x="43" y="10"/>
                    <a:pt x="34" y="19"/>
                    <a:pt x="26" y="27"/>
                  </a:cubicBezTo>
                  <a:cubicBezTo>
                    <a:pt x="9" y="44"/>
                    <a:pt x="0" y="65"/>
                    <a:pt x="0" y="87"/>
                  </a:cubicBezTo>
                  <a:lnTo>
                    <a:pt x="0" y="112"/>
                  </a:lnTo>
                  <a:cubicBezTo>
                    <a:pt x="5" y="125"/>
                    <a:pt x="13" y="138"/>
                    <a:pt x="22" y="150"/>
                  </a:cubicBezTo>
                  <a:lnTo>
                    <a:pt x="39" y="163"/>
                  </a:lnTo>
                  <a:cubicBezTo>
                    <a:pt x="51" y="167"/>
                    <a:pt x="68" y="171"/>
                    <a:pt x="85" y="176"/>
                  </a:cubicBezTo>
                  <a:lnTo>
                    <a:pt x="102" y="176"/>
                  </a:lnTo>
                  <a:cubicBezTo>
                    <a:pt x="115" y="176"/>
                    <a:pt x="128" y="171"/>
                    <a:pt x="136" y="167"/>
                  </a:cubicBezTo>
                  <a:cubicBezTo>
                    <a:pt x="157" y="159"/>
                    <a:pt x="174" y="142"/>
                    <a:pt x="183" y="121"/>
                  </a:cubicBezTo>
                  <a:cubicBezTo>
                    <a:pt x="187" y="112"/>
                    <a:pt x="191" y="99"/>
                    <a:pt x="187" y="87"/>
                  </a:cubicBezTo>
                  <a:lnTo>
                    <a:pt x="187" y="61"/>
                  </a:lnTo>
                  <a:cubicBezTo>
                    <a:pt x="183" y="48"/>
                    <a:pt x="179" y="36"/>
                    <a:pt x="166" y="27"/>
                  </a:cubicBezTo>
                  <a:lnTo>
                    <a:pt x="149" y="10"/>
                  </a:lnTo>
                  <a:cubicBezTo>
                    <a:pt x="136" y="6"/>
                    <a:pt x="123" y="2"/>
                    <a:pt x="107" y="2"/>
                  </a:cubicBezTo>
                  <a:lnTo>
                    <a:pt x="85" y="2"/>
                  </a:lnTo>
                  <a:cubicBezTo>
                    <a:pt x="83" y="1"/>
                    <a:pt x="80" y="0"/>
                    <a:pt x="7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
            <p:cNvSpPr/>
            <p:nvPr/>
          </p:nvSpPr>
          <p:spPr>
            <a:xfrm>
              <a:off x="8102947" y="50043"/>
              <a:ext cx="22244" cy="16480"/>
            </a:xfrm>
            <a:custGeom>
              <a:rect b="b" l="l" r="r" t="t"/>
              <a:pathLst>
                <a:path extrusionOk="0" h="183" w="247">
                  <a:moveTo>
                    <a:pt x="124" y="0"/>
                  </a:moveTo>
                  <a:cubicBezTo>
                    <a:pt x="1" y="0"/>
                    <a:pt x="1" y="183"/>
                    <a:pt x="124" y="183"/>
                  </a:cubicBezTo>
                  <a:cubicBezTo>
                    <a:pt x="247" y="183"/>
                    <a:pt x="247" y="0"/>
                    <a:pt x="12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
            <p:cNvSpPr/>
            <p:nvPr/>
          </p:nvSpPr>
          <p:spPr>
            <a:xfrm>
              <a:off x="8160672" y="48873"/>
              <a:ext cx="20262" cy="15399"/>
            </a:xfrm>
            <a:custGeom>
              <a:rect b="b" l="l" r="r" t="t"/>
              <a:pathLst>
                <a:path extrusionOk="0" h="171" w="225">
                  <a:moveTo>
                    <a:pt x="115" y="0"/>
                  </a:moveTo>
                  <a:cubicBezTo>
                    <a:pt x="0" y="0"/>
                    <a:pt x="0" y="170"/>
                    <a:pt x="115" y="170"/>
                  </a:cubicBezTo>
                  <a:cubicBezTo>
                    <a:pt x="225" y="170"/>
                    <a:pt x="225" y="0"/>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
            <p:cNvSpPr/>
            <p:nvPr/>
          </p:nvSpPr>
          <p:spPr>
            <a:xfrm>
              <a:off x="8126631" y="28611"/>
              <a:ext cx="18821" cy="15399"/>
            </a:xfrm>
            <a:custGeom>
              <a:rect b="b" l="l" r="r" t="t"/>
              <a:pathLst>
                <a:path extrusionOk="0" h="171" w="209">
                  <a:moveTo>
                    <a:pt x="107" y="1"/>
                  </a:moveTo>
                  <a:cubicBezTo>
                    <a:pt x="1" y="9"/>
                    <a:pt x="1" y="162"/>
                    <a:pt x="107" y="170"/>
                  </a:cubicBezTo>
                  <a:cubicBezTo>
                    <a:pt x="209" y="162"/>
                    <a:pt x="209" y="9"/>
                    <a:pt x="10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
            <p:cNvSpPr/>
            <p:nvPr/>
          </p:nvSpPr>
          <p:spPr>
            <a:xfrm>
              <a:off x="8053327" y="-152398"/>
              <a:ext cx="30258" cy="22964"/>
            </a:xfrm>
            <a:custGeom>
              <a:rect b="b" l="l" r="r" t="t"/>
              <a:pathLst>
                <a:path extrusionOk="0" h="255" w="336">
                  <a:moveTo>
                    <a:pt x="166" y="0"/>
                  </a:moveTo>
                  <a:cubicBezTo>
                    <a:pt x="0" y="0"/>
                    <a:pt x="0" y="255"/>
                    <a:pt x="166" y="255"/>
                  </a:cubicBezTo>
                  <a:cubicBezTo>
                    <a:pt x="335" y="255"/>
                    <a:pt x="335" y="0"/>
                    <a:pt x="16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
            <p:cNvSpPr/>
            <p:nvPr/>
          </p:nvSpPr>
          <p:spPr>
            <a:xfrm>
              <a:off x="8087278" y="-127183"/>
              <a:ext cx="20713" cy="16480"/>
            </a:xfrm>
            <a:custGeom>
              <a:rect b="b" l="l" r="r" t="t"/>
              <a:pathLst>
                <a:path extrusionOk="0" h="183" w="230">
                  <a:moveTo>
                    <a:pt x="115" y="0"/>
                  </a:moveTo>
                  <a:cubicBezTo>
                    <a:pt x="1" y="9"/>
                    <a:pt x="1" y="174"/>
                    <a:pt x="115" y="183"/>
                  </a:cubicBezTo>
                  <a:cubicBezTo>
                    <a:pt x="230" y="174"/>
                    <a:pt x="230" y="9"/>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
            <p:cNvSpPr/>
            <p:nvPr/>
          </p:nvSpPr>
          <p:spPr>
            <a:xfrm>
              <a:off x="8061342" y="-105030"/>
              <a:ext cx="21433" cy="16120"/>
            </a:xfrm>
            <a:custGeom>
              <a:rect b="b" l="l" r="r" t="t"/>
              <a:pathLst>
                <a:path extrusionOk="0" h="179" w="238">
                  <a:moveTo>
                    <a:pt x="119" y="0"/>
                  </a:moveTo>
                  <a:cubicBezTo>
                    <a:pt x="0" y="0"/>
                    <a:pt x="0" y="178"/>
                    <a:pt x="119" y="178"/>
                  </a:cubicBezTo>
                  <a:cubicBezTo>
                    <a:pt x="238" y="178"/>
                    <a:pt x="238" y="0"/>
                    <a:pt x="1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
            <p:cNvSpPr/>
            <p:nvPr/>
          </p:nvSpPr>
          <p:spPr>
            <a:xfrm>
              <a:off x="8083495" y="-101518"/>
              <a:ext cx="18371" cy="17110"/>
            </a:xfrm>
            <a:custGeom>
              <a:rect b="b" l="l" r="r" t="t"/>
              <a:pathLst>
                <a:path extrusionOk="0" h="190" w="204">
                  <a:moveTo>
                    <a:pt x="98" y="0"/>
                  </a:moveTo>
                  <a:cubicBezTo>
                    <a:pt x="89" y="0"/>
                    <a:pt x="81" y="1"/>
                    <a:pt x="73" y="4"/>
                  </a:cubicBezTo>
                  <a:cubicBezTo>
                    <a:pt x="56" y="8"/>
                    <a:pt x="43" y="16"/>
                    <a:pt x="30" y="29"/>
                  </a:cubicBezTo>
                  <a:lnTo>
                    <a:pt x="17" y="46"/>
                  </a:lnTo>
                  <a:cubicBezTo>
                    <a:pt x="9" y="63"/>
                    <a:pt x="5" y="76"/>
                    <a:pt x="5" y="93"/>
                  </a:cubicBezTo>
                  <a:cubicBezTo>
                    <a:pt x="0" y="105"/>
                    <a:pt x="5" y="118"/>
                    <a:pt x="13" y="131"/>
                  </a:cubicBezTo>
                  <a:cubicBezTo>
                    <a:pt x="13" y="139"/>
                    <a:pt x="22" y="152"/>
                    <a:pt x="30" y="160"/>
                  </a:cubicBezTo>
                  <a:cubicBezTo>
                    <a:pt x="43" y="173"/>
                    <a:pt x="56" y="177"/>
                    <a:pt x="73" y="186"/>
                  </a:cubicBezTo>
                  <a:cubicBezTo>
                    <a:pt x="81" y="188"/>
                    <a:pt x="89" y="189"/>
                    <a:pt x="98" y="189"/>
                  </a:cubicBezTo>
                  <a:cubicBezTo>
                    <a:pt x="106" y="189"/>
                    <a:pt x="115" y="188"/>
                    <a:pt x="123" y="186"/>
                  </a:cubicBezTo>
                  <a:lnTo>
                    <a:pt x="136" y="186"/>
                  </a:lnTo>
                  <a:cubicBezTo>
                    <a:pt x="145" y="182"/>
                    <a:pt x="153" y="177"/>
                    <a:pt x="162" y="173"/>
                  </a:cubicBezTo>
                  <a:cubicBezTo>
                    <a:pt x="170" y="169"/>
                    <a:pt x="179" y="160"/>
                    <a:pt x="187" y="152"/>
                  </a:cubicBezTo>
                  <a:lnTo>
                    <a:pt x="191" y="144"/>
                  </a:lnTo>
                  <a:cubicBezTo>
                    <a:pt x="200" y="127"/>
                    <a:pt x="204" y="114"/>
                    <a:pt x="204" y="97"/>
                  </a:cubicBezTo>
                  <a:cubicBezTo>
                    <a:pt x="204" y="80"/>
                    <a:pt x="200" y="63"/>
                    <a:pt x="191" y="46"/>
                  </a:cubicBezTo>
                  <a:cubicBezTo>
                    <a:pt x="183" y="33"/>
                    <a:pt x="174" y="21"/>
                    <a:pt x="162" y="12"/>
                  </a:cubicBezTo>
                  <a:cubicBezTo>
                    <a:pt x="153" y="8"/>
                    <a:pt x="145" y="4"/>
                    <a:pt x="136" y="4"/>
                  </a:cubicBezTo>
                  <a:lnTo>
                    <a:pt x="123" y="4"/>
                  </a:lnTo>
                  <a:cubicBezTo>
                    <a:pt x="115" y="1"/>
                    <a:pt x="106" y="0"/>
                    <a:pt x="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
            <p:cNvSpPr/>
            <p:nvPr/>
          </p:nvSpPr>
          <p:spPr>
            <a:xfrm>
              <a:off x="8031174" y="-126823"/>
              <a:ext cx="15760" cy="17291"/>
            </a:xfrm>
            <a:custGeom>
              <a:rect b="b" l="l" r="r" t="t"/>
              <a:pathLst>
                <a:path extrusionOk="0" h="192" w="175">
                  <a:moveTo>
                    <a:pt x="89" y="0"/>
                  </a:moveTo>
                  <a:lnTo>
                    <a:pt x="64" y="5"/>
                  </a:lnTo>
                  <a:cubicBezTo>
                    <a:pt x="51" y="9"/>
                    <a:pt x="38" y="13"/>
                    <a:pt x="26" y="26"/>
                  </a:cubicBezTo>
                  <a:lnTo>
                    <a:pt x="13" y="43"/>
                  </a:lnTo>
                  <a:cubicBezTo>
                    <a:pt x="5" y="56"/>
                    <a:pt x="0" y="72"/>
                    <a:pt x="0" y="85"/>
                  </a:cubicBezTo>
                  <a:lnTo>
                    <a:pt x="0" y="102"/>
                  </a:lnTo>
                  <a:lnTo>
                    <a:pt x="5" y="128"/>
                  </a:lnTo>
                  <a:cubicBezTo>
                    <a:pt x="5" y="136"/>
                    <a:pt x="9" y="140"/>
                    <a:pt x="13" y="149"/>
                  </a:cubicBezTo>
                  <a:cubicBezTo>
                    <a:pt x="22" y="162"/>
                    <a:pt x="30" y="170"/>
                    <a:pt x="43" y="179"/>
                  </a:cubicBezTo>
                  <a:cubicBezTo>
                    <a:pt x="58" y="187"/>
                    <a:pt x="72" y="191"/>
                    <a:pt x="87" y="191"/>
                  </a:cubicBezTo>
                  <a:cubicBezTo>
                    <a:pt x="102" y="191"/>
                    <a:pt x="117" y="187"/>
                    <a:pt x="132" y="179"/>
                  </a:cubicBezTo>
                  <a:cubicBezTo>
                    <a:pt x="145" y="170"/>
                    <a:pt x="153" y="162"/>
                    <a:pt x="161" y="149"/>
                  </a:cubicBezTo>
                  <a:cubicBezTo>
                    <a:pt x="170" y="136"/>
                    <a:pt x="174" y="119"/>
                    <a:pt x="174" y="102"/>
                  </a:cubicBezTo>
                  <a:lnTo>
                    <a:pt x="174" y="98"/>
                  </a:lnTo>
                  <a:lnTo>
                    <a:pt x="174" y="85"/>
                  </a:lnTo>
                  <a:cubicBezTo>
                    <a:pt x="174" y="64"/>
                    <a:pt x="166" y="43"/>
                    <a:pt x="149" y="26"/>
                  </a:cubicBezTo>
                  <a:cubicBezTo>
                    <a:pt x="140" y="17"/>
                    <a:pt x="132" y="13"/>
                    <a:pt x="123" y="9"/>
                  </a:cubicBezTo>
                  <a:cubicBezTo>
                    <a:pt x="111" y="0"/>
                    <a:pt x="98" y="0"/>
                    <a:pt x="8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
            <p:cNvSpPr/>
            <p:nvPr/>
          </p:nvSpPr>
          <p:spPr>
            <a:xfrm>
              <a:off x="8034956" y="-98996"/>
              <a:ext cx="18461" cy="18101"/>
            </a:xfrm>
            <a:custGeom>
              <a:rect b="b" l="l" r="r" t="t"/>
              <a:pathLst>
                <a:path extrusionOk="0" h="201" w="205">
                  <a:moveTo>
                    <a:pt x="86" y="1"/>
                  </a:moveTo>
                  <a:cubicBezTo>
                    <a:pt x="77" y="1"/>
                    <a:pt x="64" y="1"/>
                    <a:pt x="56" y="5"/>
                  </a:cubicBezTo>
                  <a:cubicBezTo>
                    <a:pt x="43" y="9"/>
                    <a:pt x="35" y="18"/>
                    <a:pt x="26" y="26"/>
                  </a:cubicBezTo>
                  <a:lnTo>
                    <a:pt x="13" y="43"/>
                  </a:lnTo>
                  <a:cubicBezTo>
                    <a:pt x="9" y="56"/>
                    <a:pt x="5" y="69"/>
                    <a:pt x="1" y="86"/>
                  </a:cubicBezTo>
                  <a:lnTo>
                    <a:pt x="5" y="107"/>
                  </a:lnTo>
                  <a:cubicBezTo>
                    <a:pt x="5" y="111"/>
                    <a:pt x="5" y="116"/>
                    <a:pt x="5" y="116"/>
                  </a:cubicBezTo>
                  <a:lnTo>
                    <a:pt x="5" y="120"/>
                  </a:lnTo>
                  <a:cubicBezTo>
                    <a:pt x="9" y="128"/>
                    <a:pt x="9" y="132"/>
                    <a:pt x="13" y="141"/>
                  </a:cubicBezTo>
                  <a:cubicBezTo>
                    <a:pt x="22" y="166"/>
                    <a:pt x="43" y="183"/>
                    <a:pt x="64" y="192"/>
                  </a:cubicBezTo>
                  <a:cubicBezTo>
                    <a:pt x="77" y="200"/>
                    <a:pt x="90" y="200"/>
                    <a:pt x="103" y="200"/>
                  </a:cubicBezTo>
                  <a:cubicBezTo>
                    <a:pt x="132" y="200"/>
                    <a:pt x="153" y="192"/>
                    <a:pt x="175" y="175"/>
                  </a:cubicBezTo>
                  <a:lnTo>
                    <a:pt x="192" y="154"/>
                  </a:lnTo>
                  <a:cubicBezTo>
                    <a:pt x="200" y="137"/>
                    <a:pt x="204" y="120"/>
                    <a:pt x="204" y="103"/>
                  </a:cubicBezTo>
                  <a:lnTo>
                    <a:pt x="204" y="77"/>
                  </a:lnTo>
                  <a:cubicBezTo>
                    <a:pt x="200" y="60"/>
                    <a:pt x="187" y="43"/>
                    <a:pt x="179" y="31"/>
                  </a:cubicBezTo>
                  <a:lnTo>
                    <a:pt x="158" y="18"/>
                  </a:lnTo>
                  <a:cubicBezTo>
                    <a:pt x="149" y="9"/>
                    <a:pt x="141" y="9"/>
                    <a:pt x="132" y="5"/>
                  </a:cubicBezTo>
                  <a:lnTo>
                    <a:pt x="119" y="1"/>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
            <p:cNvSpPr/>
            <p:nvPr/>
          </p:nvSpPr>
          <p:spPr>
            <a:xfrm>
              <a:off x="7972369" y="-252088"/>
              <a:ext cx="27557" cy="21433"/>
            </a:xfrm>
            <a:custGeom>
              <a:rect b="b" l="l" r="r" t="t"/>
              <a:pathLst>
                <a:path extrusionOk="0" h="238" w="306">
                  <a:moveTo>
                    <a:pt x="153" y="0"/>
                  </a:moveTo>
                  <a:cubicBezTo>
                    <a:pt x="0" y="0"/>
                    <a:pt x="0" y="238"/>
                    <a:pt x="153" y="238"/>
                  </a:cubicBezTo>
                  <a:cubicBezTo>
                    <a:pt x="306" y="238"/>
                    <a:pt x="306" y="0"/>
                    <a:pt x="153"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
            <p:cNvSpPr/>
            <p:nvPr/>
          </p:nvSpPr>
          <p:spPr>
            <a:xfrm>
              <a:off x="8023519" y="-241462"/>
              <a:ext cx="24135" cy="18101"/>
            </a:xfrm>
            <a:custGeom>
              <a:rect b="b" l="l" r="r" t="t"/>
              <a:pathLst>
                <a:path extrusionOk="0" h="201" w="268">
                  <a:moveTo>
                    <a:pt x="132" y="1"/>
                  </a:moveTo>
                  <a:cubicBezTo>
                    <a:pt x="0" y="1"/>
                    <a:pt x="0" y="200"/>
                    <a:pt x="132" y="200"/>
                  </a:cubicBezTo>
                  <a:cubicBezTo>
                    <a:pt x="268" y="200"/>
                    <a:pt x="268" y="1"/>
                    <a:pt x="1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
            <p:cNvSpPr/>
            <p:nvPr/>
          </p:nvSpPr>
          <p:spPr>
            <a:xfrm>
              <a:off x="8006319" y="-269649"/>
              <a:ext cx="21523" cy="16120"/>
            </a:xfrm>
            <a:custGeom>
              <a:rect b="b" l="l" r="r" t="t"/>
              <a:pathLst>
                <a:path extrusionOk="0" h="179" w="239">
                  <a:moveTo>
                    <a:pt x="119" y="0"/>
                  </a:moveTo>
                  <a:cubicBezTo>
                    <a:pt x="1" y="0"/>
                    <a:pt x="1" y="178"/>
                    <a:pt x="119" y="178"/>
                  </a:cubicBezTo>
                  <a:cubicBezTo>
                    <a:pt x="238" y="178"/>
                    <a:pt x="238" y="0"/>
                    <a:pt x="1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
            <p:cNvSpPr/>
            <p:nvPr/>
          </p:nvSpPr>
          <p:spPr>
            <a:xfrm>
              <a:off x="8005148" y="-240651"/>
              <a:ext cx="20352" cy="16480"/>
            </a:xfrm>
            <a:custGeom>
              <a:rect b="b" l="l" r="r" t="t"/>
              <a:pathLst>
                <a:path extrusionOk="0" h="183" w="226">
                  <a:moveTo>
                    <a:pt x="115" y="0"/>
                  </a:moveTo>
                  <a:cubicBezTo>
                    <a:pt x="1" y="9"/>
                    <a:pt x="1" y="174"/>
                    <a:pt x="115" y="183"/>
                  </a:cubicBezTo>
                  <a:cubicBezTo>
                    <a:pt x="226" y="174"/>
                    <a:pt x="226" y="9"/>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
            <p:cNvSpPr/>
            <p:nvPr/>
          </p:nvSpPr>
          <p:spPr>
            <a:xfrm>
              <a:off x="7970838" y="-225792"/>
              <a:ext cx="17651" cy="17651"/>
            </a:xfrm>
            <a:custGeom>
              <a:rect b="b" l="l" r="r" t="t"/>
              <a:pathLst>
                <a:path extrusionOk="0" h="196" w="196">
                  <a:moveTo>
                    <a:pt x="93" y="1"/>
                  </a:moveTo>
                  <a:cubicBezTo>
                    <a:pt x="68" y="1"/>
                    <a:pt x="47" y="14"/>
                    <a:pt x="30" y="31"/>
                  </a:cubicBezTo>
                  <a:lnTo>
                    <a:pt x="17" y="48"/>
                  </a:lnTo>
                  <a:cubicBezTo>
                    <a:pt x="9" y="60"/>
                    <a:pt x="0" y="77"/>
                    <a:pt x="4" y="94"/>
                  </a:cubicBezTo>
                  <a:lnTo>
                    <a:pt x="4" y="115"/>
                  </a:lnTo>
                  <a:cubicBezTo>
                    <a:pt x="9" y="132"/>
                    <a:pt x="17" y="145"/>
                    <a:pt x="30" y="158"/>
                  </a:cubicBezTo>
                  <a:lnTo>
                    <a:pt x="38" y="166"/>
                  </a:lnTo>
                  <a:cubicBezTo>
                    <a:pt x="43" y="171"/>
                    <a:pt x="47" y="171"/>
                    <a:pt x="47" y="175"/>
                  </a:cubicBezTo>
                  <a:cubicBezTo>
                    <a:pt x="51" y="179"/>
                    <a:pt x="55" y="179"/>
                    <a:pt x="60" y="183"/>
                  </a:cubicBezTo>
                  <a:cubicBezTo>
                    <a:pt x="68" y="187"/>
                    <a:pt x="77" y="187"/>
                    <a:pt x="85" y="192"/>
                  </a:cubicBezTo>
                  <a:lnTo>
                    <a:pt x="106" y="196"/>
                  </a:lnTo>
                  <a:cubicBezTo>
                    <a:pt x="119" y="196"/>
                    <a:pt x="132" y="192"/>
                    <a:pt x="140" y="187"/>
                  </a:cubicBezTo>
                  <a:cubicBezTo>
                    <a:pt x="153" y="183"/>
                    <a:pt x="161" y="179"/>
                    <a:pt x="170" y="171"/>
                  </a:cubicBezTo>
                  <a:lnTo>
                    <a:pt x="183" y="149"/>
                  </a:lnTo>
                  <a:cubicBezTo>
                    <a:pt x="191" y="137"/>
                    <a:pt x="195" y="124"/>
                    <a:pt x="195" y="107"/>
                  </a:cubicBezTo>
                  <a:cubicBezTo>
                    <a:pt x="195" y="107"/>
                    <a:pt x="195" y="107"/>
                    <a:pt x="195" y="98"/>
                  </a:cubicBezTo>
                  <a:cubicBezTo>
                    <a:pt x="195" y="94"/>
                    <a:pt x="195" y="90"/>
                    <a:pt x="195" y="86"/>
                  </a:cubicBezTo>
                  <a:lnTo>
                    <a:pt x="187" y="64"/>
                  </a:lnTo>
                  <a:lnTo>
                    <a:pt x="187" y="60"/>
                  </a:lnTo>
                  <a:cubicBezTo>
                    <a:pt x="183" y="52"/>
                    <a:pt x="178" y="43"/>
                    <a:pt x="170" y="39"/>
                  </a:cubicBezTo>
                  <a:lnTo>
                    <a:pt x="157" y="31"/>
                  </a:lnTo>
                  <a:cubicBezTo>
                    <a:pt x="149" y="22"/>
                    <a:pt x="140" y="14"/>
                    <a:pt x="127" y="9"/>
                  </a:cubicBezTo>
                  <a:cubicBezTo>
                    <a:pt x="115" y="5"/>
                    <a:pt x="106" y="1"/>
                    <a:pt x="9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
            <p:cNvSpPr/>
            <p:nvPr/>
          </p:nvSpPr>
          <p:spPr>
            <a:xfrm>
              <a:off x="8003617" y="-208952"/>
              <a:ext cx="16570" cy="19182"/>
            </a:xfrm>
            <a:custGeom>
              <a:rect b="b" l="l" r="r" t="t"/>
              <a:pathLst>
                <a:path extrusionOk="0" h="213" w="184">
                  <a:moveTo>
                    <a:pt x="69" y="0"/>
                  </a:moveTo>
                  <a:cubicBezTo>
                    <a:pt x="56" y="5"/>
                    <a:pt x="43" y="13"/>
                    <a:pt x="31" y="26"/>
                  </a:cubicBezTo>
                  <a:lnTo>
                    <a:pt x="18" y="43"/>
                  </a:lnTo>
                  <a:cubicBezTo>
                    <a:pt x="14" y="51"/>
                    <a:pt x="9" y="64"/>
                    <a:pt x="9" y="73"/>
                  </a:cubicBezTo>
                  <a:lnTo>
                    <a:pt x="5" y="81"/>
                  </a:lnTo>
                  <a:cubicBezTo>
                    <a:pt x="5" y="90"/>
                    <a:pt x="1" y="98"/>
                    <a:pt x="1" y="107"/>
                  </a:cubicBezTo>
                  <a:lnTo>
                    <a:pt x="1" y="115"/>
                  </a:lnTo>
                  <a:lnTo>
                    <a:pt x="1" y="119"/>
                  </a:lnTo>
                  <a:cubicBezTo>
                    <a:pt x="1" y="123"/>
                    <a:pt x="1" y="128"/>
                    <a:pt x="1" y="136"/>
                  </a:cubicBezTo>
                  <a:cubicBezTo>
                    <a:pt x="1" y="145"/>
                    <a:pt x="5" y="157"/>
                    <a:pt x="14" y="170"/>
                  </a:cubicBezTo>
                  <a:lnTo>
                    <a:pt x="26" y="187"/>
                  </a:lnTo>
                  <a:lnTo>
                    <a:pt x="48" y="200"/>
                  </a:lnTo>
                  <a:cubicBezTo>
                    <a:pt x="48" y="204"/>
                    <a:pt x="52" y="204"/>
                    <a:pt x="56" y="208"/>
                  </a:cubicBezTo>
                  <a:cubicBezTo>
                    <a:pt x="69" y="213"/>
                    <a:pt x="82" y="213"/>
                    <a:pt x="90" y="213"/>
                  </a:cubicBezTo>
                  <a:lnTo>
                    <a:pt x="115" y="213"/>
                  </a:lnTo>
                  <a:lnTo>
                    <a:pt x="137" y="204"/>
                  </a:lnTo>
                  <a:cubicBezTo>
                    <a:pt x="141" y="200"/>
                    <a:pt x="145" y="200"/>
                    <a:pt x="145" y="196"/>
                  </a:cubicBezTo>
                  <a:cubicBezTo>
                    <a:pt x="158" y="187"/>
                    <a:pt x="166" y="179"/>
                    <a:pt x="171" y="170"/>
                  </a:cubicBezTo>
                  <a:cubicBezTo>
                    <a:pt x="175" y="162"/>
                    <a:pt x="179" y="153"/>
                    <a:pt x="179" y="149"/>
                  </a:cubicBezTo>
                  <a:cubicBezTo>
                    <a:pt x="183" y="136"/>
                    <a:pt x="183" y="128"/>
                    <a:pt x="183" y="115"/>
                  </a:cubicBezTo>
                  <a:lnTo>
                    <a:pt x="183" y="107"/>
                  </a:lnTo>
                  <a:cubicBezTo>
                    <a:pt x="183" y="102"/>
                    <a:pt x="183" y="98"/>
                    <a:pt x="183" y="94"/>
                  </a:cubicBezTo>
                  <a:cubicBezTo>
                    <a:pt x="183" y="85"/>
                    <a:pt x="179" y="81"/>
                    <a:pt x="179" y="77"/>
                  </a:cubicBezTo>
                  <a:cubicBezTo>
                    <a:pt x="175" y="68"/>
                    <a:pt x="175" y="60"/>
                    <a:pt x="171" y="51"/>
                  </a:cubicBezTo>
                  <a:cubicBezTo>
                    <a:pt x="166" y="43"/>
                    <a:pt x="162" y="30"/>
                    <a:pt x="154" y="26"/>
                  </a:cubicBezTo>
                  <a:cubicBezTo>
                    <a:pt x="145" y="17"/>
                    <a:pt x="137" y="9"/>
                    <a:pt x="124" y="9"/>
                  </a:cubicBezTo>
                  <a:cubicBezTo>
                    <a:pt x="115" y="0"/>
                    <a:pt x="103" y="0"/>
                    <a:pt x="9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
            <p:cNvSpPr/>
            <p:nvPr/>
          </p:nvSpPr>
          <p:spPr>
            <a:xfrm>
              <a:off x="8023159" y="-212374"/>
              <a:ext cx="18371" cy="18371"/>
            </a:xfrm>
            <a:custGeom>
              <a:rect b="b" l="l" r="r" t="t"/>
              <a:pathLst>
                <a:path extrusionOk="0" h="204" w="204">
                  <a:moveTo>
                    <a:pt x="111" y="0"/>
                  </a:moveTo>
                  <a:lnTo>
                    <a:pt x="85" y="5"/>
                  </a:lnTo>
                  <a:lnTo>
                    <a:pt x="81" y="5"/>
                  </a:lnTo>
                  <a:cubicBezTo>
                    <a:pt x="68" y="9"/>
                    <a:pt x="60" y="9"/>
                    <a:pt x="51" y="17"/>
                  </a:cubicBezTo>
                  <a:cubicBezTo>
                    <a:pt x="17" y="34"/>
                    <a:pt x="0" y="68"/>
                    <a:pt x="0" y="102"/>
                  </a:cubicBezTo>
                  <a:cubicBezTo>
                    <a:pt x="0" y="115"/>
                    <a:pt x="0" y="128"/>
                    <a:pt x="9" y="140"/>
                  </a:cubicBezTo>
                  <a:cubicBezTo>
                    <a:pt x="13" y="153"/>
                    <a:pt x="17" y="166"/>
                    <a:pt x="30" y="174"/>
                  </a:cubicBezTo>
                  <a:lnTo>
                    <a:pt x="47" y="191"/>
                  </a:lnTo>
                  <a:cubicBezTo>
                    <a:pt x="64" y="200"/>
                    <a:pt x="81" y="204"/>
                    <a:pt x="102" y="204"/>
                  </a:cubicBezTo>
                  <a:cubicBezTo>
                    <a:pt x="149" y="204"/>
                    <a:pt x="191" y="170"/>
                    <a:pt x="200" y="123"/>
                  </a:cubicBezTo>
                  <a:cubicBezTo>
                    <a:pt x="200" y="119"/>
                    <a:pt x="204" y="111"/>
                    <a:pt x="204" y="106"/>
                  </a:cubicBezTo>
                  <a:cubicBezTo>
                    <a:pt x="204" y="102"/>
                    <a:pt x="200" y="98"/>
                    <a:pt x="200" y="94"/>
                  </a:cubicBezTo>
                  <a:cubicBezTo>
                    <a:pt x="200" y="85"/>
                    <a:pt x="200" y="81"/>
                    <a:pt x="200" y="72"/>
                  </a:cubicBezTo>
                  <a:cubicBezTo>
                    <a:pt x="200" y="64"/>
                    <a:pt x="200" y="55"/>
                    <a:pt x="195" y="51"/>
                  </a:cubicBezTo>
                  <a:cubicBezTo>
                    <a:pt x="191" y="38"/>
                    <a:pt x="187" y="30"/>
                    <a:pt x="178" y="22"/>
                  </a:cubicBezTo>
                  <a:cubicBezTo>
                    <a:pt x="170" y="17"/>
                    <a:pt x="166" y="13"/>
                    <a:pt x="161" y="9"/>
                  </a:cubicBezTo>
                  <a:lnTo>
                    <a:pt x="140"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
            <p:cNvSpPr/>
            <p:nvPr/>
          </p:nvSpPr>
          <p:spPr>
            <a:xfrm>
              <a:off x="7974980" y="-203909"/>
              <a:ext cx="17291" cy="17201"/>
            </a:xfrm>
            <a:custGeom>
              <a:rect b="b" l="l" r="r" t="t"/>
              <a:pathLst>
                <a:path extrusionOk="0" h="191" w="192">
                  <a:moveTo>
                    <a:pt x="103" y="1"/>
                  </a:moveTo>
                  <a:cubicBezTo>
                    <a:pt x="95" y="1"/>
                    <a:pt x="88" y="2"/>
                    <a:pt x="81" y="4"/>
                  </a:cubicBezTo>
                  <a:lnTo>
                    <a:pt x="56" y="12"/>
                  </a:lnTo>
                  <a:lnTo>
                    <a:pt x="39" y="29"/>
                  </a:lnTo>
                  <a:lnTo>
                    <a:pt x="31" y="38"/>
                  </a:lnTo>
                  <a:cubicBezTo>
                    <a:pt x="18" y="46"/>
                    <a:pt x="14" y="59"/>
                    <a:pt x="9" y="67"/>
                  </a:cubicBezTo>
                  <a:cubicBezTo>
                    <a:pt x="1" y="89"/>
                    <a:pt x="1" y="114"/>
                    <a:pt x="9" y="135"/>
                  </a:cubicBezTo>
                  <a:cubicBezTo>
                    <a:pt x="14" y="148"/>
                    <a:pt x="18" y="157"/>
                    <a:pt x="31" y="165"/>
                  </a:cubicBezTo>
                  <a:lnTo>
                    <a:pt x="47" y="178"/>
                  </a:lnTo>
                  <a:cubicBezTo>
                    <a:pt x="60" y="186"/>
                    <a:pt x="73" y="190"/>
                    <a:pt x="90" y="190"/>
                  </a:cubicBezTo>
                  <a:lnTo>
                    <a:pt x="115" y="186"/>
                  </a:lnTo>
                  <a:cubicBezTo>
                    <a:pt x="128" y="182"/>
                    <a:pt x="141" y="174"/>
                    <a:pt x="154" y="165"/>
                  </a:cubicBezTo>
                  <a:lnTo>
                    <a:pt x="162" y="157"/>
                  </a:lnTo>
                  <a:lnTo>
                    <a:pt x="162" y="152"/>
                  </a:lnTo>
                  <a:cubicBezTo>
                    <a:pt x="166" y="148"/>
                    <a:pt x="170" y="148"/>
                    <a:pt x="175" y="144"/>
                  </a:cubicBezTo>
                  <a:cubicBezTo>
                    <a:pt x="175" y="140"/>
                    <a:pt x="179" y="135"/>
                    <a:pt x="179" y="131"/>
                  </a:cubicBezTo>
                  <a:cubicBezTo>
                    <a:pt x="183" y="127"/>
                    <a:pt x="183" y="127"/>
                    <a:pt x="183" y="123"/>
                  </a:cubicBezTo>
                  <a:lnTo>
                    <a:pt x="187" y="110"/>
                  </a:lnTo>
                  <a:cubicBezTo>
                    <a:pt x="192" y="97"/>
                    <a:pt x="192" y="80"/>
                    <a:pt x="187" y="67"/>
                  </a:cubicBezTo>
                  <a:cubicBezTo>
                    <a:pt x="183" y="51"/>
                    <a:pt x="175" y="38"/>
                    <a:pt x="166" y="29"/>
                  </a:cubicBezTo>
                  <a:cubicBezTo>
                    <a:pt x="154" y="17"/>
                    <a:pt x="141" y="8"/>
                    <a:pt x="128" y="4"/>
                  </a:cubicBezTo>
                  <a:cubicBezTo>
                    <a:pt x="120" y="2"/>
                    <a:pt x="111" y="1"/>
                    <a:pt x="10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
            <p:cNvSpPr/>
            <p:nvPr/>
          </p:nvSpPr>
          <p:spPr>
            <a:xfrm>
              <a:off x="8215245" y="-370510"/>
              <a:ext cx="20713" cy="21523"/>
            </a:xfrm>
            <a:custGeom>
              <a:rect b="b" l="l" r="r" t="t"/>
              <a:pathLst>
                <a:path extrusionOk="0" h="239" w="230">
                  <a:moveTo>
                    <a:pt x="115" y="0"/>
                  </a:moveTo>
                  <a:cubicBezTo>
                    <a:pt x="102" y="0"/>
                    <a:pt x="86" y="0"/>
                    <a:pt x="73" y="9"/>
                  </a:cubicBezTo>
                  <a:cubicBezTo>
                    <a:pt x="56" y="13"/>
                    <a:pt x="47" y="22"/>
                    <a:pt x="35" y="34"/>
                  </a:cubicBezTo>
                  <a:cubicBezTo>
                    <a:pt x="22" y="47"/>
                    <a:pt x="13" y="64"/>
                    <a:pt x="5" y="81"/>
                  </a:cubicBezTo>
                  <a:cubicBezTo>
                    <a:pt x="1" y="102"/>
                    <a:pt x="1" y="123"/>
                    <a:pt x="5" y="145"/>
                  </a:cubicBezTo>
                  <a:lnTo>
                    <a:pt x="5" y="153"/>
                  </a:lnTo>
                  <a:cubicBezTo>
                    <a:pt x="5" y="162"/>
                    <a:pt x="9" y="174"/>
                    <a:pt x="18" y="187"/>
                  </a:cubicBezTo>
                  <a:cubicBezTo>
                    <a:pt x="26" y="200"/>
                    <a:pt x="43" y="217"/>
                    <a:pt x="60" y="225"/>
                  </a:cubicBezTo>
                  <a:cubicBezTo>
                    <a:pt x="74" y="232"/>
                    <a:pt x="88" y="239"/>
                    <a:pt x="104" y="239"/>
                  </a:cubicBezTo>
                  <a:cubicBezTo>
                    <a:pt x="108" y="239"/>
                    <a:pt x="111" y="239"/>
                    <a:pt x="115" y="238"/>
                  </a:cubicBezTo>
                  <a:cubicBezTo>
                    <a:pt x="118" y="239"/>
                    <a:pt x="122" y="239"/>
                    <a:pt x="125" y="239"/>
                  </a:cubicBezTo>
                  <a:cubicBezTo>
                    <a:pt x="140" y="239"/>
                    <a:pt x="157" y="232"/>
                    <a:pt x="170" y="225"/>
                  </a:cubicBezTo>
                  <a:cubicBezTo>
                    <a:pt x="187" y="217"/>
                    <a:pt x="200" y="204"/>
                    <a:pt x="209" y="187"/>
                  </a:cubicBezTo>
                  <a:cubicBezTo>
                    <a:pt x="213" y="183"/>
                    <a:pt x="213" y="178"/>
                    <a:pt x="217" y="170"/>
                  </a:cubicBezTo>
                  <a:cubicBezTo>
                    <a:pt x="217" y="166"/>
                    <a:pt x="221" y="162"/>
                    <a:pt x="221" y="157"/>
                  </a:cubicBezTo>
                  <a:lnTo>
                    <a:pt x="221" y="153"/>
                  </a:lnTo>
                  <a:lnTo>
                    <a:pt x="221" y="145"/>
                  </a:lnTo>
                  <a:cubicBezTo>
                    <a:pt x="230" y="123"/>
                    <a:pt x="230" y="102"/>
                    <a:pt x="225" y="81"/>
                  </a:cubicBezTo>
                  <a:cubicBezTo>
                    <a:pt x="221" y="64"/>
                    <a:pt x="209" y="47"/>
                    <a:pt x="196" y="34"/>
                  </a:cubicBezTo>
                  <a:lnTo>
                    <a:pt x="175" y="13"/>
                  </a:lnTo>
                  <a:cubicBezTo>
                    <a:pt x="158" y="5"/>
                    <a:pt x="136" y="0"/>
                    <a:pt x="11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
            <p:cNvSpPr/>
            <p:nvPr/>
          </p:nvSpPr>
          <p:spPr>
            <a:xfrm>
              <a:off x="8262613" y="-344124"/>
              <a:ext cx="19182" cy="18371"/>
            </a:xfrm>
            <a:custGeom>
              <a:rect b="b" l="l" r="r" t="t"/>
              <a:pathLst>
                <a:path extrusionOk="0" h="204" w="213">
                  <a:moveTo>
                    <a:pt x="102" y="0"/>
                  </a:moveTo>
                  <a:cubicBezTo>
                    <a:pt x="90" y="0"/>
                    <a:pt x="77" y="4"/>
                    <a:pt x="64" y="8"/>
                  </a:cubicBezTo>
                  <a:cubicBezTo>
                    <a:pt x="39" y="21"/>
                    <a:pt x="18" y="38"/>
                    <a:pt x="9" y="64"/>
                  </a:cubicBezTo>
                  <a:cubicBezTo>
                    <a:pt x="5" y="76"/>
                    <a:pt x="1" y="89"/>
                    <a:pt x="1" y="102"/>
                  </a:cubicBezTo>
                  <a:cubicBezTo>
                    <a:pt x="1" y="110"/>
                    <a:pt x="1" y="123"/>
                    <a:pt x="5" y="131"/>
                  </a:cubicBezTo>
                  <a:cubicBezTo>
                    <a:pt x="9" y="148"/>
                    <a:pt x="18" y="161"/>
                    <a:pt x="30" y="174"/>
                  </a:cubicBezTo>
                  <a:lnTo>
                    <a:pt x="52" y="191"/>
                  </a:lnTo>
                  <a:cubicBezTo>
                    <a:pt x="68" y="199"/>
                    <a:pt x="85" y="204"/>
                    <a:pt x="107" y="204"/>
                  </a:cubicBezTo>
                  <a:lnTo>
                    <a:pt x="132" y="204"/>
                  </a:lnTo>
                  <a:cubicBezTo>
                    <a:pt x="145" y="199"/>
                    <a:pt x="158" y="191"/>
                    <a:pt x="166" y="182"/>
                  </a:cubicBezTo>
                  <a:cubicBezTo>
                    <a:pt x="170" y="182"/>
                    <a:pt x="175" y="178"/>
                    <a:pt x="175" y="174"/>
                  </a:cubicBezTo>
                  <a:cubicBezTo>
                    <a:pt x="183" y="170"/>
                    <a:pt x="192" y="165"/>
                    <a:pt x="196" y="157"/>
                  </a:cubicBezTo>
                  <a:cubicBezTo>
                    <a:pt x="200" y="153"/>
                    <a:pt x="204" y="144"/>
                    <a:pt x="208" y="136"/>
                  </a:cubicBezTo>
                  <a:cubicBezTo>
                    <a:pt x="213" y="127"/>
                    <a:pt x="213" y="115"/>
                    <a:pt x="213" y="102"/>
                  </a:cubicBezTo>
                  <a:lnTo>
                    <a:pt x="208" y="81"/>
                  </a:lnTo>
                  <a:lnTo>
                    <a:pt x="196" y="59"/>
                  </a:lnTo>
                  <a:cubicBezTo>
                    <a:pt x="192" y="51"/>
                    <a:pt x="183" y="42"/>
                    <a:pt x="175" y="34"/>
                  </a:cubicBezTo>
                  <a:lnTo>
                    <a:pt x="175" y="30"/>
                  </a:lnTo>
                  <a:cubicBezTo>
                    <a:pt x="153" y="13"/>
                    <a:pt x="128" y="4"/>
                    <a:pt x="10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
            <p:cNvSpPr/>
            <p:nvPr/>
          </p:nvSpPr>
          <p:spPr>
            <a:xfrm>
              <a:off x="8250816" y="-386179"/>
              <a:ext cx="19902" cy="19542"/>
            </a:xfrm>
            <a:custGeom>
              <a:rect b="b" l="l" r="r" t="t"/>
              <a:pathLst>
                <a:path extrusionOk="0" h="217" w="221">
                  <a:moveTo>
                    <a:pt x="106" y="0"/>
                  </a:moveTo>
                  <a:lnTo>
                    <a:pt x="81" y="5"/>
                  </a:lnTo>
                  <a:cubicBezTo>
                    <a:pt x="60" y="9"/>
                    <a:pt x="47" y="17"/>
                    <a:pt x="34" y="30"/>
                  </a:cubicBezTo>
                  <a:cubicBezTo>
                    <a:pt x="26" y="39"/>
                    <a:pt x="21" y="43"/>
                    <a:pt x="17" y="51"/>
                  </a:cubicBezTo>
                  <a:cubicBezTo>
                    <a:pt x="9" y="68"/>
                    <a:pt x="0" y="85"/>
                    <a:pt x="0" y="106"/>
                  </a:cubicBezTo>
                  <a:cubicBezTo>
                    <a:pt x="0" y="115"/>
                    <a:pt x="0" y="123"/>
                    <a:pt x="4" y="132"/>
                  </a:cubicBezTo>
                  <a:cubicBezTo>
                    <a:pt x="9" y="145"/>
                    <a:pt x="13" y="157"/>
                    <a:pt x="26" y="166"/>
                  </a:cubicBezTo>
                  <a:cubicBezTo>
                    <a:pt x="26" y="170"/>
                    <a:pt x="30" y="174"/>
                    <a:pt x="34" y="179"/>
                  </a:cubicBezTo>
                  <a:cubicBezTo>
                    <a:pt x="38" y="187"/>
                    <a:pt x="43" y="191"/>
                    <a:pt x="51" y="196"/>
                  </a:cubicBezTo>
                  <a:cubicBezTo>
                    <a:pt x="55" y="200"/>
                    <a:pt x="64" y="204"/>
                    <a:pt x="72" y="208"/>
                  </a:cubicBezTo>
                  <a:cubicBezTo>
                    <a:pt x="81" y="213"/>
                    <a:pt x="93" y="217"/>
                    <a:pt x="106" y="217"/>
                  </a:cubicBezTo>
                  <a:lnTo>
                    <a:pt x="132" y="213"/>
                  </a:lnTo>
                  <a:lnTo>
                    <a:pt x="153" y="204"/>
                  </a:lnTo>
                  <a:cubicBezTo>
                    <a:pt x="161" y="200"/>
                    <a:pt x="170" y="191"/>
                    <a:pt x="178" y="183"/>
                  </a:cubicBezTo>
                  <a:lnTo>
                    <a:pt x="183" y="179"/>
                  </a:lnTo>
                  <a:cubicBezTo>
                    <a:pt x="212" y="149"/>
                    <a:pt x="221" y="102"/>
                    <a:pt x="204" y="64"/>
                  </a:cubicBezTo>
                  <a:cubicBezTo>
                    <a:pt x="199" y="51"/>
                    <a:pt x="191" y="39"/>
                    <a:pt x="183" y="30"/>
                  </a:cubicBezTo>
                  <a:cubicBezTo>
                    <a:pt x="161" y="13"/>
                    <a:pt x="136" y="0"/>
                    <a:pt x="10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
            <p:cNvSpPr/>
            <p:nvPr/>
          </p:nvSpPr>
          <p:spPr>
            <a:xfrm>
              <a:off x="8239739" y="-354120"/>
              <a:ext cx="22964" cy="16930"/>
            </a:xfrm>
            <a:custGeom>
              <a:rect b="b" l="l" r="r" t="t"/>
              <a:pathLst>
                <a:path extrusionOk="0" h="188" w="255">
                  <a:moveTo>
                    <a:pt x="132" y="1"/>
                  </a:moveTo>
                  <a:cubicBezTo>
                    <a:pt x="130" y="1"/>
                    <a:pt x="129" y="1"/>
                    <a:pt x="127" y="1"/>
                  </a:cubicBezTo>
                  <a:cubicBezTo>
                    <a:pt x="0" y="1"/>
                    <a:pt x="0" y="187"/>
                    <a:pt x="127" y="187"/>
                  </a:cubicBezTo>
                  <a:cubicBezTo>
                    <a:pt x="253" y="187"/>
                    <a:pt x="255" y="1"/>
                    <a:pt x="1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
            <p:cNvSpPr/>
            <p:nvPr/>
          </p:nvSpPr>
          <p:spPr>
            <a:xfrm>
              <a:off x="8200026" y="-347906"/>
              <a:ext cx="18731" cy="18731"/>
            </a:xfrm>
            <a:custGeom>
              <a:rect b="b" l="l" r="r" t="t"/>
              <a:pathLst>
                <a:path extrusionOk="0" h="208" w="208">
                  <a:moveTo>
                    <a:pt x="104" y="1"/>
                  </a:moveTo>
                  <a:cubicBezTo>
                    <a:pt x="99" y="1"/>
                    <a:pt x="93" y="2"/>
                    <a:pt x="89" y="4"/>
                  </a:cubicBezTo>
                  <a:lnTo>
                    <a:pt x="85" y="4"/>
                  </a:lnTo>
                  <a:cubicBezTo>
                    <a:pt x="76" y="4"/>
                    <a:pt x="72" y="4"/>
                    <a:pt x="64" y="8"/>
                  </a:cubicBezTo>
                  <a:cubicBezTo>
                    <a:pt x="51" y="12"/>
                    <a:pt x="38" y="21"/>
                    <a:pt x="30" y="29"/>
                  </a:cubicBezTo>
                  <a:cubicBezTo>
                    <a:pt x="21" y="38"/>
                    <a:pt x="13" y="50"/>
                    <a:pt x="9" y="63"/>
                  </a:cubicBezTo>
                  <a:cubicBezTo>
                    <a:pt x="4" y="76"/>
                    <a:pt x="0" y="89"/>
                    <a:pt x="0" y="101"/>
                  </a:cubicBezTo>
                  <a:cubicBezTo>
                    <a:pt x="0" y="118"/>
                    <a:pt x="4" y="131"/>
                    <a:pt x="9" y="144"/>
                  </a:cubicBezTo>
                  <a:cubicBezTo>
                    <a:pt x="13" y="157"/>
                    <a:pt x="21" y="165"/>
                    <a:pt x="30" y="178"/>
                  </a:cubicBezTo>
                  <a:lnTo>
                    <a:pt x="51" y="195"/>
                  </a:lnTo>
                  <a:cubicBezTo>
                    <a:pt x="68" y="203"/>
                    <a:pt x="85" y="207"/>
                    <a:pt x="106" y="207"/>
                  </a:cubicBezTo>
                  <a:lnTo>
                    <a:pt x="132" y="203"/>
                  </a:lnTo>
                  <a:cubicBezTo>
                    <a:pt x="148" y="199"/>
                    <a:pt x="165" y="190"/>
                    <a:pt x="178" y="178"/>
                  </a:cubicBezTo>
                  <a:lnTo>
                    <a:pt x="195" y="157"/>
                  </a:lnTo>
                  <a:cubicBezTo>
                    <a:pt x="199" y="148"/>
                    <a:pt x="204" y="135"/>
                    <a:pt x="204" y="127"/>
                  </a:cubicBezTo>
                  <a:lnTo>
                    <a:pt x="204" y="123"/>
                  </a:lnTo>
                  <a:cubicBezTo>
                    <a:pt x="208" y="114"/>
                    <a:pt x="208" y="101"/>
                    <a:pt x="208" y="93"/>
                  </a:cubicBezTo>
                  <a:cubicBezTo>
                    <a:pt x="208" y="84"/>
                    <a:pt x="208" y="80"/>
                    <a:pt x="208" y="76"/>
                  </a:cubicBezTo>
                  <a:cubicBezTo>
                    <a:pt x="208" y="67"/>
                    <a:pt x="208" y="59"/>
                    <a:pt x="204" y="50"/>
                  </a:cubicBezTo>
                  <a:cubicBezTo>
                    <a:pt x="199" y="42"/>
                    <a:pt x="191" y="34"/>
                    <a:pt x="182" y="25"/>
                  </a:cubicBezTo>
                  <a:lnTo>
                    <a:pt x="165" y="12"/>
                  </a:lnTo>
                  <a:lnTo>
                    <a:pt x="148" y="4"/>
                  </a:lnTo>
                  <a:cubicBezTo>
                    <a:pt x="142" y="2"/>
                    <a:pt x="137" y="1"/>
                    <a:pt x="132" y="1"/>
                  </a:cubicBezTo>
                  <a:cubicBezTo>
                    <a:pt x="127" y="1"/>
                    <a:pt x="123" y="2"/>
                    <a:pt x="119" y="4"/>
                  </a:cubicBezTo>
                  <a:cubicBezTo>
                    <a:pt x="115" y="2"/>
                    <a:pt x="109" y="1"/>
                    <a:pt x="10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
            <p:cNvSpPr/>
            <p:nvPr/>
          </p:nvSpPr>
          <p:spPr>
            <a:xfrm>
              <a:off x="8230554" y="-320529"/>
              <a:ext cx="16120" cy="17471"/>
            </a:xfrm>
            <a:custGeom>
              <a:rect b="b" l="l" r="r" t="t"/>
              <a:pathLst>
                <a:path extrusionOk="0" h="194" w="179">
                  <a:moveTo>
                    <a:pt x="68" y="1"/>
                  </a:moveTo>
                  <a:cubicBezTo>
                    <a:pt x="51" y="5"/>
                    <a:pt x="39" y="14"/>
                    <a:pt x="30" y="26"/>
                  </a:cubicBezTo>
                  <a:lnTo>
                    <a:pt x="13" y="43"/>
                  </a:lnTo>
                  <a:cubicBezTo>
                    <a:pt x="9" y="56"/>
                    <a:pt x="5" y="73"/>
                    <a:pt x="5" y="86"/>
                  </a:cubicBezTo>
                  <a:lnTo>
                    <a:pt x="5" y="99"/>
                  </a:lnTo>
                  <a:lnTo>
                    <a:pt x="5" y="103"/>
                  </a:lnTo>
                  <a:cubicBezTo>
                    <a:pt x="0" y="111"/>
                    <a:pt x="5" y="120"/>
                    <a:pt x="9" y="128"/>
                  </a:cubicBezTo>
                  <a:lnTo>
                    <a:pt x="17" y="149"/>
                  </a:lnTo>
                  <a:cubicBezTo>
                    <a:pt x="22" y="162"/>
                    <a:pt x="30" y="171"/>
                    <a:pt x="39" y="175"/>
                  </a:cubicBezTo>
                  <a:cubicBezTo>
                    <a:pt x="43" y="179"/>
                    <a:pt x="51" y="183"/>
                    <a:pt x="55" y="188"/>
                  </a:cubicBezTo>
                  <a:cubicBezTo>
                    <a:pt x="64" y="191"/>
                    <a:pt x="73" y="194"/>
                    <a:pt x="81" y="194"/>
                  </a:cubicBezTo>
                  <a:cubicBezTo>
                    <a:pt x="84" y="194"/>
                    <a:pt x="87" y="193"/>
                    <a:pt x="89" y="192"/>
                  </a:cubicBezTo>
                  <a:lnTo>
                    <a:pt x="115" y="192"/>
                  </a:lnTo>
                  <a:lnTo>
                    <a:pt x="136" y="183"/>
                  </a:lnTo>
                  <a:cubicBezTo>
                    <a:pt x="145" y="175"/>
                    <a:pt x="153" y="166"/>
                    <a:pt x="162" y="158"/>
                  </a:cubicBezTo>
                  <a:cubicBezTo>
                    <a:pt x="166" y="149"/>
                    <a:pt x="174" y="141"/>
                    <a:pt x="174" y="128"/>
                  </a:cubicBezTo>
                  <a:cubicBezTo>
                    <a:pt x="178" y="120"/>
                    <a:pt x="178" y="111"/>
                    <a:pt x="178" y="103"/>
                  </a:cubicBezTo>
                  <a:lnTo>
                    <a:pt x="174" y="99"/>
                  </a:lnTo>
                  <a:lnTo>
                    <a:pt x="174" y="86"/>
                  </a:lnTo>
                  <a:cubicBezTo>
                    <a:pt x="174" y="73"/>
                    <a:pt x="174" y="65"/>
                    <a:pt x="170" y="52"/>
                  </a:cubicBezTo>
                  <a:cubicBezTo>
                    <a:pt x="166" y="43"/>
                    <a:pt x="157" y="31"/>
                    <a:pt x="149" y="26"/>
                  </a:cubicBezTo>
                  <a:cubicBezTo>
                    <a:pt x="132" y="9"/>
                    <a:pt x="111" y="1"/>
                    <a:pt x="8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
            <p:cNvSpPr/>
            <p:nvPr/>
          </p:nvSpPr>
          <p:spPr>
            <a:xfrm>
              <a:off x="8253428" y="-318458"/>
              <a:ext cx="18461" cy="17831"/>
            </a:xfrm>
            <a:custGeom>
              <a:rect b="b" l="l" r="r" t="t"/>
              <a:pathLst>
                <a:path extrusionOk="0" h="198" w="205">
                  <a:moveTo>
                    <a:pt x="125" y="0"/>
                  </a:moveTo>
                  <a:cubicBezTo>
                    <a:pt x="120" y="0"/>
                    <a:pt x="113" y="1"/>
                    <a:pt x="107" y="3"/>
                  </a:cubicBezTo>
                  <a:cubicBezTo>
                    <a:pt x="94" y="3"/>
                    <a:pt x="86" y="8"/>
                    <a:pt x="77" y="12"/>
                  </a:cubicBezTo>
                  <a:lnTo>
                    <a:pt x="56" y="25"/>
                  </a:lnTo>
                  <a:cubicBezTo>
                    <a:pt x="47" y="29"/>
                    <a:pt x="39" y="37"/>
                    <a:pt x="35" y="42"/>
                  </a:cubicBezTo>
                  <a:cubicBezTo>
                    <a:pt x="14" y="63"/>
                    <a:pt x="1" y="97"/>
                    <a:pt x="14" y="131"/>
                  </a:cubicBezTo>
                  <a:cubicBezTo>
                    <a:pt x="18" y="160"/>
                    <a:pt x="43" y="186"/>
                    <a:pt x="77" y="194"/>
                  </a:cubicBezTo>
                  <a:cubicBezTo>
                    <a:pt x="85" y="196"/>
                    <a:pt x="92" y="197"/>
                    <a:pt x="100" y="197"/>
                  </a:cubicBezTo>
                  <a:cubicBezTo>
                    <a:pt x="123" y="197"/>
                    <a:pt x="146" y="188"/>
                    <a:pt x="162" y="169"/>
                  </a:cubicBezTo>
                  <a:cubicBezTo>
                    <a:pt x="170" y="165"/>
                    <a:pt x="175" y="156"/>
                    <a:pt x="179" y="152"/>
                  </a:cubicBezTo>
                  <a:lnTo>
                    <a:pt x="192" y="131"/>
                  </a:lnTo>
                  <a:cubicBezTo>
                    <a:pt x="192" y="122"/>
                    <a:pt x="200" y="118"/>
                    <a:pt x="200" y="109"/>
                  </a:cubicBezTo>
                  <a:cubicBezTo>
                    <a:pt x="204" y="97"/>
                    <a:pt x="204" y="84"/>
                    <a:pt x="204" y="76"/>
                  </a:cubicBezTo>
                  <a:cubicBezTo>
                    <a:pt x="204" y="67"/>
                    <a:pt x="200" y="59"/>
                    <a:pt x="196" y="50"/>
                  </a:cubicBezTo>
                  <a:cubicBezTo>
                    <a:pt x="192" y="42"/>
                    <a:pt x="187" y="33"/>
                    <a:pt x="179" y="25"/>
                  </a:cubicBezTo>
                  <a:lnTo>
                    <a:pt x="162" y="12"/>
                  </a:lnTo>
                  <a:lnTo>
                    <a:pt x="141" y="3"/>
                  </a:lnTo>
                  <a:cubicBezTo>
                    <a:pt x="137" y="1"/>
                    <a:pt x="131" y="0"/>
                    <a:pt x="1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
            <p:cNvSpPr/>
            <p:nvPr/>
          </p:nvSpPr>
          <p:spPr>
            <a:xfrm>
              <a:off x="8220198" y="-336919"/>
              <a:ext cx="15760" cy="17291"/>
            </a:xfrm>
            <a:custGeom>
              <a:rect b="b" l="l" r="r" t="t"/>
              <a:pathLst>
                <a:path extrusionOk="0" h="192" w="175">
                  <a:moveTo>
                    <a:pt x="86" y="1"/>
                  </a:moveTo>
                  <a:lnTo>
                    <a:pt x="64" y="5"/>
                  </a:lnTo>
                  <a:lnTo>
                    <a:pt x="43" y="13"/>
                  </a:lnTo>
                  <a:cubicBezTo>
                    <a:pt x="26" y="26"/>
                    <a:pt x="9" y="43"/>
                    <a:pt x="5" y="64"/>
                  </a:cubicBezTo>
                  <a:lnTo>
                    <a:pt x="5" y="73"/>
                  </a:lnTo>
                  <a:lnTo>
                    <a:pt x="5" y="77"/>
                  </a:lnTo>
                  <a:lnTo>
                    <a:pt x="5" y="81"/>
                  </a:lnTo>
                  <a:cubicBezTo>
                    <a:pt x="1" y="94"/>
                    <a:pt x="1" y="111"/>
                    <a:pt x="5" y="128"/>
                  </a:cubicBezTo>
                  <a:cubicBezTo>
                    <a:pt x="5" y="136"/>
                    <a:pt x="9" y="141"/>
                    <a:pt x="14" y="149"/>
                  </a:cubicBezTo>
                  <a:cubicBezTo>
                    <a:pt x="31" y="174"/>
                    <a:pt x="56" y="191"/>
                    <a:pt x="90" y="191"/>
                  </a:cubicBezTo>
                  <a:cubicBezTo>
                    <a:pt x="103" y="191"/>
                    <a:pt x="120" y="187"/>
                    <a:pt x="132" y="179"/>
                  </a:cubicBezTo>
                  <a:cubicBezTo>
                    <a:pt x="145" y="170"/>
                    <a:pt x="158" y="162"/>
                    <a:pt x="162" y="149"/>
                  </a:cubicBezTo>
                  <a:cubicBezTo>
                    <a:pt x="170" y="141"/>
                    <a:pt x="170" y="136"/>
                    <a:pt x="170" y="128"/>
                  </a:cubicBezTo>
                  <a:cubicBezTo>
                    <a:pt x="175" y="115"/>
                    <a:pt x="170" y="102"/>
                    <a:pt x="166" y="94"/>
                  </a:cubicBezTo>
                  <a:lnTo>
                    <a:pt x="166" y="81"/>
                  </a:lnTo>
                  <a:lnTo>
                    <a:pt x="166" y="73"/>
                  </a:lnTo>
                  <a:lnTo>
                    <a:pt x="166" y="64"/>
                  </a:lnTo>
                  <a:cubicBezTo>
                    <a:pt x="166" y="56"/>
                    <a:pt x="162" y="51"/>
                    <a:pt x="158" y="43"/>
                  </a:cubicBezTo>
                  <a:cubicBezTo>
                    <a:pt x="154" y="35"/>
                    <a:pt x="145" y="26"/>
                    <a:pt x="137" y="18"/>
                  </a:cubicBezTo>
                  <a:cubicBezTo>
                    <a:pt x="132" y="13"/>
                    <a:pt x="124" y="9"/>
                    <a:pt x="120" y="9"/>
                  </a:cubicBezTo>
                  <a:cubicBezTo>
                    <a:pt x="107" y="5"/>
                    <a:pt x="98" y="1"/>
                    <a:pt x="8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
            <p:cNvSpPr/>
            <p:nvPr/>
          </p:nvSpPr>
          <p:spPr>
            <a:xfrm>
              <a:off x="8222179" y="-397436"/>
              <a:ext cx="17651" cy="16660"/>
            </a:xfrm>
            <a:custGeom>
              <a:rect b="b" l="l" r="r" t="t"/>
              <a:pathLst>
                <a:path extrusionOk="0" h="185" w="196">
                  <a:moveTo>
                    <a:pt x="100" y="0"/>
                  </a:moveTo>
                  <a:cubicBezTo>
                    <a:pt x="62" y="0"/>
                    <a:pt x="23" y="24"/>
                    <a:pt x="13" y="70"/>
                  </a:cubicBezTo>
                  <a:cubicBezTo>
                    <a:pt x="0" y="92"/>
                    <a:pt x="4" y="117"/>
                    <a:pt x="17" y="134"/>
                  </a:cubicBezTo>
                  <a:cubicBezTo>
                    <a:pt x="34" y="168"/>
                    <a:pt x="67" y="185"/>
                    <a:pt x="100" y="185"/>
                  </a:cubicBezTo>
                  <a:cubicBezTo>
                    <a:pt x="133" y="185"/>
                    <a:pt x="165" y="168"/>
                    <a:pt x="182" y="134"/>
                  </a:cubicBezTo>
                  <a:cubicBezTo>
                    <a:pt x="195" y="117"/>
                    <a:pt x="195" y="92"/>
                    <a:pt x="187" y="70"/>
                  </a:cubicBezTo>
                  <a:cubicBezTo>
                    <a:pt x="176" y="24"/>
                    <a:pt x="138" y="0"/>
                    <a:pt x="10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8"/>
            <p:cNvSpPr/>
            <p:nvPr/>
          </p:nvSpPr>
          <p:spPr>
            <a:xfrm>
              <a:off x="8599146" y="-36949"/>
              <a:ext cx="843455" cy="836341"/>
            </a:xfrm>
            <a:custGeom>
              <a:rect b="b" l="l" r="r" t="t"/>
              <a:pathLst>
                <a:path extrusionOk="0" h="9287" w="9366">
                  <a:moveTo>
                    <a:pt x="6455" y="1"/>
                  </a:moveTo>
                  <a:cubicBezTo>
                    <a:pt x="6201" y="1"/>
                    <a:pt x="5945" y="78"/>
                    <a:pt x="5714" y="186"/>
                  </a:cubicBezTo>
                  <a:cubicBezTo>
                    <a:pt x="5629" y="232"/>
                    <a:pt x="5540" y="262"/>
                    <a:pt x="5446" y="279"/>
                  </a:cubicBezTo>
                  <a:cubicBezTo>
                    <a:pt x="5431" y="281"/>
                    <a:pt x="5417" y="281"/>
                    <a:pt x="5402" y="281"/>
                  </a:cubicBezTo>
                  <a:cubicBezTo>
                    <a:pt x="5265" y="281"/>
                    <a:pt x="5135" y="216"/>
                    <a:pt x="4997" y="181"/>
                  </a:cubicBezTo>
                  <a:cubicBezTo>
                    <a:pt x="4941" y="169"/>
                    <a:pt x="4885" y="163"/>
                    <a:pt x="4829" y="163"/>
                  </a:cubicBezTo>
                  <a:cubicBezTo>
                    <a:pt x="4469" y="163"/>
                    <a:pt x="4121" y="410"/>
                    <a:pt x="3945" y="733"/>
                  </a:cubicBezTo>
                  <a:cubicBezTo>
                    <a:pt x="3741" y="1106"/>
                    <a:pt x="3733" y="1556"/>
                    <a:pt x="3796" y="1976"/>
                  </a:cubicBezTo>
                  <a:cubicBezTo>
                    <a:pt x="3889" y="2619"/>
                    <a:pt x="3994" y="3330"/>
                    <a:pt x="4253" y="3925"/>
                  </a:cubicBezTo>
                  <a:lnTo>
                    <a:pt x="4253" y="3925"/>
                  </a:lnTo>
                  <a:cubicBezTo>
                    <a:pt x="4100" y="3578"/>
                    <a:pt x="3862" y="3226"/>
                    <a:pt x="3682" y="2883"/>
                  </a:cubicBezTo>
                  <a:cubicBezTo>
                    <a:pt x="3415" y="2387"/>
                    <a:pt x="3147" y="1882"/>
                    <a:pt x="2762" y="1475"/>
                  </a:cubicBezTo>
                  <a:cubicBezTo>
                    <a:pt x="2592" y="1288"/>
                    <a:pt x="2384" y="1136"/>
                    <a:pt x="2151" y="1034"/>
                  </a:cubicBezTo>
                  <a:cubicBezTo>
                    <a:pt x="2024" y="980"/>
                    <a:pt x="1889" y="952"/>
                    <a:pt x="1755" y="952"/>
                  </a:cubicBezTo>
                  <a:cubicBezTo>
                    <a:pt x="1637" y="952"/>
                    <a:pt x="1520" y="973"/>
                    <a:pt x="1409" y="1017"/>
                  </a:cubicBezTo>
                  <a:cubicBezTo>
                    <a:pt x="1150" y="1136"/>
                    <a:pt x="959" y="1369"/>
                    <a:pt x="895" y="1645"/>
                  </a:cubicBezTo>
                  <a:cubicBezTo>
                    <a:pt x="832" y="1920"/>
                    <a:pt x="861" y="2209"/>
                    <a:pt x="972" y="2468"/>
                  </a:cubicBezTo>
                  <a:cubicBezTo>
                    <a:pt x="966" y="2467"/>
                    <a:pt x="960" y="2467"/>
                    <a:pt x="955" y="2467"/>
                  </a:cubicBezTo>
                  <a:cubicBezTo>
                    <a:pt x="763" y="2467"/>
                    <a:pt x="602" y="2609"/>
                    <a:pt x="577" y="2798"/>
                  </a:cubicBezTo>
                  <a:cubicBezTo>
                    <a:pt x="255" y="2879"/>
                    <a:pt x="55" y="3244"/>
                    <a:pt x="102" y="3575"/>
                  </a:cubicBezTo>
                  <a:cubicBezTo>
                    <a:pt x="149" y="3901"/>
                    <a:pt x="395" y="4177"/>
                    <a:pt x="683" y="4334"/>
                  </a:cubicBezTo>
                  <a:cubicBezTo>
                    <a:pt x="870" y="4436"/>
                    <a:pt x="1061" y="4448"/>
                    <a:pt x="1252" y="4503"/>
                  </a:cubicBezTo>
                  <a:cubicBezTo>
                    <a:pt x="1489" y="4571"/>
                    <a:pt x="1722" y="4682"/>
                    <a:pt x="1951" y="4766"/>
                  </a:cubicBezTo>
                  <a:cubicBezTo>
                    <a:pt x="2365" y="4923"/>
                    <a:pt x="2855" y="5059"/>
                    <a:pt x="3317" y="5059"/>
                  </a:cubicBezTo>
                  <a:cubicBezTo>
                    <a:pt x="3419" y="5059"/>
                    <a:pt x="3520" y="5052"/>
                    <a:pt x="3618" y="5038"/>
                  </a:cubicBezTo>
                  <a:lnTo>
                    <a:pt x="3618" y="5038"/>
                  </a:lnTo>
                  <a:cubicBezTo>
                    <a:pt x="2995" y="5131"/>
                    <a:pt x="2431" y="5356"/>
                    <a:pt x="1837" y="5538"/>
                  </a:cubicBezTo>
                  <a:cubicBezTo>
                    <a:pt x="1290" y="5704"/>
                    <a:pt x="700" y="5848"/>
                    <a:pt x="289" y="6272"/>
                  </a:cubicBezTo>
                  <a:cubicBezTo>
                    <a:pt x="153" y="6412"/>
                    <a:pt x="39" y="6586"/>
                    <a:pt x="26" y="6781"/>
                  </a:cubicBezTo>
                  <a:cubicBezTo>
                    <a:pt x="0" y="7171"/>
                    <a:pt x="369" y="7477"/>
                    <a:pt x="743" y="7578"/>
                  </a:cubicBezTo>
                  <a:cubicBezTo>
                    <a:pt x="785" y="7591"/>
                    <a:pt x="836" y="7604"/>
                    <a:pt x="849" y="7651"/>
                  </a:cubicBezTo>
                  <a:cubicBezTo>
                    <a:pt x="853" y="7685"/>
                    <a:pt x="844" y="7723"/>
                    <a:pt x="823" y="7757"/>
                  </a:cubicBezTo>
                  <a:cubicBezTo>
                    <a:pt x="747" y="7931"/>
                    <a:pt x="798" y="8130"/>
                    <a:pt x="946" y="8253"/>
                  </a:cubicBezTo>
                  <a:cubicBezTo>
                    <a:pt x="989" y="8274"/>
                    <a:pt x="1023" y="8308"/>
                    <a:pt x="1056" y="8342"/>
                  </a:cubicBezTo>
                  <a:cubicBezTo>
                    <a:pt x="1082" y="8393"/>
                    <a:pt x="1095" y="8448"/>
                    <a:pt x="1095" y="8503"/>
                  </a:cubicBezTo>
                  <a:cubicBezTo>
                    <a:pt x="1150" y="8889"/>
                    <a:pt x="1447" y="9199"/>
                    <a:pt x="1828" y="9275"/>
                  </a:cubicBezTo>
                  <a:cubicBezTo>
                    <a:pt x="1874" y="9283"/>
                    <a:pt x="1919" y="9287"/>
                    <a:pt x="1963" y="9287"/>
                  </a:cubicBezTo>
                  <a:cubicBezTo>
                    <a:pt x="2464" y="9287"/>
                    <a:pt x="2868" y="8803"/>
                    <a:pt x="3169" y="8452"/>
                  </a:cubicBezTo>
                  <a:cubicBezTo>
                    <a:pt x="3667" y="7866"/>
                    <a:pt x="4037" y="7186"/>
                    <a:pt x="4256" y="6455"/>
                  </a:cubicBezTo>
                  <a:lnTo>
                    <a:pt x="4256" y="6455"/>
                  </a:lnTo>
                  <a:cubicBezTo>
                    <a:pt x="4126" y="7089"/>
                    <a:pt x="4105" y="7743"/>
                    <a:pt x="4199" y="8389"/>
                  </a:cubicBezTo>
                  <a:cubicBezTo>
                    <a:pt x="4233" y="8626"/>
                    <a:pt x="4284" y="8876"/>
                    <a:pt x="4458" y="9042"/>
                  </a:cubicBezTo>
                  <a:cubicBezTo>
                    <a:pt x="4581" y="9156"/>
                    <a:pt x="4749" y="9209"/>
                    <a:pt x="4919" y="9209"/>
                  </a:cubicBezTo>
                  <a:cubicBezTo>
                    <a:pt x="5001" y="9209"/>
                    <a:pt x="5084" y="9197"/>
                    <a:pt x="5162" y="9173"/>
                  </a:cubicBezTo>
                  <a:cubicBezTo>
                    <a:pt x="5404" y="9097"/>
                    <a:pt x="5608" y="8927"/>
                    <a:pt x="5777" y="8753"/>
                  </a:cubicBezTo>
                  <a:cubicBezTo>
                    <a:pt x="5943" y="8575"/>
                    <a:pt x="6095" y="8359"/>
                    <a:pt x="6108" y="8117"/>
                  </a:cubicBezTo>
                  <a:cubicBezTo>
                    <a:pt x="6490" y="8087"/>
                    <a:pt x="6863" y="7990"/>
                    <a:pt x="7207" y="7829"/>
                  </a:cubicBezTo>
                  <a:cubicBezTo>
                    <a:pt x="7287" y="7795"/>
                    <a:pt x="7359" y="7744"/>
                    <a:pt x="7419" y="7680"/>
                  </a:cubicBezTo>
                  <a:cubicBezTo>
                    <a:pt x="7503" y="7574"/>
                    <a:pt x="7520" y="7430"/>
                    <a:pt x="7516" y="7290"/>
                  </a:cubicBezTo>
                  <a:cubicBezTo>
                    <a:pt x="7478" y="6264"/>
                    <a:pt x="6821" y="5356"/>
                    <a:pt x="5854" y="5004"/>
                  </a:cubicBezTo>
                  <a:lnTo>
                    <a:pt x="5854" y="5004"/>
                  </a:lnTo>
                  <a:cubicBezTo>
                    <a:pt x="6385" y="5026"/>
                    <a:pt x="6901" y="5193"/>
                    <a:pt x="7426" y="5264"/>
                  </a:cubicBezTo>
                  <a:lnTo>
                    <a:pt x="7426" y="5264"/>
                  </a:lnTo>
                  <a:cubicBezTo>
                    <a:pt x="7601" y="5312"/>
                    <a:pt x="7780" y="5346"/>
                    <a:pt x="7962" y="5364"/>
                  </a:cubicBezTo>
                  <a:cubicBezTo>
                    <a:pt x="8028" y="5372"/>
                    <a:pt x="8098" y="5376"/>
                    <a:pt x="8167" y="5376"/>
                  </a:cubicBezTo>
                  <a:cubicBezTo>
                    <a:pt x="8491" y="5376"/>
                    <a:pt x="8824" y="5286"/>
                    <a:pt x="8988" y="5021"/>
                  </a:cubicBezTo>
                  <a:cubicBezTo>
                    <a:pt x="9018" y="4971"/>
                    <a:pt x="9040" y="4919"/>
                    <a:pt x="9056" y="4865"/>
                  </a:cubicBezTo>
                  <a:lnTo>
                    <a:pt x="9056" y="4865"/>
                  </a:lnTo>
                  <a:cubicBezTo>
                    <a:pt x="9157" y="4766"/>
                    <a:pt x="9239" y="4648"/>
                    <a:pt x="9293" y="4512"/>
                  </a:cubicBezTo>
                  <a:cubicBezTo>
                    <a:pt x="9353" y="4376"/>
                    <a:pt x="9365" y="4228"/>
                    <a:pt x="9340" y="4088"/>
                  </a:cubicBezTo>
                  <a:cubicBezTo>
                    <a:pt x="9267" y="3753"/>
                    <a:pt x="8958" y="3602"/>
                    <a:pt x="8603" y="3550"/>
                  </a:cubicBezTo>
                  <a:lnTo>
                    <a:pt x="8603" y="3550"/>
                  </a:lnTo>
                  <a:cubicBezTo>
                    <a:pt x="8584" y="3422"/>
                    <a:pt x="8489" y="3311"/>
                    <a:pt x="8356" y="3282"/>
                  </a:cubicBezTo>
                  <a:cubicBezTo>
                    <a:pt x="8449" y="3121"/>
                    <a:pt x="8543" y="2960"/>
                    <a:pt x="8585" y="2777"/>
                  </a:cubicBezTo>
                  <a:cubicBezTo>
                    <a:pt x="8627" y="2599"/>
                    <a:pt x="8606" y="2391"/>
                    <a:pt x="8492" y="2247"/>
                  </a:cubicBezTo>
                  <a:cubicBezTo>
                    <a:pt x="8375" y="2100"/>
                    <a:pt x="8188" y="2046"/>
                    <a:pt x="7994" y="2046"/>
                  </a:cubicBezTo>
                  <a:cubicBezTo>
                    <a:pt x="7892" y="2046"/>
                    <a:pt x="7787" y="2061"/>
                    <a:pt x="7690" y="2086"/>
                  </a:cubicBezTo>
                  <a:cubicBezTo>
                    <a:pt x="6859" y="2302"/>
                    <a:pt x="6032" y="3057"/>
                    <a:pt x="5463" y="3672"/>
                  </a:cubicBezTo>
                  <a:cubicBezTo>
                    <a:pt x="6061" y="2972"/>
                    <a:pt x="6536" y="2205"/>
                    <a:pt x="7096" y="1488"/>
                  </a:cubicBezTo>
                  <a:cubicBezTo>
                    <a:pt x="7270" y="1263"/>
                    <a:pt x="7419" y="996"/>
                    <a:pt x="7389" y="716"/>
                  </a:cubicBezTo>
                  <a:cubicBezTo>
                    <a:pt x="7351" y="372"/>
                    <a:pt x="7045" y="101"/>
                    <a:pt x="6710" y="29"/>
                  </a:cubicBezTo>
                  <a:cubicBezTo>
                    <a:pt x="6626" y="10"/>
                    <a:pt x="6540" y="1"/>
                    <a:pt x="645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
            <p:cNvSpPr/>
            <p:nvPr/>
          </p:nvSpPr>
          <p:spPr>
            <a:xfrm>
              <a:off x="8730895" y="104256"/>
              <a:ext cx="563474" cy="543572"/>
            </a:xfrm>
            <a:custGeom>
              <a:rect b="b" l="l" r="r" t="t"/>
              <a:pathLst>
                <a:path extrusionOk="0" h="6036" w="6257">
                  <a:moveTo>
                    <a:pt x="3267" y="0"/>
                  </a:moveTo>
                  <a:lnTo>
                    <a:pt x="3267" y="0"/>
                  </a:lnTo>
                  <a:cubicBezTo>
                    <a:pt x="3122" y="696"/>
                    <a:pt x="3487" y="1447"/>
                    <a:pt x="3245" y="2113"/>
                  </a:cubicBezTo>
                  <a:cubicBezTo>
                    <a:pt x="2995" y="1905"/>
                    <a:pt x="3190" y="1426"/>
                    <a:pt x="2944" y="1213"/>
                  </a:cubicBezTo>
                  <a:lnTo>
                    <a:pt x="2944" y="1213"/>
                  </a:lnTo>
                  <a:cubicBezTo>
                    <a:pt x="2825" y="1379"/>
                    <a:pt x="2915" y="1604"/>
                    <a:pt x="2978" y="1799"/>
                  </a:cubicBezTo>
                  <a:cubicBezTo>
                    <a:pt x="3067" y="2058"/>
                    <a:pt x="3105" y="2329"/>
                    <a:pt x="3101" y="2600"/>
                  </a:cubicBezTo>
                  <a:cubicBezTo>
                    <a:pt x="3097" y="2685"/>
                    <a:pt x="3080" y="2787"/>
                    <a:pt x="3004" y="2825"/>
                  </a:cubicBezTo>
                  <a:cubicBezTo>
                    <a:pt x="2984" y="2835"/>
                    <a:pt x="2965" y="2839"/>
                    <a:pt x="2946" y="2839"/>
                  </a:cubicBezTo>
                  <a:cubicBezTo>
                    <a:pt x="2855" y="2839"/>
                    <a:pt x="2768" y="2743"/>
                    <a:pt x="2715" y="2656"/>
                  </a:cubicBezTo>
                  <a:cubicBezTo>
                    <a:pt x="2507" y="2316"/>
                    <a:pt x="2274" y="1744"/>
                    <a:pt x="1820" y="1684"/>
                  </a:cubicBezTo>
                  <a:lnTo>
                    <a:pt x="1820" y="1684"/>
                  </a:lnTo>
                  <a:cubicBezTo>
                    <a:pt x="1833" y="1960"/>
                    <a:pt x="2104" y="2138"/>
                    <a:pt x="2270" y="2354"/>
                  </a:cubicBezTo>
                  <a:cubicBezTo>
                    <a:pt x="2304" y="2397"/>
                    <a:pt x="2333" y="2460"/>
                    <a:pt x="2295" y="2499"/>
                  </a:cubicBezTo>
                  <a:cubicBezTo>
                    <a:pt x="2280" y="2512"/>
                    <a:pt x="2262" y="2518"/>
                    <a:pt x="2244" y="2518"/>
                  </a:cubicBezTo>
                  <a:cubicBezTo>
                    <a:pt x="2212" y="2518"/>
                    <a:pt x="2177" y="2501"/>
                    <a:pt x="2147" y="2482"/>
                  </a:cubicBezTo>
                  <a:cubicBezTo>
                    <a:pt x="1871" y="2295"/>
                    <a:pt x="1617" y="2083"/>
                    <a:pt x="1388" y="1837"/>
                  </a:cubicBezTo>
                  <a:cubicBezTo>
                    <a:pt x="1268" y="1710"/>
                    <a:pt x="1126" y="1564"/>
                    <a:pt x="955" y="1564"/>
                  </a:cubicBezTo>
                  <a:cubicBezTo>
                    <a:pt x="944" y="1564"/>
                    <a:pt x="933" y="1564"/>
                    <a:pt x="921" y="1565"/>
                  </a:cubicBezTo>
                  <a:cubicBezTo>
                    <a:pt x="1006" y="1790"/>
                    <a:pt x="1159" y="1981"/>
                    <a:pt x="1358" y="2117"/>
                  </a:cubicBezTo>
                  <a:cubicBezTo>
                    <a:pt x="1519" y="2223"/>
                    <a:pt x="1718" y="2308"/>
                    <a:pt x="1791" y="2490"/>
                  </a:cubicBezTo>
                  <a:cubicBezTo>
                    <a:pt x="1812" y="2537"/>
                    <a:pt x="1812" y="2605"/>
                    <a:pt x="1765" y="2626"/>
                  </a:cubicBezTo>
                  <a:cubicBezTo>
                    <a:pt x="1753" y="2631"/>
                    <a:pt x="1740" y="2634"/>
                    <a:pt x="1728" y="2634"/>
                  </a:cubicBezTo>
                  <a:cubicBezTo>
                    <a:pt x="1711" y="2634"/>
                    <a:pt x="1693" y="2629"/>
                    <a:pt x="1676" y="2622"/>
                  </a:cubicBezTo>
                  <a:cubicBezTo>
                    <a:pt x="1449" y="2535"/>
                    <a:pt x="1235" y="2333"/>
                    <a:pt x="1012" y="2333"/>
                  </a:cubicBezTo>
                  <a:cubicBezTo>
                    <a:pt x="972" y="2333"/>
                    <a:pt x="932" y="2340"/>
                    <a:pt x="891" y="2354"/>
                  </a:cubicBezTo>
                  <a:cubicBezTo>
                    <a:pt x="1091" y="2554"/>
                    <a:pt x="1315" y="2723"/>
                    <a:pt x="1561" y="2855"/>
                  </a:cubicBezTo>
                  <a:cubicBezTo>
                    <a:pt x="1532" y="2858"/>
                    <a:pt x="1502" y="2860"/>
                    <a:pt x="1473" y="2860"/>
                  </a:cubicBezTo>
                  <a:cubicBezTo>
                    <a:pt x="1014" y="2860"/>
                    <a:pt x="592" y="2463"/>
                    <a:pt x="145" y="2463"/>
                  </a:cubicBezTo>
                  <a:cubicBezTo>
                    <a:pt x="97" y="2463"/>
                    <a:pt x="49" y="2467"/>
                    <a:pt x="1" y="2477"/>
                  </a:cubicBezTo>
                  <a:cubicBezTo>
                    <a:pt x="696" y="2995"/>
                    <a:pt x="1697" y="2876"/>
                    <a:pt x="2431" y="3334"/>
                  </a:cubicBezTo>
                  <a:cubicBezTo>
                    <a:pt x="2495" y="3377"/>
                    <a:pt x="2567" y="3449"/>
                    <a:pt x="2529" y="3517"/>
                  </a:cubicBezTo>
                  <a:cubicBezTo>
                    <a:pt x="2507" y="3550"/>
                    <a:pt x="2473" y="3572"/>
                    <a:pt x="2431" y="3580"/>
                  </a:cubicBezTo>
                  <a:cubicBezTo>
                    <a:pt x="1909" y="3767"/>
                    <a:pt x="1430" y="4004"/>
                    <a:pt x="917" y="4199"/>
                  </a:cubicBezTo>
                  <a:lnTo>
                    <a:pt x="700" y="4284"/>
                  </a:lnTo>
                  <a:cubicBezTo>
                    <a:pt x="742" y="4295"/>
                    <a:pt x="783" y="4300"/>
                    <a:pt x="825" y="4300"/>
                  </a:cubicBezTo>
                  <a:cubicBezTo>
                    <a:pt x="929" y="4300"/>
                    <a:pt x="1034" y="4271"/>
                    <a:pt x="1137" y="4238"/>
                  </a:cubicBezTo>
                  <a:cubicBezTo>
                    <a:pt x="1468" y="4132"/>
                    <a:pt x="1791" y="4000"/>
                    <a:pt x="2104" y="3852"/>
                  </a:cubicBezTo>
                  <a:cubicBezTo>
                    <a:pt x="2139" y="3836"/>
                    <a:pt x="2179" y="3819"/>
                    <a:pt x="2216" y="3819"/>
                  </a:cubicBezTo>
                  <a:cubicBezTo>
                    <a:pt x="2237" y="3819"/>
                    <a:pt x="2257" y="3825"/>
                    <a:pt x="2274" y="3839"/>
                  </a:cubicBezTo>
                  <a:cubicBezTo>
                    <a:pt x="2185" y="4182"/>
                    <a:pt x="1676" y="4356"/>
                    <a:pt x="1400" y="4509"/>
                  </a:cubicBezTo>
                  <a:cubicBezTo>
                    <a:pt x="1044" y="4708"/>
                    <a:pt x="688" y="4895"/>
                    <a:pt x="327" y="5082"/>
                  </a:cubicBezTo>
                  <a:cubicBezTo>
                    <a:pt x="255" y="5120"/>
                    <a:pt x="170" y="5166"/>
                    <a:pt x="149" y="5251"/>
                  </a:cubicBezTo>
                  <a:cubicBezTo>
                    <a:pt x="149" y="5253"/>
                    <a:pt x="153" y="5254"/>
                    <a:pt x="160" y="5254"/>
                  </a:cubicBezTo>
                  <a:cubicBezTo>
                    <a:pt x="231" y="5254"/>
                    <a:pt x="611" y="5173"/>
                    <a:pt x="645" y="5158"/>
                  </a:cubicBezTo>
                  <a:cubicBezTo>
                    <a:pt x="790" y="5103"/>
                    <a:pt x="925" y="5026"/>
                    <a:pt x="1048" y="4933"/>
                  </a:cubicBezTo>
                  <a:cubicBezTo>
                    <a:pt x="1225" y="4803"/>
                    <a:pt x="1574" y="4467"/>
                    <a:pt x="1799" y="4467"/>
                  </a:cubicBezTo>
                  <a:cubicBezTo>
                    <a:pt x="1800" y="4467"/>
                    <a:pt x="1802" y="4467"/>
                    <a:pt x="1803" y="4467"/>
                  </a:cubicBezTo>
                  <a:cubicBezTo>
                    <a:pt x="1727" y="4747"/>
                    <a:pt x="1405" y="4891"/>
                    <a:pt x="1222" y="5094"/>
                  </a:cubicBezTo>
                  <a:cubicBezTo>
                    <a:pt x="1184" y="5137"/>
                    <a:pt x="1150" y="5213"/>
                    <a:pt x="1197" y="5243"/>
                  </a:cubicBezTo>
                  <a:cubicBezTo>
                    <a:pt x="1383" y="5137"/>
                    <a:pt x="1553" y="5001"/>
                    <a:pt x="1701" y="4844"/>
                  </a:cubicBezTo>
                  <a:cubicBezTo>
                    <a:pt x="1726" y="4819"/>
                    <a:pt x="1956" y="4521"/>
                    <a:pt x="2043" y="4521"/>
                  </a:cubicBezTo>
                  <a:cubicBezTo>
                    <a:pt x="2060" y="4521"/>
                    <a:pt x="2071" y="4533"/>
                    <a:pt x="2075" y="4560"/>
                  </a:cubicBezTo>
                  <a:cubicBezTo>
                    <a:pt x="2075" y="4581"/>
                    <a:pt x="2066" y="4602"/>
                    <a:pt x="2053" y="4619"/>
                  </a:cubicBezTo>
                  <a:cubicBezTo>
                    <a:pt x="1952" y="4780"/>
                    <a:pt x="1354" y="5379"/>
                    <a:pt x="1426" y="5561"/>
                  </a:cubicBezTo>
                  <a:cubicBezTo>
                    <a:pt x="1430" y="5574"/>
                    <a:pt x="1441" y="5580"/>
                    <a:pt x="1453" y="5580"/>
                  </a:cubicBezTo>
                  <a:cubicBezTo>
                    <a:pt x="1477" y="5580"/>
                    <a:pt x="1508" y="5562"/>
                    <a:pt x="1528" y="5540"/>
                  </a:cubicBezTo>
                  <a:cubicBezTo>
                    <a:pt x="1658" y="5384"/>
                    <a:pt x="1960" y="4852"/>
                    <a:pt x="2176" y="4852"/>
                  </a:cubicBezTo>
                  <a:cubicBezTo>
                    <a:pt x="2177" y="4852"/>
                    <a:pt x="2178" y="4853"/>
                    <a:pt x="2180" y="4853"/>
                  </a:cubicBezTo>
                  <a:lnTo>
                    <a:pt x="2180" y="4853"/>
                  </a:lnTo>
                  <a:cubicBezTo>
                    <a:pt x="2160" y="4855"/>
                    <a:pt x="2060" y="5064"/>
                    <a:pt x="1947" y="5302"/>
                  </a:cubicBezTo>
                  <a:cubicBezTo>
                    <a:pt x="1799" y="5612"/>
                    <a:pt x="1634" y="5972"/>
                    <a:pt x="1612" y="6019"/>
                  </a:cubicBezTo>
                  <a:cubicBezTo>
                    <a:pt x="1626" y="6030"/>
                    <a:pt x="1641" y="6035"/>
                    <a:pt x="1656" y="6035"/>
                  </a:cubicBezTo>
                  <a:cubicBezTo>
                    <a:pt x="1709" y="6035"/>
                    <a:pt x="1765" y="5974"/>
                    <a:pt x="1795" y="5921"/>
                  </a:cubicBezTo>
                  <a:cubicBezTo>
                    <a:pt x="1911" y="5723"/>
                    <a:pt x="2666" y="4209"/>
                    <a:pt x="2843" y="4209"/>
                  </a:cubicBezTo>
                  <a:cubicBezTo>
                    <a:pt x="2848" y="4209"/>
                    <a:pt x="2852" y="4210"/>
                    <a:pt x="2855" y="4212"/>
                  </a:cubicBezTo>
                  <a:cubicBezTo>
                    <a:pt x="2872" y="4221"/>
                    <a:pt x="2885" y="4238"/>
                    <a:pt x="2893" y="4255"/>
                  </a:cubicBezTo>
                  <a:cubicBezTo>
                    <a:pt x="3042" y="4585"/>
                    <a:pt x="2931" y="5103"/>
                    <a:pt x="2970" y="5463"/>
                  </a:cubicBezTo>
                  <a:cubicBezTo>
                    <a:pt x="2977" y="5525"/>
                    <a:pt x="3013" y="5606"/>
                    <a:pt x="3069" y="5606"/>
                  </a:cubicBezTo>
                  <a:cubicBezTo>
                    <a:pt x="3075" y="5606"/>
                    <a:pt x="3082" y="5605"/>
                    <a:pt x="3088" y="5603"/>
                  </a:cubicBezTo>
                  <a:cubicBezTo>
                    <a:pt x="3127" y="5586"/>
                    <a:pt x="3139" y="5540"/>
                    <a:pt x="3148" y="5497"/>
                  </a:cubicBezTo>
                  <a:cubicBezTo>
                    <a:pt x="3207" y="5120"/>
                    <a:pt x="3101" y="4734"/>
                    <a:pt x="3224" y="4361"/>
                  </a:cubicBezTo>
                  <a:cubicBezTo>
                    <a:pt x="3513" y="4844"/>
                    <a:pt x="3411" y="5480"/>
                    <a:pt x="3686" y="5972"/>
                  </a:cubicBezTo>
                  <a:cubicBezTo>
                    <a:pt x="3763" y="5875"/>
                    <a:pt x="3733" y="5735"/>
                    <a:pt x="3703" y="5616"/>
                  </a:cubicBezTo>
                  <a:cubicBezTo>
                    <a:pt x="3589" y="5149"/>
                    <a:pt x="3530" y="4670"/>
                    <a:pt x="3534" y="4187"/>
                  </a:cubicBezTo>
                  <a:lnTo>
                    <a:pt x="3534" y="4187"/>
                  </a:lnTo>
                  <a:cubicBezTo>
                    <a:pt x="3746" y="4272"/>
                    <a:pt x="3843" y="4518"/>
                    <a:pt x="3903" y="4738"/>
                  </a:cubicBezTo>
                  <a:cubicBezTo>
                    <a:pt x="3966" y="4963"/>
                    <a:pt x="4022" y="5205"/>
                    <a:pt x="4200" y="5353"/>
                  </a:cubicBezTo>
                  <a:lnTo>
                    <a:pt x="3954" y="4331"/>
                  </a:lnTo>
                  <a:cubicBezTo>
                    <a:pt x="3932" y="4238"/>
                    <a:pt x="3924" y="4110"/>
                    <a:pt x="4013" y="4068"/>
                  </a:cubicBezTo>
                  <a:cubicBezTo>
                    <a:pt x="4178" y="4365"/>
                    <a:pt x="4369" y="4649"/>
                    <a:pt x="4581" y="4916"/>
                  </a:cubicBezTo>
                  <a:lnTo>
                    <a:pt x="4314" y="4314"/>
                  </a:lnTo>
                  <a:cubicBezTo>
                    <a:pt x="4276" y="4229"/>
                    <a:pt x="4246" y="4110"/>
                    <a:pt x="4323" y="4059"/>
                  </a:cubicBezTo>
                  <a:cubicBezTo>
                    <a:pt x="4518" y="4216"/>
                    <a:pt x="4683" y="4407"/>
                    <a:pt x="4819" y="4619"/>
                  </a:cubicBezTo>
                  <a:cubicBezTo>
                    <a:pt x="4844" y="4670"/>
                    <a:pt x="4883" y="4713"/>
                    <a:pt x="4929" y="4747"/>
                  </a:cubicBezTo>
                  <a:cubicBezTo>
                    <a:pt x="4947" y="4757"/>
                    <a:pt x="4967" y="4762"/>
                    <a:pt x="4987" y="4762"/>
                  </a:cubicBezTo>
                  <a:cubicBezTo>
                    <a:pt x="5022" y="4762"/>
                    <a:pt x="5056" y="4745"/>
                    <a:pt x="5078" y="4713"/>
                  </a:cubicBezTo>
                  <a:cubicBezTo>
                    <a:pt x="4874" y="4369"/>
                    <a:pt x="4624" y="4055"/>
                    <a:pt x="4335" y="3780"/>
                  </a:cubicBezTo>
                  <a:cubicBezTo>
                    <a:pt x="4366" y="3741"/>
                    <a:pt x="4409" y="3725"/>
                    <a:pt x="4456" y="3725"/>
                  </a:cubicBezTo>
                  <a:cubicBezTo>
                    <a:pt x="4535" y="3725"/>
                    <a:pt x="4623" y="3770"/>
                    <a:pt x="4679" y="3830"/>
                  </a:cubicBezTo>
                  <a:cubicBezTo>
                    <a:pt x="4772" y="3924"/>
                    <a:pt x="4840" y="4051"/>
                    <a:pt x="4967" y="4093"/>
                  </a:cubicBezTo>
                  <a:cubicBezTo>
                    <a:pt x="5044" y="3941"/>
                    <a:pt x="4878" y="3788"/>
                    <a:pt x="4738" y="3699"/>
                  </a:cubicBezTo>
                  <a:lnTo>
                    <a:pt x="4221" y="3381"/>
                  </a:lnTo>
                  <a:cubicBezTo>
                    <a:pt x="4295" y="3339"/>
                    <a:pt x="4376" y="3324"/>
                    <a:pt x="4460" y="3324"/>
                  </a:cubicBezTo>
                  <a:cubicBezTo>
                    <a:pt x="4582" y="3324"/>
                    <a:pt x="4709" y="3357"/>
                    <a:pt x="4827" y="3389"/>
                  </a:cubicBezTo>
                  <a:cubicBezTo>
                    <a:pt x="4921" y="3413"/>
                    <a:pt x="5024" y="3434"/>
                    <a:pt x="5122" y="3434"/>
                  </a:cubicBezTo>
                  <a:cubicBezTo>
                    <a:pt x="5233" y="3434"/>
                    <a:pt x="5338" y="3408"/>
                    <a:pt x="5421" y="3334"/>
                  </a:cubicBezTo>
                  <a:cubicBezTo>
                    <a:pt x="5336" y="3279"/>
                    <a:pt x="5234" y="3266"/>
                    <a:pt x="5127" y="3266"/>
                  </a:cubicBezTo>
                  <a:cubicBezTo>
                    <a:pt x="5029" y="3266"/>
                    <a:pt x="4927" y="3277"/>
                    <a:pt x="4832" y="3277"/>
                  </a:cubicBezTo>
                  <a:cubicBezTo>
                    <a:pt x="4704" y="3277"/>
                    <a:pt x="4588" y="3257"/>
                    <a:pt x="4505" y="3165"/>
                  </a:cubicBezTo>
                  <a:cubicBezTo>
                    <a:pt x="4658" y="3088"/>
                    <a:pt x="4827" y="3079"/>
                    <a:pt x="4997" y="3079"/>
                  </a:cubicBezTo>
                  <a:cubicBezTo>
                    <a:pt x="5054" y="3079"/>
                    <a:pt x="5111" y="3080"/>
                    <a:pt x="5167" y="3080"/>
                  </a:cubicBezTo>
                  <a:cubicBezTo>
                    <a:pt x="5459" y="3080"/>
                    <a:pt x="5748" y="3037"/>
                    <a:pt x="6032" y="2961"/>
                  </a:cubicBezTo>
                  <a:cubicBezTo>
                    <a:pt x="6130" y="2935"/>
                    <a:pt x="6244" y="2885"/>
                    <a:pt x="6257" y="2783"/>
                  </a:cubicBezTo>
                  <a:lnTo>
                    <a:pt x="6257" y="2783"/>
                  </a:lnTo>
                  <a:lnTo>
                    <a:pt x="4675" y="2948"/>
                  </a:lnTo>
                  <a:cubicBezTo>
                    <a:pt x="4661" y="2950"/>
                    <a:pt x="4647" y="2951"/>
                    <a:pt x="4633" y="2951"/>
                  </a:cubicBezTo>
                  <a:cubicBezTo>
                    <a:pt x="4528" y="2951"/>
                    <a:pt x="4405" y="2909"/>
                    <a:pt x="4420" y="2812"/>
                  </a:cubicBezTo>
                  <a:cubicBezTo>
                    <a:pt x="4768" y="2762"/>
                    <a:pt x="5103" y="2651"/>
                    <a:pt x="5417" y="2494"/>
                  </a:cubicBezTo>
                  <a:cubicBezTo>
                    <a:pt x="5380" y="2441"/>
                    <a:pt x="5321" y="2421"/>
                    <a:pt x="5256" y="2421"/>
                  </a:cubicBezTo>
                  <a:cubicBezTo>
                    <a:pt x="5192" y="2421"/>
                    <a:pt x="5123" y="2440"/>
                    <a:pt x="5065" y="2465"/>
                  </a:cubicBezTo>
                  <a:cubicBezTo>
                    <a:pt x="4981" y="2502"/>
                    <a:pt x="4885" y="2549"/>
                    <a:pt x="4794" y="2549"/>
                  </a:cubicBezTo>
                  <a:cubicBezTo>
                    <a:pt x="4762" y="2549"/>
                    <a:pt x="4730" y="2543"/>
                    <a:pt x="4700" y="2528"/>
                  </a:cubicBezTo>
                  <a:cubicBezTo>
                    <a:pt x="5018" y="2159"/>
                    <a:pt x="5680" y="2176"/>
                    <a:pt x="5922" y="1752"/>
                  </a:cubicBezTo>
                  <a:lnTo>
                    <a:pt x="5922" y="1752"/>
                  </a:lnTo>
                  <a:cubicBezTo>
                    <a:pt x="5294" y="1896"/>
                    <a:pt x="4785" y="2431"/>
                    <a:pt x="4145" y="2456"/>
                  </a:cubicBezTo>
                  <a:lnTo>
                    <a:pt x="4933" y="1875"/>
                  </a:lnTo>
                  <a:cubicBezTo>
                    <a:pt x="5014" y="1816"/>
                    <a:pt x="5095" y="1693"/>
                    <a:pt x="5010" y="1638"/>
                  </a:cubicBezTo>
                  <a:lnTo>
                    <a:pt x="5010" y="1638"/>
                  </a:lnTo>
                  <a:cubicBezTo>
                    <a:pt x="4889" y="1733"/>
                    <a:pt x="4134" y="2366"/>
                    <a:pt x="3885" y="2366"/>
                  </a:cubicBezTo>
                  <a:cubicBezTo>
                    <a:pt x="3846" y="2366"/>
                    <a:pt x="3820" y="2351"/>
                    <a:pt x="3809" y="2316"/>
                  </a:cubicBezTo>
                  <a:cubicBezTo>
                    <a:pt x="3801" y="2257"/>
                    <a:pt x="3809" y="2193"/>
                    <a:pt x="3835" y="2138"/>
                  </a:cubicBezTo>
                  <a:cubicBezTo>
                    <a:pt x="3971" y="1773"/>
                    <a:pt x="4123" y="1417"/>
                    <a:pt x="4293" y="1069"/>
                  </a:cubicBezTo>
                  <a:cubicBezTo>
                    <a:pt x="4399" y="853"/>
                    <a:pt x="4509" y="628"/>
                    <a:pt x="4509" y="391"/>
                  </a:cubicBezTo>
                  <a:cubicBezTo>
                    <a:pt x="4497" y="385"/>
                    <a:pt x="4485" y="382"/>
                    <a:pt x="4473" y="382"/>
                  </a:cubicBezTo>
                  <a:cubicBezTo>
                    <a:pt x="4409" y="382"/>
                    <a:pt x="4356" y="462"/>
                    <a:pt x="4331" y="531"/>
                  </a:cubicBezTo>
                  <a:lnTo>
                    <a:pt x="3869" y="1756"/>
                  </a:lnTo>
                  <a:cubicBezTo>
                    <a:pt x="3835" y="1854"/>
                    <a:pt x="3776" y="1968"/>
                    <a:pt x="3669" y="1968"/>
                  </a:cubicBezTo>
                  <a:cubicBezTo>
                    <a:pt x="3737" y="1655"/>
                    <a:pt x="3805" y="1336"/>
                    <a:pt x="3873" y="1023"/>
                  </a:cubicBezTo>
                  <a:cubicBezTo>
                    <a:pt x="3894" y="934"/>
                    <a:pt x="3890" y="802"/>
                    <a:pt x="3797" y="789"/>
                  </a:cubicBezTo>
                  <a:cubicBezTo>
                    <a:pt x="3695" y="1124"/>
                    <a:pt x="3593" y="1464"/>
                    <a:pt x="3491" y="1799"/>
                  </a:cubicBezTo>
                  <a:lnTo>
                    <a:pt x="3462" y="454"/>
                  </a:lnTo>
                  <a:cubicBezTo>
                    <a:pt x="3457" y="280"/>
                    <a:pt x="3428" y="68"/>
                    <a:pt x="326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
            <p:cNvSpPr/>
            <p:nvPr/>
          </p:nvSpPr>
          <p:spPr>
            <a:xfrm>
              <a:off x="9022760" y="312011"/>
              <a:ext cx="32870" cy="75376"/>
            </a:xfrm>
            <a:custGeom>
              <a:rect b="b" l="l" r="r" t="t"/>
              <a:pathLst>
                <a:path extrusionOk="0" h="837" w="365">
                  <a:moveTo>
                    <a:pt x="182" y="1"/>
                  </a:moveTo>
                  <a:cubicBezTo>
                    <a:pt x="161" y="1"/>
                    <a:pt x="136" y="5"/>
                    <a:pt x="115" y="18"/>
                  </a:cubicBezTo>
                  <a:cubicBezTo>
                    <a:pt x="93" y="22"/>
                    <a:pt x="72" y="35"/>
                    <a:pt x="55" y="52"/>
                  </a:cubicBezTo>
                  <a:cubicBezTo>
                    <a:pt x="38" y="69"/>
                    <a:pt x="26" y="90"/>
                    <a:pt x="17" y="111"/>
                  </a:cubicBezTo>
                  <a:cubicBezTo>
                    <a:pt x="9" y="132"/>
                    <a:pt x="0" y="158"/>
                    <a:pt x="4" y="183"/>
                  </a:cubicBezTo>
                  <a:lnTo>
                    <a:pt x="9" y="230"/>
                  </a:lnTo>
                  <a:cubicBezTo>
                    <a:pt x="17" y="259"/>
                    <a:pt x="34" y="289"/>
                    <a:pt x="55" y="310"/>
                  </a:cubicBezTo>
                  <a:lnTo>
                    <a:pt x="93" y="336"/>
                  </a:lnTo>
                  <a:cubicBezTo>
                    <a:pt x="119" y="353"/>
                    <a:pt x="153" y="361"/>
                    <a:pt x="182" y="361"/>
                  </a:cubicBezTo>
                  <a:cubicBezTo>
                    <a:pt x="187" y="362"/>
                    <a:pt x="192" y="362"/>
                    <a:pt x="196" y="362"/>
                  </a:cubicBezTo>
                  <a:cubicBezTo>
                    <a:pt x="217" y="362"/>
                    <a:pt x="237" y="355"/>
                    <a:pt x="255" y="349"/>
                  </a:cubicBezTo>
                  <a:lnTo>
                    <a:pt x="259" y="344"/>
                  </a:lnTo>
                  <a:lnTo>
                    <a:pt x="259" y="344"/>
                  </a:lnTo>
                  <a:cubicBezTo>
                    <a:pt x="267" y="412"/>
                    <a:pt x="259" y="480"/>
                    <a:pt x="242" y="544"/>
                  </a:cubicBezTo>
                  <a:cubicBezTo>
                    <a:pt x="225" y="590"/>
                    <a:pt x="204" y="637"/>
                    <a:pt x="178" y="675"/>
                  </a:cubicBezTo>
                  <a:cubicBezTo>
                    <a:pt x="144" y="718"/>
                    <a:pt x="110" y="751"/>
                    <a:pt x="72" y="785"/>
                  </a:cubicBezTo>
                  <a:cubicBezTo>
                    <a:pt x="51" y="806"/>
                    <a:pt x="71" y="836"/>
                    <a:pt x="93" y="836"/>
                  </a:cubicBezTo>
                  <a:cubicBezTo>
                    <a:pt x="97" y="836"/>
                    <a:pt x="102" y="835"/>
                    <a:pt x="106" y="832"/>
                  </a:cubicBezTo>
                  <a:cubicBezTo>
                    <a:pt x="208" y="773"/>
                    <a:pt x="276" y="675"/>
                    <a:pt x="305" y="561"/>
                  </a:cubicBezTo>
                  <a:cubicBezTo>
                    <a:pt x="318" y="505"/>
                    <a:pt x="327" y="450"/>
                    <a:pt x="322" y="395"/>
                  </a:cubicBezTo>
                  <a:cubicBezTo>
                    <a:pt x="322" y="366"/>
                    <a:pt x="318" y="336"/>
                    <a:pt x="310" y="310"/>
                  </a:cubicBezTo>
                  <a:cubicBezTo>
                    <a:pt x="327" y="293"/>
                    <a:pt x="344" y="272"/>
                    <a:pt x="348" y="251"/>
                  </a:cubicBezTo>
                  <a:cubicBezTo>
                    <a:pt x="361" y="230"/>
                    <a:pt x="365" y="204"/>
                    <a:pt x="365" y="183"/>
                  </a:cubicBezTo>
                  <a:lnTo>
                    <a:pt x="361" y="132"/>
                  </a:lnTo>
                  <a:cubicBezTo>
                    <a:pt x="352" y="103"/>
                    <a:pt x="335" y="77"/>
                    <a:pt x="314" y="52"/>
                  </a:cubicBezTo>
                  <a:lnTo>
                    <a:pt x="276" y="26"/>
                  </a:lnTo>
                  <a:cubicBezTo>
                    <a:pt x="246" y="9"/>
                    <a:pt x="216" y="1"/>
                    <a:pt x="1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
            <p:cNvSpPr/>
            <p:nvPr/>
          </p:nvSpPr>
          <p:spPr>
            <a:xfrm>
              <a:off x="9060133" y="365954"/>
              <a:ext cx="49350" cy="55204"/>
            </a:xfrm>
            <a:custGeom>
              <a:rect b="b" l="l" r="r" t="t"/>
              <a:pathLst>
                <a:path extrusionOk="0" h="613" w="548">
                  <a:moveTo>
                    <a:pt x="366" y="1"/>
                  </a:moveTo>
                  <a:cubicBezTo>
                    <a:pt x="342" y="1"/>
                    <a:pt x="319" y="6"/>
                    <a:pt x="298" y="17"/>
                  </a:cubicBezTo>
                  <a:cubicBezTo>
                    <a:pt x="234" y="42"/>
                    <a:pt x="192" y="106"/>
                    <a:pt x="187" y="178"/>
                  </a:cubicBezTo>
                  <a:lnTo>
                    <a:pt x="196" y="225"/>
                  </a:lnTo>
                  <a:cubicBezTo>
                    <a:pt x="204" y="254"/>
                    <a:pt x="221" y="284"/>
                    <a:pt x="243" y="305"/>
                  </a:cubicBezTo>
                  <a:lnTo>
                    <a:pt x="276" y="331"/>
                  </a:lnTo>
                  <a:cubicBezTo>
                    <a:pt x="259" y="360"/>
                    <a:pt x="243" y="386"/>
                    <a:pt x="221" y="411"/>
                  </a:cubicBezTo>
                  <a:cubicBezTo>
                    <a:pt x="196" y="441"/>
                    <a:pt x="162" y="471"/>
                    <a:pt x="128" y="488"/>
                  </a:cubicBezTo>
                  <a:cubicBezTo>
                    <a:pt x="111" y="500"/>
                    <a:pt x="94" y="509"/>
                    <a:pt x="73" y="517"/>
                  </a:cubicBezTo>
                  <a:cubicBezTo>
                    <a:pt x="47" y="521"/>
                    <a:pt x="26" y="534"/>
                    <a:pt x="9" y="555"/>
                  </a:cubicBezTo>
                  <a:cubicBezTo>
                    <a:pt x="1" y="572"/>
                    <a:pt x="5" y="594"/>
                    <a:pt x="22" y="602"/>
                  </a:cubicBezTo>
                  <a:cubicBezTo>
                    <a:pt x="31" y="609"/>
                    <a:pt x="41" y="612"/>
                    <a:pt x="53" y="612"/>
                  </a:cubicBezTo>
                  <a:cubicBezTo>
                    <a:pt x="75" y="612"/>
                    <a:pt x="100" y="602"/>
                    <a:pt x="120" y="594"/>
                  </a:cubicBezTo>
                  <a:cubicBezTo>
                    <a:pt x="145" y="581"/>
                    <a:pt x="175" y="568"/>
                    <a:pt x="196" y="551"/>
                  </a:cubicBezTo>
                  <a:cubicBezTo>
                    <a:pt x="247" y="517"/>
                    <a:pt x="289" y="475"/>
                    <a:pt x="323" y="428"/>
                  </a:cubicBezTo>
                  <a:cubicBezTo>
                    <a:pt x="336" y="403"/>
                    <a:pt x="349" y="382"/>
                    <a:pt x="357" y="356"/>
                  </a:cubicBezTo>
                  <a:lnTo>
                    <a:pt x="370" y="356"/>
                  </a:lnTo>
                  <a:lnTo>
                    <a:pt x="416" y="348"/>
                  </a:lnTo>
                  <a:cubicBezTo>
                    <a:pt x="438" y="343"/>
                    <a:pt x="459" y="335"/>
                    <a:pt x="476" y="318"/>
                  </a:cubicBezTo>
                  <a:cubicBezTo>
                    <a:pt x="497" y="305"/>
                    <a:pt x="514" y="288"/>
                    <a:pt x="522" y="267"/>
                  </a:cubicBezTo>
                  <a:cubicBezTo>
                    <a:pt x="531" y="254"/>
                    <a:pt x="539" y="242"/>
                    <a:pt x="539" y="225"/>
                  </a:cubicBezTo>
                  <a:cubicBezTo>
                    <a:pt x="548" y="203"/>
                    <a:pt x="548" y="178"/>
                    <a:pt x="539" y="157"/>
                  </a:cubicBezTo>
                  <a:cubicBezTo>
                    <a:pt x="539" y="148"/>
                    <a:pt x="539" y="140"/>
                    <a:pt x="535" y="131"/>
                  </a:cubicBezTo>
                  <a:cubicBezTo>
                    <a:pt x="535" y="131"/>
                    <a:pt x="535" y="127"/>
                    <a:pt x="535" y="127"/>
                  </a:cubicBezTo>
                  <a:lnTo>
                    <a:pt x="535" y="119"/>
                  </a:lnTo>
                  <a:cubicBezTo>
                    <a:pt x="531" y="110"/>
                    <a:pt x="527" y="97"/>
                    <a:pt x="522" y="89"/>
                  </a:cubicBezTo>
                  <a:cubicBezTo>
                    <a:pt x="514" y="76"/>
                    <a:pt x="501" y="63"/>
                    <a:pt x="493" y="51"/>
                  </a:cubicBezTo>
                  <a:cubicBezTo>
                    <a:pt x="476" y="34"/>
                    <a:pt x="459" y="21"/>
                    <a:pt x="438" y="17"/>
                  </a:cubicBezTo>
                  <a:cubicBezTo>
                    <a:pt x="414" y="6"/>
                    <a:pt x="390" y="1"/>
                    <a:pt x="36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
            <p:cNvSpPr/>
            <p:nvPr/>
          </p:nvSpPr>
          <p:spPr>
            <a:xfrm>
              <a:off x="9040321" y="425659"/>
              <a:ext cx="42416" cy="35031"/>
            </a:xfrm>
            <a:custGeom>
              <a:rect b="b" l="l" r="r" t="t"/>
              <a:pathLst>
                <a:path extrusionOk="0" h="389" w="471">
                  <a:moveTo>
                    <a:pt x="78" y="1"/>
                  </a:moveTo>
                  <a:cubicBezTo>
                    <a:pt x="61" y="1"/>
                    <a:pt x="43" y="3"/>
                    <a:pt x="26" y="7"/>
                  </a:cubicBezTo>
                  <a:cubicBezTo>
                    <a:pt x="0" y="20"/>
                    <a:pt x="9" y="54"/>
                    <a:pt x="34" y="58"/>
                  </a:cubicBezTo>
                  <a:cubicBezTo>
                    <a:pt x="60" y="58"/>
                    <a:pt x="89" y="58"/>
                    <a:pt x="119" y="62"/>
                  </a:cubicBezTo>
                  <a:cubicBezTo>
                    <a:pt x="144" y="66"/>
                    <a:pt x="170" y="79"/>
                    <a:pt x="195" y="92"/>
                  </a:cubicBezTo>
                  <a:cubicBezTo>
                    <a:pt x="233" y="113"/>
                    <a:pt x="263" y="143"/>
                    <a:pt x="289" y="177"/>
                  </a:cubicBezTo>
                  <a:cubicBezTo>
                    <a:pt x="280" y="181"/>
                    <a:pt x="276" y="189"/>
                    <a:pt x="272" y="198"/>
                  </a:cubicBezTo>
                  <a:cubicBezTo>
                    <a:pt x="259" y="206"/>
                    <a:pt x="255" y="219"/>
                    <a:pt x="250" y="236"/>
                  </a:cubicBezTo>
                  <a:lnTo>
                    <a:pt x="250" y="244"/>
                  </a:lnTo>
                  <a:cubicBezTo>
                    <a:pt x="246" y="257"/>
                    <a:pt x="246" y="266"/>
                    <a:pt x="246" y="274"/>
                  </a:cubicBezTo>
                  <a:cubicBezTo>
                    <a:pt x="246" y="295"/>
                    <a:pt x="250" y="317"/>
                    <a:pt x="263" y="334"/>
                  </a:cubicBezTo>
                  <a:cubicBezTo>
                    <a:pt x="267" y="342"/>
                    <a:pt x="272" y="350"/>
                    <a:pt x="280" y="355"/>
                  </a:cubicBezTo>
                  <a:lnTo>
                    <a:pt x="293" y="367"/>
                  </a:lnTo>
                  <a:cubicBezTo>
                    <a:pt x="301" y="376"/>
                    <a:pt x="314" y="380"/>
                    <a:pt x="327" y="384"/>
                  </a:cubicBezTo>
                  <a:cubicBezTo>
                    <a:pt x="340" y="389"/>
                    <a:pt x="348" y="389"/>
                    <a:pt x="356" y="389"/>
                  </a:cubicBezTo>
                  <a:cubicBezTo>
                    <a:pt x="369" y="389"/>
                    <a:pt x="378" y="389"/>
                    <a:pt x="386" y="384"/>
                  </a:cubicBezTo>
                  <a:lnTo>
                    <a:pt x="416" y="376"/>
                  </a:lnTo>
                  <a:cubicBezTo>
                    <a:pt x="420" y="367"/>
                    <a:pt x="429" y="363"/>
                    <a:pt x="437" y="355"/>
                  </a:cubicBezTo>
                  <a:cubicBezTo>
                    <a:pt x="446" y="350"/>
                    <a:pt x="450" y="342"/>
                    <a:pt x="454" y="334"/>
                  </a:cubicBezTo>
                  <a:cubicBezTo>
                    <a:pt x="467" y="317"/>
                    <a:pt x="471" y="295"/>
                    <a:pt x="471" y="274"/>
                  </a:cubicBezTo>
                  <a:lnTo>
                    <a:pt x="463" y="249"/>
                  </a:lnTo>
                  <a:lnTo>
                    <a:pt x="463" y="240"/>
                  </a:lnTo>
                  <a:lnTo>
                    <a:pt x="454" y="215"/>
                  </a:lnTo>
                  <a:cubicBezTo>
                    <a:pt x="446" y="202"/>
                    <a:pt x="437" y="189"/>
                    <a:pt x="424" y="181"/>
                  </a:cubicBezTo>
                  <a:cubicBezTo>
                    <a:pt x="416" y="177"/>
                    <a:pt x="407" y="168"/>
                    <a:pt x="399" y="168"/>
                  </a:cubicBezTo>
                  <a:cubicBezTo>
                    <a:pt x="390" y="162"/>
                    <a:pt x="380" y="158"/>
                    <a:pt x="369" y="158"/>
                  </a:cubicBezTo>
                  <a:cubicBezTo>
                    <a:pt x="365" y="158"/>
                    <a:pt x="361" y="158"/>
                    <a:pt x="356" y="160"/>
                  </a:cubicBezTo>
                  <a:lnTo>
                    <a:pt x="340" y="160"/>
                  </a:lnTo>
                  <a:cubicBezTo>
                    <a:pt x="327" y="138"/>
                    <a:pt x="314" y="121"/>
                    <a:pt x="301" y="104"/>
                  </a:cubicBezTo>
                  <a:cubicBezTo>
                    <a:pt x="255" y="54"/>
                    <a:pt x="195" y="20"/>
                    <a:pt x="127" y="7"/>
                  </a:cubicBezTo>
                  <a:cubicBezTo>
                    <a:pt x="113" y="3"/>
                    <a:pt x="96" y="1"/>
                    <a:pt x="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
            <p:cNvSpPr/>
            <p:nvPr/>
          </p:nvSpPr>
          <p:spPr>
            <a:xfrm>
              <a:off x="8987549" y="377841"/>
              <a:ext cx="29088" cy="39354"/>
            </a:xfrm>
            <a:custGeom>
              <a:rect b="b" l="l" r="r" t="t"/>
              <a:pathLst>
                <a:path extrusionOk="0" h="437" w="323">
                  <a:moveTo>
                    <a:pt x="96" y="0"/>
                  </a:moveTo>
                  <a:cubicBezTo>
                    <a:pt x="90" y="0"/>
                    <a:pt x="84" y="1"/>
                    <a:pt x="77" y="4"/>
                  </a:cubicBezTo>
                  <a:cubicBezTo>
                    <a:pt x="75" y="2"/>
                    <a:pt x="73" y="2"/>
                    <a:pt x="71" y="2"/>
                  </a:cubicBezTo>
                  <a:cubicBezTo>
                    <a:pt x="66" y="2"/>
                    <a:pt x="62" y="5"/>
                    <a:pt x="56" y="8"/>
                  </a:cubicBezTo>
                  <a:cubicBezTo>
                    <a:pt x="43" y="12"/>
                    <a:pt x="35" y="16"/>
                    <a:pt x="26" y="25"/>
                  </a:cubicBezTo>
                  <a:lnTo>
                    <a:pt x="14" y="46"/>
                  </a:lnTo>
                  <a:cubicBezTo>
                    <a:pt x="5" y="59"/>
                    <a:pt x="1" y="71"/>
                    <a:pt x="1" y="88"/>
                  </a:cubicBezTo>
                  <a:cubicBezTo>
                    <a:pt x="1" y="97"/>
                    <a:pt x="1" y="105"/>
                    <a:pt x="5" y="114"/>
                  </a:cubicBezTo>
                  <a:cubicBezTo>
                    <a:pt x="7" y="117"/>
                    <a:pt x="7" y="118"/>
                    <a:pt x="7" y="118"/>
                  </a:cubicBezTo>
                  <a:cubicBezTo>
                    <a:pt x="7" y="118"/>
                    <a:pt x="6" y="117"/>
                    <a:pt x="6" y="117"/>
                  </a:cubicBezTo>
                  <a:cubicBezTo>
                    <a:pt x="5" y="117"/>
                    <a:pt x="5" y="117"/>
                    <a:pt x="5" y="118"/>
                  </a:cubicBezTo>
                  <a:cubicBezTo>
                    <a:pt x="5" y="122"/>
                    <a:pt x="9" y="131"/>
                    <a:pt x="14" y="139"/>
                  </a:cubicBezTo>
                  <a:cubicBezTo>
                    <a:pt x="14" y="143"/>
                    <a:pt x="18" y="148"/>
                    <a:pt x="18" y="156"/>
                  </a:cubicBezTo>
                  <a:lnTo>
                    <a:pt x="22" y="165"/>
                  </a:lnTo>
                  <a:lnTo>
                    <a:pt x="31" y="182"/>
                  </a:lnTo>
                  <a:lnTo>
                    <a:pt x="48" y="203"/>
                  </a:lnTo>
                  <a:lnTo>
                    <a:pt x="69" y="220"/>
                  </a:lnTo>
                  <a:lnTo>
                    <a:pt x="73" y="224"/>
                  </a:lnTo>
                  <a:lnTo>
                    <a:pt x="81" y="224"/>
                  </a:lnTo>
                  <a:lnTo>
                    <a:pt x="111" y="237"/>
                  </a:lnTo>
                  <a:lnTo>
                    <a:pt x="120" y="237"/>
                  </a:lnTo>
                  <a:cubicBezTo>
                    <a:pt x="124" y="271"/>
                    <a:pt x="137" y="300"/>
                    <a:pt x="154" y="326"/>
                  </a:cubicBezTo>
                  <a:cubicBezTo>
                    <a:pt x="166" y="351"/>
                    <a:pt x="183" y="373"/>
                    <a:pt x="204" y="394"/>
                  </a:cubicBezTo>
                  <a:cubicBezTo>
                    <a:pt x="217" y="402"/>
                    <a:pt x="226" y="411"/>
                    <a:pt x="238" y="419"/>
                  </a:cubicBezTo>
                  <a:cubicBezTo>
                    <a:pt x="255" y="428"/>
                    <a:pt x="272" y="436"/>
                    <a:pt x="285" y="436"/>
                  </a:cubicBezTo>
                  <a:cubicBezTo>
                    <a:pt x="287" y="436"/>
                    <a:pt x="289" y="437"/>
                    <a:pt x="291" y="437"/>
                  </a:cubicBezTo>
                  <a:cubicBezTo>
                    <a:pt x="316" y="437"/>
                    <a:pt x="322" y="410"/>
                    <a:pt x="306" y="398"/>
                  </a:cubicBezTo>
                  <a:cubicBezTo>
                    <a:pt x="289" y="381"/>
                    <a:pt x="268" y="368"/>
                    <a:pt x="251" y="351"/>
                  </a:cubicBezTo>
                  <a:cubicBezTo>
                    <a:pt x="234" y="339"/>
                    <a:pt x="217" y="322"/>
                    <a:pt x="204" y="300"/>
                  </a:cubicBezTo>
                  <a:cubicBezTo>
                    <a:pt x="192" y="279"/>
                    <a:pt x="183" y="262"/>
                    <a:pt x="175" y="241"/>
                  </a:cubicBezTo>
                  <a:lnTo>
                    <a:pt x="179" y="241"/>
                  </a:lnTo>
                  <a:lnTo>
                    <a:pt x="204" y="228"/>
                  </a:lnTo>
                  <a:lnTo>
                    <a:pt x="230" y="211"/>
                  </a:lnTo>
                  <a:lnTo>
                    <a:pt x="247" y="186"/>
                  </a:lnTo>
                  <a:lnTo>
                    <a:pt x="260" y="160"/>
                  </a:lnTo>
                  <a:cubicBezTo>
                    <a:pt x="264" y="143"/>
                    <a:pt x="264" y="127"/>
                    <a:pt x="260" y="114"/>
                  </a:cubicBezTo>
                  <a:cubicBezTo>
                    <a:pt x="260" y="101"/>
                    <a:pt x="255" y="93"/>
                    <a:pt x="251" y="84"/>
                  </a:cubicBezTo>
                  <a:cubicBezTo>
                    <a:pt x="247" y="71"/>
                    <a:pt x="243" y="63"/>
                    <a:pt x="234" y="59"/>
                  </a:cubicBezTo>
                  <a:cubicBezTo>
                    <a:pt x="230" y="50"/>
                    <a:pt x="226" y="42"/>
                    <a:pt x="217" y="37"/>
                  </a:cubicBezTo>
                  <a:cubicBezTo>
                    <a:pt x="200" y="25"/>
                    <a:pt x="183" y="16"/>
                    <a:pt x="162" y="12"/>
                  </a:cubicBezTo>
                  <a:lnTo>
                    <a:pt x="132" y="12"/>
                  </a:lnTo>
                  <a:lnTo>
                    <a:pt x="115" y="4"/>
                  </a:lnTo>
                  <a:cubicBezTo>
                    <a:pt x="109" y="1"/>
                    <a:pt x="103" y="0"/>
                    <a:pt x="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
            <p:cNvSpPr/>
            <p:nvPr/>
          </p:nvSpPr>
          <p:spPr>
            <a:xfrm>
              <a:off x="8928744" y="354156"/>
              <a:ext cx="61237" cy="62858"/>
            </a:xfrm>
            <a:custGeom>
              <a:rect b="b" l="l" r="r" t="t"/>
              <a:pathLst>
                <a:path extrusionOk="0" h="698" w="680">
                  <a:moveTo>
                    <a:pt x="186" y="0"/>
                  </a:moveTo>
                  <a:cubicBezTo>
                    <a:pt x="153" y="0"/>
                    <a:pt x="121" y="9"/>
                    <a:pt x="90" y="25"/>
                  </a:cubicBezTo>
                  <a:cubicBezTo>
                    <a:pt x="64" y="42"/>
                    <a:pt x="43" y="63"/>
                    <a:pt x="30" y="88"/>
                  </a:cubicBezTo>
                  <a:cubicBezTo>
                    <a:pt x="22" y="101"/>
                    <a:pt x="13" y="118"/>
                    <a:pt x="9" y="135"/>
                  </a:cubicBezTo>
                  <a:cubicBezTo>
                    <a:pt x="5" y="152"/>
                    <a:pt x="1" y="169"/>
                    <a:pt x="1" y="186"/>
                  </a:cubicBezTo>
                  <a:lnTo>
                    <a:pt x="9" y="233"/>
                  </a:lnTo>
                  <a:cubicBezTo>
                    <a:pt x="18" y="262"/>
                    <a:pt x="35" y="292"/>
                    <a:pt x="56" y="313"/>
                  </a:cubicBezTo>
                  <a:lnTo>
                    <a:pt x="60" y="322"/>
                  </a:lnTo>
                  <a:lnTo>
                    <a:pt x="98" y="347"/>
                  </a:lnTo>
                  <a:cubicBezTo>
                    <a:pt x="119" y="360"/>
                    <a:pt x="141" y="368"/>
                    <a:pt x="166" y="368"/>
                  </a:cubicBezTo>
                  <a:cubicBezTo>
                    <a:pt x="172" y="370"/>
                    <a:pt x="180" y="371"/>
                    <a:pt x="188" y="371"/>
                  </a:cubicBezTo>
                  <a:cubicBezTo>
                    <a:pt x="196" y="371"/>
                    <a:pt x="204" y="370"/>
                    <a:pt x="213" y="368"/>
                  </a:cubicBezTo>
                  <a:lnTo>
                    <a:pt x="226" y="368"/>
                  </a:lnTo>
                  <a:cubicBezTo>
                    <a:pt x="230" y="377"/>
                    <a:pt x="234" y="385"/>
                    <a:pt x="234" y="390"/>
                  </a:cubicBezTo>
                  <a:cubicBezTo>
                    <a:pt x="264" y="445"/>
                    <a:pt x="298" y="491"/>
                    <a:pt x="340" y="534"/>
                  </a:cubicBezTo>
                  <a:cubicBezTo>
                    <a:pt x="382" y="576"/>
                    <a:pt x="429" y="610"/>
                    <a:pt x="484" y="640"/>
                  </a:cubicBezTo>
                  <a:cubicBezTo>
                    <a:pt x="505" y="652"/>
                    <a:pt x="531" y="665"/>
                    <a:pt x="561" y="678"/>
                  </a:cubicBezTo>
                  <a:cubicBezTo>
                    <a:pt x="579" y="691"/>
                    <a:pt x="601" y="698"/>
                    <a:pt x="623" y="698"/>
                  </a:cubicBezTo>
                  <a:cubicBezTo>
                    <a:pt x="636" y="698"/>
                    <a:pt x="650" y="695"/>
                    <a:pt x="662" y="691"/>
                  </a:cubicBezTo>
                  <a:cubicBezTo>
                    <a:pt x="675" y="682"/>
                    <a:pt x="679" y="661"/>
                    <a:pt x="671" y="648"/>
                  </a:cubicBezTo>
                  <a:cubicBezTo>
                    <a:pt x="654" y="623"/>
                    <a:pt x="628" y="606"/>
                    <a:pt x="599" y="597"/>
                  </a:cubicBezTo>
                  <a:cubicBezTo>
                    <a:pt x="573" y="589"/>
                    <a:pt x="552" y="576"/>
                    <a:pt x="531" y="563"/>
                  </a:cubicBezTo>
                  <a:cubicBezTo>
                    <a:pt x="484" y="538"/>
                    <a:pt x="442" y="504"/>
                    <a:pt x="404" y="466"/>
                  </a:cubicBezTo>
                  <a:cubicBezTo>
                    <a:pt x="370" y="432"/>
                    <a:pt x="336" y="390"/>
                    <a:pt x="306" y="347"/>
                  </a:cubicBezTo>
                  <a:lnTo>
                    <a:pt x="298" y="334"/>
                  </a:lnTo>
                  <a:lnTo>
                    <a:pt x="315" y="322"/>
                  </a:lnTo>
                  <a:lnTo>
                    <a:pt x="340" y="288"/>
                  </a:lnTo>
                  <a:cubicBezTo>
                    <a:pt x="353" y="267"/>
                    <a:pt x="361" y="241"/>
                    <a:pt x="361" y="220"/>
                  </a:cubicBezTo>
                  <a:cubicBezTo>
                    <a:pt x="370" y="194"/>
                    <a:pt x="365" y="169"/>
                    <a:pt x="361" y="148"/>
                  </a:cubicBezTo>
                  <a:lnTo>
                    <a:pt x="361" y="139"/>
                  </a:lnTo>
                  <a:cubicBezTo>
                    <a:pt x="353" y="122"/>
                    <a:pt x="349" y="110"/>
                    <a:pt x="340" y="93"/>
                  </a:cubicBezTo>
                  <a:cubicBezTo>
                    <a:pt x="332" y="71"/>
                    <a:pt x="315" y="54"/>
                    <a:pt x="293" y="42"/>
                  </a:cubicBezTo>
                  <a:cubicBezTo>
                    <a:pt x="285" y="33"/>
                    <a:pt x="272" y="25"/>
                    <a:pt x="259" y="21"/>
                  </a:cubicBezTo>
                  <a:cubicBezTo>
                    <a:pt x="247" y="12"/>
                    <a:pt x="234" y="8"/>
                    <a:pt x="221" y="4"/>
                  </a:cubicBezTo>
                  <a:cubicBezTo>
                    <a:pt x="209" y="1"/>
                    <a:pt x="197" y="0"/>
                    <a:pt x="18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
            <p:cNvSpPr/>
            <p:nvPr/>
          </p:nvSpPr>
          <p:spPr>
            <a:xfrm>
              <a:off x="8922620" y="417825"/>
              <a:ext cx="68082" cy="62318"/>
            </a:xfrm>
            <a:custGeom>
              <a:rect b="b" l="l" r="r" t="t"/>
              <a:pathLst>
                <a:path extrusionOk="0" h="692" w="756">
                  <a:moveTo>
                    <a:pt x="705" y="1"/>
                  </a:moveTo>
                  <a:cubicBezTo>
                    <a:pt x="671" y="1"/>
                    <a:pt x="637" y="13"/>
                    <a:pt x="607" y="30"/>
                  </a:cubicBezTo>
                  <a:cubicBezTo>
                    <a:pt x="582" y="43"/>
                    <a:pt x="556" y="60"/>
                    <a:pt x="531" y="73"/>
                  </a:cubicBezTo>
                  <a:cubicBezTo>
                    <a:pt x="480" y="111"/>
                    <a:pt x="433" y="153"/>
                    <a:pt x="391" y="200"/>
                  </a:cubicBezTo>
                  <a:cubicBezTo>
                    <a:pt x="349" y="247"/>
                    <a:pt x="315" y="302"/>
                    <a:pt x="289" y="357"/>
                  </a:cubicBezTo>
                  <a:lnTo>
                    <a:pt x="289" y="361"/>
                  </a:lnTo>
                  <a:lnTo>
                    <a:pt x="281" y="353"/>
                  </a:lnTo>
                  <a:cubicBezTo>
                    <a:pt x="264" y="344"/>
                    <a:pt x="251" y="340"/>
                    <a:pt x="234" y="336"/>
                  </a:cubicBezTo>
                  <a:lnTo>
                    <a:pt x="187" y="327"/>
                  </a:lnTo>
                  <a:cubicBezTo>
                    <a:pt x="162" y="327"/>
                    <a:pt x="137" y="331"/>
                    <a:pt x="115" y="344"/>
                  </a:cubicBezTo>
                  <a:cubicBezTo>
                    <a:pt x="98" y="348"/>
                    <a:pt x="86" y="357"/>
                    <a:pt x="77" y="365"/>
                  </a:cubicBezTo>
                  <a:cubicBezTo>
                    <a:pt x="56" y="378"/>
                    <a:pt x="39" y="399"/>
                    <a:pt x="31" y="421"/>
                  </a:cubicBezTo>
                  <a:cubicBezTo>
                    <a:pt x="22" y="433"/>
                    <a:pt x="18" y="450"/>
                    <a:pt x="9" y="463"/>
                  </a:cubicBezTo>
                  <a:lnTo>
                    <a:pt x="5" y="510"/>
                  </a:lnTo>
                  <a:cubicBezTo>
                    <a:pt x="1" y="535"/>
                    <a:pt x="9" y="560"/>
                    <a:pt x="18" y="582"/>
                  </a:cubicBezTo>
                  <a:cubicBezTo>
                    <a:pt x="26" y="603"/>
                    <a:pt x="39" y="624"/>
                    <a:pt x="56" y="641"/>
                  </a:cubicBezTo>
                  <a:lnTo>
                    <a:pt x="94" y="667"/>
                  </a:lnTo>
                  <a:cubicBezTo>
                    <a:pt x="115" y="683"/>
                    <a:pt x="137" y="688"/>
                    <a:pt x="162" y="692"/>
                  </a:cubicBezTo>
                  <a:lnTo>
                    <a:pt x="192" y="692"/>
                  </a:lnTo>
                  <a:cubicBezTo>
                    <a:pt x="200" y="692"/>
                    <a:pt x="209" y="688"/>
                    <a:pt x="221" y="688"/>
                  </a:cubicBezTo>
                  <a:cubicBezTo>
                    <a:pt x="230" y="688"/>
                    <a:pt x="243" y="683"/>
                    <a:pt x="251" y="679"/>
                  </a:cubicBezTo>
                  <a:lnTo>
                    <a:pt x="294" y="662"/>
                  </a:lnTo>
                  <a:cubicBezTo>
                    <a:pt x="315" y="654"/>
                    <a:pt x="332" y="637"/>
                    <a:pt x="340" y="620"/>
                  </a:cubicBezTo>
                  <a:cubicBezTo>
                    <a:pt x="353" y="607"/>
                    <a:pt x="361" y="594"/>
                    <a:pt x="366" y="577"/>
                  </a:cubicBezTo>
                  <a:cubicBezTo>
                    <a:pt x="374" y="560"/>
                    <a:pt x="383" y="535"/>
                    <a:pt x="378" y="514"/>
                  </a:cubicBezTo>
                  <a:lnTo>
                    <a:pt x="374" y="467"/>
                  </a:lnTo>
                  <a:lnTo>
                    <a:pt x="357" y="425"/>
                  </a:lnTo>
                  <a:lnTo>
                    <a:pt x="353" y="421"/>
                  </a:lnTo>
                  <a:cubicBezTo>
                    <a:pt x="357" y="412"/>
                    <a:pt x="361" y="404"/>
                    <a:pt x="366" y="395"/>
                  </a:cubicBezTo>
                  <a:cubicBezTo>
                    <a:pt x="391" y="344"/>
                    <a:pt x="425" y="298"/>
                    <a:pt x="459" y="255"/>
                  </a:cubicBezTo>
                  <a:cubicBezTo>
                    <a:pt x="497" y="217"/>
                    <a:pt x="540" y="179"/>
                    <a:pt x="582" y="149"/>
                  </a:cubicBezTo>
                  <a:cubicBezTo>
                    <a:pt x="607" y="136"/>
                    <a:pt x="629" y="124"/>
                    <a:pt x="654" y="111"/>
                  </a:cubicBezTo>
                  <a:cubicBezTo>
                    <a:pt x="684" y="98"/>
                    <a:pt x="709" y="85"/>
                    <a:pt x="735" y="68"/>
                  </a:cubicBezTo>
                  <a:cubicBezTo>
                    <a:pt x="756" y="43"/>
                    <a:pt x="735" y="1"/>
                    <a:pt x="70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
            <p:cNvSpPr/>
            <p:nvPr/>
          </p:nvSpPr>
          <p:spPr>
            <a:xfrm>
              <a:off x="8971520" y="314713"/>
              <a:ext cx="54393" cy="83391"/>
            </a:xfrm>
            <a:custGeom>
              <a:rect b="b" l="l" r="r" t="t"/>
              <a:pathLst>
                <a:path extrusionOk="0" h="926" w="604">
                  <a:moveTo>
                    <a:pt x="578" y="911"/>
                  </a:moveTo>
                  <a:cubicBezTo>
                    <a:pt x="577" y="913"/>
                    <a:pt x="576" y="913"/>
                    <a:pt x="576" y="913"/>
                  </a:cubicBezTo>
                  <a:cubicBezTo>
                    <a:pt x="576" y="913"/>
                    <a:pt x="576" y="912"/>
                    <a:pt x="578" y="911"/>
                  </a:cubicBezTo>
                  <a:close/>
                  <a:moveTo>
                    <a:pt x="166" y="0"/>
                  </a:moveTo>
                  <a:cubicBezTo>
                    <a:pt x="145" y="0"/>
                    <a:pt x="124" y="5"/>
                    <a:pt x="103" y="13"/>
                  </a:cubicBezTo>
                  <a:cubicBezTo>
                    <a:pt x="81" y="17"/>
                    <a:pt x="64" y="30"/>
                    <a:pt x="52" y="47"/>
                  </a:cubicBezTo>
                  <a:cubicBezTo>
                    <a:pt x="35" y="60"/>
                    <a:pt x="22" y="77"/>
                    <a:pt x="18" y="98"/>
                  </a:cubicBezTo>
                  <a:cubicBezTo>
                    <a:pt x="5" y="119"/>
                    <a:pt x="1" y="140"/>
                    <a:pt x="5" y="162"/>
                  </a:cubicBezTo>
                  <a:cubicBezTo>
                    <a:pt x="5" y="174"/>
                    <a:pt x="5" y="187"/>
                    <a:pt x="9" y="204"/>
                  </a:cubicBezTo>
                  <a:cubicBezTo>
                    <a:pt x="18" y="229"/>
                    <a:pt x="30" y="255"/>
                    <a:pt x="52" y="272"/>
                  </a:cubicBezTo>
                  <a:lnTo>
                    <a:pt x="81" y="297"/>
                  </a:lnTo>
                  <a:cubicBezTo>
                    <a:pt x="107" y="310"/>
                    <a:pt x="132" y="319"/>
                    <a:pt x="162" y="319"/>
                  </a:cubicBezTo>
                  <a:cubicBezTo>
                    <a:pt x="183" y="319"/>
                    <a:pt x="204" y="314"/>
                    <a:pt x="221" y="306"/>
                  </a:cubicBezTo>
                  <a:lnTo>
                    <a:pt x="226" y="306"/>
                  </a:lnTo>
                  <a:cubicBezTo>
                    <a:pt x="268" y="331"/>
                    <a:pt x="302" y="361"/>
                    <a:pt x="332" y="391"/>
                  </a:cubicBezTo>
                  <a:cubicBezTo>
                    <a:pt x="378" y="437"/>
                    <a:pt x="416" y="488"/>
                    <a:pt x="442" y="548"/>
                  </a:cubicBezTo>
                  <a:cubicBezTo>
                    <a:pt x="472" y="603"/>
                    <a:pt x="493" y="658"/>
                    <a:pt x="505" y="721"/>
                  </a:cubicBezTo>
                  <a:cubicBezTo>
                    <a:pt x="510" y="751"/>
                    <a:pt x="514" y="781"/>
                    <a:pt x="514" y="811"/>
                  </a:cubicBezTo>
                  <a:lnTo>
                    <a:pt x="514" y="857"/>
                  </a:lnTo>
                  <a:cubicBezTo>
                    <a:pt x="514" y="866"/>
                    <a:pt x="514" y="878"/>
                    <a:pt x="514" y="887"/>
                  </a:cubicBezTo>
                  <a:cubicBezTo>
                    <a:pt x="514" y="890"/>
                    <a:pt x="519" y="907"/>
                    <a:pt x="522" y="907"/>
                  </a:cubicBezTo>
                  <a:cubicBezTo>
                    <a:pt x="522" y="907"/>
                    <a:pt x="522" y="906"/>
                    <a:pt x="522" y="904"/>
                  </a:cubicBezTo>
                  <a:cubicBezTo>
                    <a:pt x="527" y="918"/>
                    <a:pt x="539" y="925"/>
                    <a:pt x="552" y="925"/>
                  </a:cubicBezTo>
                  <a:cubicBezTo>
                    <a:pt x="562" y="925"/>
                    <a:pt x="572" y="920"/>
                    <a:pt x="580" y="910"/>
                  </a:cubicBezTo>
                  <a:lnTo>
                    <a:pt x="580" y="910"/>
                  </a:lnTo>
                  <a:cubicBezTo>
                    <a:pt x="582" y="910"/>
                    <a:pt x="584" y="909"/>
                    <a:pt x="586" y="908"/>
                  </a:cubicBezTo>
                  <a:lnTo>
                    <a:pt x="590" y="895"/>
                  </a:lnTo>
                  <a:cubicBezTo>
                    <a:pt x="599" y="887"/>
                    <a:pt x="599" y="878"/>
                    <a:pt x="599" y="866"/>
                  </a:cubicBezTo>
                  <a:cubicBezTo>
                    <a:pt x="603" y="849"/>
                    <a:pt x="603" y="832"/>
                    <a:pt x="603" y="815"/>
                  </a:cubicBezTo>
                  <a:cubicBezTo>
                    <a:pt x="603" y="777"/>
                    <a:pt x="603" y="743"/>
                    <a:pt x="599" y="705"/>
                  </a:cubicBezTo>
                  <a:cubicBezTo>
                    <a:pt x="586" y="637"/>
                    <a:pt x="561" y="565"/>
                    <a:pt x="527" y="501"/>
                  </a:cubicBezTo>
                  <a:cubicBezTo>
                    <a:pt x="467" y="403"/>
                    <a:pt x="387" y="319"/>
                    <a:pt x="285" y="259"/>
                  </a:cubicBezTo>
                  <a:cubicBezTo>
                    <a:pt x="298" y="246"/>
                    <a:pt x="306" y="234"/>
                    <a:pt x="310" y="221"/>
                  </a:cubicBezTo>
                  <a:cubicBezTo>
                    <a:pt x="319" y="200"/>
                    <a:pt x="323" y="179"/>
                    <a:pt x="323" y="157"/>
                  </a:cubicBezTo>
                  <a:cubicBezTo>
                    <a:pt x="323" y="145"/>
                    <a:pt x="319" y="132"/>
                    <a:pt x="319" y="115"/>
                  </a:cubicBezTo>
                  <a:cubicBezTo>
                    <a:pt x="310" y="90"/>
                    <a:pt x="298" y="64"/>
                    <a:pt x="276" y="47"/>
                  </a:cubicBezTo>
                  <a:lnTo>
                    <a:pt x="243" y="22"/>
                  </a:lnTo>
                  <a:cubicBezTo>
                    <a:pt x="221" y="9"/>
                    <a:pt x="192" y="0"/>
                    <a:pt x="16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
            <p:cNvSpPr/>
            <p:nvPr/>
          </p:nvSpPr>
          <p:spPr>
            <a:xfrm>
              <a:off x="8986018" y="387296"/>
              <a:ext cx="77627" cy="118873"/>
            </a:xfrm>
            <a:custGeom>
              <a:rect b="b" l="l" r="r" t="t"/>
              <a:pathLst>
                <a:path extrusionOk="0" h="1320" w="862">
                  <a:moveTo>
                    <a:pt x="671" y="0"/>
                  </a:moveTo>
                  <a:lnTo>
                    <a:pt x="624" y="9"/>
                  </a:lnTo>
                  <a:lnTo>
                    <a:pt x="582" y="26"/>
                  </a:lnTo>
                  <a:cubicBezTo>
                    <a:pt x="561" y="38"/>
                    <a:pt x="544" y="55"/>
                    <a:pt x="531" y="72"/>
                  </a:cubicBezTo>
                  <a:cubicBezTo>
                    <a:pt x="514" y="89"/>
                    <a:pt x="501" y="111"/>
                    <a:pt x="497" y="136"/>
                  </a:cubicBezTo>
                  <a:lnTo>
                    <a:pt x="497" y="140"/>
                  </a:lnTo>
                  <a:lnTo>
                    <a:pt x="497" y="145"/>
                  </a:lnTo>
                  <a:cubicBezTo>
                    <a:pt x="493" y="157"/>
                    <a:pt x="489" y="174"/>
                    <a:pt x="493" y="191"/>
                  </a:cubicBezTo>
                  <a:cubicBezTo>
                    <a:pt x="493" y="238"/>
                    <a:pt x="514" y="284"/>
                    <a:pt x="544" y="323"/>
                  </a:cubicBezTo>
                  <a:cubicBezTo>
                    <a:pt x="548" y="327"/>
                    <a:pt x="557" y="327"/>
                    <a:pt x="561" y="331"/>
                  </a:cubicBezTo>
                  <a:cubicBezTo>
                    <a:pt x="544" y="348"/>
                    <a:pt x="527" y="361"/>
                    <a:pt x="506" y="369"/>
                  </a:cubicBezTo>
                  <a:cubicBezTo>
                    <a:pt x="489" y="378"/>
                    <a:pt x="467" y="386"/>
                    <a:pt x="446" y="391"/>
                  </a:cubicBezTo>
                  <a:lnTo>
                    <a:pt x="374" y="391"/>
                  </a:lnTo>
                  <a:cubicBezTo>
                    <a:pt x="357" y="391"/>
                    <a:pt x="344" y="403"/>
                    <a:pt x="340" y="420"/>
                  </a:cubicBezTo>
                  <a:cubicBezTo>
                    <a:pt x="340" y="437"/>
                    <a:pt x="349" y="454"/>
                    <a:pt x="366" y="458"/>
                  </a:cubicBezTo>
                  <a:cubicBezTo>
                    <a:pt x="381" y="460"/>
                    <a:pt x="396" y="462"/>
                    <a:pt x="412" y="462"/>
                  </a:cubicBezTo>
                  <a:cubicBezTo>
                    <a:pt x="428" y="462"/>
                    <a:pt x="444" y="460"/>
                    <a:pt x="459" y="458"/>
                  </a:cubicBezTo>
                  <a:lnTo>
                    <a:pt x="467" y="458"/>
                  </a:lnTo>
                  <a:cubicBezTo>
                    <a:pt x="463" y="467"/>
                    <a:pt x="463" y="475"/>
                    <a:pt x="467" y="484"/>
                  </a:cubicBezTo>
                  <a:cubicBezTo>
                    <a:pt x="472" y="492"/>
                    <a:pt x="476" y="501"/>
                    <a:pt x="484" y="509"/>
                  </a:cubicBezTo>
                  <a:cubicBezTo>
                    <a:pt x="480" y="514"/>
                    <a:pt x="476" y="514"/>
                    <a:pt x="476" y="518"/>
                  </a:cubicBezTo>
                  <a:cubicBezTo>
                    <a:pt x="472" y="522"/>
                    <a:pt x="467" y="530"/>
                    <a:pt x="467" y="535"/>
                  </a:cubicBezTo>
                  <a:cubicBezTo>
                    <a:pt x="468" y="534"/>
                    <a:pt x="469" y="534"/>
                    <a:pt x="469" y="534"/>
                  </a:cubicBezTo>
                  <a:lnTo>
                    <a:pt x="469" y="534"/>
                  </a:lnTo>
                  <a:cubicBezTo>
                    <a:pt x="470" y="534"/>
                    <a:pt x="467" y="540"/>
                    <a:pt x="467" y="543"/>
                  </a:cubicBezTo>
                  <a:cubicBezTo>
                    <a:pt x="467" y="543"/>
                    <a:pt x="467" y="547"/>
                    <a:pt x="463" y="547"/>
                  </a:cubicBezTo>
                  <a:cubicBezTo>
                    <a:pt x="463" y="552"/>
                    <a:pt x="463" y="552"/>
                    <a:pt x="463" y="556"/>
                  </a:cubicBezTo>
                  <a:cubicBezTo>
                    <a:pt x="463" y="560"/>
                    <a:pt x="459" y="564"/>
                    <a:pt x="459" y="569"/>
                  </a:cubicBezTo>
                  <a:lnTo>
                    <a:pt x="451" y="581"/>
                  </a:lnTo>
                  <a:cubicBezTo>
                    <a:pt x="451" y="581"/>
                    <a:pt x="446" y="586"/>
                    <a:pt x="446" y="586"/>
                  </a:cubicBezTo>
                  <a:cubicBezTo>
                    <a:pt x="442" y="594"/>
                    <a:pt x="434" y="598"/>
                    <a:pt x="425" y="607"/>
                  </a:cubicBezTo>
                  <a:lnTo>
                    <a:pt x="421" y="611"/>
                  </a:lnTo>
                  <a:lnTo>
                    <a:pt x="417" y="611"/>
                  </a:lnTo>
                  <a:lnTo>
                    <a:pt x="408" y="620"/>
                  </a:lnTo>
                  <a:cubicBezTo>
                    <a:pt x="400" y="624"/>
                    <a:pt x="391" y="628"/>
                    <a:pt x="383" y="632"/>
                  </a:cubicBezTo>
                  <a:lnTo>
                    <a:pt x="370" y="632"/>
                  </a:lnTo>
                  <a:cubicBezTo>
                    <a:pt x="370" y="615"/>
                    <a:pt x="366" y="598"/>
                    <a:pt x="366" y="586"/>
                  </a:cubicBezTo>
                  <a:cubicBezTo>
                    <a:pt x="357" y="556"/>
                    <a:pt x="340" y="530"/>
                    <a:pt x="319" y="509"/>
                  </a:cubicBezTo>
                  <a:cubicBezTo>
                    <a:pt x="315" y="505"/>
                    <a:pt x="311" y="501"/>
                    <a:pt x="306" y="501"/>
                  </a:cubicBezTo>
                  <a:cubicBezTo>
                    <a:pt x="298" y="492"/>
                    <a:pt x="294" y="488"/>
                    <a:pt x="285" y="480"/>
                  </a:cubicBezTo>
                  <a:lnTo>
                    <a:pt x="281" y="480"/>
                  </a:lnTo>
                  <a:cubicBezTo>
                    <a:pt x="272" y="475"/>
                    <a:pt x="264" y="471"/>
                    <a:pt x="255" y="471"/>
                  </a:cubicBezTo>
                  <a:cubicBezTo>
                    <a:pt x="243" y="463"/>
                    <a:pt x="226" y="458"/>
                    <a:pt x="209" y="458"/>
                  </a:cubicBezTo>
                  <a:cubicBezTo>
                    <a:pt x="201" y="455"/>
                    <a:pt x="192" y="454"/>
                    <a:pt x="183" y="454"/>
                  </a:cubicBezTo>
                  <a:cubicBezTo>
                    <a:pt x="168" y="454"/>
                    <a:pt x="152" y="457"/>
                    <a:pt x="137" y="463"/>
                  </a:cubicBezTo>
                  <a:cubicBezTo>
                    <a:pt x="94" y="475"/>
                    <a:pt x="52" y="505"/>
                    <a:pt x="26" y="543"/>
                  </a:cubicBezTo>
                  <a:cubicBezTo>
                    <a:pt x="14" y="564"/>
                    <a:pt x="9" y="590"/>
                    <a:pt x="5" y="611"/>
                  </a:cubicBezTo>
                  <a:cubicBezTo>
                    <a:pt x="1" y="637"/>
                    <a:pt x="1" y="662"/>
                    <a:pt x="9" y="687"/>
                  </a:cubicBezTo>
                  <a:cubicBezTo>
                    <a:pt x="18" y="700"/>
                    <a:pt x="22" y="713"/>
                    <a:pt x="26" y="730"/>
                  </a:cubicBezTo>
                  <a:cubicBezTo>
                    <a:pt x="43" y="755"/>
                    <a:pt x="65" y="776"/>
                    <a:pt x="94" y="793"/>
                  </a:cubicBezTo>
                  <a:lnTo>
                    <a:pt x="137" y="815"/>
                  </a:lnTo>
                  <a:cubicBezTo>
                    <a:pt x="154" y="819"/>
                    <a:pt x="171" y="821"/>
                    <a:pt x="187" y="821"/>
                  </a:cubicBezTo>
                  <a:cubicBezTo>
                    <a:pt x="203" y="821"/>
                    <a:pt x="219" y="819"/>
                    <a:pt x="234" y="815"/>
                  </a:cubicBezTo>
                  <a:lnTo>
                    <a:pt x="277" y="793"/>
                  </a:lnTo>
                  <a:cubicBezTo>
                    <a:pt x="298" y="785"/>
                    <a:pt x="319" y="768"/>
                    <a:pt x="332" y="747"/>
                  </a:cubicBezTo>
                  <a:cubicBezTo>
                    <a:pt x="336" y="738"/>
                    <a:pt x="344" y="730"/>
                    <a:pt x="349" y="721"/>
                  </a:cubicBezTo>
                  <a:cubicBezTo>
                    <a:pt x="353" y="713"/>
                    <a:pt x="357" y="700"/>
                    <a:pt x="361" y="692"/>
                  </a:cubicBezTo>
                  <a:lnTo>
                    <a:pt x="378" y="692"/>
                  </a:lnTo>
                  <a:cubicBezTo>
                    <a:pt x="387" y="692"/>
                    <a:pt x="395" y="687"/>
                    <a:pt x="408" y="683"/>
                  </a:cubicBezTo>
                  <a:cubicBezTo>
                    <a:pt x="429" y="675"/>
                    <a:pt x="451" y="662"/>
                    <a:pt x="472" y="645"/>
                  </a:cubicBezTo>
                  <a:cubicBezTo>
                    <a:pt x="484" y="628"/>
                    <a:pt x="501" y="611"/>
                    <a:pt x="514" y="590"/>
                  </a:cubicBezTo>
                  <a:cubicBezTo>
                    <a:pt x="518" y="577"/>
                    <a:pt x="527" y="564"/>
                    <a:pt x="527" y="547"/>
                  </a:cubicBezTo>
                  <a:cubicBezTo>
                    <a:pt x="544" y="564"/>
                    <a:pt x="552" y="577"/>
                    <a:pt x="565" y="594"/>
                  </a:cubicBezTo>
                  <a:cubicBezTo>
                    <a:pt x="590" y="637"/>
                    <a:pt x="612" y="683"/>
                    <a:pt x="629" y="730"/>
                  </a:cubicBezTo>
                  <a:cubicBezTo>
                    <a:pt x="646" y="806"/>
                    <a:pt x="650" y="883"/>
                    <a:pt x="641" y="963"/>
                  </a:cubicBezTo>
                  <a:cubicBezTo>
                    <a:pt x="629" y="959"/>
                    <a:pt x="616" y="959"/>
                    <a:pt x="603" y="959"/>
                  </a:cubicBezTo>
                  <a:cubicBezTo>
                    <a:pt x="599" y="958"/>
                    <a:pt x="594" y="958"/>
                    <a:pt x="589" y="958"/>
                  </a:cubicBezTo>
                  <a:cubicBezTo>
                    <a:pt x="569" y="958"/>
                    <a:pt x="548" y="965"/>
                    <a:pt x="531" y="972"/>
                  </a:cubicBezTo>
                  <a:cubicBezTo>
                    <a:pt x="467" y="1001"/>
                    <a:pt x="425" y="1065"/>
                    <a:pt x="421" y="1137"/>
                  </a:cubicBezTo>
                  <a:lnTo>
                    <a:pt x="429" y="1188"/>
                  </a:lnTo>
                  <a:cubicBezTo>
                    <a:pt x="438" y="1218"/>
                    <a:pt x="451" y="1243"/>
                    <a:pt x="476" y="1268"/>
                  </a:cubicBezTo>
                  <a:lnTo>
                    <a:pt x="510" y="1294"/>
                  </a:lnTo>
                  <a:cubicBezTo>
                    <a:pt x="540" y="1311"/>
                    <a:pt x="569" y="1319"/>
                    <a:pt x="603" y="1319"/>
                  </a:cubicBezTo>
                  <a:cubicBezTo>
                    <a:pt x="629" y="1319"/>
                    <a:pt x="650" y="1315"/>
                    <a:pt x="671" y="1307"/>
                  </a:cubicBezTo>
                  <a:cubicBezTo>
                    <a:pt x="697" y="1298"/>
                    <a:pt x="713" y="1285"/>
                    <a:pt x="730" y="1268"/>
                  </a:cubicBezTo>
                  <a:cubicBezTo>
                    <a:pt x="764" y="1230"/>
                    <a:pt x="781" y="1188"/>
                    <a:pt x="786" y="1137"/>
                  </a:cubicBezTo>
                  <a:lnTo>
                    <a:pt x="777" y="1090"/>
                  </a:lnTo>
                  <a:cubicBezTo>
                    <a:pt x="769" y="1061"/>
                    <a:pt x="752" y="1031"/>
                    <a:pt x="730" y="1010"/>
                  </a:cubicBezTo>
                  <a:lnTo>
                    <a:pt x="701" y="984"/>
                  </a:lnTo>
                  <a:cubicBezTo>
                    <a:pt x="713" y="950"/>
                    <a:pt x="718" y="916"/>
                    <a:pt x="722" y="878"/>
                  </a:cubicBezTo>
                  <a:cubicBezTo>
                    <a:pt x="726" y="819"/>
                    <a:pt x="722" y="764"/>
                    <a:pt x="709" y="704"/>
                  </a:cubicBezTo>
                  <a:cubicBezTo>
                    <a:pt x="692" y="649"/>
                    <a:pt x="671" y="594"/>
                    <a:pt x="641" y="547"/>
                  </a:cubicBezTo>
                  <a:cubicBezTo>
                    <a:pt x="616" y="497"/>
                    <a:pt x="578" y="454"/>
                    <a:pt x="527" y="429"/>
                  </a:cubicBezTo>
                  <a:lnTo>
                    <a:pt x="548" y="420"/>
                  </a:lnTo>
                  <a:cubicBezTo>
                    <a:pt x="574" y="403"/>
                    <a:pt x="599" y="382"/>
                    <a:pt x="620" y="352"/>
                  </a:cubicBezTo>
                  <a:cubicBezTo>
                    <a:pt x="637" y="361"/>
                    <a:pt x="658" y="365"/>
                    <a:pt x="680" y="365"/>
                  </a:cubicBezTo>
                  <a:cubicBezTo>
                    <a:pt x="713" y="365"/>
                    <a:pt x="743" y="357"/>
                    <a:pt x="769" y="344"/>
                  </a:cubicBezTo>
                  <a:lnTo>
                    <a:pt x="773" y="344"/>
                  </a:lnTo>
                  <a:cubicBezTo>
                    <a:pt x="786" y="335"/>
                    <a:pt x="798" y="323"/>
                    <a:pt x="811" y="314"/>
                  </a:cubicBezTo>
                  <a:cubicBezTo>
                    <a:pt x="841" y="280"/>
                    <a:pt x="862" y="234"/>
                    <a:pt x="862" y="187"/>
                  </a:cubicBezTo>
                  <a:cubicBezTo>
                    <a:pt x="862" y="170"/>
                    <a:pt x="853" y="157"/>
                    <a:pt x="845" y="145"/>
                  </a:cubicBezTo>
                  <a:lnTo>
                    <a:pt x="845" y="136"/>
                  </a:lnTo>
                  <a:cubicBezTo>
                    <a:pt x="841" y="123"/>
                    <a:pt x="832" y="111"/>
                    <a:pt x="828" y="94"/>
                  </a:cubicBezTo>
                  <a:cubicBezTo>
                    <a:pt x="815" y="72"/>
                    <a:pt x="803" y="55"/>
                    <a:pt x="781" y="43"/>
                  </a:cubicBezTo>
                  <a:cubicBezTo>
                    <a:pt x="769" y="30"/>
                    <a:pt x="756" y="22"/>
                    <a:pt x="743" y="17"/>
                  </a:cubicBezTo>
                  <a:cubicBezTo>
                    <a:pt x="718" y="5"/>
                    <a:pt x="697" y="0"/>
                    <a:pt x="67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
            <p:cNvSpPr/>
            <p:nvPr/>
          </p:nvSpPr>
          <p:spPr>
            <a:xfrm>
              <a:off x="8751337" y="92639"/>
              <a:ext cx="89965" cy="85102"/>
            </a:xfrm>
            <a:custGeom>
              <a:rect b="b" l="l" r="r" t="t"/>
              <a:pathLst>
                <a:path extrusionOk="0" h="945" w="999">
                  <a:moveTo>
                    <a:pt x="30" y="1"/>
                  </a:moveTo>
                  <a:cubicBezTo>
                    <a:pt x="12" y="1"/>
                    <a:pt x="1" y="29"/>
                    <a:pt x="20" y="36"/>
                  </a:cubicBezTo>
                  <a:cubicBezTo>
                    <a:pt x="435" y="218"/>
                    <a:pt x="707" y="566"/>
                    <a:pt x="944" y="931"/>
                  </a:cubicBezTo>
                  <a:cubicBezTo>
                    <a:pt x="950" y="941"/>
                    <a:pt x="958" y="944"/>
                    <a:pt x="966" y="944"/>
                  </a:cubicBezTo>
                  <a:cubicBezTo>
                    <a:pt x="982" y="944"/>
                    <a:pt x="998" y="927"/>
                    <a:pt x="987" y="910"/>
                  </a:cubicBezTo>
                  <a:cubicBezTo>
                    <a:pt x="758" y="537"/>
                    <a:pt x="457" y="159"/>
                    <a:pt x="37" y="2"/>
                  </a:cubicBezTo>
                  <a:cubicBezTo>
                    <a:pt x="34" y="1"/>
                    <a:pt x="32" y="1"/>
                    <a:pt x="3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
            <p:cNvSpPr/>
            <p:nvPr/>
          </p:nvSpPr>
          <p:spPr>
            <a:xfrm>
              <a:off x="8775202" y="137216"/>
              <a:ext cx="19362" cy="19002"/>
            </a:xfrm>
            <a:custGeom>
              <a:rect b="b" l="l" r="r" t="t"/>
              <a:pathLst>
                <a:path extrusionOk="0" h="211" w="215">
                  <a:moveTo>
                    <a:pt x="27" y="0"/>
                  </a:moveTo>
                  <a:cubicBezTo>
                    <a:pt x="12" y="0"/>
                    <a:pt x="1" y="20"/>
                    <a:pt x="13" y="33"/>
                  </a:cubicBezTo>
                  <a:cubicBezTo>
                    <a:pt x="39" y="63"/>
                    <a:pt x="69" y="92"/>
                    <a:pt x="94" y="122"/>
                  </a:cubicBezTo>
                  <a:lnTo>
                    <a:pt x="132" y="160"/>
                  </a:lnTo>
                  <a:cubicBezTo>
                    <a:pt x="145" y="177"/>
                    <a:pt x="158" y="190"/>
                    <a:pt x="175" y="207"/>
                  </a:cubicBezTo>
                  <a:cubicBezTo>
                    <a:pt x="178" y="209"/>
                    <a:pt x="181" y="210"/>
                    <a:pt x="185" y="210"/>
                  </a:cubicBezTo>
                  <a:cubicBezTo>
                    <a:pt x="200" y="210"/>
                    <a:pt x="215" y="190"/>
                    <a:pt x="204" y="173"/>
                  </a:cubicBezTo>
                  <a:cubicBezTo>
                    <a:pt x="192" y="160"/>
                    <a:pt x="179" y="143"/>
                    <a:pt x="166" y="131"/>
                  </a:cubicBezTo>
                  <a:lnTo>
                    <a:pt x="124" y="88"/>
                  </a:lnTo>
                  <a:lnTo>
                    <a:pt x="43" y="8"/>
                  </a:lnTo>
                  <a:cubicBezTo>
                    <a:pt x="38" y="2"/>
                    <a:pt x="32" y="0"/>
                    <a:pt x="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
            <p:cNvSpPr/>
            <p:nvPr/>
          </p:nvSpPr>
          <p:spPr>
            <a:xfrm>
              <a:off x="8753318" y="173508"/>
              <a:ext cx="10176" cy="7475"/>
            </a:xfrm>
            <a:custGeom>
              <a:rect b="b" l="l" r="r" t="t"/>
              <a:pathLst>
                <a:path extrusionOk="0" h="83" w="113">
                  <a:moveTo>
                    <a:pt x="29" y="1"/>
                  </a:moveTo>
                  <a:cubicBezTo>
                    <a:pt x="10" y="1"/>
                    <a:pt x="1" y="27"/>
                    <a:pt x="19" y="37"/>
                  </a:cubicBezTo>
                  <a:lnTo>
                    <a:pt x="53" y="63"/>
                  </a:lnTo>
                  <a:lnTo>
                    <a:pt x="49" y="58"/>
                  </a:lnTo>
                  <a:lnTo>
                    <a:pt x="49" y="58"/>
                  </a:lnTo>
                  <a:cubicBezTo>
                    <a:pt x="61" y="67"/>
                    <a:pt x="70" y="75"/>
                    <a:pt x="78" y="80"/>
                  </a:cubicBezTo>
                  <a:cubicBezTo>
                    <a:pt x="83" y="81"/>
                    <a:pt x="88" y="82"/>
                    <a:pt x="92" y="82"/>
                  </a:cubicBezTo>
                  <a:cubicBezTo>
                    <a:pt x="99" y="82"/>
                    <a:pt x="105" y="79"/>
                    <a:pt x="108" y="71"/>
                  </a:cubicBezTo>
                  <a:cubicBezTo>
                    <a:pt x="112" y="63"/>
                    <a:pt x="112" y="50"/>
                    <a:pt x="99" y="46"/>
                  </a:cubicBezTo>
                  <a:lnTo>
                    <a:pt x="40" y="3"/>
                  </a:lnTo>
                  <a:cubicBezTo>
                    <a:pt x="36" y="1"/>
                    <a:pt x="32" y="1"/>
                    <a:pt x="2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
            <p:cNvSpPr/>
            <p:nvPr/>
          </p:nvSpPr>
          <p:spPr>
            <a:xfrm>
              <a:off x="8632015" y="263292"/>
              <a:ext cx="93297" cy="68712"/>
            </a:xfrm>
            <a:custGeom>
              <a:rect b="b" l="l" r="r" t="t"/>
              <a:pathLst>
                <a:path extrusionOk="0" h="763" w="1036">
                  <a:moveTo>
                    <a:pt x="123" y="1"/>
                  </a:moveTo>
                  <a:cubicBezTo>
                    <a:pt x="116" y="1"/>
                    <a:pt x="109" y="4"/>
                    <a:pt x="106" y="12"/>
                  </a:cubicBezTo>
                  <a:cubicBezTo>
                    <a:pt x="0" y="207"/>
                    <a:pt x="144" y="436"/>
                    <a:pt x="305" y="542"/>
                  </a:cubicBezTo>
                  <a:cubicBezTo>
                    <a:pt x="403" y="605"/>
                    <a:pt x="505" y="652"/>
                    <a:pt x="615" y="690"/>
                  </a:cubicBezTo>
                  <a:cubicBezTo>
                    <a:pt x="734" y="737"/>
                    <a:pt x="861" y="762"/>
                    <a:pt x="993" y="762"/>
                  </a:cubicBezTo>
                  <a:cubicBezTo>
                    <a:pt x="1022" y="762"/>
                    <a:pt x="1035" y="707"/>
                    <a:pt x="1001" y="703"/>
                  </a:cubicBezTo>
                  <a:cubicBezTo>
                    <a:pt x="891" y="686"/>
                    <a:pt x="785" y="661"/>
                    <a:pt x="683" y="622"/>
                  </a:cubicBezTo>
                  <a:cubicBezTo>
                    <a:pt x="581" y="593"/>
                    <a:pt x="484" y="550"/>
                    <a:pt x="395" y="504"/>
                  </a:cubicBezTo>
                  <a:cubicBezTo>
                    <a:pt x="221" y="406"/>
                    <a:pt x="72" y="236"/>
                    <a:pt x="144" y="24"/>
                  </a:cubicBezTo>
                  <a:cubicBezTo>
                    <a:pt x="150" y="11"/>
                    <a:pt x="136" y="1"/>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
            <p:cNvSpPr/>
            <p:nvPr/>
          </p:nvSpPr>
          <p:spPr>
            <a:xfrm>
              <a:off x="8672810" y="285445"/>
              <a:ext cx="21523" cy="16120"/>
            </a:xfrm>
            <a:custGeom>
              <a:rect b="b" l="l" r="r" t="t"/>
              <a:pathLst>
                <a:path extrusionOk="0" h="179" w="239">
                  <a:moveTo>
                    <a:pt x="26" y="1"/>
                  </a:moveTo>
                  <a:cubicBezTo>
                    <a:pt x="22" y="1"/>
                    <a:pt x="18" y="2"/>
                    <a:pt x="14" y="3"/>
                  </a:cubicBezTo>
                  <a:cubicBezTo>
                    <a:pt x="5" y="7"/>
                    <a:pt x="1" y="20"/>
                    <a:pt x="9" y="29"/>
                  </a:cubicBezTo>
                  <a:cubicBezTo>
                    <a:pt x="56" y="101"/>
                    <a:pt x="124" y="152"/>
                    <a:pt x="209" y="177"/>
                  </a:cubicBezTo>
                  <a:cubicBezTo>
                    <a:pt x="211" y="178"/>
                    <a:pt x="213" y="179"/>
                    <a:pt x="216" y="179"/>
                  </a:cubicBezTo>
                  <a:cubicBezTo>
                    <a:pt x="223" y="179"/>
                    <a:pt x="231" y="174"/>
                    <a:pt x="234" y="164"/>
                  </a:cubicBezTo>
                  <a:cubicBezTo>
                    <a:pt x="238" y="152"/>
                    <a:pt x="230" y="139"/>
                    <a:pt x="217" y="135"/>
                  </a:cubicBezTo>
                  <a:cubicBezTo>
                    <a:pt x="149" y="109"/>
                    <a:pt x="90" y="67"/>
                    <a:pt x="43" y="12"/>
                  </a:cubicBezTo>
                  <a:cubicBezTo>
                    <a:pt x="38" y="4"/>
                    <a:pt x="33" y="1"/>
                    <a:pt x="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
            <p:cNvSpPr/>
            <p:nvPr/>
          </p:nvSpPr>
          <p:spPr>
            <a:xfrm>
              <a:off x="8634717" y="486896"/>
              <a:ext cx="121664" cy="103743"/>
            </a:xfrm>
            <a:custGeom>
              <a:rect b="b" l="l" r="r" t="t"/>
              <a:pathLst>
                <a:path extrusionOk="0" h="1152" w="1351">
                  <a:moveTo>
                    <a:pt x="1324" y="0"/>
                  </a:moveTo>
                  <a:cubicBezTo>
                    <a:pt x="1323" y="0"/>
                    <a:pt x="1321" y="1"/>
                    <a:pt x="1319" y="1"/>
                  </a:cubicBezTo>
                  <a:cubicBezTo>
                    <a:pt x="971" y="124"/>
                    <a:pt x="615" y="252"/>
                    <a:pt x="322" y="476"/>
                  </a:cubicBezTo>
                  <a:cubicBezTo>
                    <a:pt x="199" y="570"/>
                    <a:pt x="38" y="701"/>
                    <a:pt x="17" y="867"/>
                  </a:cubicBezTo>
                  <a:cubicBezTo>
                    <a:pt x="0" y="1001"/>
                    <a:pt x="114" y="1151"/>
                    <a:pt x="254" y="1151"/>
                  </a:cubicBezTo>
                  <a:cubicBezTo>
                    <a:pt x="260" y="1151"/>
                    <a:pt x="266" y="1151"/>
                    <a:pt x="271" y="1151"/>
                  </a:cubicBezTo>
                  <a:cubicBezTo>
                    <a:pt x="305" y="1142"/>
                    <a:pt x="305" y="1091"/>
                    <a:pt x="271" y="1083"/>
                  </a:cubicBezTo>
                  <a:cubicBezTo>
                    <a:pt x="191" y="1079"/>
                    <a:pt x="119" y="1032"/>
                    <a:pt x="80" y="960"/>
                  </a:cubicBezTo>
                  <a:cubicBezTo>
                    <a:pt x="42" y="871"/>
                    <a:pt x="89" y="777"/>
                    <a:pt x="144" y="710"/>
                  </a:cubicBezTo>
                  <a:cubicBezTo>
                    <a:pt x="242" y="595"/>
                    <a:pt x="360" y="493"/>
                    <a:pt x="488" y="413"/>
                  </a:cubicBezTo>
                  <a:cubicBezTo>
                    <a:pt x="746" y="247"/>
                    <a:pt x="1039" y="146"/>
                    <a:pt x="1327" y="44"/>
                  </a:cubicBezTo>
                  <a:cubicBezTo>
                    <a:pt x="1351" y="36"/>
                    <a:pt x="1342" y="0"/>
                    <a:pt x="132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
            <p:cNvSpPr/>
            <p:nvPr/>
          </p:nvSpPr>
          <p:spPr>
            <a:xfrm>
              <a:off x="8660202" y="550655"/>
              <a:ext cx="13868" cy="24045"/>
            </a:xfrm>
            <a:custGeom>
              <a:rect b="b" l="l" r="r" t="t"/>
              <a:pathLst>
                <a:path extrusionOk="0" h="267" w="154">
                  <a:moveTo>
                    <a:pt x="133" y="0"/>
                  </a:moveTo>
                  <a:cubicBezTo>
                    <a:pt x="130" y="0"/>
                    <a:pt x="127" y="1"/>
                    <a:pt x="124" y="2"/>
                  </a:cubicBezTo>
                  <a:cubicBezTo>
                    <a:pt x="77" y="19"/>
                    <a:pt x="39" y="57"/>
                    <a:pt x="18" y="108"/>
                  </a:cubicBezTo>
                  <a:cubicBezTo>
                    <a:pt x="1" y="154"/>
                    <a:pt x="1" y="209"/>
                    <a:pt x="22" y="256"/>
                  </a:cubicBezTo>
                  <a:cubicBezTo>
                    <a:pt x="28" y="262"/>
                    <a:pt x="37" y="266"/>
                    <a:pt x="46" y="266"/>
                  </a:cubicBezTo>
                  <a:cubicBezTo>
                    <a:pt x="49" y="266"/>
                    <a:pt x="53" y="266"/>
                    <a:pt x="56" y="265"/>
                  </a:cubicBezTo>
                  <a:cubicBezTo>
                    <a:pt x="69" y="256"/>
                    <a:pt x="69" y="239"/>
                    <a:pt x="65" y="231"/>
                  </a:cubicBezTo>
                  <a:cubicBezTo>
                    <a:pt x="52" y="197"/>
                    <a:pt x="52" y="159"/>
                    <a:pt x="65" y="125"/>
                  </a:cubicBezTo>
                  <a:cubicBezTo>
                    <a:pt x="77" y="86"/>
                    <a:pt x="103" y="61"/>
                    <a:pt x="137" y="44"/>
                  </a:cubicBezTo>
                  <a:cubicBezTo>
                    <a:pt x="149" y="40"/>
                    <a:pt x="154" y="27"/>
                    <a:pt x="149" y="14"/>
                  </a:cubicBezTo>
                  <a:cubicBezTo>
                    <a:pt x="146" y="5"/>
                    <a:pt x="141" y="0"/>
                    <a:pt x="1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
            <p:cNvSpPr/>
            <p:nvPr/>
          </p:nvSpPr>
          <p:spPr>
            <a:xfrm>
              <a:off x="8712164" y="646833"/>
              <a:ext cx="13868" cy="16570"/>
            </a:xfrm>
            <a:custGeom>
              <a:rect b="b" l="l" r="r" t="t"/>
              <a:pathLst>
                <a:path extrusionOk="0" h="184" w="154">
                  <a:moveTo>
                    <a:pt x="48" y="0"/>
                  </a:moveTo>
                  <a:cubicBezTo>
                    <a:pt x="42" y="0"/>
                    <a:pt x="37" y="2"/>
                    <a:pt x="35" y="7"/>
                  </a:cubicBezTo>
                  <a:cubicBezTo>
                    <a:pt x="9" y="32"/>
                    <a:pt x="1" y="66"/>
                    <a:pt x="14" y="100"/>
                  </a:cubicBezTo>
                  <a:cubicBezTo>
                    <a:pt x="18" y="130"/>
                    <a:pt x="39" y="159"/>
                    <a:pt x="69" y="172"/>
                  </a:cubicBezTo>
                  <a:cubicBezTo>
                    <a:pt x="82" y="180"/>
                    <a:pt x="96" y="183"/>
                    <a:pt x="108" y="183"/>
                  </a:cubicBezTo>
                  <a:cubicBezTo>
                    <a:pt x="115" y="183"/>
                    <a:pt x="122" y="182"/>
                    <a:pt x="128" y="181"/>
                  </a:cubicBezTo>
                  <a:cubicBezTo>
                    <a:pt x="154" y="172"/>
                    <a:pt x="149" y="138"/>
                    <a:pt x="124" y="138"/>
                  </a:cubicBezTo>
                  <a:lnTo>
                    <a:pt x="120" y="121"/>
                  </a:lnTo>
                  <a:lnTo>
                    <a:pt x="81" y="121"/>
                  </a:lnTo>
                  <a:lnTo>
                    <a:pt x="73" y="113"/>
                  </a:lnTo>
                  <a:lnTo>
                    <a:pt x="69" y="108"/>
                  </a:lnTo>
                  <a:cubicBezTo>
                    <a:pt x="69" y="104"/>
                    <a:pt x="64" y="100"/>
                    <a:pt x="64" y="96"/>
                  </a:cubicBezTo>
                  <a:cubicBezTo>
                    <a:pt x="64" y="96"/>
                    <a:pt x="60" y="92"/>
                    <a:pt x="60" y="87"/>
                  </a:cubicBezTo>
                  <a:lnTo>
                    <a:pt x="60" y="83"/>
                  </a:lnTo>
                  <a:lnTo>
                    <a:pt x="60" y="70"/>
                  </a:lnTo>
                  <a:lnTo>
                    <a:pt x="60" y="58"/>
                  </a:lnTo>
                  <a:lnTo>
                    <a:pt x="60" y="45"/>
                  </a:lnTo>
                  <a:lnTo>
                    <a:pt x="60" y="41"/>
                  </a:lnTo>
                  <a:lnTo>
                    <a:pt x="64" y="36"/>
                  </a:lnTo>
                  <a:cubicBezTo>
                    <a:pt x="69" y="28"/>
                    <a:pt x="69" y="15"/>
                    <a:pt x="64" y="7"/>
                  </a:cubicBezTo>
                  <a:cubicBezTo>
                    <a:pt x="60" y="2"/>
                    <a:pt x="54" y="0"/>
                    <a:pt x="4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
            <p:cNvSpPr/>
            <p:nvPr/>
          </p:nvSpPr>
          <p:spPr>
            <a:xfrm>
              <a:off x="8717117" y="653857"/>
              <a:ext cx="90" cy="90"/>
            </a:xfrm>
            <a:custGeom>
              <a:rect b="b" l="l" r="r" t="t"/>
              <a:pathLst>
                <a:path extrusionOk="0" h="1" w="1">
                  <a:moveTo>
                    <a:pt x="1" y="1"/>
                  </a:move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
            <p:cNvSpPr/>
            <p:nvPr/>
          </p:nvSpPr>
          <p:spPr>
            <a:xfrm>
              <a:off x="8755930" y="613422"/>
              <a:ext cx="44307" cy="35302"/>
            </a:xfrm>
            <a:custGeom>
              <a:rect b="b" l="l" r="r" t="t"/>
              <a:pathLst>
                <a:path extrusionOk="0" h="392" w="492">
                  <a:moveTo>
                    <a:pt x="461" y="1"/>
                  </a:moveTo>
                  <a:cubicBezTo>
                    <a:pt x="455" y="1"/>
                    <a:pt x="449" y="3"/>
                    <a:pt x="444" y="9"/>
                  </a:cubicBezTo>
                  <a:cubicBezTo>
                    <a:pt x="427" y="26"/>
                    <a:pt x="418" y="43"/>
                    <a:pt x="401" y="60"/>
                  </a:cubicBezTo>
                  <a:cubicBezTo>
                    <a:pt x="389" y="77"/>
                    <a:pt x="372" y="98"/>
                    <a:pt x="359" y="115"/>
                  </a:cubicBezTo>
                  <a:cubicBezTo>
                    <a:pt x="325" y="149"/>
                    <a:pt x="291" y="178"/>
                    <a:pt x="257" y="208"/>
                  </a:cubicBezTo>
                  <a:cubicBezTo>
                    <a:pt x="223" y="233"/>
                    <a:pt x="185" y="259"/>
                    <a:pt x="147" y="284"/>
                  </a:cubicBezTo>
                  <a:cubicBezTo>
                    <a:pt x="109" y="310"/>
                    <a:pt x="66" y="331"/>
                    <a:pt x="20" y="348"/>
                  </a:cubicBezTo>
                  <a:cubicBezTo>
                    <a:pt x="0" y="356"/>
                    <a:pt x="6" y="392"/>
                    <a:pt x="26" y="392"/>
                  </a:cubicBezTo>
                  <a:cubicBezTo>
                    <a:pt x="28" y="392"/>
                    <a:pt x="30" y="391"/>
                    <a:pt x="32" y="390"/>
                  </a:cubicBezTo>
                  <a:cubicBezTo>
                    <a:pt x="75" y="373"/>
                    <a:pt x="121" y="352"/>
                    <a:pt x="164" y="331"/>
                  </a:cubicBezTo>
                  <a:cubicBezTo>
                    <a:pt x="206" y="310"/>
                    <a:pt x="249" y="280"/>
                    <a:pt x="287" y="250"/>
                  </a:cubicBezTo>
                  <a:cubicBezTo>
                    <a:pt x="325" y="221"/>
                    <a:pt x="359" y="191"/>
                    <a:pt x="393" y="153"/>
                  </a:cubicBezTo>
                  <a:cubicBezTo>
                    <a:pt x="410" y="136"/>
                    <a:pt x="427" y="119"/>
                    <a:pt x="439" y="102"/>
                  </a:cubicBezTo>
                  <a:cubicBezTo>
                    <a:pt x="456" y="81"/>
                    <a:pt x="473" y="60"/>
                    <a:pt x="482" y="38"/>
                  </a:cubicBezTo>
                  <a:cubicBezTo>
                    <a:pt x="491" y="20"/>
                    <a:pt x="478" y="1"/>
                    <a:pt x="4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
            <p:cNvSpPr/>
            <p:nvPr/>
          </p:nvSpPr>
          <p:spPr>
            <a:xfrm>
              <a:off x="8763404" y="636837"/>
              <a:ext cx="25936" cy="22334"/>
            </a:xfrm>
            <a:custGeom>
              <a:rect b="b" l="l" r="r" t="t"/>
              <a:pathLst>
                <a:path extrusionOk="0" h="248" w="288">
                  <a:moveTo>
                    <a:pt x="252" y="1"/>
                  </a:moveTo>
                  <a:cubicBezTo>
                    <a:pt x="248" y="1"/>
                    <a:pt x="245" y="2"/>
                    <a:pt x="242" y="3"/>
                  </a:cubicBezTo>
                  <a:cubicBezTo>
                    <a:pt x="229" y="12"/>
                    <a:pt x="221" y="20"/>
                    <a:pt x="212" y="33"/>
                  </a:cubicBezTo>
                  <a:lnTo>
                    <a:pt x="187" y="58"/>
                  </a:lnTo>
                  <a:cubicBezTo>
                    <a:pt x="166" y="75"/>
                    <a:pt x="149" y="92"/>
                    <a:pt x="127" y="109"/>
                  </a:cubicBezTo>
                  <a:cubicBezTo>
                    <a:pt x="110" y="126"/>
                    <a:pt x="89" y="143"/>
                    <a:pt x="72" y="160"/>
                  </a:cubicBezTo>
                  <a:cubicBezTo>
                    <a:pt x="51" y="173"/>
                    <a:pt x="34" y="190"/>
                    <a:pt x="13" y="207"/>
                  </a:cubicBezTo>
                  <a:cubicBezTo>
                    <a:pt x="0" y="211"/>
                    <a:pt x="0" y="224"/>
                    <a:pt x="4" y="236"/>
                  </a:cubicBezTo>
                  <a:cubicBezTo>
                    <a:pt x="10" y="245"/>
                    <a:pt x="17" y="247"/>
                    <a:pt x="23" y="247"/>
                  </a:cubicBezTo>
                  <a:cubicBezTo>
                    <a:pt x="27" y="247"/>
                    <a:pt x="31" y="246"/>
                    <a:pt x="34" y="245"/>
                  </a:cubicBezTo>
                  <a:cubicBezTo>
                    <a:pt x="60" y="232"/>
                    <a:pt x="81" y="219"/>
                    <a:pt x="106" y="207"/>
                  </a:cubicBezTo>
                  <a:cubicBezTo>
                    <a:pt x="127" y="190"/>
                    <a:pt x="149" y="173"/>
                    <a:pt x="170" y="152"/>
                  </a:cubicBezTo>
                  <a:cubicBezTo>
                    <a:pt x="191" y="135"/>
                    <a:pt x="208" y="118"/>
                    <a:pt x="225" y="101"/>
                  </a:cubicBezTo>
                  <a:cubicBezTo>
                    <a:pt x="250" y="80"/>
                    <a:pt x="267" y="58"/>
                    <a:pt x="280" y="33"/>
                  </a:cubicBezTo>
                  <a:cubicBezTo>
                    <a:pt x="287" y="15"/>
                    <a:pt x="268" y="1"/>
                    <a:pt x="2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
            <p:cNvSpPr/>
            <p:nvPr/>
          </p:nvSpPr>
          <p:spPr>
            <a:xfrm>
              <a:off x="8730895" y="684655"/>
              <a:ext cx="133371" cy="76457"/>
            </a:xfrm>
            <a:custGeom>
              <a:rect b="b" l="l" r="r" t="t"/>
              <a:pathLst>
                <a:path extrusionOk="0" h="849" w="1481">
                  <a:moveTo>
                    <a:pt x="1439" y="0"/>
                  </a:moveTo>
                  <a:cubicBezTo>
                    <a:pt x="1431" y="0"/>
                    <a:pt x="1424" y="3"/>
                    <a:pt x="1417" y="11"/>
                  </a:cubicBezTo>
                  <a:cubicBezTo>
                    <a:pt x="1222" y="244"/>
                    <a:pt x="1023" y="490"/>
                    <a:pt x="764" y="651"/>
                  </a:cubicBezTo>
                  <a:cubicBezTo>
                    <a:pt x="665" y="720"/>
                    <a:pt x="551" y="754"/>
                    <a:pt x="436" y="754"/>
                  </a:cubicBezTo>
                  <a:cubicBezTo>
                    <a:pt x="394" y="754"/>
                    <a:pt x="352" y="749"/>
                    <a:pt x="310" y="740"/>
                  </a:cubicBezTo>
                  <a:cubicBezTo>
                    <a:pt x="162" y="706"/>
                    <a:pt x="60" y="566"/>
                    <a:pt x="73" y="414"/>
                  </a:cubicBezTo>
                  <a:cubicBezTo>
                    <a:pt x="73" y="402"/>
                    <a:pt x="61" y="394"/>
                    <a:pt x="49" y="394"/>
                  </a:cubicBezTo>
                  <a:cubicBezTo>
                    <a:pt x="40" y="394"/>
                    <a:pt x="32" y="398"/>
                    <a:pt x="30" y="410"/>
                  </a:cubicBezTo>
                  <a:cubicBezTo>
                    <a:pt x="1" y="549"/>
                    <a:pt x="60" y="689"/>
                    <a:pt x="179" y="770"/>
                  </a:cubicBezTo>
                  <a:cubicBezTo>
                    <a:pt x="255" y="826"/>
                    <a:pt x="344" y="849"/>
                    <a:pt x="436" y="849"/>
                  </a:cubicBezTo>
                  <a:cubicBezTo>
                    <a:pt x="519" y="849"/>
                    <a:pt x="603" y="830"/>
                    <a:pt x="679" y="800"/>
                  </a:cubicBezTo>
                  <a:cubicBezTo>
                    <a:pt x="849" y="732"/>
                    <a:pt x="989" y="605"/>
                    <a:pt x="1120" y="482"/>
                  </a:cubicBezTo>
                  <a:cubicBezTo>
                    <a:pt x="1260" y="359"/>
                    <a:pt x="1379" y="214"/>
                    <a:pt x="1468" y="49"/>
                  </a:cubicBezTo>
                  <a:cubicBezTo>
                    <a:pt x="1481" y="27"/>
                    <a:pt x="1461" y="0"/>
                    <a:pt x="143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
            <p:cNvSpPr/>
            <p:nvPr/>
          </p:nvSpPr>
          <p:spPr>
            <a:xfrm>
              <a:off x="8766016" y="711131"/>
              <a:ext cx="42956" cy="25305"/>
            </a:xfrm>
            <a:custGeom>
              <a:rect b="b" l="l" r="r" t="t"/>
              <a:pathLst>
                <a:path extrusionOk="0" h="281" w="477">
                  <a:moveTo>
                    <a:pt x="437" y="0"/>
                  </a:moveTo>
                  <a:cubicBezTo>
                    <a:pt x="432" y="0"/>
                    <a:pt x="426" y="2"/>
                    <a:pt x="421" y="5"/>
                  </a:cubicBezTo>
                  <a:cubicBezTo>
                    <a:pt x="357" y="60"/>
                    <a:pt x="289" y="107"/>
                    <a:pt x="217" y="154"/>
                  </a:cubicBezTo>
                  <a:cubicBezTo>
                    <a:pt x="179" y="175"/>
                    <a:pt x="145" y="196"/>
                    <a:pt x="111" y="213"/>
                  </a:cubicBezTo>
                  <a:cubicBezTo>
                    <a:pt x="98" y="222"/>
                    <a:pt x="81" y="226"/>
                    <a:pt x="69" y="230"/>
                  </a:cubicBezTo>
                  <a:lnTo>
                    <a:pt x="56" y="230"/>
                  </a:lnTo>
                  <a:cubicBezTo>
                    <a:pt x="59" y="216"/>
                    <a:pt x="44" y="203"/>
                    <a:pt x="32" y="203"/>
                  </a:cubicBezTo>
                  <a:cubicBezTo>
                    <a:pt x="26" y="203"/>
                    <a:pt x="21" y="206"/>
                    <a:pt x="18" y="213"/>
                  </a:cubicBezTo>
                  <a:cubicBezTo>
                    <a:pt x="1" y="251"/>
                    <a:pt x="31" y="277"/>
                    <a:pt x="64" y="281"/>
                  </a:cubicBezTo>
                  <a:cubicBezTo>
                    <a:pt x="111" y="281"/>
                    <a:pt x="158" y="264"/>
                    <a:pt x="196" y="239"/>
                  </a:cubicBezTo>
                  <a:cubicBezTo>
                    <a:pt x="294" y="183"/>
                    <a:pt x="383" y="120"/>
                    <a:pt x="463" y="43"/>
                  </a:cubicBezTo>
                  <a:cubicBezTo>
                    <a:pt x="477" y="23"/>
                    <a:pt x="458" y="0"/>
                    <a:pt x="4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
            <p:cNvSpPr/>
            <p:nvPr/>
          </p:nvSpPr>
          <p:spPr>
            <a:xfrm>
              <a:off x="9002859" y="650705"/>
              <a:ext cx="39534" cy="112389"/>
            </a:xfrm>
            <a:custGeom>
              <a:rect b="b" l="l" r="r" t="t"/>
              <a:pathLst>
                <a:path extrusionOk="0" h="1248" w="439">
                  <a:moveTo>
                    <a:pt x="24" y="1"/>
                  </a:moveTo>
                  <a:cubicBezTo>
                    <a:pt x="12" y="1"/>
                    <a:pt x="1" y="8"/>
                    <a:pt x="1" y="23"/>
                  </a:cubicBezTo>
                  <a:cubicBezTo>
                    <a:pt x="5" y="286"/>
                    <a:pt x="43" y="549"/>
                    <a:pt x="107" y="803"/>
                  </a:cubicBezTo>
                  <a:cubicBezTo>
                    <a:pt x="132" y="903"/>
                    <a:pt x="191" y="1248"/>
                    <a:pt x="343" y="1248"/>
                  </a:cubicBezTo>
                  <a:cubicBezTo>
                    <a:pt x="365" y="1248"/>
                    <a:pt x="389" y="1240"/>
                    <a:pt x="416" y="1223"/>
                  </a:cubicBezTo>
                  <a:cubicBezTo>
                    <a:pt x="439" y="1208"/>
                    <a:pt x="424" y="1180"/>
                    <a:pt x="403" y="1180"/>
                  </a:cubicBezTo>
                  <a:cubicBezTo>
                    <a:pt x="400" y="1180"/>
                    <a:pt x="398" y="1180"/>
                    <a:pt x="395" y="1181"/>
                  </a:cubicBezTo>
                  <a:cubicBezTo>
                    <a:pt x="382" y="1188"/>
                    <a:pt x="370" y="1191"/>
                    <a:pt x="358" y="1191"/>
                  </a:cubicBezTo>
                  <a:cubicBezTo>
                    <a:pt x="273" y="1191"/>
                    <a:pt x="231" y="1029"/>
                    <a:pt x="213" y="969"/>
                  </a:cubicBezTo>
                  <a:cubicBezTo>
                    <a:pt x="179" y="867"/>
                    <a:pt x="149" y="765"/>
                    <a:pt x="128" y="659"/>
                  </a:cubicBezTo>
                  <a:cubicBezTo>
                    <a:pt x="85" y="451"/>
                    <a:pt x="56" y="235"/>
                    <a:pt x="47" y="23"/>
                  </a:cubicBezTo>
                  <a:cubicBezTo>
                    <a:pt x="47" y="8"/>
                    <a:pt x="36" y="1"/>
                    <a:pt x="2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
            <p:cNvSpPr/>
            <p:nvPr/>
          </p:nvSpPr>
          <p:spPr>
            <a:xfrm>
              <a:off x="9029605" y="705908"/>
              <a:ext cx="16300" cy="42326"/>
            </a:xfrm>
            <a:custGeom>
              <a:rect b="b" l="l" r="r" t="t"/>
              <a:pathLst>
                <a:path extrusionOk="0" h="470" w="181">
                  <a:moveTo>
                    <a:pt x="26" y="1"/>
                  </a:moveTo>
                  <a:cubicBezTo>
                    <a:pt x="16" y="1"/>
                    <a:pt x="7" y="6"/>
                    <a:pt x="5" y="17"/>
                  </a:cubicBezTo>
                  <a:cubicBezTo>
                    <a:pt x="0" y="97"/>
                    <a:pt x="9" y="174"/>
                    <a:pt x="30" y="250"/>
                  </a:cubicBezTo>
                  <a:cubicBezTo>
                    <a:pt x="51" y="326"/>
                    <a:pt x="85" y="398"/>
                    <a:pt x="132" y="462"/>
                  </a:cubicBezTo>
                  <a:cubicBezTo>
                    <a:pt x="136" y="467"/>
                    <a:pt x="141" y="469"/>
                    <a:pt x="146" y="469"/>
                  </a:cubicBezTo>
                  <a:cubicBezTo>
                    <a:pt x="163" y="469"/>
                    <a:pt x="181" y="448"/>
                    <a:pt x="174" y="432"/>
                  </a:cubicBezTo>
                  <a:cubicBezTo>
                    <a:pt x="153" y="398"/>
                    <a:pt x="136" y="369"/>
                    <a:pt x="119" y="335"/>
                  </a:cubicBezTo>
                  <a:cubicBezTo>
                    <a:pt x="102" y="301"/>
                    <a:pt x="90" y="267"/>
                    <a:pt x="81" y="233"/>
                  </a:cubicBezTo>
                  <a:cubicBezTo>
                    <a:pt x="60" y="165"/>
                    <a:pt x="47" y="89"/>
                    <a:pt x="47" y="17"/>
                  </a:cubicBezTo>
                  <a:cubicBezTo>
                    <a:pt x="45" y="6"/>
                    <a:pt x="35" y="1"/>
                    <a:pt x="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
            <p:cNvSpPr/>
            <p:nvPr/>
          </p:nvSpPr>
          <p:spPr>
            <a:xfrm>
              <a:off x="9148026" y="574069"/>
              <a:ext cx="31789" cy="82670"/>
            </a:xfrm>
            <a:custGeom>
              <a:rect b="b" l="l" r="r" t="t"/>
              <a:pathLst>
                <a:path extrusionOk="0" h="918" w="353">
                  <a:moveTo>
                    <a:pt x="32" y="0"/>
                  </a:moveTo>
                  <a:cubicBezTo>
                    <a:pt x="17" y="0"/>
                    <a:pt x="1" y="16"/>
                    <a:pt x="13" y="34"/>
                  </a:cubicBezTo>
                  <a:cubicBezTo>
                    <a:pt x="98" y="162"/>
                    <a:pt x="166" y="301"/>
                    <a:pt x="212" y="450"/>
                  </a:cubicBezTo>
                  <a:cubicBezTo>
                    <a:pt x="259" y="598"/>
                    <a:pt x="284" y="747"/>
                    <a:pt x="301" y="900"/>
                  </a:cubicBezTo>
                  <a:cubicBezTo>
                    <a:pt x="303" y="912"/>
                    <a:pt x="313" y="918"/>
                    <a:pt x="323" y="918"/>
                  </a:cubicBezTo>
                  <a:cubicBezTo>
                    <a:pt x="337" y="918"/>
                    <a:pt x="352" y="908"/>
                    <a:pt x="352" y="891"/>
                  </a:cubicBezTo>
                  <a:cubicBezTo>
                    <a:pt x="348" y="734"/>
                    <a:pt x="314" y="577"/>
                    <a:pt x="259" y="429"/>
                  </a:cubicBezTo>
                  <a:cubicBezTo>
                    <a:pt x="208" y="280"/>
                    <a:pt x="136" y="140"/>
                    <a:pt x="47" y="9"/>
                  </a:cubicBezTo>
                  <a:cubicBezTo>
                    <a:pt x="43" y="3"/>
                    <a:pt x="38"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
            <p:cNvSpPr/>
            <p:nvPr/>
          </p:nvSpPr>
          <p:spPr>
            <a:xfrm>
              <a:off x="9170089" y="579202"/>
              <a:ext cx="31159" cy="63489"/>
            </a:xfrm>
            <a:custGeom>
              <a:rect b="b" l="l" r="r" t="t"/>
              <a:pathLst>
                <a:path extrusionOk="0" h="705" w="346">
                  <a:moveTo>
                    <a:pt x="34" y="1"/>
                  </a:moveTo>
                  <a:cubicBezTo>
                    <a:pt x="17" y="1"/>
                    <a:pt x="1" y="19"/>
                    <a:pt x="10" y="37"/>
                  </a:cubicBezTo>
                  <a:cubicBezTo>
                    <a:pt x="69" y="138"/>
                    <a:pt x="116" y="244"/>
                    <a:pt x="167" y="355"/>
                  </a:cubicBezTo>
                  <a:cubicBezTo>
                    <a:pt x="213" y="465"/>
                    <a:pt x="247" y="575"/>
                    <a:pt x="285" y="686"/>
                  </a:cubicBezTo>
                  <a:cubicBezTo>
                    <a:pt x="290" y="699"/>
                    <a:pt x="301" y="704"/>
                    <a:pt x="311" y="704"/>
                  </a:cubicBezTo>
                  <a:cubicBezTo>
                    <a:pt x="328" y="704"/>
                    <a:pt x="346" y="690"/>
                    <a:pt x="341" y="669"/>
                  </a:cubicBezTo>
                  <a:cubicBezTo>
                    <a:pt x="311" y="550"/>
                    <a:pt x="269" y="440"/>
                    <a:pt x="218" y="329"/>
                  </a:cubicBezTo>
                  <a:cubicBezTo>
                    <a:pt x="171" y="219"/>
                    <a:pt x="116" y="113"/>
                    <a:pt x="52" y="11"/>
                  </a:cubicBezTo>
                  <a:cubicBezTo>
                    <a:pt x="47" y="4"/>
                    <a:pt x="40" y="1"/>
                    <a:pt x="3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
            <p:cNvSpPr/>
            <p:nvPr/>
          </p:nvSpPr>
          <p:spPr>
            <a:xfrm>
              <a:off x="9202509" y="495632"/>
              <a:ext cx="50611" cy="120854"/>
            </a:xfrm>
            <a:custGeom>
              <a:rect b="b" l="l" r="r" t="t"/>
              <a:pathLst>
                <a:path extrusionOk="0" h="1342" w="562">
                  <a:moveTo>
                    <a:pt x="26" y="1"/>
                  </a:moveTo>
                  <a:cubicBezTo>
                    <a:pt x="12" y="1"/>
                    <a:pt x="0" y="14"/>
                    <a:pt x="6" y="32"/>
                  </a:cubicBezTo>
                  <a:cubicBezTo>
                    <a:pt x="112" y="244"/>
                    <a:pt x="235" y="439"/>
                    <a:pt x="324" y="655"/>
                  </a:cubicBezTo>
                  <a:cubicBezTo>
                    <a:pt x="367" y="761"/>
                    <a:pt x="401" y="867"/>
                    <a:pt x="426" y="973"/>
                  </a:cubicBezTo>
                  <a:cubicBezTo>
                    <a:pt x="451" y="1088"/>
                    <a:pt x="456" y="1202"/>
                    <a:pt x="473" y="1312"/>
                  </a:cubicBezTo>
                  <a:cubicBezTo>
                    <a:pt x="479" y="1332"/>
                    <a:pt x="495" y="1341"/>
                    <a:pt x="511" y="1341"/>
                  </a:cubicBezTo>
                  <a:cubicBezTo>
                    <a:pt x="527" y="1341"/>
                    <a:pt x="543" y="1332"/>
                    <a:pt x="549" y="1312"/>
                  </a:cubicBezTo>
                  <a:cubicBezTo>
                    <a:pt x="562" y="1202"/>
                    <a:pt x="549" y="1088"/>
                    <a:pt x="519" y="982"/>
                  </a:cubicBezTo>
                  <a:cubicBezTo>
                    <a:pt x="494" y="867"/>
                    <a:pt x="456" y="753"/>
                    <a:pt x="409" y="647"/>
                  </a:cubicBezTo>
                  <a:cubicBezTo>
                    <a:pt x="311" y="422"/>
                    <a:pt x="188" y="205"/>
                    <a:pt x="44" y="10"/>
                  </a:cubicBezTo>
                  <a:cubicBezTo>
                    <a:pt x="39" y="4"/>
                    <a:pt x="32" y="1"/>
                    <a:pt x="2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
            <p:cNvSpPr/>
            <p:nvPr/>
          </p:nvSpPr>
          <p:spPr>
            <a:xfrm>
              <a:off x="8962784" y="168825"/>
              <a:ext cx="6934" cy="5764"/>
            </a:xfrm>
            <a:custGeom>
              <a:rect b="b" l="l" r="r" t="t"/>
              <a:pathLst>
                <a:path extrusionOk="0" h="64" w="77">
                  <a:moveTo>
                    <a:pt x="38" y="0"/>
                  </a:moveTo>
                  <a:cubicBezTo>
                    <a:pt x="0" y="4"/>
                    <a:pt x="0" y="60"/>
                    <a:pt x="38" y="64"/>
                  </a:cubicBezTo>
                  <a:cubicBezTo>
                    <a:pt x="77" y="60"/>
                    <a:pt x="77" y="4"/>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
            <p:cNvSpPr/>
            <p:nvPr/>
          </p:nvSpPr>
          <p:spPr>
            <a:xfrm>
              <a:off x="8958552" y="34464"/>
              <a:ext cx="49710" cy="133552"/>
            </a:xfrm>
            <a:custGeom>
              <a:rect b="b" l="l" r="r" t="t"/>
              <a:pathLst>
                <a:path extrusionOk="0" h="1483" w="552">
                  <a:moveTo>
                    <a:pt x="421" y="0"/>
                  </a:moveTo>
                  <a:cubicBezTo>
                    <a:pt x="385" y="0"/>
                    <a:pt x="348" y="12"/>
                    <a:pt x="319" y="33"/>
                  </a:cubicBezTo>
                  <a:cubicBezTo>
                    <a:pt x="196" y="101"/>
                    <a:pt x="102" y="211"/>
                    <a:pt x="56" y="347"/>
                  </a:cubicBezTo>
                  <a:cubicBezTo>
                    <a:pt x="1" y="508"/>
                    <a:pt x="13" y="695"/>
                    <a:pt x="13" y="864"/>
                  </a:cubicBezTo>
                  <a:cubicBezTo>
                    <a:pt x="5" y="1064"/>
                    <a:pt x="9" y="1267"/>
                    <a:pt x="26" y="1467"/>
                  </a:cubicBezTo>
                  <a:cubicBezTo>
                    <a:pt x="28" y="1477"/>
                    <a:pt x="38" y="1483"/>
                    <a:pt x="47" y="1483"/>
                  </a:cubicBezTo>
                  <a:cubicBezTo>
                    <a:pt x="57" y="1483"/>
                    <a:pt x="66" y="1477"/>
                    <a:pt x="68" y="1467"/>
                  </a:cubicBezTo>
                  <a:cubicBezTo>
                    <a:pt x="90" y="1191"/>
                    <a:pt x="64" y="911"/>
                    <a:pt x="73" y="635"/>
                  </a:cubicBezTo>
                  <a:cubicBezTo>
                    <a:pt x="68" y="504"/>
                    <a:pt x="98" y="372"/>
                    <a:pt x="166" y="258"/>
                  </a:cubicBezTo>
                  <a:cubicBezTo>
                    <a:pt x="196" y="207"/>
                    <a:pt x="238" y="160"/>
                    <a:pt x="289" y="126"/>
                  </a:cubicBezTo>
                  <a:cubicBezTo>
                    <a:pt x="310" y="110"/>
                    <a:pt x="336" y="97"/>
                    <a:pt x="357" y="84"/>
                  </a:cubicBezTo>
                  <a:cubicBezTo>
                    <a:pt x="372" y="75"/>
                    <a:pt x="409" y="61"/>
                    <a:pt x="439" y="61"/>
                  </a:cubicBezTo>
                  <a:cubicBezTo>
                    <a:pt x="468" y="61"/>
                    <a:pt x="490" y="74"/>
                    <a:pt x="480" y="118"/>
                  </a:cubicBezTo>
                  <a:cubicBezTo>
                    <a:pt x="477" y="136"/>
                    <a:pt x="492" y="148"/>
                    <a:pt x="507" y="148"/>
                  </a:cubicBezTo>
                  <a:cubicBezTo>
                    <a:pt x="517" y="148"/>
                    <a:pt x="528" y="143"/>
                    <a:pt x="535" y="131"/>
                  </a:cubicBezTo>
                  <a:cubicBezTo>
                    <a:pt x="552" y="84"/>
                    <a:pt x="531" y="33"/>
                    <a:pt x="484" y="12"/>
                  </a:cubicBezTo>
                  <a:cubicBezTo>
                    <a:pt x="464" y="4"/>
                    <a:pt x="442" y="0"/>
                    <a:pt x="42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
            <p:cNvSpPr/>
            <p:nvPr/>
          </p:nvSpPr>
          <p:spPr>
            <a:xfrm>
              <a:off x="9010873" y="16003"/>
              <a:ext cx="26566" cy="11797"/>
            </a:xfrm>
            <a:custGeom>
              <a:rect b="b" l="l" r="r" t="t"/>
              <a:pathLst>
                <a:path extrusionOk="0" h="131" w="295">
                  <a:moveTo>
                    <a:pt x="30" y="1"/>
                  </a:moveTo>
                  <a:cubicBezTo>
                    <a:pt x="1" y="1"/>
                    <a:pt x="1" y="47"/>
                    <a:pt x="30" y="47"/>
                  </a:cubicBezTo>
                  <a:cubicBezTo>
                    <a:pt x="68" y="47"/>
                    <a:pt x="107" y="56"/>
                    <a:pt x="145" y="73"/>
                  </a:cubicBezTo>
                  <a:cubicBezTo>
                    <a:pt x="162" y="81"/>
                    <a:pt x="175" y="85"/>
                    <a:pt x="191" y="98"/>
                  </a:cubicBezTo>
                  <a:cubicBezTo>
                    <a:pt x="208" y="107"/>
                    <a:pt x="225" y="119"/>
                    <a:pt x="247" y="128"/>
                  </a:cubicBezTo>
                  <a:cubicBezTo>
                    <a:pt x="251" y="130"/>
                    <a:pt x="255" y="131"/>
                    <a:pt x="259" y="131"/>
                  </a:cubicBezTo>
                  <a:cubicBezTo>
                    <a:pt x="282" y="131"/>
                    <a:pt x="295" y="103"/>
                    <a:pt x="281" y="81"/>
                  </a:cubicBezTo>
                  <a:cubicBezTo>
                    <a:pt x="247" y="52"/>
                    <a:pt x="204" y="26"/>
                    <a:pt x="162" y="13"/>
                  </a:cubicBezTo>
                  <a:cubicBezTo>
                    <a:pt x="141" y="9"/>
                    <a:pt x="119" y="5"/>
                    <a:pt x="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
            <p:cNvSpPr/>
            <p:nvPr/>
          </p:nvSpPr>
          <p:spPr>
            <a:xfrm>
              <a:off x="9082737" y="14472"/>
              <a:ext cx="10717" cy="19902"/>
            </a:xfrm>
            <a:custGeom>
              <a:rect b="b" l="l" r="r" t="t"/>
              <a:pathLst>
                <a:path extrusionOk="0" h="221" w="119">
                  <a:moveTo>
                    <a:pt x="22" y="0"/>
                  </a:moveTo>
                  <a:cubicBezTo>
                    <a:pt x="14" y="0"/>
                    <a:pt x="7" y="4"/>
                    <a:pt x="4" y="9"/>
                  </a:cubicBezTo>
                  <a:cubicBezTo>
                    <a:pt x="0" y="22"/>
                    <a:pt x="0" y="35"/>
                    <a:pt x="13" y="43"/>
                  </a:cubicBezTo>
                  <a:cubicBezTo>
                    <a:pt x="13" y="43"/>
                    <a:pt x="17" y="43"/>
                    <a:pt x="17" y="47"/>
                  </a:cubicBezTo>
                  <a:lnTo>
                    <a:pt x="21" y="52"/>
                  </a:lnTo>
                  <a:lnTo>
                    <a:pt x="34" y="64"/>
                  </a:lnTo>
                  <a:lnTo>
                    <a:pt x="34" y="69"/>
                  </a:lnTo>
                  <a:lnTo>
                    <a:pt x="38" y="73"/>
                  </a:lnTo>
                  <a:cubicBezTo>
                    <a:pt x="38" y="77"/>
                    <a:pt x="42" y="86"/>
                    <a:pt x="47" y="90"/>
                  </a:cubicBezTo>
                  <a:cubicBezTo>
                    <a:pt x="47" y="90"/>
                    <a:pt x="47" y="94"/>
                    <a:pt x="47" y="94"/>
                  </a:cubicBezTo>
                  <a:lnTo>
                    <a:pt x="51" y="107"/>
                  </a:lnTo>
                  <a:cubicBezTo>
                    <a:pt x="51" y="111"/>
                    <a:pt x="51" y="115"/>
                    <a:pt x="51" y="119"/>
                  </a:cubicBezTo>
                  <a:lnTo>
                    <a:pt x="51" y="128"/>
                  </a:lnTo>
                  <a:lnTo>
                    <a:pt x="51" y="149"/>
                  </a:lnTo>
                  <a:lnTo>
                    <a:pt x="51" y="153"/>
                  </a:lnTo>
                  <a:lnTo>
                    <a:pt x="51" y="162"/>
                  </a:lnTo>
                  <a:lnTo>
                    <a:pt x="51" y="166"/>
                  </a:lnTo>
                  <a:cubicBezTo>
                    <a:pt x="51" y="170"/>
                    <a:pt x="51" y="175"/>
                    <a:pt x="51" y="179"/>
                  </a:cubicBezTo>
                  <a:lnTo>
                    <a:pt x="51" y="183"/>
                  </a:lnTo>
                  <a:cubicBezTo>
                    <a:pt x="51" y="187"/>
                    <a:pt x="51" y="192"/>
                    <a:pt x="51" y="196"/>
                  </a:cubicBezTo>
                  <a:cubicBezTo>
                    <a:pt x="51" y="210"/>
                    <a:pt x="65" y="221"/>
                    <a:pt x="77" y="221"/>
                  </a:cubicBezTo>
                  <a:cubicBezTo>
                    <a:pt x="83" y="221"/>
                    <a:pt x="89" y="218"/>
                    <a:pt x="93" y="213"/>
                  </a:cubicBezTo>
                  <a:cubicBezTo>
                    <a:pt x="98" y="209"/>
                    <a:pt x="102" y="204"/>
                    <a:pt x="106" y="200"/>
                  </a:cubicBezTo>
                  <a:lnTo>
                    <a:pt x="106" y="200"/>
                  </a:lnTo>
                  <a:cubicBezTo>
                    <a:pt x="105" y="201"/>
                    <a:pt x="104" y="202"/>
                    <a:pt x="104" y="202"/>
                  </a:cubicBezTo>
                  <a:cubicBezTo>
                    <a:pt x="104" y="202"/>
                    <a:pt x="106" y="199"/>
                    <a:pt x="106" y="196"/>
                  </a:cubicBezTo>
                  <a:cubicBezTo>
                    <a:pt x="110" y="192"/>
                    <a:pt x="110" y="187"/>
                    <a:pt x="115" y="183"/>
                  </a:cubicBezTo>
                  <a:cubicBezTo>
                    <a:pt x="115" y="175"/>
                    <a:pt x="115" y="162"/>
                    <a:pt x="119" y="149"/>
                  </a:cubicBezTo>
                  <a:cubicBezTo>
                    <a:pt x="119" y="132"/>
                    <a:pt x="119" y="111"/>
                    <a:pt x="115" y="94"/>
                  </a:cubicBezTo>
                  <a:cubicBezTo>
                    <a:pt x="110" y="86"/>
                    <a:pt x="106" y="77"/>
                    <a:pt x="102" y="64"/>
                  </a:cubicBezTo>
                  <a:cubicBezTo>
                    <a:pt x="98" y="60"/>
                    <a:pt x="93" y="56"/>
                    <a:pt x="89" y="52"/>
                  </a:cubicBezTo>
                  <a:lnTo>
                    <a:pt x="85" y="47"/>
                  </a:lnTo>
                  <a:cubicBezTo>
                    <a:pt x="85" y="43"/>
                    <a:pt x="81" y="43"/>
                    <a:pt x="81" y="39"/>
                  </a:cubicBezTo>
                  <a:cubicBezTo>
                    <a:pt x="76" y="30"/>
                    <a:pt x="68" y="26"/>
                    <a:pt x="59" y="18"/>
                  </a:cubicBezTo>
                  <a:lnTo>
                    <a:pt x="51" y="13"/>
                  </a:lnTo>
                  <a:lnTo>
                    <a:pt x="47" y="9"/>
                  </a:lnTo>
                  <a:lnTo>
                    <a:pt x="34" y="5"/>
                  </a:lnTo>
                  <a:cubicBezTo>
                    <a:pt x="31" y="2"/>
                    <a:pt x="26" y="0"/>
                    <a:pt x="2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
            <p:cNvSpPr/>
            <p:nvPr/>
          </p:nvSpPr>
          <p:spPr>
            <a:xfrm>
              <a:off x="9135328" y="-7051"/>
              <a:ext cx="69342" cy="144268"/>
            </a:xfrm>
            <a:custGeom>
              <a:rect b="b" l="l" r="r" t="t"/>
              <a:pathLst>
                <a:path extrusionOk="0" h="1602" w="770">
                  <a:moveTo>
                    <a:pt x="238" y="1"/>
                  </a:moveTo>
                  <a:cubicBezTo>
                    <a:pt x="154" y="1"/>
                    <a:pt x="73" y="27"/>
                    <a:pt x="14" y="95"/>
                  </a:cubicBezTo>
                  <a:cubicBezTo>
                    <a:pt x="1" y="112"/>
                    <a:pt x="13" y="131"/>
                    <a:pt x="29" y="131"/>
                  </a:cubicBezTo>
                  <a:cubicBezTo>
                    <a:pt x="34" y="131"/>
                    <a:pt x="39" y="129"/>
                    <a:pt x="44" y="125"/>
                  </a:cubicBezTo>
                  <a:cubicBezTo>
                    <a:pt x="97" y="73"/>
                    <a:pt x="165" y="53"/>
                    <a:pt x="235" y="53"/>
                  </a:cubicBezTo>
                  <a:cubicBezTo>
                    <a:pt x="320" y="53"/>
                    <a:pt x="408" y="83"/>
                    <a:pt x="481" y="125"/>
                  </a:cubicBezTo>
                  <a:cubicBezTo>
                    <a:pt x="557" y="163"/>
                    <a:pt x="621" y="227"/>
                    <a:pt x="663" y="303"/>
                  </a:cubicBezTo>
                  <a:cubicBezTo>
                    <a:pt x="693" y="392"/>
                    <a:pt x="697" y="490"/>
                    <a:pt x="671" y="579"/>
                  </a:cubicBezTo>
                  <a:cubicBezTo>
                    <a:pt x="625" y="753"/>
                    <a:pt x="561" y="923"/>
                    <a:pt x="481" y="1084"/>
                  </a:cubicBezTo>
                  <a:cubicBezTo>
                    <a:pt x="442" y="1164"/>
                    <a:pt x="404" y="1241"/>
                    <a:pt x="362" y="1321"/>
                  </a:cubicBezTo>
                  <a:cubicBezTo>
                    <a:pt x="315" y="1402"/>
                    <a:pt x="273" y="1482"/>
                    <a:pt x="239" y="1563"/>
                  </a:cubicBezTo>
                  <a:cubicBezTo>
                    <a:pt x="233" y="1584"/>
                    <a:pt x="249" y="1601"/>
                    <a:pt x="266" y="1601"/>
                  </a:cubicBezTo>
                  <a:cubicBezTo>
                    <a:pt x="273" y="1601"/>
                    <a:pt x="280" y="1599"/>
                    <a:pt x="286" y="1593"/>
                  </a:cubicBezTo>
                  <a:cubicBezTo>
                    <a:pt x="349" y="1508"/>
                    <a:pt x="404" y="1415"/>
                    <a:pt x="447" y="1317"/>
                  </a:cubicBezTo>
                  <a:cubicBezTo>
                    <a:pt x="498" y="1215"/>
                    <a:pt x="548" y="1113"/>
                    <a:pt x="591" y="1007"/>
                  </a:cubicBezTo>
                  <a:cubicBezTo>
                    <a:pt x="667" y="829"/>
                    <a:pt x="769" y="621"/>
                    <a:pt x="752" y="418"/>
                  </a:cubicBezTo>
                  <a:cubicBezTo>
                    <a:pt x="739" y="235"/>
                    <a:pt x="599" y="108"/>
                    <a:pt x="438" y="45"/>
                  </a:cubicBezTo>
                  <a:cubicBezTo>
                    <a:pt x="376" y="18"/>
                    <a:pt x="306" y="1"/>
                    <a:pt x="23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
            <p:cNvSpPr/>
            <p:nvPr/>
          </p:nvSpPr>
          <p:spPr>
            <a:xfrm>
              <a:off x="9154780" y="25279"/>
              <a:ext cx="14679" cy="53403"/>
            </a:xfrm>
            <a:custGeom>
              <a:rect b="b" l="l" r="r" t="t"/>
              <a:pathLst>
                <a:path extrusionOk="0" h="593" w="163">
                  <a:moveTo>
                    <a:pt x="82" y="1"/>
                  </a:moveTo>
                  <a:cubicBezTo>
                    <a:pt x="67" y="1"/>
                    <a:pt x="52" y="16"/>
                    <a:pt x="61" y="33"/>
                  </a:cubicBezTo>
                  <a:cubicBezTo>
                    <a:pt x="99" y="118"/>
                    <a:pt x="112" y="207"/>
                    <a:pt x="103" y="301"/>
                  </a:cubicBezTo>
                  <a:cubicBezTo>
                    <a:pt x="91" y="390"/>
                    <a:pt x="61" y="479"/>
                    <a:pt x="10" y="555"/>
                  </a:cubicBezTo>
                  <a:cubicBezTo>
                    <a:pt x="0" y="571"/>
                    <a:pt x="18" y="592"/>
                    <a:pt x="34" y="592"/>
                  </a:cubicBezTo>
                  <a:cubicBezTo>
                    <a:pt x="39" y="592"/>
                    <a:pt x="44" y="590"/>
                    <a:pt x="48" y="585"/>
                  </a:cubicBezTo>
                  <a:cubicBezTo>
                    <a:pt x="112" y="504"/>
                    <a:pt x="150" y="407"/>
                    <a:pt x="154" y="305"/>
                  </a:cubicBezTo>
                  <a:cubicBezTo>
                    <a:pt x="163" y="254"/>
                    <a:pt x="159" y="203"/>
                    <a:pt x="150" y="156"/>
                  </a:cubicBezTo>
                  <a:cubicBezTo>
                    <a:pt x="142" y="105"/>
                    <a:pt x="125" y="55"/>
                    <a:pt x="99" y="12"/>
                  </a:cubicBezTo>
                  <a:cubicBezTo>
                    <a:pt x="95" y="4"/>
                    <a:pt x="88" y="1"/>
                    <a:pt x="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
            <p:cNvSpPr/>
            <p:nvPr/>
          </p:nvSpPr>
          <p:spPr>
            <a:xfrm>
              <a:off x="9226643" y="182243"/>
              <a:ext cx="108967" cy="39984"/>
            </a:xfrm>
            <a:custGeom>
              <a:rect b="b" l="l" r="r" t="t"/>
              <a:pathLst>
                <a:path extrusionOk="0" h="444" w="1210">
                  <a:moveTo>
                    <a:pt x="922" y="1"/>
                  </a:moveTo>
                  <a:cubicBezTo>
                    <a:pt x="905" y="1"/>
                    <a:pt x="887" y="2"/>
                    <a:pt x="871" y="4"/>
                  </a:cubicBezTo>
                  <a:cubicBezTo>
                    <a:pt x="722" y="17"/>
                    <a:pt x="591" y="84"/>
                    <a:pt x="463" y="157"/>
                  </a:cubicBezTo>
                  <a:cubicBezTo>
                    <a:pt x="315" y="237"/>
                    <a:pt x="162" y="318"/>
                    <a:pt x="18" y="407"/>
                  </a:cubicBezTo>
                  <a:cubicBezTo>
                    <a:pt x="0" y="418"/>
                    <a:pt x="9" y="444"/>
                    <a:pt x="28" y="444"/>
                  </a:cubicBezTo>
                  <a:cubicBezTo>
                    <a:pt x="32" y="444"/>
                    <a:pt x="35" y="443"/>
                    <a:pt x="39" y="441"/>
                  </a:cubicBezTo>
                  <a:cubicBezTo>
                    <a:pt x="256" y="335"/>
                    <a:pt x="463" y="195"/>
                    <a:pt x="692" y="110"/>
                  </a:cubicBezTo>
                  <a:cubicBezTo>
                    <a:pt x="754" y="86"/>
                    <a:pt x="826" y="67"/>
                    <a:pt x="895" y="67"/>
                  </a:cubicBezTo>
                  <a:cubicBezTo>
                    <a:pt x="935" y="67"/>
                    <a:pt x="975" y="73"/>
                    <a:pt x="1010" y="89"/>
                  </a:cubicBezTo>
                  <a:cubicBezTo>
                    <a:pt x="1100" y="123"/>
                    <a:pt x="1142" y="233"/>
                    <a:pt x="1049" y="292"/>
                  </a:cubicBezTo>
                  <a:cubicBezTo>
                    <a:pt x="1027" y="305"/>
                    <a:pt x="1032" y="352"/>
                    <a:pt x="1066" y="352"/>
                  </a:cubicBezTo>
                  <a:cubicBezTo>
                    <a:pt x="1172" y="343"/>
                    <a:pt x="1210" y="216"/>
                    <a:pt x="1167" y="127"/>
                  </a:cubicBezTo>
                  <a:cubicBezTo>
                    <a:pt x="1124" y="33"/>
                    <a:pt x="1020" y="1"/>
                    <a:pt x="9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
            <p:cNvSpPr/>
            <p:nvPr/>
          </p:nvSpPr>
          <p:spPr>
            <a:xfrm>
              <a:off x="9292653" y="212321"/>
              <a:ext cx="14679" cy="16660"/>
            </a:xfrm>
            <a:custGeom>
              <a:rect b="b" l="l" r="r" t="t"/>
              <a:pathLst>
                <a:path extrusionOk="0" h="185" w="163">
                  <a:moveTo>
                    <a:pt x="36" y="1"/>
                  </a:moveTo>
                  <a:lnTo>
                    <a:pt x="23" y="5"/>
                  </a:lnTo>
                  <a:cubicBezTo>
                    <a:pt x="0" y="5"/>
                    <a:pt x="8" y="45"/>
                    <a:pt x="28" y="45"/>
                  </a:cubicBezTo>
                  <a:cubicBezTo>
                    <a:pt x="30" y="45"/>
                    <a:pt x="33" y="45"/>
                    <a:pt x="36" y="43"/>
                  </a:cubicBezTo>
                  <a:lnTo>
                    <a:pt x="70" y="43"/>
                  </a:lnTo>
                  <a:lnTo>
                    <a:pt x="82" y="52"/>
                  </a:lnTo>
                  <a:lnTo>
                    <a:pt x="91" y="56"/>
                  </a:lnTo>
                  <a:lnTo>
                    <a:pt x="95" y="64"/>
                  </a:lnTo>
                  <a:lnTo>
                    <a:pt x="99" y="64"/>
                  </a:lnTo>
                  <a:lnTo>
                    <a:pt x="104" y="73"/>
                  </a:lnTo>
                  <a:lnTo>
                    <a:pt x="104" y="81"/>
                  </a:lnTo>
                  <a:cubicBezTo>
                    <a:pt x="104" y="86"/>
                    <a:pt x="104" y="90"/>
                    <a:pt x="104" y="90"/>
                  </a:cubicBezTo>
                  <a:lnTo>
                    <a:pt x="104" y="103"/>
                  </a:lnTo>
                  <a:cubicBezTo>
                    <a:pt x="104" y="103"/>
                    <a:pt x="104" y="103"/>
                    <a:pt x="104" y="107"/>
                  </a:cubicBezTo>
                  <a:cubicBezTo>
                    <a:pt x="104" y="107"/>
                    <a:pt x="104" y="107"/>
                    <a:pt x="104" y="111"/>
                  </a:cubicBezTo>
                  <a:cubicBezTo>
                    <a:pt x="104" y="115"/>
                    <a:pt x="99" y="115"/>
                    <a:pt x="99" y="119"/>
                  </a:cubicBezTo>
                  <a:cubicBezTo>
                    <a:pt x="99" y="124"/>
                    <a:pt x="99" y="124"/>
                    <a:pt x="99" y="128"/>
                  </a:cubicBezTo>
                  <a:lnTo>
                    <a:pt x="95" y="132"/>
                  </a:lnTo>
                  <a:lnTo>
                    <a:pt x="95" y="136"/>
                  </a:lnTo>
                  <a:lnTo>
                    <a:pt x="87" y="145"/>
                  </a:lnTo>
                  <a:cubicBezTo>
                    <a:pt x="78" y="153"/>
                    <a:pt x="78" y="166"/>
                    <a:pt x="87" y="175"/>
                  </a:cubicBezTo>
                  <a:cubicBezTo>
                    <a:pt x="93" y="181"/>
                    <a:pt x="101" y="185"/>
                    <a:pt x="109" y="185"/>
                  </a:cubicBezTo>
                  <a:cubicBezTo>
                    <a:pt x="111" y="185"/>
                    <a:pt x="114" y="184"/>
                    <a:pt x="116" y="183"/>
                  </a:cubicBezTo>
                  <a:cubicBezTo>
                    <a:pt x="146" y="158"/>
                    <a:pt x="163" y="124"/>
                    <a:pt x="159" y="86"/>
                  </a:cubicBezTo>
                  <a:cubicBezTo>
                    <a:pt x="150" y="47"/>
                    <a:pt x="121" y="13"/>
                    <a:pt x="82" y="5"/>
                  </a:cubicBezTo>
                  <a:cubicBezTo>
                    <a:pt x="74" y="1"/>
                    <a:pt x="61" y="1"/>
                    <a:pt x="5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
            <p:cNvSpPr/>
            <p:nvPr/>
          </p:nvSpPr>
          <p:spPr>
            <a:xfrm>
              <a:off x="9302199" y="295081"/>
              <a:ext cx="20082" cy="17201"/>
            </a:xfrm>
            <a:custGeom>
              <a:rect b="b" l="l" r="r" t="t"/>
              <a:pathLst>
                <a:path extrusionOk="0" h="191" w="223">
                  <a:moveTo>
                    <a:pt x="99" y="0"/>
                  </a:moveTo>
                  <a:cubicBezTo>
                    <a:pt x="92" y="0"/>
                    <a:pt x="85" y="1"/>
                    <a:pt x="78" y="2"/>
                  </a:cubicBezTo>
                  <a:cubicBezTo>
                    <a:pt x="53" y="6"/>
                    <a:pt x="27" y="19"/>
                    <a:pt x="10" y="36"/>
                  </a:cubicBezTo>
                  <a:cubicBezTo>
                    <a:pt x="0" y="53"/>
                    <a:pt x="11" y="70"/>
                    <a:pt x="27" y="70"/>
                  </a:cubicBezTo>
                  <a:cubicBezTo>
                    <a:pt x="31" y="70"/>
                    <a:pt x="36" y="68"/>
                    <a:pt x="40" y="66"/>
                  </a:cubicBezTo>
                  <a:cubicBezTo>
                    <a:pt x="53" y="53"/>
                    <a:pt x="74" y="49"/>
                    <a:pt x="91" y="49"/>
                  </a:cubicBezTo>
                  <a:lnTo>
                    <a:pt x="104" y="49"/>
                  </a:lnTo>
                  <a:cubicBezTo>
                    <a:pt x="108" y="49"/>
                    <a:pt x="116" y="53"/>
                    <a:pt x="121" y="53"/>
                  </a:cubicBezTo>
                  <a:lnTo>
                    <a:pt x="125" y="53"/>
                  </a:lnTo>
                  <a:lnTo>
                    <a:pt x="129" y="57"/>
                  </a:lnTo>
                  <a:lnTo>
                    <a:pt x="138" y="62"/>
                  </a:lnTo>
                  <a:cubicBezTo>
                    <a:pt x="142" y="66"/>
                    <a:pt x="146" y="70"/>
                    <a:pt x="150" y="74"/>
                  </a:cubicBezTo>
                  <a:cubicBezTo>
                    <a:pt x="150" y="78"/>
                    <a:pt x="150" y="78"/>
                    <a:pt x="155" y="83"/>
                  </a:cubicBezTo>
                  <a:lnTo>
                    <a:pt x="159" y="87"/>
                  </a:lnTo>
                  <a:lnTo>
                    <a:pt x="159" y="91"/>
                  </a:lnTo>
                  <a:cubicBezTo>
                    <a:pt x="159" y="95"/>
                    <a:pt x="159" y="104"/>
                    <a:pt x="163" y="108"/>
                  </a:cubicBezTo>
                  <a:lnTo>
                    <a:pt x="163" y="112"/>
                  </a:lnTo>
                  <a:lnTo>
                    <a:pt x="163" y="117"/>
                  </a:lnTo>
                  <a:lnTo>
                    <a:pt x="163" y="134"/>
                  </a:lnTo>
                  <a:lnTo>
                    <a:pt x="163" y="138"/>
                  </a:lnTo>
                  <a:lnTo>
                    <a:pt x="163" y="146"/>
                  </a:lnTo>
                  <a:cubicBezTo>
                    <a:pt x="159" y="151"/>
                    <a:pt x="159" y="159"/>
                    <a:pt x="155" y="168"/>
                  </a:cubicBezTo>
                  <a:cubicBezTo>
                    <a:pt x="155" y="176"/>
                    <a:pt x="163" y="185"/>
                    <a:pt x="171" y="189"/>
                  </a:cubicBezTo>
                  <a:cubicBezTo>
                    <a:pt x="174" y="190"/>
                    <a:pt x="177" y="191"/>
                    <a:pt x="180" y="191"/>
                  </a:cubicBezTo>
                  <a:cubicBezTo>
                    <a:pt x="187" y="191"/>
                    <a:pt x="194" y="188"/>
                    <a:pt x="197" y="185"/>
                  </a:cubicBezTo>
                  <a:cubicBezTo>
                    <a:pt x="214" y="168"/>
                    <a:pt x="222" y="146"/>
                    <a:pt x="222" y="121"/>
                  </a:cubicBezTo>
                  <a:cubicBezTo>
                    <a:pt x="222" y="100"/>
                    <a:pt x="214" y="74"/>
                    <a:pt x="201" y="57"/>
                  </a:cubicBezTo>
                  <a:cubicBezTo>
                    <a:pt x="179" y="21"/>
                    <a:pt x="139" y="0"/>
                    <a:pt x="9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
            <p:cNvSpPr/>
            <p:nvPr/>
          </p:nvSpPr>
          <p:spPr>
            <a:xfrm>
              <a:off x="9295264" y="311020"/>
              <a:ext cx="104914" cy="96809"/>
            </a:xfrm>
            <a:custGeom>
              <a:rect b="b" l="l" r="r" t="t"/>
              <a:pathLst>
                <a:path extrusionOk="0" h="1075" w="1165">
                  <a:moveTo>
                    <a:pt x="737" y="0"/>
                  </a:moveTo>
                  <a:cubicBezTo>
                    <a:pt x="721" y="0"/>
                    <a:pt x="705" y="26"/>
                    <a:pt x="719" y="37"/>
                  </a:cubicBezTo>
                  <a:cubicBezTo>
                    <a:pt x="842" y="135"/>
                    <a:pt x="987" y="245"/>
                    <a:pt x="1012" y="410"/>
                  </a:cubicBezTo>
                  <a:cubicBezTo>
                    <a:pt x="1033" y="563"/>
                    <a:pt x="919" y="695"/>
                    <a:pt x="808" y="784"/>
                  </a:cubicBezTo>
                  <a:cubicBezTo>
                    <a:pt x="645" y="915"/>
                    <a:pt x="443" y="985"/>
                    <a:pt x="237" y="985"/>
                  </a:cubicBezTo>
                  <a:cubicBezTo>
                    <a:pt x="176" y="985"/>
                    <a:pt x="114" y="979"/>
                    <a:pt x="53" y="966"/>
                  </a:cubicBezTo>
                  <a:cubicBezTo>
                    <a:pt x="50" y="965"/>
                    <a:pt x="48" y="965"/>
                    <a:pt x="45" y="965"/>
                  </a:cubicBezTo>
                  <a:cubicBezTo>
                    <a:pt x="9" y="965"/>
                    <a:pt x="1" y="1014"/>
                    <a:pt x="36" y="1030"/>
                  </a:cubicBezTo>
                  <a:cubicBezTo>
                    <a:pt x="115" y="1061"/>
                    <a:pt x="198" y="1075"/>
                    <a:pt x="282" y="1075"/>
                  </a:cubicBezTo>
                  <a:cubicBezTo>
                    <a:pt x="440" y="1075"/>
                    <a:pt x="601" y="1025"/>
                    <a:pt x="736" y="945"/>
                  </a:cubicBezTo>
                  <a:cubicBezTo>
                    <a:pt x="944" y="822"/>
                    <a:pt x="1165" y="589"/>
                    <a:pt x="1059" y="334"/>
                  </a:cubicBezTo>
                  <a:cubicBezTo>
                    <a:pt x="999" y="186"/>
                    <a:pt x="872" y="92"/>
                    <a:pt x="745" y="3"/>
                  </a:cubicBezTo>
                  <a:cubicBezTo>
                    <a:pt x="742" y="1"/>
                    <a:pt x="739" y="0"/>
                    <a:pt x="73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
            <p:cNvSpPr/>
            <p:nvPr/>
          </p:nvSpPr>
          <p:spPr>
            <a:xfrm>
              <a:off x="9326513" y="352896"/>
              <a:ext cx="34221" cy="31429"/>
            </a:xfrm>
            <a:custGeom>
              <a:rect b="b" l="l" r="r" t="t"/>
              <a:pathLst>
                <a:path extrusionOk="0" h="349" w="380">
                  <a:moveTo>
                    <a:pt x="354" y="1"/>
                  </a:moveTo>
                  <a:cubicBezTo>
                    <a:pt x="346" y="1"/>
                    <a:pt x="337" y="6"/>
                    <a:pt x="334" y="18"/>
                  </a:cubicBezTo>
                  <a:cubicBezTo>
                    <a:pt x="313" y="85"/>
                    <a:pt x="275" y="149"/>
                    <a:pt x="224" y="200"/>
                  </a:cubicBezTo>
                  <a:cubicBezTo>
                    <a:pt x="198" y="221"/>
                    <a:pt x="169" y="242"/>
                    <a:pt x="135" y="259"/>
                  </a:cubicBezTo>
                  <a:cubicBezTo>
                    <a:pt x="101" y="272"/>
                    <a:pt x="67" y="285"/>
                    <a:pt x="33" y="297"/>
                  </a:cubicBezTo>
                  <a:cubicBezTo>
                    <a:pt x="0" y="302"/>
                    <a:pt x="3" y="349"/>
                    <a:pt x="37" y="349"/>
                  </a:cubicBezTo>
                  <a:cubicBezTo>
                    <a:pt x="38" y="349"/>
                    <a:pt x="40" y="349"/>
                    <a:pt x="41" y="348"/>
                  </a:cubicBezTo>
                  <a:cubicBezTo>
                    <a:pt x="126" y="340"/>
                    <a:pt x="203" y="302"/>
                    <a:pt x="262" y="242"/>
                  </a:cubicBezTo>
                  <a:cubicBezTo>
                    <a:pt x="326" y="187"/>
                    <a:pt x="364" y="111"/>
                    <a:pt x="377" y="30"/>
                  </a:cubicBezTo>
                  <a:cubicBezTo>
                    <a:pt x="379" y="12"/>
                    <a:pt x="366" y="1"/>
                    <a:pt x="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3" name="Google Shape;3013;p8"/>
          <p:cNvGrpSpPr/>
          <p:nvPr/>
        </p:nvGrpSpPr>
        <p:grpSpPr>
          <a:xfrm>
            <a:off x="7875533" y="3606652"/>
            <a:ext cx="595040" cy="1469048"/>
            <a:chOff x="-4199713" y="2946299"/>
            <a:chExt cx="525514" cy="1297401"/>
          </a:xfrm>
        </p:grpSpPr>
        <p:sp>
          <p:nvSpPr>
            <p:cNvPr id="3014" name="Google Shape;3014;p8"/>
            <p:cNvSpPr/>
            <p:nvPr/>
          </p:nvSpPr>
          <p:spPr>
            <a:xfrm>
              <a:off x="-4180117" y="3044483"/>
              <a:ext cx="353743" cy="414938"/>
            </a:xfrm>
            <a:custGeom>
              <a:rect b="b" l="l" r="r" t="t"/>
              <a:pathLst>
                <a:path extrusionOk="0" h="2075" w="1769">
                  <a:moveTo>
                    <a:pt x="535" y="1"/>
                  </a:moveTo>
                  <a:cubicBezTo>
                    <a:pt x="423" y="1"/>
                    <a:pt x="317" y="61"/>
                    <a:pt x="258" y="167"/>
                  </a:cubicBezTo>
                  <a:cubicBezTo>
                    <a:pt x="44" y="392"/>
                    <a:pt x="1" y="676"/>
                    <a:pt x="28" y="961"/>
                  </a:cubicBezTo>
                  <a:cubicBezTo>
                    <a:pt x="55" y="1371"/>
                    <a:pt x="231" y="1760"/>
                    <a:pt x="521" y="2056"/>
                  </a:cubicBezTo>
                  <a:cubicBezTo>
                    <a:pt x="530" y="2068"/>
                    <a:pt x="553" y="2074"/>
                    <a:pt x="585" y="2074"/>
                  </a:cubicBezTo>
                  <a:cubicBezTo>
                    <a:pt x="843" y="2074"/>
                    <a:pt x="1735" y="1702"/>
                    <a:pt x="1769" y="1590"/>
                  </a:cubicBezTo>
                  <a:cubicBezTo>
                    <a:pt x="1730" y="1355"/>
                    <a:pt x="1703" y="1120"/>
                    <a:pt x="1599" y="906"/>
                  </a:cubicBezTo>
                  <a:cubicBezTo>
                    <a:pt x="1413" y="501"/>
                    <a:pt x="1166" y="156"/>
                    <a:pt x="701" y="47"/>
                  </a:cubicBezTo>
                  <a:cubicBezTo>
                    <a:pt x="690" y="41"/>
                    <a:pt x="679" y="36"/>
                    <a:pt x="668" y="30"/>
                  </a:cubicBezTo>
                  <a:cubicBezTo>
                    <a:pt x="625" y="10"/>
                    <a:pt x="579" y="1"/>
                    <a:pt x="5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
            <p:cNvSpPr/>
            <p:nvPr/>
          </p:nvSpPr>
          <p:spPr>
            <a:xfrm>
              <a:off x="-4199713" y="2946299"/>
              <a:ext cx="172972" cy="138379"/>
            </a:xfrm>
            <a:custGeom>
              <a:rect b="b" l="l" r="r" t="t"/>
              <a:pathLst>
                <a:path extrusionOk="0" h="692" w="865">
                  <a:moveTo>
                    <a:pt x="755" y="1"/>
                  </a:moveTo>
                  <a:cubicBezTo>
                    <a:pt x="752" y="1"/>
                    <a:pt x="748" y="1"/>
                    <a:pt x="745" y="1"/>
                  </a:cubicBezTo>
                  <a:cubicBezTo>
                    <a:pt x="706" y="1"/>
                    <a:pt x="668" y="29"/>
                    <a:pt x="662" y="67"/>
                  </a:cubicBezTo>
                  <a:cubicBezTo>
                    <a:pt x="646" y="116"/>
                    <a:pt x="630" y="166"/>
                    <a:pt x="613" y="209"/>
                  </a:cubicBezTo>
                  <a:cubicBezTo>
                    <a:pt x="604" y="224"/>
                    <a:pt x="596" y="229"/>
                    <a:pt x="589" y="229"/>
                  </a:cubicBezTo>
                  <a:cubicBezTo>
                    <a:pt x="575" y="229"/>
                    <a:pt x="566" y="208"/>
                    <a:pt x="558" y="193"/>
                  </a:cubicBezTo>
                  <a:cubicBezTo>
                    <a:pt x="520" y="138"/>
                    <a:pt x="504" y="73"/>
                    <a:pt x="443" y="34"/>
                  </a:cubicBezTo>
                  <a:cubicBezTo>
                    <a:pt x="428" y="32"/>
                    <a:pt x="414" y="31"/>
                    <a:pt x="400" y="31"/>
                  </a:cubicBezTo>
                  <a:cubicBezTo>
                    <a:pt x="316" y="31"/>
                    <a:pt x="281" y="76"/>
                    <a:pt x="296" y="171"/>
                  </a:cubicBezTo>
                  <a:cubicBezTo>
                    <a:pt x="301" y="215"/>
                    <a:pt x="312" y="259"/>
                    <a:pt x="323" y="313"/>
                  </a:cubicBezTo>
                  <a:cubicBezTo>
                    <a:pt x="257" y="291"/>
                    <a:pt x="208" y="270"/>
                    <a:pt x="153" y="259"/>
                  </a:cubicBezTo>
                  <a:cubicBezTo>
                    <a:pt x="134" y="254"/>
                    <a:pt x="114" y="249"/>
                    <a:pt x="96" y="249"/>
                  </a:cubicBezTo>
                  <a:cubicBezTo>
                    <a:pt x="73" y="249"/>
                    <a:pt x="51" y="256"/>
                    <a:pt x="33" y="281"/>
                  </a:cubicBezTo>
                  <a:cubicBezTo>
                    <a:pt x="0" y="324"/>
                    <a:pt x="22" y="374"/>
                    <a:pt x="38" y="412"/>
                  </a:cubicBezTo>
                  <a:cubicBezTo>
                    <a:pt x="88" y="510"/>
                    <a:pt x="175" y="560"/>
                    <a:pt x="268" y="609"/>
                  </a:cubicBezTo>
                  <a:cubicBezTo>
                    <a:pt x="312" y="642"/>
                    <a:pt x="361" y="664"/>
                    <a:pt x="405" y="691"/>
                  </a:cubicBezTo>
                  <a:cubicBezTo>
                    <a:pt x="496" y="605"/>
                    <a:pt x="612" y="557"/>
                    <a:pt x="731" y="557"/>
                  </a:cubicBezTo>
                  <a:cubicBezTo>
                    <a:pt x="748" y="557"/>
                    <a:pt x="765" y="558"/>
                    <a:pt x="783" y="560"/>
                  </a:cubicBezTo>
                  <a:cubicBezTo>
                    <a:pt x="827" y="445"/>
                    <a:pt x="854" y="324"/>
                    <a:pt x="859" y="204"/>
                  </a:cubicBezTo>
                  <a:cubicBezTo>
                    <a:pt x="865" y="155"/>
                    <a:pt x="854" y="105"/>
                    <a:pt x="832" y="67"/>
                  </a:cubicBezTo>
                  <a:cubicBezTo>
                    <a:pt x="817" y="32"/>
                    <a:pt x="797" y="1"/>
                    <a:pt x="755" y="1"/>
                  </a:cubicBezTo>
                  <a:close/>
                </a:path>
              </a:pathLst>
            </a:custGeom>
            <a:solidFill>
              <a:srgbClr val="FFE0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
            <p:cNvSpPr/>
            <p:nvPr/>
          </p:nvSpPr>
          <p:spPr>
            <a:xfrm>
              <a:off x="-4030143" y="3082277"/>
              <a:ext cx="122780" cy="206969"/>
            </a:xfrm>
            <a:custGeom>
              <a:rect b="b" l="l" r="r" t="t"/>
              <a:pathLst>
                <a:path extrusionOk="0" h="1035" w="614">
                  <a:moveTo>
                    <a:pt x="1" y="0"/>
                  </a:moveTo>
                  <a:lnTo>
                    <a:pt x="1" y="0"/>
                  </a:lnTo>
                  <a:cubicBezTo>
                    <a:pt x="302" y="285"/>
                    <a:pt x="395" y="668"/>
                    <a:pt x="515" y="1035"/>
                  </a:cubicBezTo>
                  <a:cubicBezTo>
                    <a:pt x="614" y="821"/>
                    <a:pt x="252" y="9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
            <p:cNvSpPr/>
            <p:nvPr/>
          </p:nvSpPr>
          <p:spPr>
            <a:xfrm>
              <a:off x="-4126526" y="3099674"/>
              <a:ext cx="53991" cy="221367"/>
            </a:xfrm>
            <a:custGeom>
              <a:rect b="b" l="l" r="r" t="t"/>
              <a:pathLst>
                <a:path extrusionOk="0" h="1107" w="270">
                  <a:moveTo>
                    <a:pt x="72" y="1"/>
                  </a:moveTo>
                  <a:cubicBezTo>
                    <a:pt x="28" y="1"/>
                    <a:pt x="56" y="34"/>
                    <a:pt x="50" y="55"/>
                  </a:cubicBezTo>
                  <a:cubicBezTo>
                    <a:pt x="1" y="225"/>
                    <a:pt x="39" y="389"/>
                    <a:pt x="67" y="553"/>
                  </a:cubicBezTo>
                  <a:cubicBezTo>
                    <a:pt x="94" y="712"/>
                    <a:pt x="132" y="871"/>
                    <a:pt x="192" y="1024"/>
                  </a:cubicBezTo>
                  <a:cubicBezTo>
                    <a:pt x="203" y="1052"/>
                    <a:pt x="209" y="1084"/>
                    <a:pt x="253" y="1106"/>
                  </a:cubicBezTo>
                  <a:cubicBezTo>
                    <a:pt x="269" y="1046"/>
                    <a:pt x="264" y="980"/>
                    <a:pt x="236" y="920"/>
                  </a:cubicBezTo>
                  <a:cubicBezTo>
                    <a:pt x="121" y="647"/>
                    <a:pt x="99" y="362"/>
                    <a:pt x="94" y="66"/>
                  </a:cubicBezTo>
                  <a:cubicBezTo>
                    <a:pt x="94" y="44"/>
                    <a:pt x="116" y="1"/>
                    <a:pt x="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
            <p:cNvSpPr/>
            <p:nvPr/>
          </p:nvSpPr>
          <p:spPr>
            <a:xfrm>
              <a:off x="-4058538" y="3123870"/>
              <a:ext cx="43993" cy="116183"/>
            </a:xfrm>
            <a:custGeom>
              <a:rect b="b" l="l" r="r" t="t"/>
              <a:pathLst>
                <a:path extrusionOk="0" h="581" w="220">
                  <a:moveTo>
                    <a:pt x="0" y="0"/>
                  </a:moveTo>
                  <a:lnTo>
                    <a:pt x="0" y="0"/>
                  </a:lnTo>
                  <a:cubicBezTo>
                    <a:pt x="11" y="219"/>
                    <a:pt x="110" y="383"/>
                    <a:pt x="175" y="580"/>
                  </a:cubicBezTo>
                  <a:cubicBezTo>
                    <a:pt x="219" y="487"/>
                    <a:pt x="99" y="12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
            <p:cNvSpPr/>
            <p:nvPr/>
          </p:nvSpPr>
          <p:spPr>
            <a:xfrm>
              <a:off x="-4168119" y="3274445"/>
              <a:ext cx="493920" cy="969255"/>
            </a:xfrm>
            <a:custGeom>
              <a:rect b="b" l="l" r="r" t="t"/>
              <a:pathLst>
                <a:path extrusionOk="0" h="4847" w="2470">
                  <a:moveTo>
                    <a:pt x="1178" y="1250"/>
                  </a:moveTo>
                  <a:cubicBezTo>
                    <a:pt x="1180" y="1250"/>
                    <a:pt x="1183" y="1252"/>
                    <a:pt x="1186" y="1253"/>
                  </a:cubicBezTo>
                  <a:lnTo>
                    <a:pt x="1186" y="1253"/>
                  </a:lnTo>
                  <a:lnTo>
                    <a:pt x="1178" y="1250"/>
                  </a:lnTo>
                  <a:close/>
                  <a:moveTo>
                    <a:pt x="750" y="1"/>
                  </a:moveTo>
                  <a:cubicBezTo>
                    <a:pt x="727" y="1"/>
                    <a:pt x="711" y="24"/>
                    <a:pt x="696" y="74"/>
                  </a:cubicBezTo>
                  <a:cubicBezTo>
                    <a:pt x="658" y="203"/>
                    <a:pt x="748" y="764"/>
                    <a:pt x="714" y="764"/>
                  </a:cubicBezTo>
                  <a:cubicBezTo>
                    <a:pt x="713" y="764"/>
                    <a:pt x="713" y="764"/>
                    <a:pt x="712" y="763"/>
                  </a:cubicBezTo>
                  <a:cubicBezTo>
                    <a:pt x="700" y="758"/>
                    <a:pt x="679" y="756"/>
                    <a:pt x="652" y="756"/>
                  </a:cubicBezTo>
                  <a:cubicBezTo>
                    <a:pt x="468" y="756"/>
                    <a:pt x="1" y="857"/>
                    <a:pt x="39" y="862"/>
                  </a:cubicBezTo>
                  <a:cubicBezTo>
                    <a:pt x="209" y="900"/>
                    <a:pt x="313" y="1031"/>
                    <a:pt x="450" y="1119"/>
                  </a:cubicBezTo>
                  <a:cubicBezTo>
                    <a:pt x="592" y="1218"/>
                    <a:pt x="941" y="1266"/>
                    <a:pt x="1107" y="1266"/>
                  </a:cubicBezTo>
                  <a:cubicBezTo>
                    <a:pt x="1152" y="1266"/>
                    <a:pt x="1184" y="1263"/>
                    <a:pt x="1194" y="1256"/>
                  </a:cubicBezTo>
                  <a:lnTo>
                    <a:pt x="1216" y="1289"/>
                  </a:lnTo>
                  <a:cubicBezTo>
                    <a:pt x="1358" y="1721"/>
                    <a:pt x="1429" y="2170"/>
                    <a:pt x="1429" y="2624"/>
                  </a:cubicBezTo>
                  <a:cubicBezTo>
                    <a:pt x="1380" y="2570"/>
                    <a:pt x="1145" y="2121"/>
                    <a:pt x="948" y="2028"/>
                  </a:cubicBezTo>
                  <a:cubicBezTo>
                    <a:pt x="907" y="2008"/>
                    <a:pt x="870" y="1998"/>
                    <a:pt x="837" y="1998"/>
                  </a:cubicBezTo>
                  <a:cubicBezTo>
                    <a:pt x="769" y="1998"/>
                    <a:pt x="717" y="2041"/>
                    <a:pt x="680" y="2126"/>
                  </a:cubicBezTo>
                  <a:cubicBezTo>
                    <a:pt x="636" y="2290"/>
                    <a:pt x="767" y="2362"/>
                    <a:pt x="866" y="2438"/>
                  </a:cubicBezTo>
                  <a:cubicBezTo>
                    <a:pt x="970" y="2515"/>
                    <a:pt x="1079" y="2581"/>
                    <a:pt x="1194" y="2646"/>
                  </a:cubicBezTo>
                  <a:cubicBezTo>
                    <a:pt x="1238" y="2674"/>
                    <a:pt x="1276" y="2712"/>
                    <a:pt x="1309" y="2761"/>
                  </a:cubicBezTo>
                  <a:cubicBezTo>
                    <a:pt x="1397" y="2882"/>
                    <a:pt x="1424" y="3035"/>
                    <a:pt x="1380" y="3177"/>
                  </a:cubicBezTo>
                  <a:cubicBezTo>
                    <a:pt x="1342" y="3358"/>
                    <a:pt x="1314" y="3544"/>
                    <a:pt x="1282" y="3730"/>
                  </a:cubicBezTo>
                  <a:cubicBezTo>
                    <a:pt x="1232" y="3708"/>
                    <a:pt x="1232" y="3675"/>
                    <a:pt x="1227" y="3642"/>
                  </a:cubicBezTo>
                  <a:cubicBezTo>
                    <a:pt x="1167" y="3440"/>
                    <a:pt x="1068" y="3265"/>
                    <a:pt x="866" y="3166"/>
                  </a:cubicBezTo>
                  <a:cubicBezTo>
                    <a:pt x="850" y="3157"/>
                    <a:pt x="833" y="3154"/>
                    <a:pt x="817" y="3154"/>
                  </a:cubicBezTo>
                  <a:cubicBezTo>
                    <a:pt x="719" y="3154"/>
                    <a:pt x="615" y="3286"/>
                    <a:pt x="587" y="3314"/>
                  </a:cubicBezTo>
                  <a:cubicBezTo>
                    <a:pt x="537" y="3478"/>
                    <a:pt x="669" y="3549"/>
                    <a:pt x="767" y="3626"/>
                  </a:cubicBezTo>
                  <a:cubicBezTo>
                    <a:pt x="866" y="3703"/>
                    <a:pt x="1117" y="3850"/>
                    <a:pt x="1128" y="3856"/>
                  </a:cubicBezTo>
                  <a:cubicBezTo>
                    <a:pt x="1238" y="4053"/>
                    <a:pt x="1123" y="4239"/>
                    <a:pt x="1035" y="4431"/>
                  </a:cubicBezTo>
                  <a:cubicBezTo>
                    <a:pt x="970" y="4562"/>
                    <a:pt x="904" y="4693"/>
                    <a:pt x="827" y="4847"/>
                  </a:cubicBezTo>
                  <a:cubicBezTo>
                    <a:pt x="942" y="4792"/>
                    <a:pt x="975" y="4699"/>
                    <a:pt x="1024" y="4622"/>
                  </a:cubicBezTo>
                  <a:cubicBezTo>
                    <a:pt x="1205" y="4348"/>
                    <a:pt x="1331" y="4042"/>
                    <a:pt x="1391" y="3724"/>
                  </a:cubicBezTo>
                  <a:cubicBezTo>
                    <a:pt x="1435" y="3511"/>
                    <a:pt x="1561" y="3407"/>
                    <a:pt x="1752" y="3363"/>
                  </a:cubicBezTo>
                  <a:cubicBezTo>
                    <a:pt x="1900" y="3330"/>
                    <a:pt x="2053" y="3347"/>
                    <a:pt x="2190" y="3287"/>
                  </a:cubicBezTo>
                  <a:cubicBezTo>
                    <a:pt x="2305" y="3243"/>
                    <a:pt x="2415" y="3188"/>
                    <a:pt x="2442" y="3051"/>
                  </a:cubicBezTo>
                  <a:cubicBezTo>
                    <a:pt x="2469" y="2964"/>
                    <a:pt x="2426" y="2914"/>
                    <a:pt x="2360" y="2876"/>
                  </a:cubicBezTo>
                  <a:cubicBezTo>
                    <a:pt x="2292" y="2838"/>
                    <a:pt x="2218" y="2819"/>
                    <a:pt x="2144" y="2819"/>
                  </a:cubicBezTo>
                  <a:cubicBezTo>
                    <a:pt x="2070" y="2819"/>
                    <a:pt x="1996" y="2838"/>
                    <a:pt x="1928" y="2876"/>
                  </a:cubicBezTo>
                  <a:cubicBezTo>
                    <a:pt x="1791" y="2936"/>
                    <a:pt x="1665" y="3029"/>
                    <a:pt x="1561" y="3144"/>
                  </a:cubicBezTo>
                  <a:cubicBezTo>
                    <a:pt x="1555" y="3155"/>
                    <a:pt x="1539" y="3155"/>
                    <a:pt x="1517" y="3166"/>
                  </a:cubicBezTo>
                  <a:cubicBezTo>
                    <a:pt x="1528" y="3046"/>
                    <a:pt x="1544" y="2936"/>
                    <a:pt x="1550" y="2827"/>
                  </a:cubicBezTo>
                  <a:cubicBezTo>
                    <a:pt x="1566" y="2723"/>
                    <a:pt x="1566" y="2619"/>
                    <a:pt x="1561" y="2520"/>
                  </a:cubicBezTo>
                  <a:cubicBezTo>
                    <a:pt x="1555" y="2411"/>
                    <a:pt x="1572" y="2307"/>
                    <a:pt x="1605" y="2208"/>
                  </a:cubicBezTo>
                  <a:cubicBezTo>
                    <a:pt x="1725" y="1978"/>
                    <a:pt x="1922" y="1814"/>
                    <a:pt x="2097" y="1634"/>
                  </a:cubicBezTo>
                  <a:cubicBezTo>
                    <a:pt x="2201" y="1535"/>
                    <a:pt x="2256" y="1398"/>
                    <a:pt x="2245" y="1256"/>
                  </a:cubicBezTo>
                  <a:cubicBezTo>
                    <a:pt x="2245" y="1168"/>
                    <a:pt x="2196" y="1092"/>
                    <a:pt x="2114" y="1059"/>
                  </a:cubicBezTo>
                  <a:cubicBezTo>
                    <a:pt x="2081" y="1047"/>
                    <a:pt x="2048" y="1042"/>
                    <a:pt x="2015" y="1042"/>
                  </a:cubicBezTo>
                  <a:cubicBezTo>
                    <a:pt x="1909" y="1042"/>
                    <a:pt x="1805" y="1100"/>
                    <a:pt x="1747" y="1196"/>
                  </a:cubicBezTo>
                  <a:cubicBezTo>
                    <a:pt x="1621" y="1426"/>
                    <a:pt x="1594" y="1677"/>
                    <a:pt x="1572" y="1924"/>
                  </a:cubicBezTo>
                  <a:cubicBezTo>
                    <a:pt x="1572" y="1951"/>
                    <a:pt x="1572" y="1978"/>
                    <a:pt x="1539" y="2006"/>
                  </a:cubicBezTo>
                  <a:cubicBezTo>
                    <a:pt x="1490" y="1792"/>
                    <a:pt x="1293" y="1272"/>
                    <a:pt x="1293" y="1272"/>
                  </a:cubicBezTo>
                  <a:cubicBezTo>
                    <a:pt x="1304" y="1234"/>
                    <a:pt x="1331" y="1201"/>
                    <a:pt x="1369" y="1185"/>
                  </a:cubicBezTo>
                  <a:cubicBezTo>
                    <a:pt x="1468" y="1141"/>
                    <a:pt x="1780" y="780"/>
                    <a:pt x="1785" y="632"/>
                  </a:cubicBezTo>
                  <a:cubicBezTo>
                    <a:pt x="1813" y="484"/>
                    <a:pt x="1856" y="336"/>
                    <a:pt x="1922" y="199"/>
                  </a:cubicBezTo>
                  <a:cubicBezTo>
                    <a:pt x="1933" y="172"/>
                    <a:pt x="1966" y="134"/>
                    <a:pt x="1938" y="101"/>
                  </a:cubicBezTo>
                  <a:cubicBezTo>
                    <a:pt x="1938" y="100"/>
                    <a:pt x="1936" y="100"/>
                    <a:pt x="1934" y="100"/>
                  </a:cubicBezTo>
                  <a:cubicBezTo>
                    <a:pt x="1868" y="100"/>
                    <a:pt x="1190" y="509"/>
                    <a:pt x="1221" y="599"/>
                  </a:cubicBezTo>
                  <a:cubicBezTo>
                    <a:pt x="1161" y="577"/>
                    <a:pt x="931" y="139"/>
                    <a:pt x="822" y="41"/>
                  </a:cubicBezTo>
                  <a:cubicBezTo>
                    <a:pt x="791" y="15"/>
                    <a:pt x="768" y="1"/>
                    <a:pt x="7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0" name="Google Shape;3020;p8"/>
          <p:cNvSpPr/>
          <p:nvPr/>
        </p:nvSpPr>
        <p:spPr>
          <a:xfrm flipH="1">
            <a:off x="-2607725"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
          <p:cNvSpPr/>
          <p:nvPr/>
        </p:nvSpPr>
        <p:spPr>
          <a:xfrm flipH="1">
            <a:off x="115145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
          <p:cNvSpPr/>
          <p:nvPr/>
        </p:nvSpPr>
        <p:spPr>
          <a:xfrm flipH="1">
            <a:off x="6392200" y="4512425"/>
            <a:ext cx="5415985"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3" name="Google Shape;3023;p8"/>
          <p:cNvGrpSpPr/>
          <p:nvPr/>
        </p:nvGrpSpPr>
        <p:grpSpPr>
          <a:xfrm rot="-5378001">
            <a:off x="8648217" y="-83516"/>
            <a:ext cx="1149775" cy="1149775"/>
            <a:chOff x="342480" y="-805874"/>
            <a:chExt cx="1149637" cy="1149637"/>
          </a:xfrm>
        </p:grpSpPr>
        <p:sp>
          <p:nvSpPr>
            <p:cNvPr id="3024" name="Google Shape;3024;p8"/>
            <p:cNvSpPr/>
            <p:nvPr/>
          </p:nvSpPr>
          <p:spPr>
            <a:xfrm rot="-2700000">
              <a:off x="415019" y="-541693"/>
              <a:ext cx="1004557" cy="621275"/>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
            <p:cNvSpPr/>
            <p:nvPr/>
          </p:nvSpPr>
          <p:spPr>
            <a:xfrm rot="-2700000">
              <a:off x="501754" y="-517750"/>
              <a:ext cx="855111" cy="38274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
            <p:cNvSpPr/>
            <p:nvPr/>
          </p:nvSpPr>
          <p:spPr>
            <a:xfrm rot="-2700000">
              <a:off x="832576" y="-146942"/>
              <a:ext cx="223175" cy="214410"/>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
            <p:cNvSpPr/>
            <p:nvPr/>
          </p:nvSpPr>
          <p:spPr>
            <a:xfrm rot="-2700000">
              <a:off x="629978" y="-98299"/>
              <a:ext cx="231487" cy="148813"/>
            </a:xfrm>
            <a:custGeom>
              <a:rect b="b" l="l" r="r" t="t"/>
              <a:pathLst>
                <a:path extrusionOk="0" h="1647" w="2562">
                  <a:moveTo>
                    <a:pt x="51" y="0"/>
                  </a:moveTo>
                  <a:cubicBezTo>
                    <a:pt x="24" y="0"/>
                    <a:pt x="0" y="33"/>
                    <a:pt x="23" y="59"/>
                  </a:cubicBezTo>
                  <a:cubicBezTo>
                    <a:pt x="935" y="1153"/>
                    <a:pt x="2487" y="1641"/>
                    <a:pt x="2500" y="1645"/>
                  </a:cubicBezTo>
                  <a:cubicBezTo>
                    <a:pt x="2503" y="1646"/>
                    <a:pt x="2506" y="1646"/>
                    <a:pt x="2509" y="1646"/>
                  </a:cubicBezTo>
                  <a:cubicBezTo>
                    <a:pt x="2542" y="1646"/>
                    <a:pt x="2561" y="1605"/>
                    <a:pt x="2538" y="1582"/>
                  </a:cubicBezTo>
                  <a:cubicBezTo>
                    <a:pt x="2534" y="1577"/>
                    <a:pt x="2529" y="1573"/>
                    <a:pt x="2525" y="1573"/>
                  </a:cubicBezTo>
                  <a:cubicBezTo>
                    <a:pt x="2508" y="1569"/>
                    <a:pt x="981" y="1090"/>
                    <a:pt x="78" y="12"/>
                  </a:cubicBezTo>
                  <a:cubicBezTo>
                    <a:pt x="70" y="4"/>
                    <a:pt x="60"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
            <p:cNvSpPr/>
            <p:nvPr/>
          </p:nvSpPr>
          <p:spPr>
            <a:xfrm rot="-2700000">
              <a:off x="936443" y="-338606"/>
              <a:ext cx="217844" cy="298349"/>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
            <p:cNvSpPr/>
            <p:nvPr/>
          </p:nvSpPr>
          <p:spPr>
            <a:xfrm rot="-2700000">
              <a:off x="700303" y="-409356"/>
              <a:ext cx="343075" cy="130110"/>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
            <p:cNvSpPr/>
            <p:nvPr/>
          </p:nvSpPr>
          <p:spPr>
            <a:xfrm rot="-2700000">
              <a:off x="643551" y="-269300"/>
              <a:ext cx="300879" cy="183057"/>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
            <p:cNvSpPr/>
            <p:nvPr/>
          </p:nvSpPr>
          <p:spPr>
            <a:xfrm rot="-2700000">
              <a:off x="1040289" y="-513089"/>
              <a:ext cx="150711" cy="314703"/>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
            <p:cNvSpPr/>
            <p:nvPr/>
          </p:nvSpPr>
          <p:spPr>
            <a:xfrm rot="-2700000">
              <a:off x="1091355" y="-635290"/>
              <a:ext cx="88637" cy="245854"/>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
            <p:cNvSpPr/>
            <p:nvPr/>
          </p:nvSpPr>
          <p:spPr>
            <a:xfrm rot="-2700000">
              <a:off x="1114273" y="-708942"/>
              <a:ext cx="45358" cy="178359"/>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
            <p:cNvSpPr/>
            <p:nvPr/>
          </p:nvSpPr>
          <p:spPr>
            <a:xfrm rot="-2700000">
              <a:off x="768255" y="-527987"/>
              <a:ext cx="259497" cy="174745"/>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
            <p:cNvSpPr/>
            <p:nvPr/>
          </p:nvSpPr>
          <p:spPr>
            <a:xfrm rot="-2700000">
              <a:off x="884823" y="-613589"/>
              <a:ext cx="175287" cy="116647"/>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
            <p:cNvSpPr/>
            <p:nvPr/>
          </p:nvSpPr>
          <p:spPr>
            <a:xfrm rot="-2700000">
              <a:off x="976930" y="-675291"/>
              <a:ext cx="112401" cy="52405"/>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7" name="Google Shape;3037;p8"/>
          <p:cNvGrpSpPr/>
          <p:nvPr/>
        </p:nvGrpSpPr>
        <p:grpSpPr>
          <a:xfrm flipH="1" rot="-2912470">
            <a:off x="8044466" y="534722"/>
            <a:ext cx="1126940" cy="958958"/>
            <a:chOff x="1978145" y="-996458"/>
            <a:chExt cx="962247" cy="818814"/>
          </a:xfrm>
        </p:grpSpPr>
        <p:sp>
          <p:nvSpPr>
            <p:cNvPr id="3038" name="Google Shape;3038;p8"/>
            <p:cNvSpPr/>
            <p:nvPr/>
          </p:nvSpPr>
          <p:spPr>
            <a:xfrm rot="-2700000">
              <a:off x="2212355" y="-990843"/>
              <a:ext cx="350393" cy="807585"/>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
            <p:cNvSpPr/>
            <p:nvPr/>
          </p:nvSpPr>
          <p:spPr>
            <a:xfrm rot="-2700000">
              <a:off x="2793365" y="-486310"/>
              <a:ext cx="120081" cy="125954"/>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
            <p:cNvSpPr/>
            <p:nvPr/>
          </p:nvSpPr>
          <p:spPr>
            <a:xfrm rot="-2700000">
              <a:off x="2686772" y="-451615"/>
              <a:ext cx="85565" cy="168691"/>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
            <p:cNvSpPr/>
            <p:nvPr/>
          </p:nvSpPr>
          <p:spPr>
            <a:xfrm rot="-2700000">
              <a:off x="2680195" y="-510521"/>
              <a:ext cx="185226" cy="5547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
            <p:cNvSpPr/>
            <p:nvPr/>
          </p:nvSpPr>
          <p:spPr>
            <a:xfrm rot="-2700000">
              <a:off x="2548807" y="-542748"/>
              <a:ext cx="211609" cy="68308"/>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
            <p:cNvSpPr/>
            <p:nvPr/>
          </p:nvSpPr>
          <p:spPr>
            <a:xfrm rot="-2700000">
              <a:off x="2423173" y="-582384"/>
              <a:ext cx="214410" cy="64332"/>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
            <p:cNvSpPr/>
            <p:nvPr/>
          </p:nvSpPr>
          <p:spPr>
            <a:xfrm rot="-2700000">
              <a:off x="2312677" y="-632652"/>
              <a:ext cx="213959" cy="95866"/>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
            <p:cNvSpPr/>
            <p:nvPr/>
          </p:nvSpPr>
          <p:spPr>
            <a:xfrm rot="-2700000">
              <a:off x="2209450" y="-673300"/>
              <a:ext cx="177184" cy="92252"/>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
            <p:cNvSpPr/>
            <p:nvPr/>
          </p:nvSpPr>
          <p:spPr>
            <a:xfrm rot="-2700000">
              <a:off x="2546981" y="-467909"/>
              <a:ext cx="89270" cy="193358"/>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
            <p:cNvSpPr/>
            <p:nvPr/>
          </p:nvSpPr>
          <p:spPr>
            <a:xfrm rot="-2700000">
              <a:off x="2402912" y="-498044"/>
              <a:ext cx="95143" cy="177727"/>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
            <p:cNvSpPr/>
            <p:nvPr/>
          </p:nvSpPr>
          <p:spPr>
            <a:xfrm rot="-2700000">
              <a:off x="2280216" y="-539887"/>
              <a:ext cx="91619" cy="162637"/>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
            <p:cNvSpPr/>
            <p:nvPr/>
          </p:nvSpPr>
          <p:spPr>
            <a:xfrm rot="-2700000">
              <a:off x="2155987" y="-600529"/>
              <a:ext cx="97040" cy="162276"/>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
            <p:cNvSpPr/>
            <p:nvPr/>
          </p:nvSpPr>
          <p:spPr>
            <a:xfrm rot="-2700000">
              <a:off x="2049204" y="-663099"/>
              <a:ext cx="98938" cy="149988"/>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
            <p:cNvSpPr/>
            <p:nvPr/>
          </p:nvSpPr>
          <p:spPr>
            <a:xfrm rot="-2700000">
              <a:off x="2209965" y="-663032"/>
              <a:ext cx="150982" cy="70567"/>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
            <p:cNvSpPr/>
            <p:nvPr/>
          </p:nvSpPr>
          <p:spPr>
            <a:xfrm rot="-2700000">
              <a:off x="2177273" y="-593377"/>
              <a:ext cx="69482" cy="133724"/>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
            <p:cNvSpPr/>
            <p:nvPr/>
          </p:nvSpPr>
          <p:spPr>
            <a:xfrm rot="-2700000">
              <a:off x="2062775" y="-660616"/>
              <a:ext cx="79783" cy="131285"/>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
            <p:cNvSpPr/>
            <p:nvPr/>
          </p:nvSpPr>
          <p:spPr>
            <a:xfrm rot="-2700000">
              <a:off x="2314359" y="-616105"/>
              <a:ext cx="176733" cy="70567"/>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
            <p:cNvSpPr/>
            <p:nvPr/>
          </p:nvSpPr>
          <p:spPr>
            <a:xfrm rot="-2700000">
              <a:off x="2301916" y="-543367"/>
              <a:ext cx="65597" cy="145832"/>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
            <p:cNvSpPr/>
            <p:nvPr/>
          </p:nvSpPr>
          <p:spPr>
            <a:xfrm rot="-2700000">
              <a:off x="2432597" y="-499966"/>
              <a:ext cx="52767" cy="157035"/>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
            <p:cNvSpPr/>
            <p:nvPr/>
          </p:nvSpPr>
          <p:spPr>
            <a:xfrm rot="-2700000">
              <a:off x="2427870" y="-570129"/>
              <a:ext cx="191280" cy="36051"/>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
            <p:cNvSpPr/>
            <p:nvPr/>
          </p:nvSpPr>
          <p:spPr>
            <a:xfrm rot="-2700000">
              <a:off x="2553045" y="-532499"/>
              <a:ext cx="183328" cy="46532"/>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
            <p:cNvSpPr/>
            <p:nvPr/>
          </p:nvSpPr>
          <p:spPr>
            <a:xfrm rot="-2700000">
              <a:off x="2584402" y="-465160"/>
              <a:ext cx="27016" cy="158662"/>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
            <p:cNvSpPr/>
            <p:nvPr/>
          </p:nvSpPr>
          <p:spPr>
            <a:xfrm rot="-2700000">
              <a:off x="2723117" y="-446700"/>
              <a:ext cx="17348" cy="135350"/>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
            <p:cNvSpPr/>
            <p:nvPr/>
          </p:nvSpPr>
          <p:spPr>
            <a:xfrm rot="-2700000">
              <a:off x="2692323" y="-487443"/>
              <a:ext cx="141675" cy="22227"/>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
            <p:cNvSpPr/>
            <p:nvPr/>
          </p:nvSpPr>
          <p:spPr>
            <a:xfrm rot="-2700000">
              <a:off x="2801561" y="-470156"/>
              <a:ext cx="94872" cy="98757"/>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3" name="Google Shape;3063;p8"/>
          <p:cNvSpPr/>
          <p:nvPr/>
        </p:nvSpPr>
        <p:spPr>
          <a:xfrm flipH="1" rot="6654617">
            <a:off x="8919829" y="373543"/>
            <a:ext cx="317423" cy="807897"/>
          </a:xfrm>
          <a:custGeom>
            <a:rect b="b" l="l" r="r" t="t"/>
            <a:pathLst>
              <a:path extrusionOk="0" h="8152" w="3203">
                <a:moveTo>
                  <a:pt x="478" y="1"/>
                </a:moveTo>
                <a:cubicBezTo>
                  <a:pt x="466" y="1"/>
                  <a:pt x="454" y="5"/>
                  <a:pt x="443" y="18"/>
                </a:cubicBezTo>
                <a:cubicBezTo>
                  <a:pt x="416" y="51"/>
                  <a:pt x="432" y="89"/>
                  <a:pt x="449" y="122"/>
                </a:cubicBezTo>
                <a:cubicBezTo>
                  <a:pt x="515" y="226"/>
                  <a:pt x="580" y="330"/>
                  <a:pt x="657" y="428"/>
                </a:cubicBezTo>
                <a:cubicBezTo>
                  <a:pt x="761" y="565"/>
                  <a:pt x="876" y="691"/>
                  <a:pt x="991" y="812"/>
                </a:cubicBezTo>
                <a:cubicBezTo>
                  <a:pt x="978" y="818"/>
                  <a:pt x="965" y="821"/>
                  <a:pt x="952" y="821"/>
                </a:cubicBezTo>
                <a:cubicBezTo>
                  <a:pt x="943" y="821"/>
                  <a:pt x="934" y="819"/>
                  <a:pt x="925" y="817"/>
                </a:cubicBezTo>
                <a:cubicBezTo>
                  <a:pt x="690" y="784"/>
                  <a:pt x="454" y="768"/>
                  <a:pt x="224" y="768"/>
                </a:cubicBezTo>
                <a:cubicBezTo>
                  <a:pt x="318" y="828"/>
                  <a:pt x="416" y="883"/>
                  <a:pt x="526" y="926"/>
                </a:cubicBezTo>
                <a:cubicBezTo>
                  <a:pt x="644" y="966"/>
                  <a:pt x="768" y="986"/>
                  <a:pt x="892" y="986"/>
                </a:cubicBezTo>
                <a:cubicBezTo>
                  <a:pt x="975" y="986"/>
                  <a:pt x="1058" y="977"/>
                  <a:pt x="1139" y="959"/>
                </a:cubicBezTo>
                <a:cubicBezTo>
                  <a:pt x="1154" y="956"/>
                  <a:pt x="1169" y="952"/>
                  <a:pt x="1182" y="952"/>
                </a:cubicBezTo>
                <a:cubicBezTo>
                  <a:pt x="1193" y="952"/>
                  <a:pt x="1202" y="955"/>
                  <a:pt x="1210" y="965"/>
                </a:cubicBezTo>
                <a:cubicBezTo>
                  <a:pt x="1347" y="1091"/>
                  <a:pt x="1467" y="1228"/>
                  <a:pt x="1576" y="1375"/>
                </a:cubicBezTo>
                <a:cubicBezTo>
                  <a:pt x="1568" y="1378"/>
                  <a:pt x="1559" y="1379"/>
                  <a:pt x="1548" y="1379"/>
                </a:cubicBezTo>
                <a:cubicBezTo>
                  <a:pt x="1538" y="1379"/>
                  <a:pt x="1527" y="1378"/>
                  <a:pt x="1516" y="1375"/>
                </a:cubicBezTo>
                <a:cubicBezTo>
                  <a:pt x="1210" y="1288"/>
                  <a:pt x="515" y="1282"/>
                  <a:pt x="515" y="1282"/>
                </a:cubicBezTo>
                <a:lnTo>
                  <a:pt x="515" y="1282"/>
                </a:lnTo>
                <a:cubicBezTo>
                  <a:pt x="515" y="1282"/>
                  <a:pt x="1297" y="1534"/>
                  <a:pt x="1653" y="1578"/>
                </a:cubicBezTo>
                <a:cubicBezTo>
                  <a:pt x="1702" y="1578"/>
                  <a:pt x="1752" y="1611"/>
                  <a:pt x="1774" y="1654"/>
                </a:cubicBezTo>
                <a:cubicBezTo>
                  <a:pt x="1845" y="1764"/>
                  <a:pt x="1894" y="1873"/>
                  <a:pt x="1949" y="1994"/>
                </a:cubicBezTo>
                <a:cubicBezTo>
                  <a:pt x="1998" y="2076"/>
                  <a:pt x="2025" y="2169"/>
                  <a:pt x="2042" y="2262"/>
                </a:cubicBezTo>
                <a:cubicBezTo>
                  <a:pt x="1899" y="2180"/>
                  <a:pt x="1752" y="2114"/>
                  <a:pt x="1604" y="2049"/>
                </a:cubicBezTo>
                <a:cubicBezTo>
                  <a:pt x="1374" y="1950"/>
                  <a:pt x="1133" y="1884"/>
                  <a:pt x="887" y="1857"/>
                </a:cubicBezTo>
                <a:cubicBezTo>
                  <a:pt x="854" y="1862"/>
                  <a:pt x="821" y="1868"/>
                  <a:pt x="794" y="1884"/>
                </a:cubicBezTo>
                <a:cubicBezTo>
                  <a:pt x="810" y="1912"/>
                  <a:pt x="832" y="1934"/>
                  <a:pt x="854" y="1956"/>
                </a:cubicBezTo>
                <a:cubicBezTo>
                  <a:pt x="1237" y="2169"/>
                  <a:pt x="1626" y="2372"/>
                  <a:pt x="2053" y="2470"/>
                </a:cubicBezTo>
                <a:cubicBezTo>
                  <a:pt x="2096" y="2476"/>
                  <a:pt x="2129" y="2508"/>
                  <a:pt x="2135" y="2547"/>
                </a:cubicBezTo>
                <a:cubicBezTo>
                  <a:pt x="2168" y="2651"/>
                  <a:pt x="2190" y="2755"/>
                  <a:pt x="2190" y="2864"/>
                </a:cubicBezTo>
                <a:cubicBezTo>
                  <a:pt x="2190" y="2968"/>
                  <a:pt x="2228" y="3067"/>
                  <a:pt x="2184" y="3165"/>
                </a:cubicBezTo>
                <a:cubicBezTo>
                  <a:pt x="2173" y="3160"/>
                  <a:pt x="2162" y="3154"/>
                  <a:pt x="2157" y="3143"/>
                </a:cubicBezTo>
                <a:cubicBezTo>
                  <a:pt x="1833" y="2814"/>
                  <a:pt x="1032" y="2409"/>
                  <a:pt x="962" y="2409"/>
                </a:cubicBezTo>
                <a:cubicBezTo>
                  <a:pt x="960" y="2409"/>
                  <a:pt x="959" y="2409"/>
                  <a:pt x="958" y="2410"/>
                </a:cubicBezTo>
                <a:cubicBezTo>
                  <a:pt x="936" y="2437"/>
                  <a:pt x="1817" y="3127"/>
                  <a:pt x="2091" y="3461"/>
                </a:cubicBezTo>
                <a:cubicBezTo>
                  <a:pt x="2107" y="3483"/>
                  <a:pt x="2146" y="3499"/>
                  <a:pt x="2129" y="3537"/>
                </a:cubicBezTo>
                <a:cubicBezTo>
                  <a:pt x="2053" y="3734"/>
                  <a:pt x="1954" y="3915"/>
                  <a:pt x="1834" y="4085"/>
                </a:cubicBezTo>
                <a:cubicBezTo>
                  <a:pt x="1828" y="4068"/>
                  <a:pt x="1823" y="4052"/>
                  <a:pt x="1817" y="4030"/>
                </a:cubicBezTo>
                <a:cubicBezTo>
                  <a:pt x="1662" y="3482"/>
                  <a:pt x="895" y="2798"/>
                  <a:pt x="835" y="2798"/>
                </a:cubicBezTo>
                <a:cubicBezTo>
                  <a:pt x="834" y="2798"/>
                  <a:pt x="833" y="2798"/>
                  <a:pt x="832" y="2798"/>
                </a:cubicBezTo>
                <a:cubicBezTo>
                  <a:pt x="799" y="2820"/>
                  <a:pt x="931" y="3045"/>
                  <a:pt x="991" y="3121"/>
                </a:cubicBezTo>
                <a:cubicBezTo>
                  <a:pt x="1264" y="3483"/>
                  <a:pt x="1451" y="3860"/>
                  <a:pt x="1680" y="4254"/>
                </a:cubicBezTo>
                <a:cubicBezTo>
                  <a:pt x="1697" y="4293"/>
                  <a:pt x="1697" y="4342"/>
                  <a:pt x="1675" y="4380"/>
                </a:cubicBezTo>
                <a:cubicBezTo>
                  <a:pt x="1620" y="4512"/>
                  <a:pt x="1576" y="4649"/>
                  <a:pt x="1555" y="4791"/>
                </a:cubicBezTo>
                <a:cubicBezTo>
                  <a:pt x="1555" y="4813"/>
                  <a:pt x="1555" y="4840"/>
                  <a:pt x="1533" y="4840"/>
                </a:cubicBezTo>
                <a:cubicBezTo>
                  <a:pt x="1505" y="4840"/>
                  <a:pt x="1489" y="4802"/>
                  <a:pt x="1478" y="4780"/>
                </a:cubicBezTo>
                <a:cubicBezTo>
                  <a:pt x="1237" y="4400"/>
                  <a:pt x="623" y="3668"/>
                  <a:pt x="551" y="3668"/>
                </a:cubicBezTo>
                <a:cubicBezTo>
                  <a:pt x="550" y="3668"/>
                  <a:pt x="548" y="3668"/>
                  <a:pt x="547" y="3669"/>
                </a:cubicBezTo>
                <a:cubicBezTo>
                  <a:pt x="498" y="3702"/>
                  <a:pt x="1029" y="4616"/>
                  <a:pt x="1330" y="4955"/>
                </a:cubicBezTo>
                <a:cubicBezTo>
                  <a:pt x="1429" y="5059"/>
                  <a:pt x="1462" y="5125"/>
                  <a:pt x="1412" y="5256"/>
                </a:cubicBezTo>
                <a:cubicBezTo>
                  <a:pt x="1336" y="5459"/>
                  <a:pt x="1275" y="5667"/>
                  <a:pt x="1232" y="5880"/>
                </a:cubicBezTo>
                <a:cubicBezTo>
                  <a:pt x="1023" y="5613"/>
                  <a:pt x="465" y="5173"/>
                  <a:pt x="413" y="5173"/>
                </a:cubicBezTo>
                <a:cubicBezTo>
                  <a:pt x="412" y="5173"/>
                  <a:pt x="411" y="5173"/>
                  <a:pt x="411" y="5174"/>
                </a:cubicBezTo>
                <a:cubicBezTo>
                  <a:pt x="389" y="5196"/>
                  <a:pt x="777" y="5875"/>
                  <a:pt x="1106" y="6094"/>
                </a:cubicBezTo>
                <a:cubicBezTo>
                  <a:pt x="1150" y="6121"/>
                  <a:pt x="1177" y="6143"/>
                  <a:pt x="1166" y="6203"/>
                </a:cubicBezTo>
                <a:cubicBezTo>
                  <a:pt x="1128" y="6395"/>
                  <a:pt x="1106" y="6592"/>
                  <a:pt x="1111" y="6783"/>
                </a:cubicBezTo>
                <a:cubicBezTo>
                  <a:pt x="901" y="6493"/>
                  <a:pt x="234" y="6071"/>
                  <a:pt x="100" y="6071"/>
                </a:cubicBezTo>
                <a:cubicBezTo>
                  <a:pt x="87" y="6071"/>
                  <a:pt x="79" y="6075"/>
                  <a:pt x="77" y="6083"/>
                </a:cubicBezTo>
                <a:cubicBezTo>
                  <a:pt x="148" y="6154"/>
                  <a:pt x="219" y="6214"/>
                  <a:pt x="296" y="6291"/>
                </a:cubicBezTo>
                <a:cubicBezTo>
                  <a:pt x="476" y="6471"/>
                  <a:pt x="624" y="6657"/>
                  <a:pt x="859" y="6789"/>
                </a:cubicBezTo>
                <a:cubicBezTo>
                  <a:pt x="1024" y="6882"/>
                  <a:pt x="1160" y="6975"/>
                  <a:pt x="1182" y="7177"/>
                </a:cubicBezTo>
                <a:cubicBezTo>
                  <a:pt x="1182" y="7183"/>
                  <a:pt x="1182" y="7183"/>
                  <a:pt x="1182" y="7188"/>
                </a:cubicBezTo>
                <a:cubicBezTo>
                  <a:pt x="1210" y="7287"/>
                  <a:pt x="1232" y="7391"/>
                  <a:pt x="1254" y="7495"/>
                </a:cubicBezTo>
                <a:cubicBezTo>
                  <a:pt x="1089" y="7331"/>
                  <a:pt x="865" y="7199"/>
                  <a:pt x="690" y="7068"/>
                </a:cubicBezTo>
                <a:cubicBezTo>
                  <a:pt x="507" y="6926"/>
                  <a:pt x="117" y="6708"/>
                  <a:pt x="39" y="6708"/>
                </a:cubicBezTo>
                <a:cubicBezTo>
                  <a:pt x="34" y="6708"/>
                  <a:pt x="29" y="6709"/>
                  <a:pt x="27" y="6712"/>
                </a:cubicBezTo>
                <a:cubicBezTo>
                  <a:pt x="0" y="6745"/>
                  <a:pt x="246" y="7084"/>
                  <a:pt x="383" y="7199"/>
                </a:cubicBezTo>
                <a:cubicBezTo>
                  <a:pt x="662" y="7418"/>
                  <a:pt x="958" y="7610"/>
                  <a:pt x="1270" y="7768"/>
                </a:cubicBezTo>
                <a:cubicBezTo>
                  <a:pt x="1319" y="7785"/>
                  <a:pt x="1352" y="7823"/>
                  <a:pt x="1368" y="7872"/>
                </a:cubicBezTo>
                <a:cubicBezTo>
                  <a:pt x="1401" y="7971"/>
                  <a:pt x="1451" y="8064"/>
                  <a:pt x="1505" y="8152"/>
                </a:cubicBezTo>
                <a:cubicBezTo>
                  <a:pt x="1500" y="8053"/>
                  <a:pt x="1478" y="7955"/>
                  <a:pt x="1456" y="7862"/>
                </a:cubicBezTo>
                <a:cubicBezTo>
                  <a:pt x="1434" y="7774"/>
                  <a:pt x="1445" y="7741"/>
                  <a:pt x="1527" y="7697"/>
                </a:cubicBezTo>
                <a:cubicBezTo>
                  <a:pt x="1768" y="7566"/>
                  <a:pt x="1982" y="7380"/>
                  <a:pt x="2146" y="7150"/>
                </a:cubicBezTo>
                <a:cubicBezTo>
                  <a:pt x="2255" y="6997"/>
                  <a:pt x="2425" y="6526"/>
                  <a:pt x="2376" y="6499"/>
                </a:cubicBezTo>
                <a:cubicBezTo>
                  <a:pt x="2375" y="6498"/>
                  <a:pt x="2374" y="6498"/>
                  <a:pt x="2373" y="6498"/>
                </a:cubicBezTo>
                <a:cubicBezTo>
                  <a:pt x="2309" y="6498"/>
                  <a:pt x="1819" y="7095"/>
                  <a:pt x="1609" y="7363"/>
                </a:cubicBezTo>
                <a:cubicBezTo>
                  <a:pt x="1555" y="7451"/>
                  <a:pt x="1489" y="7528"/>
                  <a:pt x="1412" y="7593"/>
                </a:cubicBezTo>
                <a:cubicBezTo>
                  <a:pt x="1352" y="7402"/>
                  <a:pt x="1308" y="7199"/>
                  <a:pt x="1264" y="7002"/>
                </a:cubicBezTo>
                <a:cubicBezTo>
                  <a:pt x="1248" y="6931"/>
                  <a:pt x="1281" y="6904"/>
                  <a:pt x="1352" y="6876"/>
                </a:cubicBezTo>
                <a:cubicBezTo>
                  <a:pt x="1505" y="6822"/>
                  <a:pt x="1653" y="6729"/>
                  <a:pt x="1768" y="6608"/>
                </a:cubicBezTo>
                <a:cubicBezTo>
                  <a:pt x="1954" y="6438"/>
                  <a:pt x="2113" y="6252"/>
                  <a:pt x="2250" y="6044"/>
                </a:cubicBezTo>
                <a:cubicBezTo>
                  <a:pt x="2398" y="5820"/>
                  <a:pt x="2502" y="5497"/>
                  <a:pt x="2452" y="5470"/>
                </a:cubicBezTo>
                <a:cubicBezTo>
                  <a:pt x="2450" y="5468"/>
                  <a:pt x="2448" y="5468"/>
                  <a:pt x="2445" y="5468"/>
                </a:cubicBezTo>
                <a:cubicBezTo>
                  <a:pt x="2391" y="5468"/>
                  <a:pt x="2217" y="5723"/>
                  <a:pt x="1888" y="6088"/>
                </a:cubicBezTo>
                <a:cubicBezTo>
                  <a:pt x="1686" y="6313"/>
                  <a:pt x="1467" y="6526"/>
                  <a:pt x="1243" y="6729"/>
                </a:cubicBezTo>
                <a:cubicBezTo>
                  <a:pt x="1237" y="6542"/>
                  <a:pt x="1254" y="6362"/>
                  <a:pt x="1297" y="6181"/>
                </a:cubicBezTo>
                <a:cubicBezTo>
                  <a:pt x="1303" y="6148"/>
                  <a:pt x="1330" y="6148"/>
                  <a:pt x="1358" y="6132"/>
                </a:cubicBezTo>
                <a:cubicBezTo>
                  <a:pt x="1938" y="5880"/>
                  <a:pt x="2211" y="5508"/>
                  <a:pt x="2321" y="4889"/>
                </a:cubicBezTo>
                <a:cubicBezTo>
                  <a:pt x="2332" y="4846"/>
                  <a:pt x="2321" y="4802"/>
                  <a:pt x="2288" y="4769"/>
                </a:cubicBezTo>
                <a:cubicBezTo>
                  <a:pt x="2036" y="5196"/>
                  <a:pt x="1719" y="5585"/>
                  <a:pt x="1352" y="5924"/>
                </a:cubicBezTo>
                <a:cubicBezTo>
                  <a:pt x="1374" y="5760"/>
                  <a:pt x="1412" y="5601"/>
                  <a:pt x="1456" y="5448"/>
                </a:cubicBezTo>
                <a:cubicBezTo>
                  <a:pt x="1483" y="5366"/>
                  <a:pt x="1516" y="5294"/>
                  <a:pt x="1544" y="5212"/>
                </a:cubicBezTo>
                <a:cubicBezTo>
                  <a:pt x="1544" y="5212"/>
                  <a:pt x="1560" y="5190"/>
                  <a:pt x="1576" y="5163"/>
                </a:cubicBezTo>
                <a:cubicBezTo>
                  <a:pt x="1642" y="5070"/>
                  <a:pt x="1894" y="4873"/>
                  <a:pt x="2250" y="4643"/>
                </a:cubicBezTo>
                <a:lnTo>
                  <a:pt x="2250" y="4643"/>
                </a:lnTo>
                <a:lnTo>
                  <a:pt x="1659" y="4895"/>
                </a:lnTo>
                <a:cubicBezTo>
                  <a:pt x="1686" y="4753"/>
                  <a:pt x="1691" y="4621"/>
                  <a:pt x="1757" y="4479"/>
                </a:cubicBezTo>
                <a:cubicBezTo>
                  <a:pt x="1787" y="4394"/>
                  <a:pt x="1868" y="4341"/>
                  <a:pt x="1952" y="4341"/>
                </a:cubicBezTo>
                <a:cubicBezTo>
                  <a:pt x="1960" y="4341"/>
                  <a:pt x="1968" y="4341"/>
                  <a:pt x="1976" y="4342"/>
                </a:cubicBezTo>
                <a:cubicBezTo>
                  <a:pt x="2025" y="4337"/>
                  <a:pt x="2069" y="4326"/>
                  <a:pt x="2113" y="4304"/>
                </a:cubicBezTo>
                <a:cubicBezTo>
                  <a:pt x="2562" y="4090"/>
                  <a:pt x="3087" y="3729"/>
                  <a:pt x="3191" y="3225"/>
                </a:cubicBezTo>
                <a:cubicBezTo>
                  <a:pt x="3202" y="3149"/>
                  <a:pt x="3202" y="3072"/>
                  <a:pt x="3186" y="2996"/>
                </a:cubicBezTo>
                <a:cubicBezTo>
                  <a:pt x="3185" y="2992"/>
                  <a:pt x="3183" y="2990"/>
                  <a:pt x="3180" y="2990"/>
                </a:cubicBezTo>
                <a:cubicBezTo>
                  <a:pt x="3115" y="2990"/>
                  <a:pt x="2544" y="3663"/>
                  <a:pt x="2315" y="3866"/>
                </a:cubicBezTo>
                <a:cubicBezTo>
                  <a:pt x="2206" y="3964"/>
                  <a:pt x="2080" y="4096"/>
                  <a:pt x="1927" y="4145"/>
                </a:cubicBezTo>
                <a:cubicBezTo>
                  <a:pt x="1976" y="4090"/>
                  <a:pt x="2014" y="4030"/>
                  <a:pt x="2047" y="3964"/>
                </a:cubicBezTo>
                <a:cubicBezTo>
                  <a:pt x="2168" y="3795"/>
                  <a:pt x="2190" y="3652"/>
                  <a:pt x="2376" y="3521"/>
                </a:cubicBezTo>
                <a:cubicBezTo>
                  <a:pt x="2622" y="3357"/>
                  <a:pt x="2797" y="3100"/>
                  <a:pt x="2868" y="2809"/>
                </a:cubicBezTo>
                <a:cubicBezTo>
                  <a:pt x="2928" y="2547"/>
                  <a:pt x="2764" y="1966"/>
                  <a:pt x="2764" y="1966"/>
                </a:cubicBezTo>
                <a:cubicBezTo>
                  <a:pt x="2764" y="1966"/>
                  <a:pt x="2518" y="2465"/>
                  <a:pt x="2480" y="2700"/>
                </a:cubicBezTo>
                <a:cubicBezTo>
                  <a:pt x="2441" y="2886"/>
                  <a:pt x="2387" y="3067"/>
                  <a:pt x="2321" y="3247"/>
                </a:cubicBezTo>
                <a:cubicBezTo>
                  <a:pt x="2315" y="3006"/>
                  <a:pt x="2288" y="2766"/>
                  <a:pt x="2228" y="2536"/>
                </a:cubicBezTo>
                <a:cubicBezTo>
                  <a:pt x="2211" y="2459"/>
                  <a:pt x="2173" y="2388"/>
                  <a:pt x="2211" y="2311"/>
                </a:cubicBezTo>
                <a:cubicBezTo>
                  <a:pt x="2294" y="2153"/>
                  <a:pt x="2343" y="1977"/>
                  <a:pt x="2354" y="1802"/>
                </a:cubicBezTo>
                <a:cubicBezTo>
                  <a:pt x="2365" y="1589"/>
                  <a:pt x="2151" y="1069"/>
                  <a:pt x="2151" y="1069"/>
                </a:cubicBezTo>
                <a:cubicBezTo>
                  <a:pt x="2151" y="1069"/>
                  <a:pt x="2080" y="1737"/>
                  <a:pt x="2069" y="2021"/>
                </a:cubicBezTo>
                <a:cubicBezTo>
                  <a:pt x="2003" y="1890"/>
                  <a:pt x="1921" y="1720"/>
                  <a:pt x="1845" y="1605"/>
                </a:cubicBezTo>
                <a:cubicBezTo>
                  <a:pt x="1768" y="1485"/>
                  <a:pt x="1752" y="1430"/>
                  <a:pt x="1817" y="1315"/>
                </a:cubicBezTo>
                <a:cubicBezTo>
                  <a:pt x="1839" y="1282"/>
                  <a:pt x="1850" y="1244"/>
                  <a:pt x="1861" y="1206"/>
                </a:cubicBezTo>
                <a:cubicBezTo>
                  <a:pt x="1921" y="948"/>
                  <a:pt x="1730" y="385"/>
                  <a:pt x="1730" y="385"/>
                </a:cubicBezTo>
                <a:cubicBezTo>
                  <a:pt x="1730" y="385"/>
                  <a:pt x="1626" y="888"/>
                  <a:pt x="1615" y="1091"/>
                </a:cubicBezTo>
                <a:cubicBezTo>
                  <a:pt x="1615" y="1140"/>
                  <a:pt x="1609" y="1184"/>
                  <a:pt x="1587" y="1228"/>
                </a:cubicBezTo>
                <a:cubicBezTo>
                  <a:pt x="1560" y="1200"/>
                  <a:pt x="1527" y="1173"/>
                  <a:pt x="1500" y="1140"/>
                </a:cubicBezTo>
                <a:cubicBezTo>
                  <a:pt x="1379" y="992"/>
                  <a:pt x="1226" y="894"/>
                  <a:pt x="1243" y="691"/>
                </a:cubicBezTo>
                <a:cubicBezTo>
                  <a:pt x="1237" y="686"/>
                  <a:pt x="1237" y="680"/>
                  <a:pt x="1232" y="675"/>
                </a:cubicBezTo>
                <a:cubicBezTo>
                  <a:pt x="1089" y="374"/>
                  <a:pt x="838" y="138"/>
                  <a:pt x="531" y="18"/>
                </a:cubicBezTo>
                <a:cubicBezTo>
                  <a:pt x="514" y="11"/>
                  <a:pt x="496" y="1"/>
                  <a:pt x="47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064" name="Shape 3064"/>
        <p:cNvGrpSpPr/>
        <p:nvPr/>
      </p:nvGrpSpPr>
      <p:grpSpPr>
        <a:xfrm>
          <a:off x="0" y="0"/>
          <a:ext cx="0" cy="0"/>
          <a:chOff x="0" y="0"/>
          <a:chExt cx="0" cy="0"/>
        </a:xfrm>
      </p:grpSpPr>
      <p:sp>
        <p:nvSpPr>
          <p:cNvPr id="3065" name="Google Shape;3065;p9"/>
          <p:cNvSpPr/>
          <p:nvPr/>
        </p:nvSpPr>
        <p:spPr>
          <a:xfrm flipH="1">
            <a:off x="-3416204" y="3189003"/>
            <a:ext cx="5593175" cy="2433444"/>
          </a:xfrm>
          <a:custGeom>
            <a:rect b="b" l="l" r="r" t="t"/>
            <a:pathLst>
              <a:path extrusionOk="0" h="27280" w="62702">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9"/>
          <p:cNvSpPr/>
          <p:nvPr/>
        </p:nvSpPr>
        <p:spPr>
          <a:xfrm>
            <a:off x="1090554" y="3180147"/>
            <a:ext cx="5593175" cy="2433444"/>
          </a:xfrm>
          <a:custGeom>
            <a:rect b="b" l="l" r="r" t="t"/>
            <a:pathLst>
              <a:path extrusionOk="0" h="27280" w="62702">
                <a:moveTo>
                  <a:pt x="6241" y="1"/>
                </a:moveTo>
                <a:cubicBezTo>
                  <a:pt x="4364" y="1"/>
                  <a:pt x="1953" y="2995"/>
                  <a:pt x="194" y="4194"/>
                </a:cubicBezTo>
                <a:cubicBezTo>
                  <a:pt x="130" y="4237"/>
                  <a:pt x="65" y="4281"/>
                  <a:pt x="0" y="4324"/>
                </a:cubicBezTo>
                <a:lnTo>
                  <a:pt x="11" y="27280"/>
                </a:lnTo>
                <a:lnTo>
                  <a:pt x="62702" y="27280"/>
                </a:lnTo>
                <a:cubicBezTo>
                  <a:pt x="61830" y="26989"/>
                  <a:pt x="60969" y="26634"/>
                  <a:pt x="60086" y="26354"/>
                </a:cubicBezTo>
                <a:cubicBezTo>
                  <a:pt x="57869" y="25676"/>
                  <a:pt x="55566" y="25364"/>
                  <a:pt x="53382" y="24578"/>
                </a:cubicBezTo>
                <a:cubicBezTo>
                  <a:pt x="51046" y="23739"/>
                  <a:pt x="48829" y="22759"/>
                  <a:pt x="46461" y="22447"/>
                </a:cubicBezTo>
                <a:cubicBezTo>
                  <a:pt x="43512" y="22060"/>
                  <a:pt x="41446" y="21651"/>
                  <a:pt x="39143" y="19585"/>
                </a:cubicBezTo>
                <a:cubicBezTo>
                  <a:pt x="37884" y="18454"/>
                  <a:pt x="36495" y="17755"/>
                  <a:pt x="35032" y="16819"/>
                </a:cubicBezTo>
                <a:cubicBezTo>
                  <a:pt x="33493" y="15828"/>
                  <a:pt x="31674" y="13837"/>
                  <a:pt x="30092" y="13213"/>
                </a:cubicBezTo>
                <a:cubicBezTo>
                  <a:pt x="29005" y="12783"/>
                  <a:pt x="28284" y="12148"/>
                  <a:pt x="27132" y="11599"/>
                </a:cubicBezTo>
                <a:cubicBezTo>
                  <a:pt x="25464" y="10781"/>
                  <a:pt x="23817" y="10307"/>
                  <a:pt x="22698" y="8865"/>
                </a:cubicBezTo>
                <a:cubicBezTo>
                  <a:pt x="21934" y="7886"/>
                  <a:pt x="19577" y="5830"/>
                  <a:pt x="18361" y="5077"/>
                </a:cubicBezTo>
                <a:cubicBezTo>
                  <a:pt x="17909" y="4797"/>
                  <a:pt x="17519" y="4729"/>
                  <a:pt x="17102" y="4729"/>
                </a:cubicBezTo>
                <a:cubicBezTo>
                  <a:pt x="16717" y="4729"/>
                  <a:pt x="16308" y="4787"/>
                  <a:pt x="15806" y="4787"/>
                </a:cubicBezTo>
                <a:cubicBezTo>
                  <a:pt x="15390" y="4787"/>
                  <a:pt x="14910" y="4747"/>
                  <a:pt x="14325" y="4603"/>
                </a:cubicBezTo>
                <a:cubicBezTo>
                  <a:pt x="12743" y="3387"/>
                  <a:pt x="11861" y="3204"/>
                  <a:pt x="10031" y="2290"/>
                </a:cubicBezTo>
                <a:cubicBezTo>
                  <a:pt x="9062" y="1805"/>
                  <a:pt x="8158" y="1181"/>
                  <a:pt x="7351" y="449"/>
                </a:cubicBezTo>
                <a:cubicBezTo>
                  <a:pt x="7013" y="135"/>
                  <a:pt x="6639" y="1"/>
                  <a:pt x="6241" y="1"/>
                </a:cubicBezTo>
                <a:close/>
              </a:path>
            </a:pathLst>
          </a:custGeom>
          <a:solidFill>
            <a:srgbClr val="EDEA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9"/>
          <p:cNvSpPr/>
          <p:nvPr/>
        </p:nvSpPr>
        <p:spPr>
          <a:xfrm flipH="1">
            <a:off x="870676" y="4090947"/>
            <a:ext cx="4901314" cy="1348349"/>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9"/>
          <p:cNvSpPr/>
          <p:nvPr/>
        </p:nvSpPr>
        <p:spPr>
          <a:xfrm>
            <a:off x="-2872059" y="4090947"/>
            <a:ext cx="4901314" cy="1348349"/>
          </a:xfrm>
          <a:custGeom>
            <a:rect b="b" l="l" r="r" t="t"/>
            <a:pathLst>
              <a:path extrusionOk="0" h="21655" w="78717">
                <a:moveTo>
                  <a:pt x="69471" y="1"/>
                </a:moveTo>
                <a:cubicBezTo>
                  <a:pt x="68341" y="1"/>
                  <a:pt x="68019" y="560"/>
                  <a:pt x="66921" y="1314"/>
                </a:cubicBezTo>
                <a:cubicBezTo>
                  <a:pt x="65532" y="2250"/>
                  <a:pt x="63401" y="3531"/>
                  <a:pt x="62497" y="4521"/>
                </a:cubicBezTo>
                <a:cubicBezTo>
                  <a:pt x="61809" y="5277"/>
                  <a:pt x="61334" y="5417"/>
                  <a:pt x="60851" y="5417"/>
                </a:cubicBezTo>
                <a:cubicBezTo>
                  <a:pt x="60566" y="5417"/>
                  <a:pt x="60278" y="5368"/>
                  <a:pt x="59942" y="5368"/>
                </a:cubicBezTo>
                <a:cubicBezTo>
                  <a:pt x="59573" y="5368"/>
                  <a:pt x="59146" y="5427"/>
                  <a:pt x="58602" y="5673"/>
                </a:cubicBezTo>
                <a:cubicBezTo>
                  <a:pt x="57894" y="6000"/>
                  <a:pt x="57152" y="6453"/>
                  <a:pt x="56325" y="6453"/>
                </a:cubicBezTo>
                <a:cubicBezTo>
                  <a:pt x="56121" y="6453"/>
                  <a:pt x="55911" y="6425"/>
                  <a:pt x="55696" y="6361"/>
                </a:cubicBezTo>
                <a:cubicBezTo>
                  <a:pt x="53276" y="5653"/>
                  <a:pt x="51528" y="4110"/>
                  <a:pt x="49967" y="4110"/>
                </a:cubicBezTo>
                <a:cubicBezTo>
                  <a:pt x="49654" y="4110"/>
                  <a:pt x="49347" y="4172"/>
                  <a:pt x="49045" y="4316"/>
                </a:cubicBezTo>
                <a:cubicBezTo>
                  <a:pt x="48162" y="4725"/>
                  <a:pt x="46860" y="5802"/>
                  <a:pt x="45977" y="5866"/>
                </a:cubicBezTo>
                <a:cubicBezTo>
                  <a:pt x="44578" y="5963"/>
                  <a:pt x="44600" y="7491"/>
                  <a:pt x="43201" y="8019"/>
                </a:cubicBezTo>
                <a:cubicBezTo>
                  <a:pt x="42629" y="8234"/>
                  <a:pt x="42238" y="8280"/>
                  <a:pt x="41915" y="8280"/>
                </a:cubicBezTo>
                <a:cubicBezTo>
                  <a:pt x="41670" y="8280"/>
                  <a:pt x="41465" y="8253"/>
                  <a:pt x="41249" y="8253"/>
                </a:cubicBezTo>
                <a:cubicBezTo>
                  <a:pt x="40882" y="8253"/>
                  <a:pt x="40487" y="8331"/>
                  <a:pt x="39821" y="8751"/>
                </a:cubicBezTo>
                <a:cubicBezTo>
                  <a:pt x="36237" y="11021"/>
                  <a:pt x="34698" y="9794"/>
                  <a:pt x="31287" y="12162"/>
                </a:cubicBezTo>
                <a:cubicBezTo>
                  <a:pt x="29941" y="13098"/>
                  <a:pt x="28575" y="13131"/>
                  <a:pt x="27025" y="13529"/>
                </a:cubicBezTo>
                <a:cubicBezTo>
                  <a:pt x="26952" y="13548"/>
                  <a:pt x="26853" y="13556"/>
                  <a:pt x="26734" y="13556"/>
                </a:cubicBezTo>
                <a:cubicBezTo>
                  <a:pt x="25765" y="13556"/>
                  <a:pt x="23435" y="13002"/>
                  <a:pt x="22585" y="13002"/>
                </a:cubicBezTo>
                <a:cubicBezTo>
                  <a:pt x="22520" y="13002"/>
                  <a:pt x="22465" y="13006"/>
                  <a:pt x="22419" y="13012"/>
                </a:cubicBezTo>
                <a:cubicBezTo>
                  <a:pt x="20729" y="13281"/>
                  <a:pt x="14562" y="14476"/>
                  <a:pt x="13023" y="15068"/>
                </a:cubicBezTo>
                <a:cubicBezTo>
                  <a:pt x="12173" y="15391"/>
                  <a:pt x="2799" y="16037"/>
                  <a:pt x="2099" y="16607"/>
                </a:cubicBezTo>
                <a:cubicBezTo>
                  <a:pt x="851" y="17629"/>
                  <a:pt x="324" y="19631"/>
                  <a:pt x="1" y="21655"/>
                </a:cubicBezTo>
                <a:lnTo>
                  <a:pt x="78716" y="21644"/>
                </a:lnTo>
                <a:lnTo>
                  <a:pt x="78716" y="6017"/>
                </a:lnTo>
                <a:cubicBezTo>
                  <a:pt x="78544" y="5834"/>
                  <a:pt x="78383" y="5662"/>
                  <a:pt x="78221" y="5500"/>
                </a:cubicBezTo>
                <a:cubicBezTo>
                  <a:pt x="77242" y="4456"/>
                  <a:pt x="74228" y="3574"/>
                  <a:pt x="73174" y="2551"/>
                </a:cubicBezTo>
                <a:cubicBezTo>
                  <a:pt x="72237" y="1647"/>
                  <a:pt x="70752" y="1"/>
                  <a:pt x="69471" y="1"/>
                </a:cubicBezTo>
                <a:close/>
              </a:path>
            </a:pathLst>
          </a:custGeom>
          <a:solidFill>
            <a:srgbClr val="E5E2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9"/>
          <p:cNvSpPr txBox="1"/>
          <p:nvPr>
            <p:ph type="title"/>
          </p:nvPr>
        </p:nvSpPr>
        <p:spPr>
          <a:xfrm>
            <a:off x="4571143" y="1604451"/>
            <a:ext cx="3778800" cy="1169400"/>
          </a:xfrm>
          <a:prstGeom prst="rect">
            <a:avLst/>
          </a:prstGeom>
        </p:spPr>
        <p:txBody>
          <a:bodyPr anchorCtr="0" anchor="ctr" bIns="91425" lIns="91425" spcFirstLastPara="1" rIns="91425" wrap="square" tIns="91425">
            <a:noAutofit/>
          </a:bodyPr>
          <a:lstStyle>
            <a:lvl1pPr lvl="0">
              <a:spcBef>
                <a:spcPts val="0"/>
              </a:spcBef>
              <a:spcAft>
                <a:spcPts val="0"/>
              </a:spcAft>
              <a:buSzPts val="4200"/>
              <a:buNone/>
              <a:defRPr b="1" sz="70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070" name="Google Shape;3070;p9"/>
          <p:cNvSpPr txBox="1"/>
          <p:nvPr>
            <p:ph idx="1" type="subTitle"/>
          </p:nvPr>
        </p:nvSpPr>
        <p:spPr>
          <a:xfrm>
            <a:off x="4571093" y="2683963"/>
            <a:ext cx="3778800" cy="8550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grpSp>
        <p:nvGrpSpPr>
          <p:cNvPr id="3071" name="Google Shape;3071;p9"/>
          <p:cNvGrpSpPr/>
          <p:nvPr/>
        </p:nvGrpSpPr>
        <p:grpSpPr>
          <a:xfrm flipH="1">
            <a:off x="2378704" y="1604481"/>
            <a:ext cx="1584187" cy="3619012"/>
            <a:chOff x="3808250" y="1778175"/>
            <a:chExt cx="1508175" cy="3445366"/>
          </a:xfrm>
        </p:grpSpPr>
        <p:sp>
          <p:nvSpPr>
            <p:cNvPr id="3072" name="Google Shape;3072;p9"/>
            <p:cNvSpPr/>
            <p:nvPr/>
          </p:nvSpPr>
          <p:spPr>
            <a:xfrm>
              <a:off x="4560547" y="1962611"/>
              <a:ext cx="501337" cy="3260930"/>
            </a:xfrm>
            <a:custGeom>
              <a:rect b="b" l="l" r="r" t="t"/>
              <a:pathLst>
                <a:path extrusionOk="0" h="9689" w="1682">
                  <a:moveTo>
                    <a:pt x="121" y="0"/>
                  </a:moveTo>
                  <a:cubicBezTo>
                    <a:pt x="1" y="477"/>
                    <a:pt x="165" y="1019"/>
                    <a:pt x="625" y="1653"/>
                  </a:cubicBezTo>
                  <a:cubicBezTo>
                    <a:pt x="690" y="1736"/>
                    <a:pt x="751" y="1823"/>
                    <a:pt x="816" y="1905"/>
                  </a:cubicBezTo>
                  <a:cubicBezTo>
                    <a:pt x="1101" y="2283"/>
                    <a:pt x="1402" y="2677"/>
                    <a:pt x="1506" y="3137"/>
                  </a:cubicBezTo>
                  <a:cubicBezTo>
                    <a:pt x="1605" y="3580"/>
                    <a:pt x="1528" y="4095"/>
                    <a:pt x="1271" y="4708"/>
                  </a:cubicBezTo>
                  <a:cubicBezTo>
                    <a:pt x="1194" y="4899"/>
                    <a:pt x="1101" y="5096"/>
                    <a:pt x="1008" y="5282"/>
                  </a:cubicBezTo>
                  <a:cubicBezTo>
                    <a:pt x="855" y="5578"/>
                    <a:pt x="723" y="5890"/>
                    <a:pt x="614" y="6208"/>
                  </a:cubicBezTo>
                  <a:cubicBezTo>
                    <a:pt x="231" y="7390"/>
                    <a:pt x="439" y="8682"/>
                    <a:pt x="1172" y="9689"/>
                  </a:cubicBezTo>
                  <a:lnTo>
                    <a:pt x="1232" y="9645"/>
                  </a:lnTo>
                  <a:cubicBezTo>
                    <a:pt x="515" y="8660"/>
                    <a:pt x="313" y="7395"/>
                    <a:pt x="685" y="6235"/>
                  </a:cubicBezTo>
                  <a:cubicBezTo>
                    <a:pt x="794" y="5917"/>
                    <a:pt x="926" y="5611"/>
                    <a:pt x="1079" y="5315"/>
                  </a:cubicBezTo>
                  <a:cubicBezTo>
                    <a:pt x="1167" y="5129"/>
                    <a:pt x="1260" y="4932"/>
                    <a:pt x="1342" y="4741"/>
                  </a:cubicBezTo>
                  <a:cubicBezTo>
                    <a:pt x="1605" y="4111"/>
                    <a:pt x="1681" y="3586"/>
                    <a:pt x="1577" y="3126"/>
                  </a:cubicBezTo>
                  <a:cubicBezTo>
                    <a:pt x="1468" y="2644"/>
                    <a:pt x="1167" y="2245"/>
                    <a:pt x="877" y="1861"/>
                  </a:cubicBezTo>
                  <a:cubicBezTo>
                    <a:pt x="811" y="1779"/>
                    <a:pt x="751" y="1692"/>
                    <a:pt x="685" y="1610"/>
                  </a:cubicBezTo>
                  <a:cubicBezTo>
                    <a:pt x="242" y="991"/>
                    <a:pt x="77" y="471"/>
                    <a:pt x="192" y="17"/>
                  </a:cubicBezTo>
                  <a:lnTo>
                    <a:pt x="12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9"/>
            <p:cNvSpPr/>
            <p:nvPr/>
          </p:nvSpPr>
          <p:spPr>
            <a:xfrm>
              <a:off x="4506897" y="1778175"/>
              <a:ext cx="169894" cy="575181"/>
            </a:xfrm>
            <a:custGeom>
              <a:rect b="b" l="l" r="r" t="t"/>
              <a:pathLst>
                <a:path extrusionOk="0" h="1709" w="570">
                  <a:moveTo>
                    <a:pt x="294" y="1"/>
                  </a:moveTo>
                  <a:cubicBezTo>
                    <a:pt x="247" y="1"/>
                    <a:pt x="198" y="22"/>
                    <a:pt x="164" y="67"/>
                  </a:cubicBezTo>
                  <a:cubicBezTo>
                    <a:pt x="49" y="247"/>
                    <a:pt x="0" y="455"/>
                    <a:pt x="22" y="669"/>
                  </a:cubicBezTo>
                  <a:cubicBezTo>
                    <a:pt x="38" y="981"/>
                    <a:pt x="219" y="1506"/>
                    <a:pt x="542" y="1709"/>
                  </a:cubicBezTo>
                  <a:cubicBezTo>
                    <a:pt x="569" y="1435"/>
                    <a:pt x="449" y="800"/>
                    <a:pt x="465" y="444"/>
                  </a:cubicBezTo>
                  <a:cubicBezTo>
                    <a:pt x="476" y="335"/>
                    <a:pt x="471" y="226"/>
                    <a:pt x="449" y="122"/>
                  </a:cubicBezTo>
                  <a:cubicBezTo>
                    <a:pt x="430" y="44"/>
                    <a:pt x="363" y="1"/>
                    <a:pt x="29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9"/>
            <p:cNvSpPr/>
            <p:nvPr/>
          </p:nvSpPr>
          <p:spPr>
            <a:xfrm>
              <a:off x="3808250" y="3218323"/>
              <a:ext cx="432783" cy="367187"/>
            </a:xfrm>
            <a:custGeom>
              <a:rect b="b" l="l" r="r" t="t"/>
              <a:pathLst>
                <a:path extrusionOk="0" h="1091" w="1452">
                  <a:moveTo>
                    <a:pt x="1281" y="0"/>
                  </a:moveTo>
                  <a:cubicBezTo>
                    <a:pt x="934" y="0"/>
                    <a:pt x="537" y="202"/>
                    <a:pt x="341" y="380"/>
                  </a:cubicBezTo>
                  <a:cubicBezTo>
                    <a:pt x="177" y="511"/>
                    <a:pt x="62" y="698"/>
                    <a:pt x="18" y="906"/>
                  </a:cubicBezTo>
                  <a:cubicBezTo>
                    <a:pt x="1" y="1008"/>
                    <a:pt x="84" y="1091"/>
                    <a:pt x="176" y="1091"/>
                  </a:cubicBezTo>
                  <a:cubicBezTo>
                    <a:pt x="202" y="1091"/>
                    <a:pt x="228" y="1084"/>
                    <a:pt x="253" y="1070"/>
                  </a:cubicBezTo>
                  <a:cubicBezTo>
                    <a:pt x="341" y="1010"/>
                    <a:pt x="423" y="938"/>
                    <a:pt x="494" y="856"/>
                  </a:cubicBezTo>
                  <a:cubicBezTo>
                    <a:pt x="735" y="588"/>
                    <a:pt x="1271" y="227"/>
                    <a:pt x="1452" y="19"/>
                  </a:cubicBezTo>
                  <a:cubicBezTo>
                    <a:pt x="1397" y="6"/>
                    <a:pt x="1340" y="0"/>
                    <a:pt x="12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9"/>
            <p:cNvSpPr/>
            <p:nvPr/>
          </p:nvSpPr>
          <p:spPr>
            <a:xfrm>
              <a:off x="4866951" y="2401488"/>
              <a:ext cx="136213" cy="328819"/>
            </a:xfrm>
            <a:custGeom>
              <a:rect b="b" l="l" r="r" t="t"/>
              <a:pathLst>
                <a:path extrusionOk="0" h="977" w="457">
                  <a:moveTo>
                    <a:pt x="196" y="1"/>
                  </a:moveTo>
                  <a:cubicBezTo>
                    <a:pt x="177" y="1"/>
                    <a:pt x="157" y="4"/>
                    <a:pt x="139" y="10"/>
                  </a:cubicBezTo>
                  <a:cubicBezTo>
                    <a:pt x="51" y="48"/>
                    <a:pt x="29" y="158"/>
                    <a:pt x="24" y="251"/>
                  </a:cubicBezTo>
                  <a:cubicBezTo>
                    <a:pt x="0" y="447"/>
                    <a:pt x="13" y="643"/>
                    <a:pt x="58" y="836"/>
                  </a:cubicBezTo>
                  <a:lnTo>
                    <a:pt x="58" y="836"/>
                  </a:lnTo>
                  <a:cubicBezTo>
                    <a:pt x="54" y="829"/>
                    <a:pt x="50" y="821"/>
                    <a:pt x="46" y="815"/>
                  </a:cubicBezTo>
                  <a:lnTo>
                    <a:pt x="46" y="815"/>
                  </a:lnTo>
                  <a:lnTo>
                    <a:pt x="84" y="935"/>
                  </a:lnTo>
                  <a:cubicBezTo>
                    <a:pt x="74" y="902"/>
                    <a:pt x="66" y="869"/>
                    <a:pt x="58" y="836"/>
                  </a:cubicBezTo>
                  <a:lnTo>
                    <a:pt x="58" y="836"/>
                  </a:lnTo>
                  <a:cubicBezTo>
                    <a:pt x="72" y="865"/>
                    <a:pt x="83" y="898"/>
                    <a:pt x="100" y="924"/>
                  </a:cubicBezTo>
                  <a:cubicBezTo>
                    <a:pt x="114" y="956"/>
                    <a:pt x="146" y="976"/>
                    <a:pt x="182" y="976"/>
                  </a:cubicBezTo>
                  <a:cubicBezTo>
                    <a:pt x="189" y="976"/>
                    <a:pt x="197" y="975"/>
                    <a:pt x="204" y="973"/>
                  </a:cubicBezTo>
                  <a:cubicBezTo>
                    <a:pt x="221" y="963"/>
                    <a:pt x="232" y="952"/>
                    <a:pt x="243" y="935"/>
                  </a:cubicBezTo>
                  <a:cubicBezTo>
                    <a:pt x="396" y="744"/>
                    <a:pt x="456" y="486"/>
                    <a:pt x="407" y="245"/>
                  </a:cubicBezTo>
                  <a:cubicBezTo>
                    <a:pt x="401" y="174"/>
                    <a:pt x="369" y="109"/>
                    <a:pt x="325" y="59"/>
                  </a:cubicBezTo>
                  <a:cubicBezTo>
                    <a:pt x="290" y="20"/>
                    <a:pt x="243" y="1"/>
                    <a:pt x="1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9"/>
            <p:cNvSpPr/>
            <p:nvPr/>
          </p:nvSpPr>
          <p:spPr>
            <a:xfrm>
              <a:off x="4736700" y="4053670"/>
              <a:ext cx="294185" cy="152798"/>
            </a:xfrm>
            <a:custGeom>
              <a:rect b="b" l="l" r="r" t="t"/>
              <a:pathLst>
                <a:path extrusionOk="0" h="454" w="987">
                  <a:moveTo>
                    <a:pt x="775" y="0"/>
                  </a:moveTo>
                  <a:cubicBezTo>
                    <a:pt x="748" y="0"/>
                    <a:pt x="722" y="2"/>
                    <a:pt x="696" y="5"/>
                  </a:cubicBezTo>
                  <a:cubicBezTo>
                    <a:pt x="488" y="16"/>
                    <a:pt x="286" y="77"/>
                    <a:pt x="105" y="175"/>
                  </a:cubicBezTo>
                  <a:cubicBezTo>
                    <a:pt x="78" y="203"/>
                    <a:pt x="78" y="192"/>
                    <a:pt x="45" y="219"/>
                  </a:cubicBezTo>
                  <a:cubicBezTo>
                    <a:pt x="12" y="246"/>
                    <a:pt x="1" y="290"/>
                    <a:pt x="23" y="334"/>
                  </a:cubicBezTo>
                  <a:cubicBezTo>
                    <a:pt x="34" y="345"/>
                    <a:pt x="50" y="356"/>
                    <a:pt x="67" y="361"/>
                  </a:cubicBezTo>
                  <a:cubicBezTo>
                    <a:pt x="185" y="423"/>
                    <a:pt x="316" y="453"/>
                    <a:pt x="447" y="453"/>
                  </a:cubicBezTo>
                  <a:cubicBezTo>
                    <a:pt x="560" y="453"/>
                    <a:pt x="672" y="431"/>
                    <a:pt x="778" y="389"/>
                  </a:cubicBezTo>
                  <a:cubicBezTo>
                    <a:pt x="844" y="361"/>
                    <a:pt x="899" y="323"/>
                    <a:pt x="942" y="268"/>
                  </a:cubicBezTo>
                  <a:cubicBezTo>
                    <a:pt x="981" y="208"/>
                    <a:pt x="986" y="131"/>
                    <a:pt x="948" y="71"/>
                  </a:cubicBezTo>
                  <a:cubicBezTo>
                    <a:pt x="912" y="16"/>
                    <a:pt x="845" y="0"/>
                    <a:pt x="77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9"/>
            <p:cNvSpPr/>
            <p:nvPr/>
          </p:nvSpPr>
          <p:spPr>
            <a:xfrm>
              <a:off x="4457718" y="4095067"/>
              <a:ext cx="264677" cy="220447"/>
            </a:xfrm>
            <a:custGeom>
              <a:rect b="b" l="l" r="r" t="t"/>
              <a:pathLst>
                <a:path extrusionOk="0" h="655" w="888">
                  <a:moveTo>
                    <a:pt x="220" y="0"/>
                  </a:moveTo>
                  <a:cubicBezTo>
                    <a:pt x="196" y="0"/>
                    <a:pt x="172" y="3"/>
                    <a:pt x="149" y="8"/>
                  </a:cubicBezTo>
                  <a:cubicBezTo>
                    <a:pt x="83" y="25"/>
                    <a:pt x="28" y="74"/>
                    <a:pt x="12" y="145"/>
                  </a:cubicBezTo>
                  <a:cubicBezTo>
                    <a:pt x="1" y="238"/>
                    <a:pt x="89" y="309"/>
                    <a:pt x="165" y="364"/>
                  </a:cubicBezTo>
                  <a:cubicBezTo>
                    <a:pt x="351" y="501"/>
                    <a:pt x="565" y="599"/>
                    <a:pt x="789" y="654"/>
                  </a:cubicBezTo>
                  <a:lnTo>
                    <a:pt x="833" y="654"/>
                  </a:lnTo>
                  <a:cubicBezTo>
                    <a:pt x="877" y="649"/>
                    <a:pt x="882" y="610"/>
                    <a:pt x="888" y="572"/>
                  </a:cubicBezTo>
                  <a:cubicBezTo>
                    <a:pt x="888" y="550"/>
                    <a:pt x="882" y="534"/>
                    <a:pt x="877" y="517"/>
                  </a:cubicBezTo>
                  <a:cubicBezTo>
                    <a:pt x="784" y="288"/>
                    <a:pt x="592" y="107"/>
                    <a:pt x="357" y="25"/>
                  </a:cubicBezTo>
                  <a:cubicBezTo>
                    <a:pt x="313" y="10"/>
                    <a:pt x="267" y="0"/>
                    <a:pt x="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9"/>
            <p:cNvSpPr/>
            <p:nvPr/>
          </p:nvSpPr>
          <p:spPr>
            <a:xfrm>
              <a:off x="4125085" y="2946045"/>
              <a:ext cx="222055" cy="273287"/>
            </a:xfrm>
            <a:custGeom>
              <a:rect b="b" l="l" r="r" t="t"/>
              <a:pathLst>
                <a:path extrusionOk="0" h="812" w="745">
                  <a:moveTo>
                    <a:pt x="193" y="1"/>
                  </a:moveTo>
                  <a:cubicBezTo>
                    <a:pt x="128" y="1"/>
                    <a:pt x="69" y="33"/>
                    <a:pt x="39" y="94"/>
                  </a:cubicBezTo>
                  <a:cubicBezTo>
                    <a:pt x="0" y="177"/>
                    <a:pt x="55" y="275"/>
                    <a:pt x="115" y="346"/>
                  </a:cubicBezTo>
                  <a:cubicBezTo>
                    <a:pt x="232" y="505"/>
                    <a:pt x="377" y="640"/>
                    <a:pt x="540" y="755"/>
                  </a:cubicBezTo>
                  <a:lnTo>
                    <a:pt x="540" y="755"/>
                  </a:lnTo>
                  <a:cubicBezTo>
                    <a:pt x="570" y="768"/>
                    <a:pt x="600" y="786"/>
                    <a:pt x="630" y="795"/>
                  </a:cubicBezTo>
                  <a:cubicBezTo>
                    <a:pt x="638" y="797"/>
                    <a:pt x="646" y="798"/>
                    <a:pt x="654" y="798"/>
                  </a:cubicBezTo>
                  <a:cubicBezTo>
                    <a:pt x="686" y="798"/>
                    <a:pt x="718" y="783"/>
                    <a:pt x="739" y="757"/>
                  </a:cubicBezTo>
                  <a:cubicBezTo>
                    <a:pt x="745" y="740"/>
                    <a:pt x="745" y="718"/>
                    <a:pt x="745" y="702"/>
                  </a:cubicBezTo>
                  <a:cubicBezTo>
                    <a:pt x="723" y="456"/>
                    <a:pt x="597" y="226"/>
                    <a:pt x="394" y="78"/>
                  </a:cubicBezTo>
                  <a:cubicBezTo>
                    <a:pt x="340" y="34"/>
                    <a:pt x="280" y="7"/>
                    <a:pt x="208" y="1"/>
                  </a:cubicBezTo>
                  <a:cubicBezTo>
                    <a:pt x="203" y="1"/>
                    <a:pt x="198" y="1"/>
                    <a:pt x="193" y="1"/>
                  </a:cubicBezTo>
                  <a:close/>
                  <a:moveTo>
                    <a:pt x="515" y="746"/>
                  </a:moveTo>
                  <a:lnTo>
                    <a:pt x="624" y="811"/>
                  </a:lnTo>
                  <a:cubicBezTo>
                    <a:pt x="596" y="793"/>
                    <a:pt x="568" y="774"/>
                    <a:pt x="540" y="755"/>
                  </a:cubicBezTo>
                  <a:lnTo>
                    <a:pt x="540" y="755"/>
                  </a:lnTo>
                  <a:cubicBezTo>
                    <a:pt x="532" y="751"/>
                    <a:pt x="523" y="748"/>
                    <a:pt x="515" y="746"/>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9"/>
            <p:cNvSpPr/>
            <p:nvPr/>
          </p:nvSpPr>
          <p:spPr>
            <a:xfrm>
              <a:off x="4464275" y="2485291"/>
              <a:ext cx="347836" cy="244343"/>
            </a:xfrm>
            <a:custGeom>
              <a:rect b="b" l="l" r="r" t="t"/>
              <a:pathLst>
                <a:path extrusionOk="0" h="726" w="1167">
                  <a:moveTo>
                    <a:pt x="1101" y="221"/>
                  </a:moveTo>
                  <a:cubicBezTo>
                    <a:pt x="1102" y="222"/>
                    <a:pt x="1103" y="223"/>
                    <a:pt x="1104" y="224"/>
                  </a:cubicBezTo>
                  <a:lnTo>
                    <a:pt x="1104" y="224"/>
                  </a:lnTo>
                  <a:cubicBezTo>
                    <a:pt x="1111" y="229"/>
                    <a:pt x="1117" y="233"/>
                    <a:pt x="1124" y="238"/>
                  </a:cubicBezTo>
                  <a:lnTo>
                    <a:pt x="1124" y="238"/>
                  </a:lnTo>
                  <a:lnTo>
                    <a:pt x="1101" y="221"/>
                  </a:lnTo>
                  <a:close/>
                  <a:moveTo>
                    <a:pt x="1124" y="238"/>
                  </a:moveTo>
                  <a:lnTo>
                    <a:pt x="1167" y="270"/>
                  </a:lnTo>
                  <a:cubicBezTo>
                    <a:pt x="1153" y="259"/>
                    <a:pt x="1138" y="248"/>
                    <a:pt x="1124" y="238"/>
                  </a:cubicBezTo>
                  <a:close/>
                  <a:moveTo>
                    <a:pt x="414" y="1"/>
                  </a:moveTo>
                  <a:cubicBezTo>
                    <a:pt x="333" y="1"/>
                    <a:pt x="255" y="13"/>
                    <a:pt x="181" y="46"/>
                  </a:cubicBezTo>
                  <a:cubicBezTo>
                    <a:pt x="88" y="84"/>
                    <a:pt x="23" y="161"/>
                    <a:pt x="6" y="259"/>
                  </a:cubicBezTo>
                  <a:cubicBezTo>
                    <a:pt x="1" y="330"/>
                    <a:pt x="17" y="407"/>
                    <a:pt x="56" y="473"/>
                  </a:cubicBezTo>
                  <a:cubicBezTo>
                    <a:pt x="88" y="544"/>
                    <a:pt x="138" y="604"/>
                    <a:pt x="198" y="653"/>
                  </a:cubicBezTo>
                  <a:cubicBezTo>
                    <a:pt x="272" y="706"/>
                    <a:pt x="362" y="725"/>
                    <a:pt x="456" y="725"/>
                  </a:cubicBezTo>
                  <a:cubicBezTo>
                    <a:pt x="528" y="725"/>
                    <a:pt x="603" y="714"/>
                    <a:pt x="674" y="697"/>
                  </a:cubicBezTo>
                  <a:cubicBezTo>
                    <a:pt x="827" y="670"/>
                    <a:pt x="964" y="599"/>
                    <a:pt x="1074" y="495"/>
                  </a:cubicBezTo>
                  <a:cubicBezTo>
                    <a:pt x="1112" y="456"/>
                    <a:pt x="1134" y="407"/>
                    <a:pt x="1145" y="358"/>
                  </a:cubicBezTo>
                  <a:cubicBezTo>
                    <a:pt x="1155" y="310"/>
                    <a:pt x="1135" y="257"/>
                    <a:pt x="1104" y="224"/>
                  </a:cubicBezTo>
                  <a:lnTo>
                    <a:pt x="1104" y="224"/>
                  </a:lnTo>
                  <a:cubicBezTo>
                    <a:pt x="915" y="93"/>
                    <a:pt x="692" y="17"/>
                    <a:pt x="461" y="2"/>
                  </a:cubicBezTo>
                  <a:cubicBezTo>
                    <a:pt x="445" y="1"/>
                    <a:pt x="430" y="1"/>
                    <a:pt x="41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9"/>
            <p:cNvSpPr/>
            <p:nvPr/>
          </p:nvSpPr>
          <p:spPr>
            <a:xfrm>
              <a:off x="5005548" y="2778437"/>
              <a:ext cx="217882" cy="233573"/>
            </a:xfrm>
            <a:custGeom>
              <a:rect b="b" l="l" r="r" t="t"/>
              <a:pathLst>
                <a:path extrusionOk="0" h="694" w="731">
                  <a:moveTo>
                    <a:pt x="496" y="1"/>
                  </a:moveTo>
                  <a:cubicBezTo>
                    <a:pt x="367" y="1"/>
                    <a:pt x="244" y="63"/>
                    <a:pt x="161" y="165"/>
                  </a:cubicBezTo>
                  <a:cubicBezTo>
                    <a:pt x="73" y="275"/>
                    <a:pt x="19" y="406"/>
                    <a:pt x="8" y="549"/>
                  </a:cubicBezTo>
                  <a:cubicBezTo>
                    <a:pt x="1" y="653"/>
                    <a:pt x="60" y="693"/>
                    <a:pt x="138" y="693"/>
                  </a:cubicBezTo>
                  <a:cubicBezTo>
                    <a:pt x="183" y="693"/>
                    <a:pt x="233" y="680"/>
                    <a:pt x="281" y="658"/>
                  </a:cubicBezTo>
                  <a:cubicBezTo>
                    <a:pt x="418" y="587"/>
                    <a:pt x="544" y="488"/>
                    <a:pt x="637" y="368"/>
                  </a:cubicBezTo>
                  <a:cubicBezTo>
                    <a:pt x="670" y="330"/>
                    <a:pt x="697" y="280"/>
                    <a:pt x="714" y="231"/>
                  </a:cubicBezTo>
                  <a:cubicBezTo>
                    <a:pt x="730" y="182"/>
                    <a:pt x="725" y="122"/>
                    <a:pt x="697" y="78"/>
                  </a:cubicBezTo>
                  <a:cubicBezTo>
                    <a:pt x="664" y="40"/>
                    <a:pt x="615" y="12"/>
                    <a:pt x="566" y="7"/>
                  </a:cubicBezTo>
                  <a:cubicBezTo>
                    <a:pt x="543" y="3"/>
                    <a:pt x="519" y="1"/>
                    <a:pt x="4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9"/>
            <p:cNvSpPr/>
            <p:nvPr/>
          </p:nvSpPr>
          <p:spPr>
            <a:xfrm>
              <a:off x="4705702" y="2803679"/>
              <a:ext cx="317136" cy="183089"/>
            </a:xfrm>
            <a:custGeom>
              <a:rect b="b" l="l" r="r" t="t"/>
              <a:pathLst>
                <a:path extrusionOk="0" h="544" w="1064">
                  <a:moveTo>
                    <a:pt x="458" y="1"/>
                  </a:moveTo>
                  <a:cubicBezTo>
                    <a:pt x="442" y="1"/>
                    <a:pt x="426" y="1"/>
                    <a:pt x="411" y="3"/>
                  </a:cubicBezTo>
                  <a:cubicBezTo>
                    <a:pt x="264" y="14"/>
                    <a:pt x="132" y="90"/>
                    <a:pt x="45" y="211"/>
                  </a:cubicBezTo>
                  <a:cubicBezTo>
                    <a:pt x="17" y="249"/>
                    <a:pt x="1" y="293"/>
                    <a:pt x="1" y="337"/>
                  </a:cubicBezTo>
                  <a:cubicBezTo>
                    <a:pt x="6" y="419"/>
                    <a:pt x="56" y="490"/>
                    <a:pt x="138" y="517"/>
                  </a:cubicBezTo>
                  <a:cubicBezTo>
                    <a:pt x="186" y="535"/>
                    <a:pt x="236" y="543"/>
                    <a:pt x="285" y="543"/>
                  </a:cubicBezTo>
                  <a:cubicBezTo>
                    <a:pt x="315" y="543"/>
                    <a:pt x="344" y="540"/>
                    <a:pt x="373" y="534"/>
                  </a:cubicBezTo>
                  <a:cubicBezTo>
                    <a:pt x="521" y="517"/>
                    <a:pt x="663" y="463"/>
                    <a:pt x="784" y="370"/>
                  </a:cubicBezTo>
                  <a:cubicBezTo>
                    <a:pt x="1064" y="135"/>
                    <a:pt x="681" y="1"/>
                    <a:pt x="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9"/>
            <p:cNvSpPr/>
            <p:nvPr/>
          </p:nvSpPr>
          <p:spPr>
            <a:xfrm>
              <a:off x="4779322" y="3117018"/>
              <a:ext cx="257226" cy="188137"/>
            </a:xfrm>
            <a:custGeom>
              <a:rect b="b" l="l" r="r" t="t"/>
              <a:pathLst>
                <a:path extrusionOk="0" h="559" w="863">
                  <a:moveTo>
                    <a:pt x="277" y="1"/>
                  </a:moveTo>
                  <a:cubicBezTo>
                    <a:pt x="225" y="1"/>
                    <a:pt x="173" y="12"/>
                    <a:pt x="126" y="35"/>
                  </a:cubicBezTo>
                  <a:cubicBezTo>
                    <a:pt x="44" y="79"/>
                    <a:pt x="0" y="167"/>
                    <a:pt x="11" y="254"/>
                  </a:cubicBezTo>
                  <a:cubicBezTo>
                    <a:pt x="44" y="331"/>
                    <a:pt x="99" y="396"/>
                    <a:pt x="170" y="435"/>
                  </a:cubicBezTo>
                  <a:cubicBezTo>
                    <a:pt x="241" y="490"/>
                    <a:pt x="323" y="528"/>
                    <a:pt x="405" y="550"/>
                  </a:cubicBezTo>
                  <a:cubicBezTo>
                    <a:pt x="432" y="555"/>
                    <a:pt x="466" y="558"/>
                    <a:pt x="503" y="558"/>
                  </a:cubicBezTo>
                  <a:cubicBezTo>
                    <a:pt x="656" y="558"/>
                    <a:pt x="862" y="506"/>
                    <a:pt x="827" y="347"/>
                  </a:cubicBezTo>
                  <a:cubicBezTo>
                    <a:pt x="788" y="178"/>
                    <a:pt x="531" y="41"/>
                    <a:pt x="378" y="13"/>
                  </a:cubicBezTo>
                  <a:cubicBezTo>
                    <a:pt x="344" y="5"/>
                    <a:pt x="310" y="1"/>
                    <a:pt x="27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9"/>
            <p:cNvSpPr/>
            <p:nvPr/>
          </p:nvSpPr>
          <p:spPr>
            <a:xfrm>
              <a:off x="4930139" y="3312897"/>
              <a:ext cx="386286" cy="184435"/>
            </a:xfrm>
            <a:custGeom>
              <a:rect b="b" l="l" r="r" t="t"/>
              <a:pathLst>
                <a:path extrusionOk="0" h="548" w="1296">
                  <a:moveTo>
                    <a:pt x="924" y="0"/>
                  </a:moveTo>
                  <a:cubicBezTo>
                    <a:pt x="736" y="0"/>
                    <a:pt x="1" y="178"/>
                    <a:pt x="277" y="438"/>
                  </a:cubicBezTo>
                  <a:cubicBezTo>
                    <a:pt x="326" y="482"/>
                    <a:pt x="386" y="510"/>
                    <a:pt x="452" y="521"/>
                  </a:cubicBezTo>
                  <a:cubicBezTo>
                    <a:pt x="524" y="539"/>
                    <a:pt x="598" y="547"/>
                    <a:pt x="671" y="547"/>
                  </a:cubicBezTo>
                  <a:cubicBezTo>
                    <a:pt x="843" y="547"/>
                    <a:pt x="1014" y="499"/>
                    <a:pt x="1164" y="411"/>
                  </a:cubicBezTo>
                  <a:cubicBezTo>
                    <a:pt x="1218" y="384"/>
                    <a:pt x="1262" y="340"/>
                    <a:pt x="1284" y="285"/>
                  </a:cubicBezTo>
                  <a:cubicBezTo>
                    <a:pt x="1295" y="225"/>
                    <a:pt x="1279" y="159"/>
                    <a:pt x="1229" y="116"/>
                  </a:cubicBezTo>
                  <a:cubicBezTo>
                    <a:pt x="1153" y="39"/>
                    <a:pt x="1049" y="1"/>
                    <a:pt x="939" y="1"/>
                  </a:cubicBezTo>
                  <a:cubicBezTo>
                    <a:pt x="935" y="0"/>
                    <a:pt x="930" y="0"/>
                    <a:pt x="92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9"/>
            <p:cNvSpPr/>
            <p:nvPr/>
          </p:nvSpPr>
          <p:spPr>
            <a:xfrm>
              <a:off x="4665166" y="3450888"/>
              <a:ext cx="285840" cy="181742"/>
            </a:xfrm>
            <a:custGeom>
              <a:rect b="b" l="l" r="r" t="t"/>
              <a:pathLst>
                <a:path extrusionOk="0" h="540" w="959">
                  <a:moveTo>
                    <a:pt x="229" y="0"/>
                  </a:moveTo>
                  <a:cubicBezTo>
                    <a:pt x="219" y="0"/>
                    <a:pt x="208" y="1"/>
                    <a:pt x="197" y="1"/>
                  </a:cubicBezTo>
                  <a:cubicBezTo>
                    <a:pt x="153" y="1"/>
                    <a:pt x="110" y="12"/>
                    <a:pt x="71" y="28"/>
                  </a:cubicBezTo>
                  <a:cubicBezTo>
                    <a:pt x="27" y="50"/>
                    <a:pt x="0" y="94"/>
                    <a:pt x="0" y="138"/>
                  </a:cubicBezTo>
                  <a:cubicBezTo>
                    <a:pt x="6" y="165"/>
                    <a:pt x="11" y="187"/>
                    <a:pt x="22" y="209"/>
                  </a:cubicBezTo>
                  <a:cubicBezTo>
                    <a:pt x="93" y="324"/>
                    <a:pt x="203" y="417"/>
                    <a:pt x="329" y="466"/>
                  </a:cubicBezTo>
                  <a:cubicBezTo>
                    <a:pt x="398" y="496"/>
                    <a:pt x="574" y="539"/>
                    <a:pt x="711" y="539"/>
                  </a:cubicBezTo>
                  <a:cubicBezTo>
                    <a:pt x="857" y="539"/>
                    <a:pt x="959" y="490"/>
                    <a:pt x="843" y="324"/>
                  </a:cubicBezTo>
                  <a:cubicBezTo>
                    <a:pt x="701" y="120"/>
                    <a:pt x="474" y="0"/>
                    <a:pt x="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9"/>
            <p:cNvSpPr/>
            <p:nvPr/>
          </p:nvSpPr>
          <p:spPr>
            <a:xfrm>
              <a:off x="3984700" y="3188706"/>
              <a:ext cx="974358" cy="369543"/>
            </a:xfrm>
            <a:custGeom>
              <a:rect b="b" l="l" r="r" t="t"/>
              <a:pathLst>
                <a:path extrusionOk="0" h="1098" w="3269">
                  <a:moveTo>
                    <a:pt x="1458" y="1"/>
                  </a:moveTo>
                  <a:cubicBezTo>
                    <a:pt x="868" y="1"/>
                    <a:pt x="352" y="205"/>
                    <a:pt x="1" y="397"/>
                  </a:cubicBezTo>
                  <a:lnTo>
                    <a:pt x="33" y="463"/>
                  </a:lnTo>
                  <a:cubicBezTo>
                    <a:pt x="380" y="280"/>
                    <a:pt x="883" y="77"/>
                    <a:pt x="1459" y="77"/>
                  </a:cubicBezTo>
                  <a:cubicBezTo>
                    <a:pt x="1557" y="77"/>
                    <a:pt x="1656" y="83"/>
                    <a:pt x="1758" y="96"/>
                  </a:cubicBezTo>
                  <a:cubicBezTo>
                    <a:pt x="2316" y="167"/>
                    <a:pt x="2891" y="561"/>
                    <a:pt x="3208" y="1098"/>
                  </a:cubicBezTo>
                  <a:lnTo>
                    <a:pt x="3268" y="1059"/>
                  </a:lnTo>
                  <a:cubicBezTo>
                    <a:pt x="2945" y="501"/>
                    <a:pt x="2354" y="96"/>
                    <a:pt x="1763" y="19"/>
                  </a:cubicBezTo>
                  <a:cubicBezTo>
                    <a:pt x="1660" y="7"/>
                    <a:pt x="1558" y="1"/>
                    <a:pt x="145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9"/>
            <p:cNvSpPr/>
            <p:nvPr/>
          </p:nvSpPr>
          <p:spPr>
            <a:xfrm>
              <a:off x="4276797" y="3190725"/>
              <a:ext cx="171683" cy="348003"/>
            </a:xfrm>
            <a:custGeom>
              <a:rect b="b" l="l" r="r" t="t"/>
              <a:pathLst>
                <a:path extrusionOk="0" h="1034" w="576">
                  <a:moveTo>
                    <a:pt x="398" y="1"/>
                  </a:moveTo>
                  <a:cubicBezTo>
                    <a:pt x="302" y="1"/>
                    <a:pt x="212" y="143"/>
                    <a:pt x="159" y="238"/>
                  </a:cubicBezTo>
                  <a:cubicBezTo>
                    <a:pt x="55" y="429"/>
                    <a:pt x="0" y="654"/>
                    <a:pt x="11" y="878"/>
                  </a:cubicBezTo>
                  <a:cubicBezTo>
                    <a:pt x="11" y="933"/>
                    <a:pt x="33" y="988"/>
                    <a:pt x="83" y="1020"/>
                  </a:cubicBezTo>
                  <a:cubicBezTo>
                    <a:pt x="102" y="1029"/>
                    <a:pt x="123" y="1034"/>
                    <a:pt x="143" y="1034"/>
                  </a:cubicBezTo>
                  <a:cubicBezTo>
                    <a:pt x="174" y="1034"/>
                    <a:pt x="204" y="1024"/>
                    <a:pt x="230" y="1004"/>
                  </a:cubicBezTo>
                  <a:cubicBezTo>
                    <a:pt x="433" y="878"/>
                    <a:pt x="526" y="626"/>
                    <a:pt x="553" y="385"/>
                  </a:cubicBezTo>
                  <a:cubicBezTo>
                    <a:pt x="575" y="292"/>
                    <a:pt x="564" y="188"/>
                    <a:pt x="526" y="101"/>
                  </a:cubicBezTo>
                  <a:cubicBezTo>
                    <a:pt x="484" y="29"/>
                    <a:pt x="440" y="1"/>
                    <a:pt x="39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9"/>
            <p:cNvSpPr/>
            <p:nvPr/>
          </p:nvSpPr>
          <p:spPr>
            <a:xfrm>
              <a:off x="4439834" y="2941333"/>
              <a:ext cx="160952" cy="282374"/>
            </a:xfrm>
            <a:custGeom>
              <a:rect b="b" l="l" r="r" t="t"/>
              <a:pathLst>
                <a:path extrusionOk="0" h="839" w="540">
                  <a:moveTo>
                    <a:pt x="116" y="0"/>
                  </a:moveTo>
                  <a:cubicBezTo>
                    <a:pt x="85" y="0"/>
                    <a:pt x="54" y="13"/>
                    <a:pt x="34" y="37"/>
                  </a:cubicBezTo>
                  <a:cubicBezTo>
                    <a:pt x="23" y="54"/>
                    <a:pt x="17" y="76"/>
                    <a:pt x="17" y="97"/>
                  </a:cubicBezTo>
                  <a:cubicBezTo>
                    <a:pt x="1" y="240"/>
                    <a:pt x="23" y="388"/>
                    <a:pt x="83" y="519"/>
                  </a:cubicBezTo>
                  <a:cubicBezTo>
                    <a:pt x="110" y="596"/>
                    <a:pt x="220" y="820"/>
                    <a:pt x="313" y="836"/>
                  </a:cubicBezTo>
                  <a:cubicBezTo>
                    <a:pt x="320" y="837"/>
                    <a:pt x="326" y="838"/>
                    <a:pt x="332" y="838"/>
                  </a:cubicBezTo>
                  <a:cubicBezTo>
                    <a:pt x="540" y="838"/>
                    <a:pt x="306" y="221"/>
                    <a:pt x="258" y="130"/>
                  </a:cubicBezTo>
                  <a:cubicBezTo>
                    <a:pt x="242" y="87"/>
                    <a:pt x="209" y="43"/>
                    <a:pt x="170" y="15"/>
                  </a:cubicBezTo>
                  <a:cubicBezTo>
                    <a:pt x="154" y="5"/>
                    <a:pt x="135" y="0"/>
                    <a:pt x="1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9"/>
            <p:cNvSpPr/>
            <p:nvPr/>
          </p:nvSpPr>
          <p:spPr>
            <a:xfrm>
              <a:off x="4459506" y="3241546"/>
              <a:ext cx="189566" cy="341272"/>
            </a:xfrm>
            <a:custGeom>
              <a:rect b="b" l="l" r="r" t="t"/>
              <a:pathLst>
                <a:path extrusionOk="0" h="1014" w="636">
                  <a:moveTo>
                    <a:pt x="549" y="0"/>
                  </a:moveTo>
                  <a:cubicBezTo>
                    <a:pt x="486" y="0"/>
                    <a:pt x="405" y="47"/>
                    <a:pt x="356" y="87"/>
                  </a:cubicBezTo>
                  <a:cubicBezTo>
                    <a:pt x="154" y="251"/>
                    <a:pt x="28" y="486"/>
                    <a:pt x="6" y="744"/>
                  </a:cubicBezTo>
                  <a:cubicBezTo>
                    <a:pt x="0" y="809"/>
                    <a:pt x="6" y="875"/>
                    <a:pt x="28" y="935"/>
                  </a:cubicBezTo>
                  <a:cubicBezTo>
                    <a:pt x="33" y="952"/>
                    <a:pt x="44" y="968"/>
                    <a:pt x="55" y="979"/>
                  </a:cubicBezTo>
                  <a:cubicBezTo>
                    <a:pt x="78" y="1002"/>
                    <a:pt x="108" y="1013"/>
                    <a:pt x="137" y="1013"/>
                  </a:cubicBezTo>
                  <a:cubicBezTo>
                    <a:pt x="143" y="1013"/>
                    <a:pt x="148" y="1013"/>
                    <a:pt x="154" y="1012"/>
                  </a:cubicBezTo>
                  <a:cubicBezTo>
                    <a:pt x="225" y="1006"/>
                    <a:pt x="285" y="973"/>
                    <a:pt x="334" y="919"/>
                  </a:cubicBezTo>
                  <a:cubicBezTo>
                    <a:pt x="378" y="869"/>
                    <a:pt x="411" y="809"/>
                    <a:pt x="444" y="744"/>
                  </a:cubicBezTo>
                  <a:cubicBezTo>
                    <a:pt x="542" y="546"/>
                    <a:pt x="630" y="333"/>
                    <a:pt x="635" y="114"/>
                  </a:cubicBezTo>
                  <a:cubicBezTo>
                    <a:pt x="635" y="29"/>
                    <a:pt x="598" y="0"/>
                    <a:pt x="54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9"/>
            <p:cNvSpPr/>
            <p:nvPr/>
          </p:nvSpPr>
          <p:spPr>
            <a:xfrm>
              <a:off x="4609727" y="2989461"/>
              <a:ext cx="115945" cy="258478"/>
            </a:xfrm>
            <a:custGeom>
              <a:rect b="b" l="l" r="r" t="t"/>
              <a:pathLst>
                <a:path extrusionOk="0" h="768" w="389">
                  <a:moveTo>
                    <a:pt x="212" y="1"/>
                  </a:moveTo>
                  <a:cubicBezTo>
                    <a:pt x="165" y="1"/>
                    <a:pt x="120" y="23"/>
                    <a:pt x="88" y="64"/>
                  </a:cubicBezTo>
                  <a:cubicBezTo>
                    <a:pt x="49" y="113"/>
                    <a:pt x="27" y="173"/>
                    <a:pt x="22" y="234"/>
                  </a:cubicBezTo>
                  <a:cubicBezTo>
                    <a:pt x="0" y="360"/>
                    <a:pt x="0" y="485"/>
                    <a:pt x="27" y="606"/>
                  </a:cubicBezTo>
                  <a:cubicBezTo>
                    <a:pt x="43" y="689"/>
                    <a:pt x="55" y="768"/>
                    <a:pt x="102" y="768"/>
                  </a:cubicBezTo>
                  <a:cubicBezTo>
                    <a:pt x="122" y="768"/>
                    <a:pt x="149" y="752"/>
                    <a:pt x="186" y="715"/>
                  </a:cubicBezTo>
                  <a:cubicBezTo>
                    <a:pt x="317" y="573"/>
                    <a:pt x="389" y="381"/>
                    <a:pt x="367" y="190"/>
                  </a:cubicBezTo>
                  <a:cubicBezTo>
                    <a:pt x="367" y="113"/>
                    <a:pt x="323" y="48"/>
                    <a:pt x="263" y="9"/>
                  </a:cubicBezTo>
                  <a:cubicBezTo>
                    <a:pt x="246" y="4"/>
                    <a:pt x="229" y="1"/>
                    <a:pt x="21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9"/>
            <p:cNvSpPr/>
            <p:nvPr/>
          </p:nvSpPr>
          <p:spPr>
            <a:xfrm>
              <a:off x="4809128" y="3699607"/>
              <a:ext cx="383305" cy="155491"/>
            </a:xfrm>
            <a:custGeom>
              <a:rect b="b" l="l" r="r" t="t"/>
              <a:pathLst>
                <a:path extrusionOk="0" h="462" w="1286">
                  <a:moveTo>
                    <a:pt x="872" y="1"/>
                  </a:moveTo>
                  <a:cubicBezTo>
                    <a:pt x="708" y="1"/>
                    <a:pt x="1" y="86"/>
                    <a:pt x="229" y="335"/>
                  </a:cubicBezTo>
                  <a:cubicBezTo>
                    <a:pt x="311" y="412"/>
                    <a:pt x="426" y="455"/>
                    <a:pt x="541" y="455"/>
                  </a:cubicBezTo>
                  <a:cubicBezTo>
                    <a:pt x="585" y="459"/>
                    <a:pt x="631" y="461"/>
                    <a:pt x="676" y="461"/>
                  </a:cubicBezTo>
                  <a:cubicBezTo>
                    <a:pt x="759" y="461"/>
                    <a:pt x="843" y="455"/>
                    <a:pt x="924" y="444"/>
                  </a:cubicBezTo>
                  <a:cubicBezTo>
                    <a:pt x="1017" y="439"/>
                    <a:pt x="1110" y="406"/>
                    <a:pt x="1192" y="346"/>
                  </a:cubicBezTo>
                  <a:cubicBezTo>
                    <a:pt x="1285" y="291"/>
                    <a:pt x="1285" y="160"/>
                    <a:pt x="1198" y="100"/>
                  </a:cubicBezTo>
                  <a:cubicBezTo>
                    <a:pt x="1104" y="34"/>
                    <a:pt x="1000" y="1"/>
                    <a:pt x="886" y="1"/>
                  </a:cubicBezTo>
                  <a:cubicBezTo>
                    <a:pt x="881" y="1"/>
                    <a:pt x="877" y="1"/>
                    <a:pt x="87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9"/>
            <p:cNvSpPr/>
            <p:nvPr/>
          </p:nvSpPr>
          <p:spPr>
            <a:xfrm>
              <a:off x="4537895" y="3777016"/>
              <a:ext cx="273023" cy="169963"/>
            </a:xfrm>
            <a:custGeom>
              <a:rect b="b" l="l" r="r" t="t"/>
              <a:pathLst>
                <a:path extrusionOk="0" h="505" w="916">
                  <a:moveTo>
                    <a:pt x="143" y="1"/>
                  </a:moveTo>
                  <a:cubicBezTo>
                    <a:pt x="137" y="1"/>
                    <a:pt x="132" y="1"/>
                    <a:pt x="126" y="1"/>
                  </a:cubicBezTo>
                  <a:cubicBezTo>
                    <a:pt x="99" y="1"/>
                    <a:pt x="66" y="6"/>
                    <a:pt x="44" y="23"/>
                  </a:cubicBezTo>
                  <a:cubicBezTo>
                    <a:pt x="0" y="61"/>
                    <a:pt x="22" y="138"/>
                    <a:pt x="49" y="187"/>
                  </a:cubicBezTo>
                  <a:cubicBezTo>
                    <a:pt x="132" y="307"/>
                    <a:pt x="252" y="401"/>
                    <a:pt x="394" y="450"/>
                  </a:cubicBezTo>
                  <a:cubicBezTo>
                    <a:pt x="447" y="469"/>
                    <a:pt x="603" y="505"/>
                    <a:pt x="722" y="505"/>
                  </a:cubicBezTo>
                  <a:cubicBezTo>
                    <a:pt x="836" y="505"/>
                    <a:pt x="915" y="472"/>
                    <a:pt x="838" y="362"/>
                  </a:cubicBezTo>
                  <a:cubicBezTo>
                    <a:pt x="677" y="132"/>
                    <a:pt x="416" y="1"/>
                    <a:pt x="14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9"/>
            <p:cNvSpPr/>
            <p:nvPr/>
          </p:nvSpPr>
          <p:spPr>
            <a:xfrm>
              <a:off x="4671723" y="4339411"/>
              <a:ext cx="287330" cy="176694"/>
            </a:xfrm>
            <a:custGeom>
              <a:rect b="b" l="l" r="r" t="t"/>
              <a:pathLst>
                <a:path extrusionOk="0" h="525" w="964">
                  <a:moveTo>
                    <a:pt x="713" y="0"/>
                  </a:moveTo>
                  <a:cubicBezTo>
                    <a:pt x="597" y="0"/>
                    <a:pt x="481" y="29"/>
                    <a:pt x="383" y="87"/>
                  </a:cubicBezTo>
                  <a:cubicBezTo>
                    <a:pt x="268" y="153"/>
                    <a:pt x="175" y="240"/>
                    <a:pt x="93" y="339"/>
                  </a:cubicBezTo>
                  <a:cubicBezTo>
                    <a:pt x="0" y="459"/>
                    <a:pt x="142" y="525"/>
                    <a:pt x="257" y="525"/>
                  </a:cubicBezTo>
                  <a:cubicBezTo>
                    <a:pt x="383" y="508"/>
                    <a:pt x="504" y="476"/>
                    <a:pt x="613" y="415"/>
                  </a:cubicBezTo>
                  <a:cubicBezTo>
                    <a:pt x="695" y="383"/>
                    <a:pt x="777" y="344"/>
                    <a:pt x="854" y="295"/>
                  </a:cubicBezTo>
                  <a:cubicBezTo>
                    <a:pt x="909" y="257"/>
                    <a:pt x="963" y="213"/>
                    <a:pt x="958" y="136"/>
                  </a:cubicBezTo>
                  <a:cubicBezTo>
                    <a:pt x="947" y="65"/>
                    <a:pt x="865" y="21"/>
                    <a:pt x="794" y="5"/>
                  </a:cubicBezTo>
                  <a:cubicBezTo>
                    <a:pt x="767" y="2"/>
                    <a:pt x="740" y="0"/>
                    <a:pt x="71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3" name="Google Shape;3093;p9"/>
          <p:cNvGrpSpPr/>
          <p:nvPr/>
        </p:nvGrpSpPr>
        <p:grpSpPr>
          <a:xfrm rot="-5400000">
            <a:off x="6618975" y="-374550"/>
            <a:ext cx="3456771" cy="2755402"/>
            <a:chOff x="-1289725" y="3661100"/>
            <a:chExt cx="3456771" cy="2755402"/>
          </a:xfrm>
        </p:grpSpPr>
        <p:sp>
          <p:nvSpPr>
            <p:cNvPr id="3094" name="Google Shape;3094;p9"/>
            <p:cNvSpPr/>
            <p:nvPr/>
          </p:nvSpPr>
          <p:spPr>
            <a:xfrm>
              <a:off x="1248239" y="4232598"/>
              <a:ext cx="539023" cy="1040908"/>
            </a:xfrm>
            <a:custGeom>
              <a:rect b="b" l="l" r="r" t="t"/>
              <a:pathLst>
                <a:path extrusionOk="0" h="4007" w="2075">
                  <a:moveTo>
                    <a:pt x="1037" y="1"/>
                  </a:moveTo>
                  <a:cubicBezTo>
                    <a:pt x="1030" y="1"/>
                    <a:pt x="1021" y="7"/>
                    <a:pt x="1021" y="16"/>
                  </a:cubicBezTo>
                  <a:cubicBezTo>
                    <a:pt x="1051" y="300"/>
                    <a:pt x="1123" y="592"/>
                    <a:pt x="1101" y="881"/>
                  </a:cubicBezTo>
                  <a:cubicBezTo>
                    <a:pt x="1072" y="1280"/>
                    <a:pt x="1042" y="1670"/>
                    <a:pt x="936" y="2060"/>
                  </a:cubicBezTo>
                  <a:cubicBezTo>
                    <a:pt x="889" y="2225"/>
                    <a:pt x="843" y="2395"/>
                    <a:pt x="788" y="2560"/>
                  </a:cubicBezTo>
                  <a:cubicBezTo>
                    <a:pt x="775" y="2327"/>
                    <a:pt x="766" y="2132"/>
                    <a:pt x="745" y="1945"/>
                  </a:cubicBezTo>
                  <a:cubicBezTo>
                    <a:pt x="720" y="1687"/>
                    <a:pt x="660" y="1301"/>
                    <a:pt x="639" y="1229"/>
                  </a:cubicBezTo>
                  <a:cubicBezTo>
                    <a:pt x="630" y="1190"/>
                    <a:pt x="609" y="1166"/>
                    <a:pt x="592" y="1166"/>
                  </a:cubicBezTo>
                  <a:cubicBezTo>
                    <a:pt x="577" y="1166"/>
                    <a:pt x="565" y="1185"/>
                    <a:pt x="567" y="1229"/>
                  </a:cubicBezTo>
                  <a:cubicBezTo>
                    <a:pt x="575" y="1326"/>
                    <a:pt x="643" y="1776"/>
                    <a:pt x="652" y="1984"/>
                  </a:cubicBezTo>
                  <a:cubicBezTo>
                    <a:pt x="665" y="2191"/>
                    <a:pt x="711" y="2476"/>
                    <a:pt x="728" y="2717"/>
                  </a:cubicBezTo>
                  <a:cubicBezTo>
                    <a:pt x="694" y="2815"/>
                    <a:pt x="652" y="2908"/>
                    <a:pt x="605" y="3002"/>
                  </a:cubicBezTo>
                  <a:cubicBezTo>
                    <a:pt x="533" y="3133"/>
                    <a:pt x="465" y="3273"/>
                    <a:pt x="393" y="3413"/>
                  </a:cubicBezTo>
                  <a:cubicBezTo>
                    <a:pt x="389" y="3396"/>
                    <a:pt x="385" y="3375"/>
                    <a:pt x="380" y="3358"/>
                  </a:cubicBezTo>
                  <a:cubicBezTo>
                    <a:pt x="334" y="3163"/>
                    <a:pt x="274" y="2929"/>
                    <a:pt x="236" y="2781"/>
                  </a:cubicBezTo>
                  <a:cubicBezTo>
                    <a:pt x="185" y="2599"/>
                    <a:pt x="122" y="2425"/>
                    <a:pt x="45" y="2251"/>
                  </a:cubicBezTo>
                  <a:cubicBezTo>
                    <a:pt x="42" y="2239"/>
                    <a:pt x="34" y="2234"/>
                    <a:pt x="26" y="2234"/>
                  </a:cubicBezTo>
                  <a:cubicBezTo>
                    <a:pt x="13" y="2234"/>
                    <a:pt x="0" y="2246"/>
                    <a:pt x="3" y="2264"/>
                  </a:cubicBezTo>
                  <a:cubicBezTo>
                    <a:pt x="75" y="2527"/>
                    <a:pt x="164" y="2785"/>
                    <a:pt x="219" y="3057"/>
                  </a:cubicBezTo>
                  <a:cubicBezTo>
                    <a:pt x="228" y="3086"/>
                    <a:pt x="342" y="3540"/>
                    <a:pt x="308" y="3570"/>
                  </a:cubicBezTo>
                  <a:cubicBezTo>
                    <a:pt x="300" y="3574"/>
                    <a:pt x="296" y="3583"/>
                    <a:pt x="296" y="3591"/>
                  </a:cubicBezTo>
                  <a:cubicBezTo>
                    <a:pt x="219" y="3731"/>
                    <a:pt x="130" y="3858"/>
                    <a:pt x="24" y="3977"/>
                  </a:cubicBezTo>
                  <a:cubicBezTo>
                    <a:pt x="11" y="3990"/>
                    <a:pt x="24" y="4006"/>
                    <a:pt x="38" y="4006"/>
                  </a:cubicBezTo>
                  <a:cubicBezTo>
                    <a:pt x="42" y="4006"/>
                    <a:pt x="46" y="4005"/>
                    <a:pt x="50" y="4003"/>
                  </a:cubicBezTo>
                  <a:cubicBezTo>
                    <a:pt x="304" y="3790"/>
                    <a:pt x="486" y="3477"/>
                    <a:pt x="635" y="3184"/>
                  </a:cubicBezTo>
                  <a:cubicBezTo>
                    <a:pt x="711" y="3120"/>
                    <a:pt x="788" y="3057"/>
                    <a:pt x="864" y="2997"/>
                  </a:cubicBezTo>
                  <a:lnTo>
                    <a:pt x="877" y="2997"/>
                  </a:lnTo>
                  <a:cubicBezTo>
                    <a:pt x="1064" y="2912"/>
                    <a:pt x="1266" y="2866"/>
                    <a:pt x="1469" y="2866"/>
                  </a:cubicBezTo>
                  <a:cubicBezTo>
                    <a:pt x="1478" y="2866"/>
                    <a:pt x="1487" y="2866"/>
                    <a:pt x="1496" y="2866"/>
                  </a:cubicBezTo>
                  <a:cubicBezTo>
                    <a:pt x="1683" y="2874"/>
                    <a:pt x="1797" y="2879"/>
                    <a:pt x="2001" y="2891"/>
                  </a:cubicBezTo>
                  <a:cubicBezTo>
                    <a:pt x="2018" y="2891"/>
                    <a:pt x="2018" y="2862"/>
                    <a:pt x="2001" y="2857"/>
                  </a:cubicBezTo>
                  <a:cubicBezTo>
                    <a:pt x="1828" y="2819"/>
                    <a:pt x="1641" y="2786"/>
                    <a:pt x="1458" y="2786"/>
                  </a:cubicBezTo>
                  <a:cubicBezTo>
                    <a:pt x="1317" y="2786"/>
                    <a:pt x="1178" y="2806"/>
                    <a:pt x="1051" y="2857"/>
                  </a:cubicBezTo>
                  <a:cubicBezTo>
                    <a:pt x="1203" y="2743"/>
                    <a:pt x="1305" y="2633"/>
                    <a:pt x="1475" y="2531"/>
                  </a:cubicBezTo>
                  <a:cubicBezTo>
                    <a:pt x="1691" y="2408"/>
                    <a:pt x="1890" y="2251"/>
                    <a:pt x="2068" y="2068"/>
                  </a:cubicBezTo>
                  <a:cubicBezTo>
                    <a:pt x="2075" y="2062"/>
                    <a:pt x="2062" y="2053"/>
                    <a:pt x="2049" y="2053"/>
                  </a:cubicBezTo>
                  <a:cubicBezTo>
                    <a:pt x="2045" y="2053"/>
                    <a:pt x="2042" y="2054"/>
                    <a:pt x="2039" y="2056"/>
                  </a:cubicBezTo>
                  <a:cubicBezTo>
                    <a:pt x="1602" y="2374"/>
                    <a:pt x="1084" y="2633"/>
                    <a:pt x="711" y="3031"/>
                  </a:cubicBezTo>
                  <a:cubicBezTo>
                    <a:pt x="792" y="2857"/>
                    <a:pt x="872" y="2717"/>
                    <a:pt x="928" y="2539"/>
                  </a:cubicBezTo>
                  <a:cubicBezTo>
                    <a:pt x="1093" y="2331"/>
                    <a:pt x="1275" y="2018"/>
                    <a:pt x="1390" y="1839"/>
                  </a:cubicBezTo>
                  <a:cubicBezTo>
                    <a:pt x="1500" y="1661"/>
                    <a:pt x="1661" y="1386"/>
                    <a:pt x="1683" y="1118"/>
                  </a:cubicBezTo>
                  <a:cubicBezTo>
                    <a:pt x="1683" y="1111"/>
                    <a:pt x="1677" y="1106"/>
                    <a:pt x="1671" y="1106"/>
                  </a:cubicBezTo>
                  <a:cubicBezTo>
                    <a:pt x="1667" y="1106"/>
                    <a:pt x="1663" y="1109"/>
                    <a:pt x="1661" y="1114"/>
                  </a:cubicBezTo>
                  <a:cubicBezTo>
                    <a:pt x="1462" y="1560"/>
                    <a:pt x="1220" y="1988"/>
                    <a:pt x="940" y="2391"/>
                  </a:cubicBezTo>
                  <a:cubicBezTo>
                    <a:pt x="970" y="2289"/>
                    <a:pt x="1004" y="2183"/>
                    <a:pt x="1034" y="2081"/>
                  </a:cubicBezTo>
                  <a:cubicBezTo>
                    <a:pt x="1144" y="1725"/>
                    <a:pt x="1182" y="1330"/>
                    <a:pt x="1195" y="961"/>
                  </a:cubicBezTo>
                  <a:cubicBezTo>
                    <a:pt x="1203" y="652"/>
                    <a:pt x="1182" y="342"/>
                    <a:pt x="1046" y="7"/>
                  </a:cubicBezTo>
                  <a:cubicBezTo>
                    <a:pt x="1045" y="3"/>
                    <a:pt x="1041" y="1"/>
                    <a:pt x="1037"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9"/>
            <p:cNvSpPr/>
            <p:nvPr/>
          </p:nvSpPr>
          <p:spPr>
            <a:xfrm>
              <a:off x="1250058" y="4307672"/>
              <a:ext cx="243664" cy="319260"/>
            </a:xfrm>
            <a:custGeom>
              <a:rect b="b" l="l" r="r" t="t"/>
              <a:pathLst>
                <a:path extrusionOk="0" h="1229" w="938">
                  <a:moveTo>
                    <a:pt x="289" y="1"/>
                  </a:moveTo>
                  <a:cubicBezTo>
                    <a:pt x="190" y="1"/>
                    <a:pt x="112" y="48"/>
                    <a:pt x="76" y="96"/>
                  </a:cubicBezTo>
                  <a:cubicBezTo>
                    <a:pt x="0" y="193"/>
                    <a:pt x="38" y="537"/>
                    <a:pt x="204" y="778"/>
                  </a:cubicBezTo>
                  <a:cubicBezTo>
                    <a:pt x="322" y="948"/>
                    <a:pt x="471" y="1101"/>
                    <a:pt x="641" y="1228"/>
                  </a:cubicBezTo>
                  <a:cubicBezTo>
                    <a:pt x="641" y="1228"/>
                    <a:pt x="938" y="588"/>
                    <a:pt x="679" y="244"/>
                  </a:cubicBezTo>
                  <a:cubicBezTo>
                    <a:pt x="540" y="60"/>
                    <a:pt x="400" y="1"/>
                    <a:pt x="28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9"/>
            <p:cNvSpPr/>
            <p:nvPr/>
          </p:nvSpPr>
          <p:spPr>
            <a:xfrm>
              <a:off x="1250058" y="4308192"/>
              <a:ext cx="166513" cy="318741"/>
            </a:xfrm>
            <a:custGeom>
              <a:rect b="b" l="l" r="r" t="t"/>
              <a:pathLst>
                <a:path extrusionOk="0" h="1227" w="641">
                  <a:moveTo>
                    <a:pt x="276" y="0"/>
                  </a:moveTo>
                  <a:cubicBezTo>
                    <a:pt x="199" y="0"/>
                    <a:pt x="127" y="34"/>
                    <a:pt x="76" y="94"/>
                  </a:cubicBezTo>
                  <a:cubicBezTo>
                    <a:pt x="0" y="191"/>
                    <a:pt x="38" y="535"/>
                    <a:pt x="204" y="776"/>
                  </a:cubicBezTo>
                  <a:cubicBezTo>
                    <a:pt x="322" y="946"/>
                    <a:pt x="471" y="1099"/>
                    <a:pt x="641" y="1226"/>
                  </a:cubicBezTo>
                  <a:cubicBezTo>
                    <a:pt x="585" y="840"/>
                    <a:pt x="378" y="272"/>
                    <a:pt x="276"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9"/>
            <p:cNvSpPr/>
            <p:nvPr/>
          </p:nvSpPr>
          <p:spPr>
            <a:xfrm>
              <a:off x="1346952" y="3997505"/>
              <a:ext cx="272499" cy="351732"/>
            </a:xfrm>
            <a:custGeom>
              <a:rect b="b" l="l" r="r" t="t"/>
              <a:pathLst>
                <a:path extrusionOk="0" h="1354" w="1049">
                  <a:moveTo>
                    <a:pt x="455" y="1"/>
                  </a:moveTo>
                  <a:cubicBezTo>
                    <a:pt x="361" y="1"/>
                    <a:pt x="269" y="37"/>
                    <a:pt x="195" y="98"/>
                  </a:cubicBezTo>
                  <a:cubicBezTo>
                    <a:pt x="0" y="250"/>
                    <a:pt x="140" y="679"/>
                    <a:pt x="272" y="861"/>
                  </a:cubicBezTo>
                  <a:cubicBezTo>
                    <a:pt x="408" y="1048"/>
                    <a:pt x="569" y="1213"/>
                    <a:pt x="751" y="1353"/>
                  </a:cubicBezTo>
                  <a:cubicBezTo>
                    <a:pt x="751" y="1353"/>
                    <a:pt x="1048" y="709"/>
                    <a:pt x="870" y="327"/>
                  </a:cubicBezTo>
                  <a:cubicBezTo>
                    <a:pt x="763" y="93"/>
                    <a:pt x="605" y="1"/>
                    <a:pt x="45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9"/>
            <p:cNvSpPr/>
            <p:nvPr/>
          </p:nvSpPr>
          <p:spPr>
            <a:xfrm>
              <a:off x="1346952" y="4002960"/>
              <a:ext cx="195347" cy="346277"/>
            </a:xfrm>
            <a:custGeom>
              <a:rect b="b" l="l" r="r" t="t"/>
              <a:pathLst>
                <a:path extrusionOk="0" h="1333" w="752">
                  <a:moveTo>
                    <a:pt x="331" y="0"/>
                  </a:moveTo>
                  <a:cubicBezTo>
                    <a:pt x="280" y="17"/>
                    <a:pt x="234" y="43"/>
                    <a:pt x="195" y="77"/>
                  </a:cubicBezTo>
                  <a:cubicBezTo>
                    <a:pt x="0" y="229"/>
                    <a:pt x="140" y="658"/>
                    <a:pt x="272" y="840"/>
                  </a:cubicBezTo>
                  <a:cubicBezTo>
                    <a:pt x="408" y="1027"/>
                    <a:pt x="569" y="1192"/>
                    <a:pt x="751" y="1332"/>
                  </a:cubicBezTo>
                  <a:cubicBezTo>
                    <a:pt x="662" y="900"/>
                    <a:pt x="416" y="229"/>
                    <a:pt x="331"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9"/>
            <p:cNvSpPr/>
            <p:nvPr/>
          </p:nvSpPr>
          <p:spPr>
            <a:xfrm>
              <a:off x="1105625" y="4611865"/>
              <a:ext cx="244963" cy="281593"/>
            </a:xfrm>
            <a:custGeom>
              <a:rect b="b" l="l" r="r" t="t"/>
              <a:pathLst>
                <a:path extrusionOk="0" h="1084" w="943">
                  <a:moveTo>
                    <a:pt x="403" y="1"/>
                  </a:moveTo>
                  <a:cubicBezTo>
                    <a:pt x="316" y="1"/>
                    <a:pt x="232" y="32"/>
                    <a:pt x="166" y="83"/>
                  </a:cubicBezTo>
                  <a:cubicBezTo>
                    <a:pt x="1" y="210"/>
                    <a:pt x="132" y="553"/>
                    <a:pt x="255" y="698"/>
                  </a:cubicBezTo>
                  <a:cubicBezTo>
                    <a:pt x="382" y="846"/>
                    <a:pt x="531" y="977"/>
                    <a:pt x="692" y="1084"/>
                  </a:cubicBezTo>
                  <a:cubicBezTo>
                    <a:pt x="692" y="1084"/>
                    <a:pt x="942" y="562"/>
                    <a:pt x="777" y="256"/>
                  </a:cubicBezTo>
                  <a:cubicBezTo>
                    <a:pt x="677" y="72"/>
                    <a:pt x="536" y="1"/>
                    <a:pt x="403"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9"/>
            <p:cNvSpPr/>
            <p:nvPr/>
          </p:nvSpPr>
          <p:spPr>
            <a:xfrm>
              <a:off x="1105625" y="4616541"/>
              <a:ext cx="179761" cy="276917"/>
            </a:xfrm>
            <a:custGeom>
              <a:rect b="b" l="l" r="r" t="t"/>
              <a:pathLst>
                <a:path extrusionOk="0" h="1066" w="692">
                  <a:moveTo>
                    <a:pt x="285" y="1"/>
                  </a:moveTo>
                  <a:cubicBezTo>
                    <a:pt x="242" y="14"/>
                    <a:pt x="200" y="35"/>
                    <a:pt x="166" y="65"/>
                  </a:cubicBezTo>
                  <a:cubicBezTo>
                    <a:pt x="1" y="192"/>
                    <a:pt x="132" y="535"/>
                    <a:pt x="255" y="680"/>
                  </a:cubicBezTo>
                  <a:cubicBezTo>
                    <a:pt x="382" y="828"/>
                    <a:pt x="531" y="959"/>
                    <a:pt x="692" y="1066"/>
                  </a:cubicBezTo>
                  <a:cubicBezTo>
                    <a:pt x="603" y="718"/>
                    <a:pt x="365" y="183"/>
                    <a:pt x="28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9"/>
            <p:cNvSpPr/>
            <p:nvPr/>
          </p:nvSpPr>
          <p:spPr>
            <a:xfrm>
              <a:off x="1633480" y="4274421"/>
              <a:ext cx="235871" cy="298479"/>
            </a:xfrm>
            <a:custGeom>
              <a:rect b="b" l="l" r="r" t="t"/>
              <a:pathLst>
                <a:path extrusionOk="0" h="1149" w="908">
                  <a:moveTo>
                    <a:pt x="467" y="1"/>
                  </a:moveTo>
                  <a:cubicBezTo>
                    <a:pt x="273" y="1"/>
                    <a:pt x="74" y="234"/>
                    <a:pt x="38" y="487"/>
                  </a:cubicBezTo>
                  <a:cubicBezTo>
                    <a:pt x="0" y="758"/>
                    <a:pt x="115" y="1148"/>
                    <a:pt x="115" y="1148"/>
                  </a:cubicBezTo>
                  <a:cubicBezTo>
                    <a:pt x="115" y="1148"/>
                    <a:pt x="700" y="881"/>
                    <a:pt x="798" y="584"/>
                  </a:cubicBezTo>
                  <a:cubicBezTo>
                    <a:pt x="908" y="249"/>
                    <a:pt x="708" y="29"/>
                    <a:pt x="501" y="3"/>
                  </a:cubicBezTo>
                  <a:cubicBezTo>
                    <a:pt x="489" y="1"/>
                    <a:pt x="478" y="1"/>
                    <a:pt x="46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9"/>
            <p:cNvSpPr/>
            <p:nvPr/>
          </p:nvSpPr>
          <p:spPr>
            <a:xfrm>
              <a:off x="1663094" y="4286111"/>
              <a:ext cx="199763" cy="286789"/>
            </a:xfrm>
            <a:custGeom>
              <a:rect b="b" l="l" r="r" t="t"/>
              <a:pathLst>
                <a:path extrusionOk="0" h="1104" w="769">
                  <a:moveTo>
                    <a:pt x="510" y="0"/>
                  </a:moveTo>
                  <a:cubicBezTo>
                    <a:pt x="281" y="365"/>
                    <a:pt x="64" y="921"/>
                    <a:pt x="1" y="1095"/>
                  </a:cubicBezTo>
                  <a:lnTo>
                    <a:pt x="1" y="1103"/>
                  </a:lnTo>
                  <a:cubicBezTo>
                    <a:pt x="1" y="1103"/>
                    <a:pt x="582" y="836"/>
                    <a:pt x="679" y="539"/>
                  </a:cubicBezTo>
                  <a:cubicBezTo>
                    <a:pt x="768" y="276"/>
                    <a:pt x="662" y="85"/>
                    <a:pt x="510"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9"/>
            <p:cNvSpPr/>
            <p:nvPr/>
          </p:nvSpPr>
          <p:spPr>
            <a:xfrm>
              <a:off x="1685174" y="4634205"/>
              <a:ext cx="298735" cy="217170"/>
            </a:xfrm>
            <a:custGeom>
              <a:rect b="b" l="l" r="r" t="t"/>
              <a:pathLst>
                <a:path extrusionOk="0" h="836" w="1150">
                  <a:moveTo>
                    <a:pt x="748" y="0"/>
                  </a:moveTo>
                  <a:cubicBezTo>
                    <a:pt x="595" y="0"/>
                    <a:pt x="416" y="81"/>
                    <a:pt x="297" y="217"/>
                  </a:cubicBezTo>
                  <a:cubicBezTo>
                    <a:pt x="115" y="425"/>
                    <a:pt x="1" y="811"/>
                    <a:pt x="1" y="811"/>
                  </a:cubicBezTo>
                  <a:cubicBezTo>
                    <a:pt x="1" y="811"/>
                    <a:pt x="159" y="835"/>
                    <a:pt x="347" y="835"/>
                  </a:cubicBezTo>
                  <a:cubicBezTo>
                    <a:pt x="535" y="835"/>
                    <a:pt x="753" y="811"/>
                    <a:pt x="874" y="713"/>
                  </a:cubicBezTo>
                  <a:cubicBezTo>
                    <a:pt x="1150" y="493"/>
                    <a:pt x="1103" y="200"/>
                    <a:pt x="946" y="64"/>
                  </a:cubicBezTo>
                  <a:cubicBezTo>
                    <a:pt x="894" y="21"/>
                    <a:pt x="824" y="0"/>
                    <a:pt x="7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9"/>
            <p:cNvSpPr/>
            <p:nvPr/>
          </p:nvSpPr>
          <p:spPr>
            <a:xfrm>
              <a:off x="1685174" y="4677327"/>
              <a:ext cx="288864" cy="174048"/>
            </a:xfrm>
            <a:custGeom>
              <a:rect b="b" l="l" r="r" t="t"/>
              <a:pathLst>
                <a:path extrusionOk="0" h="670" w="1112">
                  <a:moveTo>
                    <a:pt x="1027" y="0"/>
                  </a:moveTo>
                  <a:cubicBezTo>
                    <a:pt x="637" y="178"/>
                    <a:pt x="149" y="526"/>
                    <a:pt x="1" y="636"/>
                  </a:cubicBezTo>
                  <a:lnTo>
                    <a:pt x="1" y="645"/>
                  </a:lnTo>
                  <a:cubicBezTo>
                    <a:pt x="1" y="645"/>
                    <a:pt x="159" y="669"/>
                    <a:pt x="347" y="669"/>
                  </a:cubicBezTo>
                  <a:cubicBezTo>
                    <a:pt x="536" y="669"/>
                    <a:pt x="755" y="645"/>
                    <a:pt x="878" y="547"/>
                  </a:cubicBezTo>
                  <a:cubicBezTo>
                    <a:pt x="1095" y="369"/>
                    <a:pt x="1112" y="153"/>
                    <a:pt x="1027"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9"/>
            <p:cNvSpPr/>
            <p:nvPr/>
          </p:nvSpPr>
          <p:spPr>
            <a:xfrm>
              <a:off x="1655301" y="4903589"/>
              <a:ext cx="319517" cy="198466"/>
            </a:xfrm>
            <a:custGeom>
              <a:rect b="b" l="l" r="r" t="t"/>
              <a:pathLst>
                <a:path extrusionOk="0" h="764" w="1230">
                  <a:moveTo>
                    <a:pt x="685" y="0"/>
                  </a:moveTo>
                  <a:cubicBezTo>
                    <a:pt x="665" y="0"/>
                    <a:pt x="645" y="1"/>
                    <a:pt x="624" y="3"/>
                  </a:cubicBezTo>
                  <a:cubicBezTo>
                    <a:pt x="353" y="33"/>
                    <a:pt x="1" y="240"/>
                    <a:pt x="1" y="240"/>
                  </a:cubicBezTo>
                  <a:cubicBezTo>
                    <a:pt x="1" y="240"/>
                    <a:pt x="404" y="741"/>
                    <a:pt x="714" y="762"/>
                  </a:cubicBezTo>
                  <a:cubicBezTo>
                    <a:pt x="728" y="763"/>
                    <a:pt x="742" y="763"/>
                    <a:pt x="756" y="763"/>
                  </a:cubicBezTo>
                  <a:cubicBezTo>
                    <a:pt x="1079" y="763"/>
                    <a:pt x="1230" y="529"/>
                    <a:pt x="1206" y="334"/>
                  </a:cubicBezTo>
                  <a:cubicBezTo>
                    <a:pt x="1182" y="142"/>
                    <a:pt x="933" y="0"/>
                    <a:pt x="685"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9"/>
            <p:cNvSpPr/>
            <p:nvPr/>
          </p:nvSpPr>
          <p:spPr>
            <a:xfrm>
              <a:off x="1655301" y="4964895"/>
              <a:ext cx="311204" cy="137420"/>
            </a:xfrm>
            <a:custGeom>
              <a:rect b="b" l="l" r="r" t="t"/>
              <a:pathLst>
                <a:path extrusionOk="0" h="529" w="1198">
                  <a:moveTo>
                    <a:pt x="9" y="0"/>
                  </a:moveTo>
                  <a:lnTo>
                    <a:pt x="1" y="4"/>
                  </a:lnTo>
                  <a:cubicBezTo>
                    <a:pt x="1" y="4"/>
                    <a:pt x="404" y="505"/>
                    <a:pt x="714" y="526"/>
                  </a:cubicBezTo>
                  <a:cubicBezTo>
                    <a:pt x="731" y="527"/>
                    <a:pt x="747" y="528"/>
                    <a:pt x="764" y="528"/>
                  </a:cubicBezTo>
                  <a:cubicBezTo>
                    <a:pt x="1013" y="528"/>
                    <a:pt x="1157" y="381"/>
                    <a:pt x="1197" y="229"/>
                  </a:cubicBezTo>
                  <a:cubicBezTo>
                    <a:pt x="790" y="94"/>
                    <a:pt x="196" y="21"/>
                    <a:pt x="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9"/>
            <p:cNvSpPr/>
            <p:nvPr/>
          </p:nvSpPr>
          <p:spPr>
            <a:xfrm>
              <a:off x="-1132304" y="5856692"/>
              <a:ext cx="1009206" cy="285230"/>
            </a:xfrm>
            <a:custGeom>
              <a:rect b="b" l="l" r="r" t="t"/>
              <a:pathLst>
                <a:path extrusionOk="0" h="1098" w="3885">
                  <a:moveTo>
                    <a:pt x="2382" y="1"/>
                  </a:moveTo>
                  <a:cubicBezTo>
                    <a:pt x="2352" y="1"/>
                    <a:pt x="2342" y="42"/>
                    <a:pt x="2372" y="54"/>
                  </a:cubicBezTo>
                  <a:cubicBezTo>
                    <a:pt x="2597" y="138"/>
                    <a:pt x="2652" y="168"/>
                    <a:pt x="2822" y="219"/>
                  </a:cubicBezTo>
                  <a:cubicBezTo>
                    <a:pt x="2873" y="236"/>
                    <a:pt x="3008" y="304"/>
                    <a:pt x="3072" y="334"/>
                  </a:cubicBezTo>
                  <a:cubicBezTo>
                    <a:pt x="2940" y="363"/>
                    <a:pt x="2805" y="393"/>
                    <a:pt x="2665" y="414"/>
                  </a:cubicBezTo>
                  <a:cubicBezTo>
                    <a:pt x="2474" y="440"/>
                    <a:pt x="2283" y="457"/>
                    <a:pt x="2092" y="457"/>
                  </a:cubicBezTo>
                  <a:cubicBezTo>
                    <a:pt x="1961" y="457"/>
                    <a:pt x="1833" y="457"/>
                    <a:pt x="1702" y="452"/>
                  </a:cubicBezTo>
                  <a:cubicBezTo>
                    <a:pt x="1609" y="406"/>
                    <a:pt x="1507" y="376"/>
                    <a:pt x="1414" y="329"/>
                  </a:cubicBezTo>
                  <a:cubicBezTo>
                    <a:pt x="1299" y="270"/>
                    <a:pt x="1189" y="211"/>
                    <a:pt x="1078" y="147"/>
                  </a:cubicBezTo>
                  <a:cubicBezTo>
                    <a:pt x="1073" y="144"/>
                    <a:pt x="1068" y="143"/>
                    <a:pt x="1064" y="143"/>
                  </a:cubicBezTo>
                  <a:cubicBezTo>
                    <a:pt x="1036" y="143"/>
                    <a:pt x="1016" y="180"/>
                    <a:pt x="1045" y="198"/>
                  </a:cubicBezTo>
                  <a:cubicBezTo>
                    <a:pt x="1163" y="270"/>
                    <a:pt x="1295" y="367"/>
                    <a:pt x="1435" y="435"/>
                  </a:cubicBezTo>
                  <a:cubicBezTo>
                    <a:pt x="1329" y="427"/>
                    <a:pt x="1223" y="418"/>
                    <a:pt x="1117" y="410"/>
                  </a:cubicBezTo>
                  <a:cubicBezTo>
                    <a:pt x="773" y="376"/>
                    <a:pt x="366" y="363"/>
                    <a:pt x="44" y="228"/>
                  </a:cubicBezTo>
                  <a:cubicBezTo>
                    <a:pt x="40" y="226"/>
                    <a:pt x="37" y="225"/>
                    <a:pt x="34" y="225"/>
                  </a:cubicBezTo>
                  <a:cubicBezTo>
                    <a:pt x="11" y="225"/>
                    <a:pt x="0" y="263"/>
                    <a:pt x="27" y="274"/>
                  </a:cubicBezTo>
                  <a:cubicBezTo>
                    <a:pt x="332" y="414"/>
                    <a:pt x="714" y="444"/>
                    <a:pt x="1045" y="486"/>
                  </a:cubicBezTo>
                  <a:cubicBezTo>
                    <a:pt x="1431" y="537"/>
                    <a:pt x="1821" y="563"/>
                    <a:pt x="2211" y="563"/>
                  </a:cubicBezTo>
                  <a:cubicBezTo>
                    <a:pt x="2275" y="563"/>
                    <a:pt x="2334" y="563"/>
                    <a:pt x="2393" y="558"/>
                  </a:cubicBezTo>
                  <a:lnTo>
                    <a:pt x="2393" y="558"/>
                  </a:lnTo>
                  <a:cubicBezTo>
                    <a:pt x="2300" y="630"/>
                    <a:pt x="2198" y="698"/>
                    <a:pt x="2096" y="758"/>
                  </a:cubicBezTo>
                  <a:cubicBezTo>
                    <a:pt x="1910" y="872"/>
                    <a:pt x="1693" y="1008"/>
                    <a:pt x="1481" y="1059"/>
                  </a:cubicBezTo>
                  <a:cubicBezTo>
                    <a:pt x="1453" y="1059"/>
                    <a:pt x="1456" y="1097"/>
                    <a:pt x="1482" y="1097"/>
                  </a:cubicBezTo>
                  <a:cubicBezTo>
                    <a:pt x="1483" y="1097"/>
                    <a:pt x="1484" y="1097"/>
                    <a:pt x="1486" y="1097"/>
                  </a:cubicBezTo>
                  <a:cubicBezTo>
                    <a:pt x="1698" y="1089"/>
                    <a:pt x="1897" y="983"/>
                    <a:pt x="2084" y="885"/>
                  </a:cubicBezTo>
                  <a:cubicBezTo>
                    <a:pt x="2236" y="804"/>
                    <a:pt x="2448" y="698"/>
                    <a:pt x="2563" y="550"/>
                  </a:cubicBezTo>
                  <a:cubicBezTo>
                    <a:pt x="2584" y="546"/>
                    <a:pt x="2822" y="507"/>
                    <a:pt x="2974" y="465"/>
                  </a:cubicBezTo>
                  <a:cubicBezTo>
                    <a:pt x="3131" y="418"/>
                    <a:pt x="3309" y="376"/>
                    <a:pt x="3479" y="325"/>
                  </a:cubicBezTo>
                  <a:cubicBezTo>
                    <a:pt x="3623" y="278"/>
                    <a:pt x="3772" y="253"/>
                    <a:pt x="3869" y="130"/>
                  </a:cubicBezTo>
                  <a:cubicBezTo>
                    <a:pt x="3884" y="112"/>
                    <a:pt x="3864" y="90"/>
                    <a:pt x="3844" y="90"/>
                  </a:cubicBezTo>
                  <a:cubicBezTo>
                    <a:pt x="3841" y="90"/>
                    <a:pt x="3838" y="91"/>
                    <a:pt x="3835" y="92"/>
                  </a:cubicBezTo>
                  <a:cubicBezTo>
                    <a:pt x="3628" y="172"/>
                    <a:pt x="3420" y="240"/>
                    <a:pt x="3208" y="295"/>
                  </a:cubicBezTo>
                  <a:cubicBezTo>
                    <a:pt x="3119" y="232"/>
                    <a:pt x="2983" y="198"/>
                    <a:pt x="2894" y="164"/>
                  </a:cubicBezTo>
                  <a:cubicBezTo>
                    <a:pt x="2728" y="100"/>
                    <a:pt x="2563" y="45"/>
                    <a:pt x="2393" y="3"/>
                  </a:cubicBezTo>
                  <a:cubicBezTo>
                    <a:pt x="2389" y="1"/>
                    <a:pt x="2385" y="1"/>
                    <a:pt x="238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9"/>
            <p:cNvSpPr/>
            <p:nvPr/>
          </p:nvSpPr>
          <p:spPr>
            <a:xfrm>
              <a:off x="-1289725" y="5845521"/>
              <a:ext cx="349650" cy="143394"/>
            </a:xfrm>
            <a:custGeom>
              <a:rect b="b" l="l" r="r" t="t"/>
              <a:pathLst>
                <a:path extrusionOk="0" h="552" w="1346">
                  <a:moveTo>
                    <a:pt x="242" y="1"/>
                  </a:moveTo>
                  <a:cubicBezTo>
                    <a:pt x="137" y="1"/>
                    <a:pt x="59" y="24"/>
                    <a:pt x="43" y="84"/>
                  </a:cubicBezTo>
                  <a:cubicBezTo>
                    <a:pt x="1" y="228"/>
                    <a:pt x="196" y="432"/>
                    <a:pt x="616" y="517"/>
                  </a:cubicBezTo>
                  <a:cubicBezTo>
                    <a:pt x="735" y="542"/>
                    <a:pt x="846" y="552"/>
                    <a:pt x="943" y="552"/>
                  </a:cubicBezTo>
                  <a:cubicBezTo>
                    <a:pt x="1188" y="552"/>
                    <a:pt x="1346" y="489"/>
                    <a:pt x="1337" y="453"/>
                  </a:cubicBezTo>
                  <a:cubicBezTo>
                    <a:pt x="1324" y="398"/>
                    <a:pt x="1023" y="203"/>
                    <a:pt x="756" y="105"/>
                  </a:cubicBezTo>
                  <a:cubicBezTo>
                    <a:pt x="596" y="48"/>
                    <a:pt x="392" y="1"/>
                    <a:pt x="24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9"/>
            <p:cNvSpPr/>
            <p:nvPr/>
          </p:nvSpPr>
          <p:spPr>
            <a:xfrm>
              <a:off x="-1052814" y="5740314"/>
              <a:ext cx="266784" cy="200025"/>
            </a:xfrm>
            <a:custGeom>
              <a:rect b="b" l="l" r="r" t="t"/>
              <a:pathLst>
                <a:path extrusionOk="0" h="770" w="1027">
                  <a:moveTo>
                    <a:pt x="152" y="1"/>
                  </a:moveTo>
                  <a:cubicBezTo>
                    <a:pt x="121" y="1"/>
                    <a:pt x="97" y="10"/>
                    <a:pt x="81" y="31"/>
                  </a:cubicBezTo>
                  <a:cubicBezTo>
                    <a:pt x="1" y="133"/>
                    <a:pt x="94" y="353"/>
                    <a:pt x="399" y="548"/>
                  </a:cubicBezTo>
                  <a:cubicBezTo>
                    <a:pt x="633" y="700"/>
                    <a:pt x="828" y="769"/>
                    <a:pt x="924" y="769"/>
                  </a:cubicBezTo>
                  <a:cubicBezTo>
                    <a:pt x="951" y="769"/>
                    <a:pt x="971" y="763"/>
                    <a:pt x="980" y="752"/>
                  </a:cubicBezTo>
                  <a:cubicBezTo>
                    <a:pt x="1027" y="697"/>
                    <a:pt x="819" y="421"/>
                    <a:pt x="633" y="264"/>
                  </a:cubicBezTo>
                  <a:cubicBezTo>
                    <a:pt x="487" y="139"/>
                    <a:pt x="272" y="1"/>
                    <a:pt x="15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9"/>
            <p:cNvSpPr/>
            <p:nvPr/>
          </p:nvSpPr>
          <p:spPr>
            <a:xfrm>
              <a:off x="-716670" y="5763953"/>
              <a:ext cx="296657" cy="138978"/>
            </a:xfrm>
            <a:custGeom>
              <a:rect b="b" l="l" r="r" t="t"/>
              <a:pathLst>
                <a:path extrusionOk="0" h="535" w="1142">
                  <a:moveTo>
                    <a:pt x="178" y="1"/>
                  </a:moveTo>
                  <a:cubicBezTo>
                    <a:pt x="110" y="1"/>
                    <a:pt x="59" y="17"/>
                    <a:pt x="43" y="59"/>
                  </a:cubicBezTo>
                  <a:cubicBezTo>
                    <a:pt x="0" y="177"/>
                    <a:pt x="153" y="360"/>
                    <a:pt x="501" y="462"/>
                  </a:cubicBezTo>
                  <a:cubicBezTo>
                    <a:pt x="682" y="513"/>
                    <a:pt x="834" y="535"/>
                    <a:pt x="943" y="535"/>
                  </a:cubicBezTo>
                  <a:cubicBezTo>
                    <a:pt x="1040" y="535"/>
                    <a:pt x="1102" y="517"/>
                    <a:pt x="1116" y="487"/>
                  </a:cubicBezTo>
                  <a:cubicBezTo>
                    <a:pt x="1141" y="428"/>
                    <a:pt x="861" y="220"/>
                    <a:pt x="641" y="122"/>
                  </a:cubicBezTo>
                  <a:cubicBezTo>
                    <a:pt x="497" y="59"/>
                    <a:pt x="307" y="1"/>
                    <a:pt x="17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9"/>
            <p:cNvSpPr/>
            <p:nvPr/>
          </p:nvSpPr>
          <p:spPr>
            <a:xfrm>
              <a:off x="-954620" y="6083732"/>
              <a:ext cx="296398" cy="108585"/>
            </a:xfrm>
            <a:custGeom>
              <a:rect b="b" l="l" r="r" t="t"/>
              <a:pathLst>
                <a:path extrusionOk="0" h="418" w="1141">
                  <a:moveTo>
                    <a:pt x="741" y="0"/>
                  </a:moveTo>
                  <a:cubicBezTo>
                    <a:pt x="667" y="0"/>
                    <a:pt x="594" y="4"/>
                    <a:pt x="530" y="11"/>
                  </a:cubicBezTo>
                  <a:cubicBezTo>
                    <a:pt x="301" y="36"/>
                    <a:pt x="0" y="138"/>
                    <a:pt x="68" y="295"/>
                  </a:cubicBezTo>
                  <a:cubicBezTo>
                    <a:pt x="106" y="388"/>
                    <a:pt x="237" y="418"/>
                    <a:pt x="379" y="418"/>
                  </a:cubicBezTo>
                  <a:cubicBezTo>
                    <a:pt x="471" y="418"/>
                    <a:pt x="569" y="405"/>
                    <a:pt x="649" y="388"/>
                  </a:cubicBezTo>
                  <a:cubicBezTo>
                    <a:pt x="853" y="350"/>
                    <a:pt x="1141" y="176"/>
                    <a:pt x="1132" y="92"/>
                  </a:cubicBezTo>
                  <a:cubicBezTo>
                    <a:pt x="1126" y="27"/>
                    <a:pt x="935" y="0"/>
                    <a:pt x="74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9"/>
            <p:cNvSpPr/>
            <p:nvPr/>
          </p:nvSpPr>
          <p:spPr>
            <a:xfrm>
              <a:off x="984831" y="3714093"/>
              <a:ext cx="493043" cy="1659946"/>
            </a:xfrm>
            <a:custGeom>
              <a:rect b="b" l="l" r="r" t="t"/>
              <a:pathLst>
                <a:path extrusionOk="0" h="6390" w="1898">
                  <a:moveTo>
                    <a:pt x="247" y="0"/>
                  </a:moveTo>
                  <a:cubicBezTo>
                    <a:pt x="238" y="0"/>
                    <a:pt x="230" y="8"/>
                    <a:pt x="232" y="18"/>
                  </a:cubicBezTo>
                  <a:cubicBezTo>
                    <a:pt x="287" y="243"/>
                    <a:pt x="393" y="447"/>
                    <a:pt x="461" y="667"/>
                  </a:cubicBezTo>
                  <a:cubicBezTo>
                    <a:pt x="525" y="888"/>
                    <a:pt x="584" y="1108"/>
                    <a:pt x="631" y="1337"/>
                  </a:cubicBezTo>
                  <a:cubicBezTo>
                    <a:pt x="673" y="1528"/>
                    <a:pt x="712" y="1719"/>
                    <a:pt x="745" y="1910"/>
                  </a:cubicBezTo>
                  <a:cubicBezTo>
                    <a:pt x="728" y="1889"/>
                    <a:pt x="716" y="1863"/>
                    <a:pt x="699" y="1842"/>
                  </a:cubicBezTo>
                  <a:cubicBezTo>
                    <a:pt x="605" y="1715"/>
                    <a:pt x="546" y="1566"/>
                    <a:pt x="461" y="1435"/>
                  </a:cubicBezTo>
                  <a:cubicBezTo>
                    <a:pt x="321" y="1214"/>
                    <a:pt x="224" y="1015"/>
                    <a:pt x="16" y="849"/>
                  </a:cubicBezTo>
                  <a:cubicBezTo>
                    <a:pt x="14" y="849"/>
                    <a:pt x="13" y="848"/>
                    <a:pt x="11" y="848"/>
                  </a:cubicBezTo>
                  <a:cubicBezTo>
                    <a:pt x="5" y="848"/>
                    <a:pt x="1" y="855"/>
                    <a:pt x="7" y="862"/>
                  </a:cubicBezTo>
                  <a:cubicBezTo>
                    <a:pt x="190" y="1083"/>
                    <a:pt x="296" y="1380"/>
                    <a:pt x="440" y="1630"/>
                  </a:cubicBezTo>
                  <a:cubicBezTo>
                    <a:pt x="542" y="1804"/>
                    <a:pt x="656" y="1973"/>
                    <a:pt x="784" y="2135"/>
                  </a:cubicBezTo>
                  <a:cubicBezTo>
                    <a:pt x="822" y="2372"/>
                    <a:pt x="860" y="2610"/>
                    <a:pt x="885" y="2851"/>
                  </a:cubicBezTo>
                  <a:cubicBezTo>
                    <a:pt x="949" y="3377"/>
                    <a:pt x="966" y="3908"/>
                    <a:pt x="941" y="4438"/>
                  </a:cubicBezTo>
                  <a:cubicBezTo>
                    <a:pt x="932" y="4535"/>
                    <a:pt x="928" y="4633"/>
                    <a:pt x="924" y="4739"/>
                  </a:cubicBezTo>
                  <a:cubicBezTo>
                    <a:pt x="890" y="4501"/>
                    <a:pt x="805" y="4268"/>
                    <a:pt x="737" y="4039"/>
                  </a:cubicBezTo>
                  <a:cubicBezTo>
                    <a:pt x="741" y="3653"/>
                    <a:pt x="775" y="3225"/>
                    <a:pt x="686" y="2851"/>
                  </a:cubicBezTo>
                  <a:cubicBezTo>
                    <a:pt x="684" y="2844"/>
                    <a:pt x="678" y="2841"/>
                    <a:pt x="672" y="2841"/>
                  </a:cubicBezTo>
                  <a:cubicBezTo>
                    <a:pt x="664" y="2841"/>
                    <a:pt x="656" y="2846"/>
                    <a:pt x="656" y="2856"/>
                  </a:cubicBezTo>
                  <a:cubicBezTo>
                    <a:pt x="690" y="3136"/>
                    <a:pt x="644" y="3441"/>
                    <a:pt x="656" y="3734"/>
                  </a:cubicBezTo>
                  <a:cubicBezTo>
                    <a:pt x="559" y="3339"/>
                    <a:pt x="478" y="2940"/>
                    <a:pt x="376" y="2550"/>
                  </a:cubicBezTo>
                  <a:cubicBezTo>
                    <a:pt x="375" y="2543"/>
                    <a:pt x="369" y="2539"/>
                    <a:pt x="363" y="2539"/>
                  </a:cubicBezTo>
                  <a:cubicBezTo>
                    <a:pt x="356" y="2539"/>
                    <a:pt x="349" y="2545"/>
                    <a:pt x="351" y="2555"/>
                  </a:cubicBezTo>
                  <a:cubicBezTo>
                    <a:pt x="402" y="2898"/>
                    <a:pt x="461" y="3242"/>
                    <a:pt x="533" y="3585"/>
                  </a:cubicBezTo>
                  <a:cubicBezTo>
                    <a:pt x="516" y="3556"/>
                    <a:pt x="499" y="3526"/>
                    <a:pt x="487" y="3496"/>
                  </a:cubicBezTo>
                  <a:cubicBezTo>
                    <a:pt x="393" y="3293"/>
                    <a:pt x="283" y="3097"/>
                    <a:pt x="169" y="2907"/>
                  </a:cubicBezTo>
                  <a:cubicBezTo>
                    <a:pt x="163" y="2900"/>
                    <a:pt x="156" y="2897"/>
                    <a:pt x="149" y="2897"/>
                  </a:cubicBezTo>
                  <a:cubicBezTo>
                    <a:pt x="134" y="2897"/>
                    <a:pt x="120" y="2910"/>
                    <a:pt x="126" y="2928"/>
                  </a:cubicBezTo>
                  <a:cubicBezTo>
                    <a:pt x="207" y="3131"/>
                    <a:pt x="287" y="3352"/>
                    <a:pt x="402" y="3539"/>
                  </a:cubicBezTo>
                  <a:cubicBezTo>
                    <a:pt x="461" y="3628"/>
                    <a:pt x="525" y="3717"/>
                    <a:pt x="584" y="3806"/>
                  </a:cubicBezTo>
                  <a:cubicBezTo>
                    <a:pt x="593" y="3857"/>
                    <a:pt x="605" y="3908"/>
                    <a:pt x="618" y="3958"/>
                  </a:cubicBezTo>
                  <a:cubicBezTo>
                    <a:pt x="699" y="4302"/>
                    <a:pt x="826" y="4637"/>
                    <a:pt x="902" y="4976"/>
                  </a:cubicBezTo>
                  <a:cubicBezTo>
                    <a:pt x="873" y="5171"/>
                    <a:pt x="856" y="5362"/>
                    <a:pt x="847" y="5562"/>
                  </a:cubicBezTo>
                  <a:cubicBezTo>
                    <a:pt x="851" y="5719"/>
                    <a:pt x="796" y="6185"/>
                    <a:pt x="801" y="6368"/>
                  </a:cubicBezTo>
                  <a:cubicBezTo>
                    <a:pt x="801" y="6380"/>
                    <a:pt x="811" y="6390"/>
                    <a:pt x="822" y="6390"/>
                  </a:cubicBezTo>
                  <a:cubicBezTo>
                    <a:pt x="827" y="6390"/>
                    <a:pt x="831" y="6388"/>
                    <a:pt x="835" y="6385"/>
                  </a:cubicBezTo>
                  <a:cubicBezTo>
                    <a:pt x="983" y="6240"/>
                    <a:pt x="970" y="5507"/>
                    <a:pt x="991" y="5290"/>
                  </a:cubicBezTo>
                  <a:cubicBezTo>
                    <a:pt x="1017" y="5074"/>
                    <a:pt x="1042" y="4671"/>
                    <a:pt x="1055" y="4442"/>
                  </a:cubicBezTo>
                  <a:cubicBezTo>
                    <a:pt x="1068" y="4204"/>
                    <a:pt x="1068" y="3963"/>
                    <a:pt x="1059" y="3725"/>
                  </a:cubicBezTo>
                  <a:cubicBezTo>
                    <a:pt x="1131" y="3479"/>
                    <a:pt x="1178" y="3225"/>
                    <a:pt x="1263" y="2987"/>
                  </a:cubicBezTo>
                  <a:cubicBezTo>
                    <a:pt x="1450" y="2788"/>
                    <a:pt x="1704" y="2656"/>
                    <a:pt x="1886" y="2457"/>
                  </a:cubicBezTo>
                  <a:cubicBezTo>
                    <a:pt x="1897" y="2446"/>
                    <a:pt x="1889" y="2426"/>
                    <a:pt x="1876" y="2426"/>
                  </a:cubicBezTo>
                  <a:cubicBezTo>
                    <a:pt x="1874" y="2426"/>
                    <a:pt x="1872" y="2426"/>
                    <a:pt x="1869" y="2427"/>
                  </a:cubicBezTo>
                  <a:cubicBezTo>
                    <a:pt x="1704" y="2529"/>
                    <a:pt x="1522" y="2627"/>
                    <a:pt x="1377" y="2758"/>
                  </a:cubicBezTo>
                  <a:cubicBezTo>
                    <a:pt x="1365" y="2771"/>
                    <a:pt x="1348" y="2784"/>
                    <a:pt x="1331" y="2801"/>
                  </a:cubicBezTo>
                  <a:lnTo>
                    <a:pt x="1331" y="2796"/>
                  </a:lnTo>
                  <a:cubicBezTo>
                    <a:pt x="1416" y="2559"/>
                    <a:pt x="1513" y="2325"/>
                    <a:pt x="1598" y="2088"/>
                  </a:cubicBezTo>
                  <a:cubicBezTo>
                    <a:pt x="1604" y="2074"/>
                    <a:pt x="1590" y="2061"/>
                    <a:pt x="1578" y="2061"/>
                  </a:cubicBezTo>
                  <a:cubicBezTo>
                    <a:pt x="1572" y="2061"/>
                    <a:pt x="1567" y="2064"/>
                    <a:pt x="1564" y="2071"/>
                  </a:cubicBezTo>
                  <a:cubicBezTo>
                    <a:pt x="1475" y="2236"/>
                    <a:pt x="1390" y="2410"/>
                    <a:pt x="1318" y="2584"/>
                  </a:cubicBezTo>
                  <a:lnTo>
                    <a:pt x="1318" y="2567"/>
                  </a:lnTo>
                  <a:cubicBezTo>
                    <a:pt x="1297" y="2389"/>
                    <a:pt x="1288" y="2207"/>
                    <a:pt x="1271" y="2029"/>
                  </a:cubicBezTo>
                  <a:cubicBezTo>
                    <a:pt x="1269" y="2016"/>
                    <a:pt x="1260" y="2011"/>
                    <a:pt x="1250" y="2011"/>
                  </a:cubicBezTo>
                  <a:cubicBezTo>
                    <a:pt x="1239" y="2011"/>
                    <a:pt x="1229" y="2018"/>
                    <a:pt x="1229" y="2029"/>
                  </a:cubicBezTo>
                  <a:cubicBezTo>
                    <a:pt x="1220" y="2173"/>
                    <a:pt x="1220" y="2317"/>
                    <a:pt x="1229" y="2461"/>
                  </a:cubicBezTo>
                  <a:cubicBezTo>
                    <a:pt x="1229" y="2533"/>
                    <a:pt x="1242" y="2605"/>
                    <a:pt x="1242" y="2678"/>
                  </a:cubicBezTo>
                  <a:cubicBezTo>
                    <a:pt x="1242" y="2682"/>
                    <a:pt x="1246" y="2711"/>
                    <a:pt x="1250" y="2745"/>
                  </a:cubicBezTo>
                  <a:cubicBezTo>
                    <a:pt x="1216" y="2834"/>
                    <a:pt x="1182" y="2928"/>
                    <a:pt x="1148" y="3021"/>
                  </a:cubicBezTo>
                  <a:cubicBezTo>
                    <a:pt x="1110" y="3140"/>
                    <a:pt x="1072" y="3254"/>
                    <a:pt x="1042" y="3365"/>
                  </a:cubicBezTo>
                  <a:cubicBezTo>
                    <a:pt x="1034" y="3212"/>
                    <a:pt x="1017" y="3059"/>
                    <a:pt x="1000" y="2907"/>
                  </a:cubicBezTo>
                  <a:cubicBezTo>
                    <a:pt x="953" y="2478"/>
                    <a:pt x="881" y="2054"/>
                    <a:pt x="796" y="1630"/>
                  </a:cubicBezTo>
                  <a:cubicBezTo>
                    <a:pt x="885" y="1214"/>
                    <a:pt x="941" y="794"/>
                    <a:pt x="966" y="370"/>
                  </a:cubicBezTo>
                  <a:cubicBezTo>
                    <a:pt x="966" y="355"/>
                    <a:pt x="950" y="345"/>
                    <a:pt x="935" y="345"/>
                  </a:cubicBezTo>
                  <a:cubicBezTo>
                    <a:pt x="924" y="345"/>
                    <a:pt x="914" y="350"/>
                    <a:pt x="911" y="362"/>
                  </a:cubicBezTo>
                  <a:cubicBezTo>
                    <a:pt x="860" y="612"/>
                    <a:pt x="843" y="866"/>
                    <a:pt x="796" y="1117"/>
                  </a:cubicBezTo>
                  <a:cubicBezTo>
                    <a:pt x="779" y="1202"/>
                    <a:pt x="754" y="1295"/>
                    <a:pt x="741" y="1388"/>
                  </a:cubicBezTo>
                  <a:lnTo>
                    <a:pt x="728" y="1316"/>
                  </a:lnTo>
                  <a:cubicBezTo>
                    <a:pt x="622" y="849"/>
                    <a:pt x="453" y="442"/>
                    <a:pt x="262" y="10"/>
                  </a:cubicBezTo>
                  <a:cubicBezTo>
                    <a:pt x="259" y="3"/>
                    <a:pt x="253" y="0"/>
                    <a:pt x="24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9"/>
            <p:cNvSpPr/>
            <p:nvPr/>
          </p:nvSpPr>
          <p:spPr>
            <a:xfrm>
              <a:off x="974441" y="3661100"/>
              <a:ext cx="148848" cy="125210"/>
            </a:xfrm>
            <a:custGeom>
              <a:rect b="b" l="l" r="r" t="t"/>
              <a:pathLst>
                <a:path extrusionOk="0" h="482" w="573">
                  <a:moveTo>
                    <a:pt x="263" y="1"/>
                  </a:moveTo>
                  <a:cubicBezTo>
                    <a:pt x="247" y="1"/>
                    <a:pt x="230" y="2"/>
                    <a:pt x="213" y="6"/>
                  </a:cubicBezTo>
                  <a:cubicBezTo>
                    <a:pt x="86" y="36"/>
                    <a:pt x="1" y="163"/>
                    <a:pt x="30" y="290"/>
                  </a:cubicBezTo>
                  <a:cubicBezTo>
                    <a:pt x="55" y="412"/>
                    <a:pt x="160" y="482"/>
                    <a:pt x="266" y="482"/>
                  </a:cubicBezTo>
                  <a:cubicBezTo>
                    <a:pt x="340" y="482"/>
                    <a:pt x="414" y="448"/>
                    <a:pt x="463" y="375"/>
                  </a:cubicBezTo>
                  <a:cubicBezTo>
                    <a:pt x="572" y="211"/>
                    <a:pt x="449" y="1"/>
                    <a:pt x="26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9"/>
            <p:cNvSpPr/>
            <p:nvPr/>
          </p:nvSpPr>
          <p:spPr>
            <a:xfrm>
              <a:off x="1161736" y="3736953"/>
              <a:ext cx="155083" cy="130406"/>
            </a:xfrm>
            <a:custGeom>
              <a:rect b="b" l="l" r="r" t="t"/>
              <a:pathLst>
                <a:path extrusionOk="0" h="502" w="597">
                  <a:moveTo>
                    <a:pt x="280" y="1"/>
                  </a:moveTo>
                  <a:cubicBezTo>
                    <a:pt x="262" y="1"/>
                    <a:pt x="244" y="3"/>
                    <a:pt x="226" y="7"/>
                  </a:cubicBezTo>
                  <a:cubicBezTo>
                    <a:pt x="90" y="32"/>
                    <a:pt x="1" y="168"/>
                    <a:pt x="31" y="303"/>
                  </a:cubicBezTo>
                  <a:cubicBezTo>
                    <a:pt x="55" y="430"/>
                    <a:pt x="164" y="501"/>
                    <a:pt x="275" y="501"/>
                  </a:cubicBezTo>
                  <a:cubicBezTo>
                    <a:pt x="354" y="501"/>
                    <a:pt x="433" y="466"/>
                    <a:pt x="484" y="388"/>
                  </a:cubicBezTo>
                  <a:cubicBezTo>
                    <a:pt x="597" y="218"/>
                    <a:pt x="468" y="1"/>
                    <a:pt x="2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9"/>
            <p:cNvSpPr/>
            <p:nvPr/>
          </p:nvSpPr>
          <p:spPr>
            <a:xfrm>
              <a:off x="926123" y="3893336"/>
              <a:ext cx="151706" cy="128328"/>
            </a:xfrm>
            <a:custGeom>
              <a:rect b="b" l="l" r="r" t="t"/>
              <a:pathLst>
                <a:path extrusionOk="0" h="494" w="584">
                  <a:moveTo>
                    <a:pt x="271" y="1"/>
                  </a:moveTo>
                  <a:cubicBezTo>
                    <a:pt x="254" y="1"/>
                    <a:pt x="235" y="3"/>
                    <a:pt x="216" y="7"/>
                  </a:cubicBezTo>
                  <a:cubicBezTo>
                    <a:pt x="85" y="32"/>
                    <a:pt x="0" y="164"/>
                    <a:pt x="26" y="295"/>
                  </a:cubicBezTo>
                  <a:cubicBezTo>
                    <a:pt x="53" y="422"/>
                    <a:pt x="160" y="493"/>
                    <a:pt x="269" y="493"/>
                  </a:cubicBezTo>
                  <a:cubicBezTo>
                    <a:pt x="346" y="493"/>
                    <a:pt x="424" y="457"/>
                    <a:pt x="475" y="380"/>
                  </a:cubicBezTo>
                  <a:cubicBezTo>
                    <a:pt x="584" y="213"/>
                    <a:pt x="459" y="1"/>
                    <a:pt x="27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9"/>
            <p:cNvSpPr/>
            <p:nvPr/>
          </p:nvSpPr>
          <p:spPr>
            <a:xfrm>
              <a:off x="1236809" y="4180124"/>
              <a:ext cx="119234" cy="100272"/>
            </a:xfrm>
            <a:custGeom>
              <a:rect b="b" l="l" r="r" t="t"/>
              <a:pathLst>
                <a:path extrusionOk="0" h="386" w="459">
                  <a:moveTo>
                    <a:pt x="218" y="1"/>
                  </a:moveTo>
                  <a:cubicBezTo>
                    <a:pt x="204" y="1"/>
                    <a:pt x="189" y="2"/>
                    <a:pt x="174" y="6"/>
                  </a:cubicBezTo>
                  <a:cubicBezTo>
                    <a:pt x="68" y="27"/>
                    <a:pt x="0" y="129"/>
                    <a:pt x="21" y="235"/>
                  </a:cubicBezTo>
                  <a:cubicBezTo>
                    <a:pt x="41" y="331"/>
                    <a:pt x="126" y="386"/>
                    <a:pt x="212" y="386"/>
                  </a:cubicBezTo>
                  <a:cubicBezTo>
                    <a:pt x="273" y="386"/>
                    <a:pt x="335" y="358"/>
                    <a:pt x="373" y="298"/>
                  </a:cubicBezTo>
                  <a:cubicBezTo>
                    <a:pt x="458" y="167"/>
                    <a:pt x="361" y="1"/>
                    <a:pt x="21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9"/>
            <p:cNvSpPr/>
            <p:nvPr/>
          </p:nvSpPr>
          <p:spPr>
            <a:xfrm>
              <a:off x="1366695" y="4193632"/>
              <a:ext cx="113000" cy="94557"/>
            </a:xfrm>
            <a:custGeom>
              <a:rect b="b" l="l" r="r" t="t"/>
              <a:pathLst>
                <a:path extrusionOk="0" h="364" w="435">
                  <a:moveTo>
                    <a:pt x="206" y="0"/>
                  </a:moveTo>
                  <a:cubicBezTo>
                    <a:pt x="193" y="0"/>
                    <a:pt x="180" y="2"/>
                    <a:pt x="166" y="4"/>
                  </a:cubicBezTo>
                  <a:cubicBezTo>
                    <a:pt x="64" y="26"/>
                    <a:pt x="1" y="119"/>
                    <a:pt x="22" y="221"/>
                  </a:cubicBezTo>
                  <a:cubicBezTo>
                    <a:pt x="42" y="312"/>
                    <a:pt x="120" y="363"/>
                    <a:pt x="200" y="363"/>
                  </a:cubicBezTo>
                  <a:cubicBezTo>
                    <a:pt x="258" y="363"/>
                    <a:pt x="316" y="337"/>
                    <a:pt x="353" y="280"/>
                  </a:cubicBezTo>
                  <a:cubicBezTo>
                    <a:pt x="434" y="156"/>
                    <a:pt x="342" y="0"/>
                    <a:pt x="20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9"/>
            <p:cNvSpPr/>
            <p:nvPr/>
          </p:nvSpPr>
          <p:spPr>
            <a:xfrm>
              <a:off x="1404102" y="4306893"/>
              <a:ext cx="147030" cy="105208"/>
            </a:xfrm>
            <a:custGeom>
              <a:rect b="b" l="l" r="r" t="t"/>
              <a:pathLst>
                <a:path extrusionOk="0" h="405" w="566">
                  <a:moveTo>
                    <a:pt x="290" y="0"/>
                  </a:moveTo>
                  <a:cubicBezTo>
                    <a:pt x="275" y="0"/>
                    <a:pt x="259" y="2"/>
                    <a:pt x="243" y="5"/>
                  </a:cubicBezTo>
                  <a:cubicBezTo>
                    <a:pt x="1" y="53"/>
                    <a:pt x="59" y="405"/>
                    <a:pt x="276" y="405"/>
                  </a:cubicBezTo>
                  <a:cubicBezTo>
                    <a:pt x="291" y="405"/>
                    <a:pt x="307" y="403"/>
                    <a:pt x="323" y="400"/>
                  </a:cubicBezTo>
                  <a:cubicBezTo>
                    <a:pt x="565" y="352"/>
                    <a:pt x="507" y="0"/>
                    <a:pt x="29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9"/>
            <p:cNvSpPr/>
            <p:nvPr/>
          </p:nvSpPr>
          <p:spPr>
            <a:xfrm>
              <a:off x="1129784" y="4391578"/>
              <a:ext cx="127807" cy="107806"/>
            </a:xfrm>
            <a:custGeom>
              <a:rect b="b" l="l" r="r" t="t"/>
              <a:pathLst>
                <a:path extrusionOk="0" h="415" w="492">
                  <a:moveTo>
                    <a:pt x="232" y="0"/>
                  </a:moveTo>
                  <a:cubicBezTo>
                    <a:pt x="216" y="0"/>
                    <a:pt x="200" y="2"/>
                    <a:pt x="183" y="6"/>
                  </a:cubicBezTo>
                  <a:cubicBezTo>
                    <a:pt x="73" y="31"/>
                    <a:pt x="1" y="137"/>
                    <a:pt x="22" y="248"/>
                  </a:cubicBezTo>
                  <a:cubicBezTo>
                    <a:pt x="44" y="355"/>
                    <a:pt x="135" y="415"/>
                    <a:pt x="227" y="415"/>
                  </a:cubicBezTo>
                  <a:cubicBezTo>
                    <a:pt x="292" y="415"/>
                    <a:pt x="357" y="385"/>
                    <a:pt x="400" y="320"/>
                  </a:cubicBezTo>
                  <a:cubicBezTo>
                    <a:pt x="492" y="177"/>
                    <a:pt x="385" y="0"/>
                    <a:pt x="232"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9"/>
            <p:cNvSpPr/>
            <p:nvPr/>
          </p:nvSpPr>
          <p:spPr>
            <a:xfrm>
              <a:off x="988208" y="4280396"/>
              <a:ext cx="165993" cy="120015"/>
            </a:xfrm>
            <a:custGeom>
              <a:rect b="b" l="l" r="r" t="t"/>
              <a:pathLst>
                <a:path extrusionOk="0" h="462" w="639">
                  <a:moveTo>
                    <a:pt x="325" y="0"/>
                  </a:moveTo>
                  <a:cubicBezTo>
                    <a:pt x="309" y="0"/>
                    <a:pt x="292" y="2"/>
                    <a:pt x="274" y="6"/>
                  </a:cubicBezTo>
                  <a:cubicBezTo>
                    <a:pt x="1" y="65"/>
                    <a:pt x="68" y="461"/>
                    <a:pt x="313" y="461"/>
                  </a:cubicBezTo>
                  <a:cubicBezTo>
                    <a:pt x="331" y="461"/>
                    <a:pt x="349" y="459"/>
                    <a:pt x="368" y="455"/>
                  </a:cubicBezTo>
                  <a:cubicBezTo>
                    <a:pt x="638" y="399"/>
                    <a:pt x="573" y="0"/>
                    <a:pt x="32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9"/>
            <p:cNvSpPr/>
            <p:nvPr/>
          </p:nvSpPr>
          <p:spPr>
            <a:xfrm>
              <a:off x="953659" y="4432622"/>
              <a:ext cx="133522" cy="112741"/>
            </a:xfrm>
            <a:custGeom>
              <a:rect b="b" l="l" r="r" t="t"/>
              <a:pathLst>
                <a:path extrusionOk="0" h="434" w="514">
                  <a:moveTo>
                    <a:pt x="237" y="0"/>
                  </a:moveTo>
                  <a:cubicBezTo>
                    <a:pt x="222" y="0"/>
                    <a:pt x="207" y="2"/>
                    <a:pt x="191" y="5"/>
                  </a:cubicBezTo>
                  <a:cubicBezTo>
                    <a:pt x="77" y="30"/>
                    <a:pt x="0" y="145"/>
                    <a:pt x="26" y="259"/>
                  </a:cubicBezTo>
                  <a:cubicBezTo>
                    <a:pt x="48" y="371"/>
                    <a:pt x="142" y="434"/>
                    <a:pt x="237" y="434"/>
                  </a:cubicBezTo>
                  <a:cubicBezTo>
                    <a:pt x="304" y="434"/>
                    <a:pt x="372" y="402"/>
                    <a:pt x="416" y="336"/>
                  </a:cubicBezTo>
                  <a:cubicBezTo>
                    <a:pt x="513" y="188"/>
                    <a:pt x="403" y="0"/>
                    <a:pt x="23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9"/>
            <p:cNvSpPr/>
            <p:nvPr/>
          </p:nvSpPr>
          <p:spPr>
            <a:xfrm>
              <a:off x="-304673" y="5754861"/>
              <a:ext cx="1168186" cy="661641"/>
            </a:xfrm>
            <a:custGeom>
              <a:rect b="b" l="l" r="r" t="t"/>
              <a:pathLst>
                <a:path extrusionOk="0" h="2547" w="4497">
                  <a:moveTo>
                    <a:pt x="4496" y="0"/>
                  </a:moveTo>
                  <a:cubicBezTo>
                    <a:pt x="4496" y="0"/>
                    <a:pt x="4013" y="454"/>
                    <a:pt x="3657" y="645"/>
                  </a:cubicBezTo>
                  <a:cubicBezTo>
                    <a:pt x="3305" y="840"/>
                    <a:pt x="2087" y="963"/>
                    <a:pt x="1413" y="1319"/>
                  </a:cubicBezTo>
                  <a:cubicBezTo>
                    <a:pt x="743" y="1671"/>
                    <a:pt x="0" y="2431"/>
                    <a:pt x="0" y="2431"/>
                  </a:cubicBezTo>
                  <a:cubicBezTo>
                    <a:pt x="0" y="2431"/>
                    <a:pt x="757" y="2547"/>
                    <a:pt x="1320" y="2547"/>
                  </a:cubicBezTo>
                  <a:cubicBezTo>
                    <a:pt x="1411" y="2547"/>
                    <a:pt x="1497" y="2544"/>
                    <a:pt x="1574" y="2537"/>
                  </a:cubicBezTo>
                  <a:cubicBezTo>
                    <a:pt x="2172" y="2486"/>
                    <a:pt x="3182" y="2185"/>
                    <a:pt x="3674" y="1548"/>
                  </a:cubicBezTo>
                  <a:cubicBezTo>
                    <a:pt x="4085" y="1022"/>
                    <a:pt x="4496" y="0"/>
                    <a:pt x="449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9"/>
            <p:cNvSpPr/>
            <p:nvPr/>
          </p:nvSpPr>
          <p:spPr>
            <a:xfrm>
              <a:off x="-304673" y="5762394"/>
              <a:ext cx="1159354" cy="626311"/>
            </a:xfrm>
            <a:custGeom>
              <a:rect b="b" l="l" r="r" t="t"/>
              <a:pathLst>
                <a:path extrusionOk="0" h="2411" w="4463">
                  <a:moveTo>
                    <a:pt x="4462" y="1"/>
                  </a:moveTo>
                  <a:cubicBezTo>
                    <a:pt x="4348" y="103"/>
                    <a:pt x="3958" y="455"/>
                    <a:pt x="3657" y="616"/>
                  </a:cubicBezTo>
                  <a:cubicBezTo>
                    <a:pt x="3305" y="811"/>
                    <a:pt x="2083" y="934"/>
                    <a:pt x="1413" y="1290"/>
                  </a:cubicBezTo>
                  <a:cubicBezTo>
                    <a:pt x="743" y="1642"/>
                    <a:pt x="0" y="2402"/>
                    <a:pt x="0" y="2402"/>
                  </a:cubicBezTo>
                  <a:lnTo>
                    <a:pt x="39" y="2410"/>
                  </a:lnTo>
                  <a:cubicBezTo>
                    <a:pt x="632" y="2287"/>
                    <a:pt x="1879" y="1986"/>
                    <a:pt x="2846" y="1464"/>
                  </a:cubicBezTo>
                  <a:cubicBezTo>
                    <a:pt x="3495" y="1116"/>
                    <a:pt x="4051" y="616"/>
                    <a:pt x="446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9"/>
            <p:cNvSpPr/>
            <p:nvPr/>
          </p:nvSpPr>
          <p:spPr>
            <a:xfrm>
              <a:off x="1273177" y="5434303"/>
              <a:ext cx="893869" cy="557732"/>
            </a:xfrm>
            <a:custGeom>
              <a:rect b="b" l="l" r="r" t="t"/>
              <a:pathLst>
                <a:path extrusionOk="0" h="2147" w="3441">
                  <a:moveTo>
                    <a:pt x="2906" y="1103"/>
                  </a:moveTo>
                  <a:cubicBezTo>
                    <a:pt x="2906" y="1103"/>
                    <a:pt x="3113" y="1052"/>
                    <a:pt x="3080" y="929"/>
                  </a:cubicBezTo>
                  <a:cubicBezTo>
                    <a:pt x="3041" y="806"/>
                    <a:pt x="2532" y="717"/>
                    <a:pt x="2532" y="717"/>
                  </a:cubicBezTo>
                  <a:cubicBezTo>
                    <a:pt x="2532" y="717"/>
                    <a:pt x="2787" y="573"/>
                    <a:pt x="2698" y="458"/>
                  </a:cubicBezTo>
                  <a:cubicBezTo>
                    <a:pt x="2609" y="339"/>
                    <a:pt x="1981" y="428"/>
                    <a:pt x="1981" y="428"/>
                  </a:cubicBezTo>
                  <a:cubicBezTo>
                    <a:pt x="1981" y="428"/>
                    <a:pt x="2146" y="242"/>
                    <a:pt x="2045" y="136"/>
                  </a:cubicBezTo>
                  <a:cubicBezTo>
                    <a:pt x="1943" y="25"/>
                    <a:pt x="1234" y="284"/>
                    <a:pt x="1234" y="284"/>
                  </a:cubicBezTo>
                  <a:cubicBezTo>
                    <a:pt x="1234" y="284"/>
                    <a:pt x="1391" y="136"/>
                    <a:pt x="1234" y="68"/>
                  </a:cubicBezTo>
                  <a:cubicBezTo>
                    <a:pt x="1073" y="0"/>
                    <a:pt x="887" y="195"/>
                    <a:pt x="726" y="267"/>
                  </a:cubicBezTo>
                  <a:cubicBezTo>
                    <a:pt x="560" y="344"/>
                    <a:pt x="98" y="607"/>
                    <a:pt x="98" y="607"/>
                  </a:cubicBezTo>
                  <a:cubicBezTo>
                    <a:pt x="98" y="607"/>
                    <a:pt x="0" y="721"/>
                    <a:pt x="157" y="899"/>
                  </a:cubicBezTo>
                  <a:cubicBezTo>
                    <a:pt x="284" y="1031"/>
                    <a:pt x="390" y="1179"/>
                    <a:pt x="475" y="1345"/>
                  </a:cubicBezTo>
                  <a:cubicBezTo>
                    <a:pt x="543" y="1485"/>
                    <a:pt x="628" y="1612"/>
                    <a:pt x="747" y="1675"/>
                  </a:cubicBezTo>
                  <a:cubicBezTo>
                    <a:pt x="865" y="1739"/>
                    <a:pt x="844" y="1501"/>
                    <a:pt x="844" y="1501"/>
                  </a:cubicBezTo>
                  <a:cubicBezTo>
                    <a:pt x="844" y="1501"/>
                    <a:pt x="1005" y="1845"/>
                    <a:pt x="1145" y="1938"/>
                  </a:cubicBezTo>
                  <a:cubicBezTo>
                    <a:pt x="1285" y="2027"/>
                    <a:pt x="1357" y="2027"/>
                    <a:pt x="1413" y="1972"/>
                  </a:cubicBezTo>
                  <a:cubicBezTo>
                    <a:pt x="1464" y="1917"/>
                    <a:pt x="1374" y="1726"/>
                    <a:pt x="1374" y="1726"/>
                  </a:cubicBezTo>
                  <a:cubicBezTo>
                    <a:pt x="1374" y="1726"/>
                    <a:pt x="1989" y="2142"/>
                    <a:pt x="2087" y="2142"/>
                  </a:cubicBezTo>
                  <a:cubicBezTo>
                    <a:pt x="2185" y="2146"/>
                    <a:pt x="2299" y="2087"/>
                    <a:pt x="2125" y="1909"/>
                  </a:cubicBezTo>
                  <a:cubicBezTo>
                    <a:pt x="2125" y="1909"/>
                    <a:pt x="2766" y="2095"/>
                    <a:pt x="2846" y="2006"/>
                  </a:cubicBezTo>
                  <a:cubicBezTo>
                    <a:pt x="2923" y="1921"/>
                    <a:pt x="2689" y="1777"/>
                    <a:pt x="2689" y="1777"/>
                  </a:cubicBezTo>
                  <a:cubicBezTo>
                    <a:pt x="2689" y="1777"/>
                    <a:pt x="3253" y="1752"/>
                    <a:pt x="3347" y="1624"/>
                  </a:cubicBezTo>
                  <a:cubicBezTo>
                    <a:pt x="3440" y="1497"/>
                    <a:pt x="2906" y="1103"/>
                    <a:pt x="2906" y="1103"/>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9"/>
            <p:cNvSpPr/>
            <p:nvPr/>
          </p:nvSpPr>
          <p:spPr>
            <a:xfrm>
              <a:off x="1041721" y="5574060"/>
              <a:ext cx="957772" cy="222885"/>
            </a:xfrm>
            <a:custGeom>
              <a:rect b="b" l="l" r="r" t="t"/>
              <a:pathLst>
                <a:path extrusionOk="0" h="858" w="3687">
                  <a:moveTo>
                    <a:pt x="3657" y="798"/>
                  </a:moveTo>
                  <a:cubicBezTo>
                    <a:pt x="3152" y="501"/>
                    <a:pt x="2516" y="387"/>
                    <a:pt x="1947" y="238"/>
                  </a:cubicBezTo>
                  <a:cubicBezTo>
                    <a:pt x="1625" y="166"/>
                    <a:pt x="1298" y="107"/>
                    <a:pt x="972" y="73"/>
                  </a:cubicBezTo>
                  <a:cubicBezTo>
                    <a:pt x="675" y="30"/>
                    <a:pt x="357" y="1"/>
                    <a:pt x="60" y="56"/>
                  </a:cubicBezTo>
                  <a:cubicBezTo>
                    <a:pt x="1" y="64"/>
                    <a:pt x="13" y="153"/>
                    <a:pt x="73" y="145"/>
                  </a:cubicBezTo>
                  <a:cubicBezTo>
                    <a:pt x="361" y="115"/>
                    <a:pt x="666" y="175"/>
                    <a:pt x="955" y="217"/>
                  </a:cubicBezTo>
                  <a:cubicBezTo>
                    <a:pt x="1273" y="264"/>
                    <a:pt x="1591" y="327"/>
                    <a:pt x="1909" y="395"/>
                  </a:cubicBezTo>
                  <a:cubicBezTo>
                    <a:pt x="2486" y="522"/>
                    <a:pt x="3050" y="764"/>
                    <a:pt x="3635" y="853"/>
                  </a:cubicBezTo>
                  <a:cubicBezTo>
                    <a:pt x="3665" y="857"/>
                    <a:pt x="3686" y="815"/>
                    <a:pt x="3657" y="798"/>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9"/>
            <p:cNvSpPr/>
            <p:nvPr/>
          </p:nvSpPr>
          <p:spPr>
            <a:xfrm>
              <a:off x="1243304" y="4839165"/>
              <a:ext cx="784765" cy="831012"/>
            </a:xfrm>
            <a:custGeom>
              <a:rect b="b" l="l" r="r" t="t"/>
              <a:pathLst>
                <a:path extrusionOk="0" h="3199" w="3021">
                  <a:moveTo>
                    <a:pt x="43" y="3088"/>
                  </a:moveTo>
                  <a:cubicBezTo>
                    <a:pt x="64" y="3071"/>
                    <a:pt x="94" y="3054"/>
                    <a:pt x="119" y="3046"/>
                  </a:cubicBezTo>
                  <a:cubicBezTo>
                    <a:pt x="209" y="2999"/>
                    <a:pt x="293" y="2948"/>
                    <a:pt x="378" y="2898"/>
                  </a:cubicBezTo>
                  <a:cubicBezTo>
                    <a:pt x="455" y="2851"/>
                    <a:pt x="531" y="2804"/>
                    <a:pt x="603" y="2753"/>
                  </a:cubicBezTo>
                  <a:cubicBezTo>
                    <a:pt x="603" y="2660"/>
                    <a:pt x="641" y="2546"/>
                    <a:pt x="658" y="2461"/>
                  </a:cubicBezTo>
                  <a:cubicBezTo>
                    <a:pt x="688" y="2300"/>
                    <a:pt x="764" y="2151"/>
                    <a:pt x="802" y="1990"/>
                  </a:cubicBezTo>
                  <a:cubicBezTo>
                    <a:pt x="815" y="1947"/>
                    <a:pt x="879" y="1964"/>
                    <a:pt x="870" y="2011"/>
                  </a:cubicBezTo>
                  <a:cubicBezTo>
                    <a:pt x="841" y="2155"/>
                    <a:pt x="785" y="2291"/>
                    <a:pt x="751" y="2439"/>
                  </a:cubicBezTo>
                  <a:cubicBezTo>
                    <a:pt x="739" y="2507"/>
                    <a:pt x="734" y="2588"/>
                    <a:pt x="722" y="2664"/>
                  </a:cubicBezTo>
                  <a:cubicBezTo>
                    <a:pt x="777" y="2622"/>
                    <a:pt x="824" y="2584"/>
                    <a:pt x="874" y="2541"/>
                  </a:cubicBezTo>
                  <a:cubicBezTo>
                    <a:pt x="980" y="2452"/>
                    <a:pt x="1078" y="2359"/>
                    <a:pt x="1176" y="2261"/>
                  </a:cubicBezTo>
                  <a:cubicBezTo>
                    <a:pt x="1150" y="2138"/>
                    <a:pt x="1193" y="2003"/>
                    <a:pt x="1226" y="1884"/>
                  </a:cubicBezTo>
                  <a:cubicBezTo>
                    <a:pt x="1273" y="1718"/>
                    <a:pt x="1345" y="1562"/>
                    <a:pt x="1439" y="1422"/>
                  </a:cubicBezTo>
                  <a:cubicBezTo>
                    <a:pt x="1460" y="1396"/>
                    <a:pt x="1498" y="1417"/>
                    <a:pt x="1489" y="1447"/>
                  </a:cubicBezTo>
                  <a:cubicBezTo>
                    <a:pt x="1413" y="1612"/>
                    <a:pt x="1349" y="1782"/>
                    <a:pt x="1299" y="1956"/>
                  </a:cubicBezTo>
                  <a:cubicBezTo>
                    <a:pt x="1282" y="2015"/>
                    <a:pt x="1277" y="2109"/>
                    <a:pt x="1252" y="2185"/>
                  </a:cubicBezTo>
                  <a:cubicBezTo>
                    <a:pt x="1396" y="2032"/>
                    <a:pt x="1532" y="1880"/>
                    <a:pt x="1672" y="1731"/>
                  </a:cubicBezTo>
                  <a:cubicBezTo>
                    <a:pt x="1689" y="1710"/>
                    <a:pt x="1706" y="1693"/>
                    <a:pt x="1723" y="1672"/>
                  </a:cubicBezTo>
                  <a:cubicBezTo>
                    <a:pt x="1723" y="1651"/>
                    <a:pt x="1727" y="1625"/>
                    <a:pt x="1727" y="1600"/>
                  </a:cubicBezTo>
                  <a:cubicBezTo>
                    <a:pt x="1727" y="1502"/>
                    <a:pt x="1731" y="1405"/>
                    <a:pt x="1744" y="1307"/>
                  </a:cubicBezTo>
                  <a:cubicBezTo>
                    <a:pt x="1778" y="1112"/>
                    <a:pt x="1837" y="925"/>
                    <a:pt x="1926" y="747"/>
                  </a:cubicBezTo>
                  <a:cubicBezTo>
                    <a:pt x="1939" y="722"/>
                    <a:pt x="1973" y="743"/>
                    <a:pt x="1969" y="768"/>
                  </a:cubicBezTo>
                  <a:cubicBezTo>
                    <a:pt x="1931" y="985"/>
                    <a:pt x="1833" y="1193"/>
                    <a:pt x="1829" y="1417"/>
                  </a:cubicBezTo>
                  <a:cubicBezTo>
                    <a:pt x="1829" y="1451"/>
                    <a:pt x="1833" y="1498"/>
                    <a:pt x="1833" y="1549"/>
                  </a:cubicBezTo>
                  <a:cubicBezTo>
                    <a:pt x="1973" y="1392"/>
                    <a:pt x="2104" y="1226"/>
                    <a:pt x="2232" y="1057"/>
                  </a:cubicBezTo>
                  <a:cubicBezTo>
                    <a:pt x="2227" y="972"/>
                    <a:pt x="2236" y="883"/>
                    <a:pt x="2261" y="798"/>
                  </a:cubicBezTo>
                  <a:cubicBezTo>
                    <a:pt x="2300" y="607"/>
                    <a:pt x="2346" y="378"/>
                    <a:pt x="2473" y="225"/>
                  </a:cubicBezTo>
                  <a:cubicBezTo>
                    <a:pt x="2486" y="209"/>
                    <a:pt x="2516" y="225"/>
                    <a:pt x="2507" y="247"/>
                  </a:cubicBezTo>
                  <a:cubicBezTo>
                    <a:pt x="2448" y="404"/>
                    <a:pt x="2406" y="565"/>
                    <a:pt x="2380" y="730"/>
                  </a:cubicBezTo>
                  <a:cubicBezTo>
                    <a:pt x="2372" y="785"/>
                    <a:pt x="2359" y="840"/>
                    <a:pt x="2350" y="896"/>
                  </a:cubicBezTo>
                  <a:lnTo>
                    <a:pt x="2401" y="828"/>
                  </a:lnTo>
                  <a:cubicBezTo>
                    <a:pt x="2622" y="527"/>
                    <a:pt x="2762" y="365"/>
                    <a:pt x="2915" y="26"/>
                  </a:cubicBezTo>
                  <a:cubicBezTo>
                    <a:pt x="2923" y="1"/>
                    <a:pt x="2965" y="18"/>
                    <a:pt x="2957" y="43"/>
                  </a:cubicBezTo>
                  <a:cubicBezTo>
                    <a:pt x="2842" y="391"/>
                    <a:pt x="2736" y="552"/>
                    <a:pt x="2533" y="849"/>
                  </a:cubicBezTo>
                  <a:cubicBezTo>
                    <a:pt x="2575" y="840"/>
                    <a:pt x="2613" y="832"/>
                    <a:pt x="2652" y="824"/>
                  </a:cubicBezTo>
                  <a:cubicBezTo>
                    <a:pt x="2762" y="794"/>
                    <a:pt x="2868" y="751"/>
                    <a:pt x="2970" y="692"/>
                  </a:cubicBezTo>
                  <a:cubicBezTo>
                    <a:pt x="2995" y="679"/>
                    <a:pt x="3021" y="717"/>
                    <a:pt x="2999" y="734"/>
                  </a:cubicBezTo>
                  <a:cubicBezTo>
                    <a:pt x="2919" y="798"/>
                    <a:pt x="2830" y="845"/>
                    <a:pt x="2732" y="874"/>
                  </a:cubicBezTo>
                  <a:cubicBezTo>
                    <a:pt x="2647" y="913"/>
                    <a:pt x="2554" y="942"/>
                    <a:pt x="2461" y="959"/>
                  </a:cubicBezTo>
                  <a:cubicBezTo>
                    <a:pt x="2333" y="1137"/>
                    <a:pt x="2198" y="1316"/>
                    <a:pt x="2058" y="1489"/>
                  </a:cubicBezTo>
                  <a:cubicBezTo>
                    <a:pt x="2121" y="1489"/>
                    <a:pt x="2189" y="1498"/>
                    <a:pt x="2249" y="1494"/>
                  </a:cubicBezTo>
                  <a:cubicBezTo>
                    <a:pt x="2427" y="1494"/>
                    <a:pt x="2588" y="1430"/>
                    <a:pt x="2749" y="1366"/>
                  </a:cubicBezTo>
                  <a:cubicBezTo>
                    <a:pt x="2766" y="1358"/>
                    <a:pt x="2783" y="1388"/>
                    <a:pt x="2766" y="1400"/>
                  </a:cubicBezTo>
                  <a:cubicBezTo>
                    <a:pt x="2643" y="1498"/>
                    <a:pt x="2495" y="1562"/>
                    <a:pt x="2338" y="1583"/>
                  </a:cubicBezTo>
                  <a:cubicBezTo>
                    <a:pt x="2249" y="1591"/>
                    <a:pt x="2155" y="1591"/>
                    <a:pt x="2066" y="1583"/>
                  </a:cubicBezTo>
                  <a:cubicBezTo>
                    <a:pt x="2041" y="1583"/>
                    <a:pt x="2011" y="1583"/>
                    <a:pt x="1986" y="1578"/>
                  </a:cubicBezTo>
                  <a:cubicBezTo>
                    <a:pt x="1901" y="1676"/>
                    <a:pt x="1816" y="1774"/>
                    <a:pt x="1731" y="1867"/>
                  </a:cubicBezTo>
                  <a:cubicBezTo>
                    <a:pt x="1668" y="1935"/>
                    <a:pt x="1604" y="2007"/>
                    <a:pt x="1540" y="2079"/>
                  </a:cubicBezTo>
                  <a:lnTo>
                    <a:pt x="1570" y="2083"/>
                  </a:lnTo>
                  <a:cubicBezTo>
                    <a:pt x="1651" y="2096"/>
                    <a:pt x="1735" y="2100"/>
                    <a:pt x="1816" y="2096"/>
                  </a:cubicBezTo>
                  <a:cubicBezTo>
                    <a:pt x="1943" y="2087"/>
                    <a:pt x="2071" y="2070"/>
                    <a:pt x="2194" y="2062"/>
                  </a:cubicBezTo>
                  <a:cubicBezTo>
                    <a:pt x="2219" y="2062"/>
                    <a:pt x="2223" y="2096"/>
                    <a:pt x="2202" y="2100"/>
                  </a:cubicBezTo>
                  <a:cubicBezTo>
                    <a:pt x="2062" y="2134"/>
                    <a:pt x="1918" y="2160"/>
                    <a:pt x="1778" y="2168"/>
                  </a:cubicBezTo>
                  <a:cubicBezTo>
                    <a:pt x="1697" y="2172"/>
                    <a:pt x="1566" y="2185"/>
                    <a:pt x="1481" y="2143"/>
                  </a:cubicBezTo>
                  <a:cubicBezTo>
                    <a:pt x="1349" y="2287"/>
                    <a:pt x="1214" y="2427"/>
                    <a:pt x="1065" y="2558"/>
                  </a:cubicBezTo>
                  <a:cubicBezTo>
                    <a:pt x="1103" y="2571"/>
                    <a:pt x="1142" y="2575"/>
                    <a:pt x="1180" y="2571"/>
                  </a:cubicBezTo>
                  <a:cubicBezTo>
                    <a:pt x="1316" y="2562"/>
                    <a:pt x="1481" y="2520"/>
                    <a:pt x="1612" y="2567"/>
                  </a:cubicBezTo>
                  <a:cubicBezTo>
                    <a:pt x="1638" y="2579"/>
                    <a:pt x="1625" y="2618"/>
                    <a:pt x="1600" y="2613"/>
                  </a:cubicBezTo>
                  <a:cubicBezTo>
                    <a:pt x="1472" y="2592"/>
                    <a:pt x="1311" y="2639"/>
                    <a:pt x="1180" y="2652"/>
                  </a:cubicBezTo>
                  <a:cubicBezTo>
                    <a:pt x="1116" y="2660"/>
                    <a:pt x="1057" y="2647"/>
                    <a:pt x="1002" y="2618"/>
                  </a:cubicBezTo>
                  <a:cubicBezTo>
                    <a:pt x="955" y="2656"/>
                    <a:pt x="904" y="2698"/>
                    <a:pt x="853" y="2736"/>
                  </a:cubicBezTo>
                  <a:cubicBezTo>
                    <a:pt x="692" y="2859"/>
                    <a:pt x="531" y="2965"/>
                    <a:pt x="357" y="3063"/>
                  </a:cubicBezTo>
                  <a:cubicBezTo>
                    <a:pt x="276" y="3105"/>
                    <a:pt x="158" y="3199"/>
                    <a:pt x="56" y="3186"/>
                  </a:cubicBezTo>
                  <a:cubicBezTo>
                    <a:pt x="1" y="3177"/>
                    <a:pt x="9" y="3114"/>
                    <a:pt x="43" y="3088"/>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9"/>
            <p:cNvSpPr/>
            <p:nvPr/>
          </p:nvSpPr>
          <p:spPr>
            <a:xfrm>
              <a:off x="1946245" y="4745647"/>
              <a:ext cx="169890" cy="174307"/>
            </a:xfrm>
            <a:custGeom>
              <a:rect b="b" l="l" r="r" t="t"/>
              <a:pathLst>
                <a:path extrusionOk="0" h="671" w="654">
                  <a:moveTo>
                    <a:pt x="43" y="263"/>
                  </a:moveTo>
                  <a:cubicBezTo>
                    <a:pt x="111" y="30"/>
                    <a:pt x="429" y="0"/>
                    <a:pt x="539" y="216"/>
                  </a:cubicBezTo>
                  <a:cubicBezTo>
                    <a:pt x="654" y="429"/>
                    <a:pt x="450" y="670"/>
                    <a:pt x="221" y="602"/>
                  </a:cubicBezTo>
                  <a:cubicBezTo>
                    <a:pt x="77" y="556"/>
                    <a:pt x="1" y="403"/>
                    <a:pt x="43"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9"/>
            <p:cNvSpPr/>
            <p:nvPr/>
          </p:nvSpPr>
          <p:spPr>
            <a:xfrm>
              <a:off x="1972741" y="4780717"/>
              <a:ext cx="49876" cy="46759"/>
            </a:xfrm>
            <a:custGeom>
              <a:rect b="b" l="l" r="r" t="t"/>
              <a:pathLst>
                <a:path extrusionOk="0" h="180" w="192">
                  <a:moveTo>
                    <a:pt x="56" y="43"/>
                  </a:moveTo>
                  <a:lnTo>
                    <a:pt x="64" y="31"/>
                  </a:lnTo>
                  <a:lnTo>
                    <a:pt x="64" y="31"/>
                  </a:lnTo>
                  <a:cubicBezTo>
                    <a:pt x="73" y="18"/>
                    <a:pt x="85" y="5"/>
                    <a:pt x="107" y="5"/>
                  </a:cubicBezTo>
                  <a:cubicBezTo>
                    <a:pt x="111" y="1"/>
                    <a:pt x="119" y="1"/>
                    <a:pt x="128" y="5"/>
                  </a:cubicBezTo>
                  <a:lnTo>
                    <a:pt x="132" y="5"/>
                  </a:lnTo>
                  <a:lnTo>
                    <a:pt x="145" y="5"/>
                  </a:lnTo>
                  <a:lnTo>
                    <a:pt x="153" y="5"/>
                  </a:lnTo>
                  <a:lnTo>
                    <a:pt x="153" y="5"/>
                  </a:lnTo>
                  <a:cubicBezTo>
                    <a:pt x="162" y="9"/>
                    <a:pt x="170" y="14"/>
                    <a:pt x="174" y="22"/>
                  </a:cubicBezTo>
                  <a:cubicBezTo>
                    <a:pt x="187" y="35"/>
                    <a:pt x="191" y="52"/>
                    <a:pt x="191" y="69"/>
                  </a:cubicBezTo>
                  <a:lnTo>
                    <a:pt x="191" y="73"/>
                  </a:lnTo>
                  <a:lnTo>
                    <a:pt x="191" y="86"/>
                  </a:lnTo>
                  <a:cubicBezTo>
                    <a:pt x="191" y="179"/>
                    <a:pt x="1"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9"/>
            <p:cNvSpPr/>
            <p:nvPr/>
          </p:nvSpPr>
          <p:spPr>
            <a:xfrm>
              <a:off x="1655301" y="4946191"/>
              <a:ext cx="171188" cy="174307"/>
            </a:xfrm>
            <a:custGeom>
              <a:rect b="b" l="l" r="r" t="t"/>
              <a:pathLst>
                <a:path extrusionOk="0" h="671" w="659">
                  <a:moveTo>
                    <a:pt x="48" y="263"/>
                  </a:moveTo>
                  <a:cubicBezTo>
                    <a:pt x="116" y="30"/>
                    <a:pt x="429" y="0"/>
                    <a:pt x="544" y="212"/>
                  </a:cubicBezTo>
                  <a:cubicBezTo>
                    <a:pt x="658" y="428"/>
                    <a:pt x="455" y="670"/>
                    <a:pt x="226" y="598"/>
                  </a:cubicBezTo>
                  <a:cubicBezTo>
                    <a:pt x="82" y="556"/>
                    <a:pt x="1" y="403"/>
                    <a:pt x="48"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9"/>
            <p:cNvSpPr/>
            <p:nvPr/>
          </p:nvSpPr>
          <p:spPr>
            <a:xfrm>
              <a:off x="1680758" y="4981261"/>
              <a:ext cx="50915" cy="46499"/>
            </a:xfrm>
            <a:custGeom>
              <a:rect b="b" l="l" r="r" t="t"/>
              <a:pathLst>
                <a:path extrusionOk="0" h="179" w="196">
                  <a:moveTo>
                    <a:pt x="60" y="43"/>
                  </a:moveTo>
                  <a:lnTo>
                    <a:pt x="68" y="31"/>
                  </a:lnTo>
                  <a:lnTo>
                    <a:pt x="68" y="31"/>
                  </a:lnTo>
                  <a:cubicBezTo>
                    <a:pt x="77" y="18"/>
                    <a:pt x="94" y="5"/>
                    <a:pt x="111" y="1"/>
                  </a:cubicBezTo>
                  <a:cubicBezTo>
                    <a:pt x="119" y="1"/>
                    <a:pt x="128" y="1"/>
                    <a:pt x="136" y="1"/>
                  </a:cubicBezTo>
                  <a:lnTo>
                    <a:pt x="136" y="1"/>
                  </a:lnTo>
                  <a:lnTo>
                    <a:pt x="149" y="1"/>
                  </a:lnTo>
                  <a:lnTo>
                    <a:pt x="157" y="5"/>
                  </a:lnTo>
                  <a:lnTo>
                    <a:pt x="157" y="5"/>
                  </a:lnTo>
                  <a:cubicBezTo>
                    <a:pt x="166" y="9"/>
                    <a:pt x="170" y="14"/>
                    <a:pt x="179" y="22"/>
                  </a:cubicBezTo>
                  <a:cubicBezTo>
                    <a:pt x="187" y="35"/>
                    <a:pt x="196" y="52"/>
                    <a:pt x="196" y="69"/>
                  </a:cubicBezTo>
                  <a:lnTo>
                    <a:pt x="196" y="73"/>
                  </a:lnTo>
                  <a:lnTo>
                    <a:pt x="196" y="86"/>
                  </a:lnTo>
                  <a:cubicBezTo>
                    <a:pt x="191" y="179"/>
                    <a:pt x="1" y="120"/>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9"/>
            <p:cNvSpPr/>
            <p:nvPr/>
          </p:nvSpPr>
          <p:spPr>
            <a:xfrm>
              <a:off x="1379943" y="5265711"/>
              <a:ext cx="171188" cy="174307"/>
            </a:xfrm>
            <a:custGeom>
              <a:rect b="b" l="l" r="r" t="t"/>
              <a:pathLst>
                <a:path extrusionOk="0" h="671" w="659">
                  <a:moveTo>
                    <a:pt x="47" y="263"/>
                  </a:moveTo>
                  <a:cubicBezTo>
                    <a:pt x="115" y="30"/>
                    <a:pt x="429" y="0"/>
                    <a:pt x="544" y="216"/>
                  </a:cubicBezTo>
                  <a:cubicBezTo>
                    <a:pt x="658" y="428"/>
                    <a:pt x="454" y="670"/>
                    <a:pt x="225" y="602"/>
                  </a:cubicBezTo>
                  <a:cubicBezTo>
                    <a:pt x="81" y="556"/>
                    <a:pt x="1" y="403"/>
                    <a:pt x="47" y="26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9"/>
            <p:cNvSpPr/>
            <p:nvPr/>
          </p:nvSpPr>
          <p:spPr>
            <a:xfrm>
              <a:off x="1406440" y="5300780"/>
              <a:ext cx="50915" cy="46499"/>
            </a:xfrm>
            <a:custGeom>
              <a:rect b="b" l="l" r="r" t="t"/>
              <a:pathLst>
                <a:path extrusionOk="0" h="179" w="196">
                  <a:moveTo>
                    <a:pt x="60" y="43"/>
                  </a:moveTo>
                  <a:lnTo>
                    <a:pt x="68" y="31"/>
                  </a:lnTo>
                  <a:lnTo>
                    <a:pt x="68" y="31"/>
                  </a:lnTo>
                  <a:cubicBezTo>
                    <a:pt x="77" y="18"/>
                    <a:pt x="94" y="5"/>
                    <a:pt x="111" y="5"/>
                  </a:cubicBezTo>
                  <a:cubicBezTo>
                    <a:pt x="119" y="1"/>
                    <a:pt x="128" y="1"/>
                    <a:pt x="136" y="5"/>
                  </a:cubicBezTo>
                  <a:lnTo>
                    <a:pt x="136" y="5"/>
                  </a:lnTo>
                  <a:lnTo>
                    <a:pt x="149" y="5"/>
                  </a:lnTo>
                  <a:lnTo>
                    <a:pt x="157" y="5"/>
                  </a:lnTo>
                  <a:lnTo>
                    <a:pt x="157" y="5"/>
                  </a:lnTo>
                  <a:cubicBezTo>
                    <a:pt x="166" y="9"/>
                    <a:pt x="170" y="14"/>
                    <a:pt x="179" y="22"/>
                  </a:cubicBezTo>
                  <a:cubicBezTo>
                    <a:pt x="187" y="35"/>
                    <a:pt x="196" y="52"/>
                    <a:pt x="196" y="69"/>
                  </a:cubicBezTo>
                  <a:lnTo>
                    <a:pt x="196" y="73"/>
                  </a:lnTo>
                  <a:lnTo>
                    <a:pt x="196" y="86"/>
                  </a:lnTo>
                  <a:cubicBezTo>
                    <a:pt x="191" y="179"/>
                    <a:pt x="0" y="124"/>
                    <a:pt x="51"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9"/>
            <p:cNvSpPr/>
            <p:nvPr/>
          </p:nvSpPr>
          <p:spPr>
            <a:xfrm>
              <a:off x="1608022" y="5419755"/>
              <a:ext cx="169890" cy="174567"/>
            </a:xfrm>
            <a:custGeom>
              <a:rect b="b" l="l" r="r" t="t"/>
              <a:pathLst>
                <a:path extrusionOk="0" h="672" w="654">
                  <a:moveTo>
                    <a:pt x="43" y="264"/>
                  </a:moveTo>
                  <a:cubicBezTo>
                    <a:pt x="115" y="31"/>
                    <a:pt x="429" y="1"/>
                    <a:pt x="544" y="213"/>
                  </a:cubicBezTo>
                  <a:cubicBezTo>
                    <a:pt x="654" y="429"/>
                    <a:pt x="454" y="671"/>
                    <a:pt x="221" y="599"/>
                  </a:cubicBezTo>
                  <a:cubicBezTo>
                    <a:pt x="81" y="557"/>
                    <a:pt x="1" y="404"/>
                    <a:pt x="43" y="264"/>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9"/>
            <p:cNvSpPr/>
            <p:nvPr/>
          </p:nvSpPr>
          <p:spPr>
            <a:xfrm>
              <a:off x="1633480" y="5455084"/>
              <a:ext cx="50915" cy="46499"/>
            </a:xfrm>
            <a:custGeom>
              <a:rect b="b" l="l" r="r" t="t"/>
              <a:pathLst>
                <a:path extrusionOk="0" h="179" w="196">
                  <a:moveTo>
                    <a:pt x="60" y="43"/>
                  </a:moveTo>
                  <a:lnTo>
                    <a:pt x="68" y="30"/>
                  </a:lnTo>
                  <a:lnTo>
                    <a:pt x="68" y="30"/>
                  </a:lnTo>
                  <a:cubicBezTo>
                    <a:pt x="77" y="18"/>
                    <a:pt x="93" y="5"/>
                    <a:pt x="110" y="1"/>
                  </a:cubicBezTo>
                  <a:cubicBezTo>
                    <a:pt x="119" y="1"/>
                    <a:pt x="127" y="1"/>
                    <a:pt x="136" y="1"/>
                  </a:cubicBezTo>
                  <a:lnTo>
                    <a:pt x="140" y="1"/>
                  </a:lnTo>
                  <a:lnTo>
                    <a:pt x="149" y="1"/>
                  </a:lnTo>
                  <a:lnTo>
                    <a:pt x="157" y="5"/>
                  </a:lnTo>
                  <a:lnTo>
                    <a:pt x="157" y="5"/>
                  </a:lnTo>
                  <a:cubicBezTo>
                    <a:pt x="183" y="18"/>
                    <a:pt x="195" y="43"/>
                    <a:pt x="195" y="68"/>
                  </a:cubicBezTo>
                  <a:cubicBezTo>
                    <a:pt x="195" y="68"/>
                    <a:pt x="195" y="73"/>
                    <a:pt x="195" y="73"/>
                  </a:cubicBezTo>
                  <a:lnTo>
                    <a:pt x="195" y="85"/>
                  </a:lnTo>
                  <a:cubicBezTo>
                    <a:pt x="191" y="179"/>
                    <a:pt x="0" y="119"/>
                    <a:pt x="55" y="43"/>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9"/>
            <p:cNvSpPr/>
            <p:nvPr/>
          </p:nvSpPr>
          <p:spPr>
            <a:xfrm>
              <a:off x="1868053" y="5111406"/>
              <a:ext cx="169890" cy="174307"/>
            </a:xfrm>
            <a:custGeom>
              <a:rect b="b" l="l" r="r" t="t"/>
              <a:pathLst>
                <a:path extrusionOk="0" h="671" w="654">
                  <a:moveTo>
                    <a:pt x="43" y="259"/>
                  </a:moveTo>
                  <a:cubicBezTo>
                    <a:pt x="111" y="30"/>
                    <a:pt x="429" y="0"/>
                    <a:pt x="539" y="212"/>
                  </a:cubicBezTo>
                  <a:cubicBezTo>
                    <a:pt x="654" y="424"/>
                    <a:pt x="450" y="670"/>
                    <a:pt x="221" y="598"/>
                  </a:cubicBezTo>
                  <a:cubicBezTo>
                    <a:pt x="77" y="552"/>
                    <a:pt x="1" y="403"/>
                    <a:pt x="43" y="25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9"/>
            <p:cNvSpPr/>
            <p:nvPr/>
          </p:nvSpPr>
          <p:spPr>
            <a:xfrm>
              <a:off x="1893511" y="5146735"/>
              <a:ext cx="50915" cy="46499"/>
            </a:xfrm>
            <a:custGeom>
              <a:rect b="b" l="l" r="r" t="t"/>
              <a:pathLst>
                <a:path extrusionOk="0" h="179" w="196">
                  <a:moveTo>
                    <a:pt x="60" y="38"/>
                  </a:moveTo>
                  <a:lnTo>
                    <a:pt x="64" y="30"/>
                  </a:lnTo>
                  <a:lnTo>
                    <a:pt x="64" y="30"/>
                  </a:lnTo>
                  <a:cubicBezTo>
                    <a:pt x="76" y="13"/>
                    <a:pt x="89" y="4"/>
                    <a:pt x="106" y="0"/>
                  </a:cubicBezTo>
                  <a:cubicBezTo>
                    <a:pt x="115" y="0"/>
                    <a:pt x="123" y="0"/>
                    <a:pt x="132" y="0"/>
                  </a:cubicBezTo>
                  <a:lnTo>
                    <a:pt x="136" y="0"/>
                  </a:lnTo>
                  <a:lnTo>
                    <a:pt x="144" y="0"/>
                  </a:lnTo>
                  <a:lnTo>
                    <a:pt x="153" y="4"/>
                  </a:lnTo>
                  <a:lnTo>
                    <a:pt x="157" y="4"/>
                  </a:lnTo>
                  <a:cubicBezTo>
                    <a:pt x="166" y="9"/>
                    <a:pt x="170" y="13"/>
                    <a:pt x="178" y="17"/>
                  </a:cubicBezTo>
                  <a:cubicBezTo>
                    <a:pt x="191" y="30"/>
                    <a:pt x="195" y="47"/>
                    <a:pt x="195" y="68"/>
                  </a:cubicBezTo>
                  <a:cubicBezTo>
                    <a:pt x="195" y="68"/>
                    <a:pt x="195" y="68"/>
                    <a:pt x="195" y="68"/>
                  </a:cubicBezTo>
                  <a:lnTo>
                    <a:pt x="195" y="85"/>
                  </a:lnTo>
                  <a:cubicBezTo>
                    <a:pt x="191" y="178"/>
                    <a:pt x="0" y="119"/>
                    <a:pt x="51" y="38"/>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9"/>
            <p:cNvSpPr/>
            <p:nvPr/>
          </p:nvSpPr>
          <p:spPr>
            <a:xfrm>
              <a:off x="1555289" y="5127772"/>
              <a:ext cx="138977" cy="142615"/>
            </a:xfrm>
            <a:custGeom>
              <a:rect b="b" l="l" r="r" t="t"/>
              <a:pathLst>
                <a:path extrusionOk="0" h="549" w="535">
                  <a:moveTo>
                    <a:pt x="38" y="213"/>
                  </a:moveTo>
                  <a:cubicBezTo>
                    <a:pt x="93" y="22"/>
                    <a:pt x="352" y="1"/>
                    <a:pt x="445" y="175"/>
                  </a:cubicBezTo>
                  <a:cubicBezTo>
                    <a:pt x="534" y="349"/>
                    <a:pt x="369" y="548"/>
                    <a:pt x="182" y="489"/>
                  </a:cubicBezTo>
                  <a:cubicBezTo>
                    <a:pt x="68" y="451"/>
                    <a:pt x="0" y="328"/>
                    <a:pt x="38" y="213"/>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9"/>
            <p:cNvSpPr/>
            <p:nvPr/>
          </p:nvSpPr>
          <p:spPr>
            <a:xfrm>
              <a:off x="1575031" y="5156607"/>
              <a:ext cx="42083" cy="37667"/>
            </a:xfrm>
            <a:custGeom>
              <a:rect b="b" l="l" r="r" t="t"/>
              <a:pathLst>
                <a:path extrusionOk="0" h="145" w="162">
                  <a:moveTo>
                    <a:pt x="56" y="34"/>
                  </a:moveTo>
                  <a:lnTo>
                    <a:pt x="60" y="26"/>
                  </a:lnTo>
                  <a:lnTo>
                    <a:pt x="60" y="26"/>
                  </a:lnTo>
                  <a:cubicBezTo>
                    <a:pt x="68" y="13"/>
                    <a:pt x="81" y="4"/>
                    <a:pt x="94" y="0"/>
                  </a:cubicBezTo>
                  <a:cubicBezTo>
                    <a:pt x="102" y="0"/>
                    <a:pt x="106" y="0"/>
                    <a:pt x="115" y="0"/>
                  </a:cubicBezTo>
                  <a:lnTo>
                    <a:pt x="115" y="0"/>
                  </a:lnTo>
                  <a:lnTo>
                    <a:pt x="123" y="0"/>
                  </a:lnTo>
                  <a:lnTo>
                    <a:pt x="132" y="4"/>
                  </a:lnTo>
                  <a:lnTo>
                    <a:pt x="132" y="4"/>
                  </a:lnTo>
                  <a:cubicBezTo>
                    <a:pt x="136" y="4"/>
                    <a:pt x="140" y="9"/>
                    <a:pt x="149" y="13"/>
                  </a:cubicBezTo>
                  <a:cubicBezTo>
                    <a:pt x="157" y="26"/>
                    <a:pt x="162" y="38"/>
                    <a:pt x="162" y="55"/>
                  </a:cubicBezTo>
                  <a:lnTo>
                    <a:pt x="162" y="55"/>
                  </a:lnTo>
                  <a:cubicBezTo>
                    <a:pt x="162" y="60"/>
                    <a:pt x="162" y="64"/>
                    <a:pt x="162" y="64"/>
                  </a:cubicBezTo>
                  <a:cubicBezTo>
                    <a:pt x="162" y="144"/>
                    <a:pt x="0" y="94"/>
                    <a:pt x="47" y="3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9"/>
            <p:cNvSpPr/>
            <p:nvPr/>
          </p:nvSpPr>
          <p:spPr>
            <a:xfrm>
              <a:off x="1739207" y="5298702"/>
              <a:ext cx="138977" cy="143394"/>
            </a:xfrm>
            <a:custGeom>
              <a:rect b="b" l="l" r="r" t="t"/>
              <a:pathLst>
                <a:path extrusionOk="0" h="552" w="535">
                  <a:moveTo>
                    <a:pt x="34" y="217"/>
                  </a:moveTo>
                  <a:cubicBezTo>
                    <a:pt x="94" y="26"/>
                    <a:pt x="352" y="0"/>
                    <a:pt x="441" y="178"/>
                  </a:cubicBezTo>
                  <a:cubicBezTo>
                    <a:pt x="535" y="352"/>
                    <a:pt x="369" y="552"/>
                    <a:pt x="183" y="492"/>
                  </a:cubicBezTo>
                  <a:cubicBezTo>
                    <a:pt x="64" y="454"/>
                    <a:pt x="0" y="331"/>
                    <a:pt x="34" y="217"/>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9"/>
            <p:cNvSpPr/>
            <p:nvPr/>
          </p:nvSpPr>
          <p:spPr>
            <a:xfrm>
              <a:off x="1759989" y="5327277"/>
              <a:ext cx="42343" cy="37667"/>
            </a:xfrm>
            <a:custGeom>
              <a:rect b="b" l="l" r="r" t="t"/>
              <a:pathLst>
                <a:path extrusionOk="0" h="145" w="163">
                  <a:moveTo>
                    <a:pt x="48" y="35"/>
                  </a:moveTo>
                  <a:lnTo>
                    <a:pt x="56" y="26"/>
                  </a:lnTo>
                  <a:lnTo>
                    <a:pt x="56" y="26"/>
                  </a:lnTo>
                  <a:cubicBezTo>
                    <a:pt x="65" y="13"/>
                    <a:pt x="77" y="5"/>
                    <a:pt x="90" y="1"/>
                  </a:cubicBezTo>
                  <a:cubicBezTo>
                    <a:pt x="98" y="1"/>
                    <a:pt x="103" y="1"/>
                    <a:pt x="111" y="1"/>
                  </a:cubicBezTo>
                  <a:lnTo>
                    <a:pt x="115" y="1"/>
                  </a:lnTo>
                  <a:lnTo>
                    <a:pt x="120" y="1"/>
                  </a:lnTo>
                  <a:lnTo>
                    <a:pt x="128" y="5"/>
                  </a:lnTo>
                  <a:lnTo>
                    <a:pt x="128" y="5"/>
                  </a:lnTo>
                  <a:cubicBezTo>
                    <a:pt x="137" y="9"/>
                    <a:pt x="141" y="13"/>
                    <a:pt x="145" y="18"/>
                  </a:cubicBezTo>
                  <a:cubicBezTo>
                    <a:pt x="154" y="26"/>
                    <a:pt x="162" y="43"/>
                    <a:pt x="162" y="56"/>
                  </a:cubicBezTo>
                  <a:lnTo>
                    <a:pt x="162" y="60"/>
                  </a:lnTo>
                  <a:lnTo>
                    <a:pt x="162" y="68"/>
                  </a:lnTo>
                  <a:cubicBezTo>
                    <a:pt x="158" y="145"/>
                    <a:pt x="1" y="98"/>
                    <a:pt x="43"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9"/>
            <p:cNvSpPr/>
            <p:nvPr/>
          </p:nvSpPr>
          <p:spPr>
            <a:xfrm>
              <a:off x="1800773" y="4821501"/>
              <a:ext cx="148069" cy="152486"/>
            </a:xfrm>
            <a:custGeom>
              <a:rect b="b" l="l" r="r" t="t"/>
              <a:pathLst>
                <a:path extrusionOk="0" h="587" w="570">
                  <a:moveTo>
                    <a:pt x="39" y="230"/>
                  </a:moveTo>
                  <a:cubicBezTo>
                    <a:pt x="98" y="26"/>
                    <a:pt x="374" y="1"/>
                    <a:pt x="472" y="187"/>
                  </a:cubicBezTo>
                  <a:cubicBezTo>
                    <a:pt x="569" y="374"/>
                    <a:pt x="395" y="586"/>
                    <a:pt x="192" y="523"/>
                  </a:cubicBezTo>
                  <a:cubicBezTo>
                    <a:pt x="69" y="484"/>
                    <a:pt x="1" y="353"/>
                    <a:pt x="39" y="23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9"/>
            <p:cNvSpPr/>
            <p:nvPr/>
          </p:nvSpPr>
          <p:spPr>
            <a:xfrm>
              <a:off x="1822853" y="4852414"/>
              <a:ext cx="44421" cy="41044"/>
            </a:xfrm>
            <a:custGeom>
              <a:rect b="b" l="l" r="r" t="t"/>
              <a:pathLst>
                <a:path extrusionOk="0" h="158" w="171">
                  <a:moveTo>
                    <a:pt x="52" y="39"/>
                  </a:moveTo>
                  <a:lnTo>
                    <a:pt x="60" y="26"/>
                  </a:lnTo>
                  <a:lnTo>
                    <a:pt x="60" y="26"/>
                  </a:lnTo>
                  <a:cubicBezTo>
                    <a:pt x="69" y="13"/>
                    <a:pt x="81" y="5"/>
                    <a:pt x="94" y="1"/>
                  </a:cubicBezTo>
                  <a:cubicBezTo>
                    <a:pt x="102" y="1"/>
                    <a:pt x="111" y="1"/>
                    <a:pt x="115" y="1"/>
                  </a:cubicBezTo>
                  <a:lnTo>
                    <a:pt x="119" y="1"/>
                  </a:lnTo>
                  <a:lnTo>
                    <a:pt x="128" y="1"/>
                  </a:lnTo>
                  <a:lnTo>
                    <a:pt x="136" y="5"/>
                  </a:lnTo>
                  <a:lnTo>
                    <a:pt x="136" y="5"/>
                  </a:lnTo>
                  <a:cubicBezTo>
                    <a:pt x="145" y="9"/>
                    <a:pt x="149" y="13"/>
                    <a:pt x="153" y="18"/>
                  </a:cubicBezTo>
                  <a:cubicBezTo>
                    <a:pt x="166" y="30"/>
                    <a:pt x="170" y="43"/>
                    <a:pt x="170" y="60"/>
                  </a:cubicBezTo>
                  <a:lnTo>
                    <a:pt x="170" y="64"/>
                  </a:lnTo>
                  <a:cubicBezTo>
                    <a:pt x="170" y="68"/>
                    <a:pt x="170" y="68"/>
                    <a:pt x="170" y="73"/>
                  </a:cubicBezTo>
                  <a:cubicBezTo>
                    <a:pt x="166" y="158"/>
                    <a:pt x="1" y="107"/>
                    <a:pt x="47" y="35"/>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9"/>
            <p:cNvSpPr/>
            <p:nvPr/>
          </p:nvSpPr>
          <p:spPr>
            <a:xfrm>
              <a:off x="1945205" y="4947230"/>
              <a:ext cx="147809" cy="151188"/>
            </a:xfrm>
            <a:custGeom>
              <a:rect b="b" l="l" r="r" t="t"/>
              <a:pathLst>
                <a:path extrusionOk="0" h="582" w="569">
                  <a:moveTo>
                    <a:pt x="39" y="225"/>
                  </a:moveTo>
                  <a:cubicBezTo>
                    <a:pt x="98" y="26"/>
                    <a:pt x="374" y="0"/>
                    <a:pt x="471" y="183"/>
                  </a:cubicBezTo>
                  <a:cubicBezTo>
                    <a:pt x="569" y="369"/>
                    <a:pt x="395" y="581"/>
                    <a:pt x="196" y="522"/>
                  </a:cubicBezTo>
                  <a:cubicBezTo>
                    <a:pt x="68" y="480"/>
                    <a:pt x="0" y="348"/>
                    <a:pt x="39" y="225"/>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9"/>
            <p:cNvSpPr/>
            <p:nvPr/>
          </p:nvSpPr>
          <p:spPr>
            <a:xfrm>
              <a:off x="1967286" y="4976844"/>
              <a:ext cx="44161" cy="41044"/>
            </a:xfrm>
            <a:custGeom>
              <a:rect b="b" l="l" r="r" t="t"/>
              <a:pathLst>
                <a:path extrusionOk="0" h="158" w="170">
                  <a:moveTo>
                    <a:pt x="51" y="39"/>
                  </a:moveTo>
                  <a:lnTo>
                    <a:pt x="60" y="31"/>
                  </a:lnTo>
                  <a:lnTo>
                    <a:pt x="60" y="31"/>
                  </a:lnTo>
                  <a:cubicBezTo>
                    <a:pt x="68" y="14"/>
                    <a:pt x="81" y="5"/>
                    <a:pt x="98" y="5"/>
                  </a:cubicBezTo>
                  <a:cubicBezTo>
                    <a:pt x="102" y="1"/>
                    <a:pt x="111" y="1"/>
                    <a:pt x="119" y="5"/>
                  </a:cubicBezTo>
                  <a:lnTo>
                    <a:pt x="119" y="5"/>
                  </a:lnTo>
                  <a:lnTo>
                    <a:pt x="128" y="5"/>
                  </a:lnTo>
                  <a:lnTo>
                    <a:pt x="136" y="5"/>
                  </a:lnTo>
                  <a:lnTo>
                    <a:pt x="136" y="5"/>
                  </a:lnTo>
                  <a:cubicBezTo>
                    <a:pt x="140" y="9"/>
                    <a:pt x="145" y="14"/>
                    <a:pt x="153" y="18"/>
                  </a:cubicBezTo>
                  <a:cubicBezTo>
                    <a:pt x="161" y="31"/>
                    <a:pt x="170" y="48"/>
                    <a:pt x="170" y="60"/>
                  </a:cubicBezTo>
                  <a:lnTo>
                    <a:pt x="170" y="64"/>
                  </a:lnTo>
                  <a:lnTo>
                    <a:pt x="170" y="77"/>
                  </a:lnTo>
                  <a:cubicBezTo>
                    <a:pt x="166" y="158"/>
                    <a:pt x="0" y="107"/>
                    <a:pt x="43" y="39"/>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9"/>
            <p:cNvSpPr/>
            <p:nvPr/>
          </p:nvSpPr>
          <p:spPr>
            <a:xfrm>
              <a:off x="-614320" y="6036714"/>
              <a:ext cx="356145" cy="258214"/>
            </a:xfrm>
            <a:custGeom>
              <a:rect b="b" l="l" r="r" t="t"/>
              <a:pathLst>
                <a:path extrusionOk="0" h="994" w="1371">
                  <a:moveTo>
                    <a:pt x="779" y="1"/>
                  </a:moveTo>
                  <a:cubicBezTo>
                    <a:pt x="528" y="1"/>
                    <a:pt x="278" y="127"/>
                    <a:pt x="204" y="162"/>
                  </a:cubicBezTo>
                  <a:cubicBezTo>
                    <a:pt x="153" y="188"/>
                    <a:pt x="115" y="234"/>
                    <a:pt x="98" y="290"/>
                  </a:cubicBezTo>
                  <a:cubicBezTo>
                    <a:pt x="56" y="311"/>
                    <a:pt x="26" y="349"/>
                    <a:pt x="13" y="396"/>
                  </a:cubicBezTo>
                  <a:cubicBezTo>
                    <a:pt x="5" y="434"/>
                    <a:pt x="13" y="472"/>
                    <a:pt x="35" y="506"/>
                  </a:cubicBezTo>
                  <a:cubicBezTo>
                    <a:pt x="1" y="552"/>
                    <a:pt x="5" y="616"/>
                    <a:pt x="43" y="659"/>
                  </a:cubicBezTo>
                  <a:cubicBezTo>
                    <a:pt x="102" y="722"/>
                    <a:pt x="187" y="760"/>
                    <a:pt x="272" y="760"/>
                  </a:cubicBezTo>
                  <a:cubicBezTo>
                    <a:pt x="255" y="828"/>
                    <a:pt x="272" y="905"/>
                    <a:pt x="327" y="955"/>
                  </a:cubicBezTo>
                  <a:cubicBezTo>
                    <a:pt x="359" y="984"/>
                    <a:pt x="396" y="994"/>
                    <a:pt x="434" y="994"/>
                  </a:cubicBezTo>
                  <a:cubicBezTo>
                    <a:pt x="492" y="994"/>
                    <a:pt x="553" y="971"/>
                    <a:pt x="607" y="955"/>
                  </a:cubicBezTo>
                  <a:cubicBezTo>
                    <a:pt x="730" y="917"/>
                    <a:pt x="904" y="832"/>
                    <a:pt x="993" y="709"/>
                  </a:cubicBezTo>
                  <a:cubicBezTo>
                    <a:pt x="1078" y="654"/>
                    <a:pt x="1150" y="586"/>
                    <a:pt x="1214" y="510"/>
                  </a:cubicBezTo>
                  <a:cubicBezTo>
                    <a:pt x="1371" y="298"/>
                    <a:pt x="1222" y="94"/>
                    <a:pt x="930" y="18"/>
                  </a:cubicBezTo>
                  <a:cubicBezTo>
                    <a:pt x="880" y="6"/>
                    <a:pt x="830" y="1"/>
                    <a:pt x="779"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9"/>
            <p:cNvSpPr/>
            <p:nvPr/>
          </p:nvSpPr>
          <p:spPr>
            <a:xfrm>
              <a:off x="-527297" y="6128413"/>
              <a:ext cx="236391" cy="110663"/>
            </a:xfrm>
            <a:custGeom>
              <a:rect b="b" l="l" r="r" t="t"/>
              <a:pathLst>
                <a:path extrusionOk="0" h="426" w="910">
                  <a:moveTo>
                    <a:pt x="878" y="1"/>
                  </a:moveTo>
                  <a:cubicBezTo>
                    <a:pt x="874" y="1"/>
                    <a:pt x="870" y="2"/>
                    <a:pt x="866" y="4"/>
                  </a:cubicBezTo>
                  <a:cubicBezTo>
                    <a:pt x="603" y="174"/>
                    <a:pt x="332" y="361"/>
                    <a:pt x="13" y="407"/>
                  </a:cubicBezTo>
                  <a:cubicBezTo>
                    <a:pt x="1" y="412"/>
                    <a:pt x="1" y="424"/>
                    <a:pt x="13" y="424"/>
                  </a:cubicBezTo>
                  <a:cubicBezTo>
                    <a:pt x="31" y="425"/>
                    <a:pt x="48" y="426"/>
                    <a:pt x="65" y="426"/>
                  </a:cubicBezTo>
                  <a:cubicBezTo>
                    <a:pt x="369" y="426"/>
                    <a:pt x="691" y="255"/>
                    <a:pt x="896" y="38"/>
                  </a:cubicBezTo>
                  <a:cubicBezTo>
                    <a:pt x="909" y="21"/>
                    <a:pt x="895" y="1"/>
                    <a:pt x="87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9"/>
            <p:cNvSpPr/>
            <p:nvPr/>
          </p:nvSpPr>
          <p:spPr>
            <a:xfrm>
              <a:off x="-585745" y="6103994"/>
              <a:ext cx="262627" cy="61047"/>
            </a:xfrm>
            <a:custGeom>
              <a:rect b="b" l="l" r="r" t="t"/>
              <a:pathLst>
                <a:path extrusionOk="0" h="235" w="1011">
                  <a:moveTo>
                    <a:pt x="980" y="1"/>
                  </a:moveTo>
                  <a:cubicBezTo>
                    <a:pt x="640" y="1"/>
                    <a:pt x="317" y="97"/>
                    <a:pt x="5" y="226"/>
                  </a:cubicBezTo>
                  <a:cubicBezTo>
                    <a:pt x="1" y="226"/>
                    <a:pt x="1" y="230"/>
                    <a:pt x="5" y="234"/>
                  </a:cubicBezTo>
                  <a:cubicBezTo>
                    <a:pt x="336" y="158"/>
                    <a:pt x="675" y="107"/>
                    <a:pt x="1002" y="14"/>
                  </a:cubicBezTo>
                  <a:cubicBezTo>
                    <a:pt x="1010" y="14"/>
                    <a:pt x="1006" y="1"/>
                    <a:pt x="1002" y="1"/>
                  </a:cubicBezTo>
                  <a:cubicBezTo>
                    <a:pt x="995" y="1"/>
                    <a:pt x="987" y="1"/>
                    <a:pt x="9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9"/>
            <p:cNvSpPr/>
            <p:nvPr/>
          </p:nvSpPr>
          <p:spPr>
            <a:xfrm>
              <a:off x="-587823" y="6070224"/>
              <a:ext cx="272499" cy="52734"/>
            </a:xfrm>
            <a:custGeom>
              <a:rect b="b" l="l" r="r" t="t"/>
              <a:pathLst>
                <a:path extrusionOk="0" h="203" w="1049">
                  <a:moveTo>
                    <a:pt x="734" y="0"/>
                  </a:moveTo>
                  <a:cubicBezTo>
                    <a:pt x="669" y="0"/>
                    <a:pt x="604" y="5"/>
                    <a:pt x="539" y="12"/>
                  </a:cubicBezTo>
                  <a:cubicBezTo>
                    <a:pt x="344" y="33"/>
                    <a:pt x="196" y="139"/>
                    <a:pt x="9" y="190"/>
                  </a:cubicBezTo>
                  <a:cubicBezTo>
                    <a:pt x="0" y="190"/>
                    <a:pt x="0" y="203"/>
                    <a:pt x="9" y="203"/>
                  </a:cubicBezTo>
                  <a:cubicBezTo>
                    <a:pt x="170" y="194"/>
                    <a:pt x="314" y="110"/>
                    <a:pt x="480" y="88"/>
                  </a:cubicBezTo>
                  <a:cubicBezTo>
                    <a:pt x="569" y="80"/>
                    <a:pt x="659" y="76"/>
                    <a:pt x="749" y="76"/>
                  </a:cubicBezTo>
                  <a:cubicBezTo>
                    <a:pt x="839" y="76"/>
                    <a:pt x="929" y="80"/>
                    <a:pt x="1018" y="88"/>
                  </a:cubicBezTo>
                  <a:cubicBezTo>
                    <a:pt x="1035" y="88"/>
                    <a:pt x="1048" y="63"/>
                    <a:pt x="1031" y="54"/>
                  </a:cubicBezTo>
                  <a:cubicBezTo>
                    <a:pt x="935" y="13"/>
                    <a:pt x="835" y="0"/>
                    <a:pt x="73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9"/>
            <p:cNvSpPr/>
            <p:nvPr/>
          </p:nvSpPr>
          <p:spPr>
            <a:xfrm>
              <a:off x="-520543" y="6188680"/>
              <a:ext cx="196906" cy="89362"/>
            </a:xfrm>
            <a:custGeom>
              <a:rect b="b" l="l" r="r" t="t"/>
              <a:pathLst>
                <a:path extrusionOk="0" h="344" w="758">
                  <a:moveTo>
                    <a:pt x="747" y="0"/>
                  </a:moveTo>
                  <a:cubicBezTo>
                    <a:pt x="746" y="0"/>
                    <a:pt x="744" y="1"/>
                    <a:pt x="742" y="1"/>
                  </a:cubicBezTo>
                  <a:cubicBezTo>
                    <a:pt x="530" y="112"/>
                    <a:pt x="267" y="264"/>
                    <a:pt x="26" y="286"/>
                  </a:cubicBezTo>
                  <a:cubicBezTo>
                    <a:pt x="0" y="286"/>
                    <a:pt x="0" y="320"/>
                    <a:pt x="21" y="328"/>
                  </a:cubicBezTo>
                  <a:cubicBezTo>
                    <a:pt x="57" y="339"/>
                    <a:pt x="95" y="344"/>
                    <a:pt x="133" y="344"/>
                  </a:cubicBezTo>
                  <a:cubicBezTo>
                    <a:pt x="362" y="344"/>
                    <a:pt x="620" y="167"/>
                    <a:pt x="751" y="14"/>
                  </a:cubicBezTo>
                  <a:cubicBezTo>
                    <a:pt x="758" y="7"/>
                    <a:pt x="753" y="0"/>
                    <a:pt x="74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9"/>
            <p:cNvSpPr/>
            <p:nvPr/>
          </p:nvSpPr>
          <p:spPr>
            <a:xfrm>
              <a:off x="-591200" y="6119321"/>
              <a:ext cx="284188" cy="103909"/>
            </a:xfrm>
            <a:custGeom>
              <a:rect b="b" l="l" r="r" t="t"/>
              <a:pathLst>
                <a:path extrusionOk="0" h="400" w="1094">
                  <a:moveTo>
                    <a:pt x="1081" y="0"/>
                  </a:moveTo>
                  <a:cubicBezTo>
                    <a:pt x="1080" y="0"/>
                    <a:pt x="1079" y="1"/>
                    <a:pt x="1078" y="1"/>
                  </a:cubicBezTo>
                  <a:cubicBezTo>
                    <a:pt x="883" y="39"/>
                    <a:pt x="713" y="145"/>
                    <a:pt x="527" y="205"/>
                  </a:cubicBezTo>
                  <a:cubicBezTo>
                    <a:pt x="365" y="260"/>
                    <a:pt x="200" y="294"/>
                    <a:pt x="35" y="302"/>
                  </a:cubicBezTo>
                  <a:cubicBezTo>
                    <a:pt x="5" y="302"/>
                    <a:pt x="1" y="341"/>
                    <a:pt x="22" y="353"/>
                  </a:cubicBezTo>
                  <a:cubicBezTo>
                    <a:pt x="85" y="387"/>
                    <a:pt x="152" y="399"/>
                    <a:pt x="221" y="399"/>
                  </a:cubicBezTo>
                  <a:cubicBezTo>
                    <a:pt x="315" y="399"/>
                    <a:pt x="411" y="377"/>
                    <a:pt x="501" y="357"/>
                  </a:cubicBezTo>
                  <a:cubicBezTo>
                    <a:pt x="747" y="307"/>
                    <a:pt x="908" y="184"/>
                    <a:pt x="1087" y="18"/>
                  </a:cubicBezTo>
                  <a:cubicBezTo>
                    <a:pt x="1094" y="11"/>
                    <a:pt x="1089" y="0"/>
                    <a:pt x="108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9"/>
            <p:cNvSpPr/>
            <p:nvPr/>
          </p:nvSpPr>
          <p:spPr>
            <a:xfrm>
              <a:off x="-593278" y="6096981"/>
              <a:ext cx="205218" cy="56890"/>
            </a:xfrm>
            <a:custGeom>
              <a:rect b="b" l="l" r="r" t="t"/>
              <a:pathLst>
                <a:path extrusionOk="0" h="219" w="790">
                  <a:moveTo>
                    <a:pt x="633" y="0"/>
                  </a:moveTo>
                  <a:cubicBezTo>
                    <a:pt x="416" y="0"/>
                    <a:pt x="182" y="91"/>
                    <a:pt x="9" y="202"/>
                  </a:cubicBezTo>
                  <a:cubicBezTo>
                    <a:pt x="0" y="210"/>
                    <a:pt x="4" y="219"/>
                    <a:pt x="13" y="219"/>
                  </a:cubicBezTo>
                  <a:cubicBezTo>
                    <a:pt x="259" y="121"/>
                    <a:pt x="513" y="58"/>
                    <a:pt x="776" y="28"/>
                  </a:cubicBezTo>
                  <a:cubicBezTo>
                    <a:pt x="789" y="28"/>
                    <a:pt x="789" y="15"/>
                    <a:pt x="776" y="15"/>
                  </a:cubicBezTo>
                  <a:cubicBezTo>
                    <a:pt x="730" y="5"/>
                    <a:pt x="682" y="0"/>
                    <a:pt x="63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9"/>
            <p:cNvSpPr/>
            <p:nvPr/>
          </p:nvSpPr>
          <p:spPr>
            <a:xfrm>
              <a:off x="-561327" y="6033337"/>
              <a:ext cx="205218" cy="53253"/>
            </a:xfrm>
            <a:custGeom>
              <a:rect b="b" l="l" r="r" t="t"/>
              <a:pathLst>
                <a:path extrusionOk="0" h="205" w="790">
                  <a:moveTo>
                    <a:pt x="579" y="1"/>
                  </a:moveTo>
                  <a:cubicBezTo>
                    <a:pt x="377" y="1"/>
                    <a:pt x="136" y="103"/>
                    <a:pt x="4" y="192"/>
                  </a:cubicBezTo>
                  <a:cubicBezTo>
                    <a:pt x="0" y="196"/>
                    <a:pt x="4" y="205"/>
                    <a:pt x="9" y="205"/>
                  </a:cubicBezTo>
                  <a:cubicBezTo>
                    <a:pt x="243" y="170"/>
                    <a:pt x="469" y="67"/>
                    <a:pt x="712" y="67"/>
                  </a:cubicBezTo>
                  <a:cubicBezTo>
                    <a:pt x="733" y="67"/>
                    <a:pt x="755" y="68"/>
                    <a:pt x="776" y="69"/>
                  </a:cubicBezTo>
                  <a:cubicBezTo>
                    <a:pt x="785" y="69"/>
                    <a:pt x="789" y="57"/>
                    <a:pt x="785" y="52"/>
                  </a:cubicBezTo>
                  <a:cubicBezTo>
                    <a:pt x="727" y="16"/>
                    <a:pt x="656" y="1"/>
                    <a:pt x="579"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9"/>
            <p:cNvSpPr/>
            <p:nvPr/>
          </p:nvSpPr>
          <p:spPr>
            <a:xfrm>
              <a:off x="-401567" y="5846301"/>
              <a:ext cx="580846" cy="363422"/>
            </a:xfrm>
            <a:custGeom>
              <a:rect b="b" l="l" r="r" t="t"/>
              <a:pathLst>
                <a:path extrusionOk="0" h="1399" w="2236">
                  <a:moveTo>
                    <a:pt x="2223" y="0"/>
                  </a:moveTo>
                  <a:cubicBezTo>
                    <a:pt x="1782" y="480"/>
                    <a:pt x="1311" y="670"/>
                    <a:pt x="522" y="942"/>
                  </a:cubicBezTo>
                  <a:cubicBezTo>
                    <a:pt x="492" y="887"/>
                    <a:pt x="441" y="849"/>
                    <a:pt x="382" y="840"/>
                  </a:cubicBezTo>
                  <a:lnTo>
                    <a:pt x="378" y="840"/>
                  </a:lnTo>
                  <a:cubicBezTo>
                    <a:pt x="348" y="810"/>
                    <a:pt x="314" y="785"/>
                    <a:pt x="280" y="768"/>
                  </a:cubicBezTo>
                  <a:cubicBezTo>
                    <a:pt x="252" y="757"/>
                    <a:pt x="224" y="751"/>
                    <a:pt x="195" y="751"/>
                  </a:cubicBezTo>
                  <a:cubicBezTo>
                    <a:pt x="181" y="751"/>
                    <a:pt x="167" y="752"/>
                    <a:pt x="153" y="755"/>
                  </a:cubicBezTo>
                  <a:cubicBezTo>
                    <a:pt x="145" y="755"/>
                    <a:pt x="137" y="754"/>
                    <a:pt x="129" y="754"/>
                  </a:cubicBezTo>
                  <a:cubicBezTo>
                    <a:pt x="89" y="754"/>
                    <a:pt x="47" y="762"/>
                    <a:pt x="9" y="777"/>
                  </a:cubicBezTo>
                  <a:cubicBezTo>
                    <a:pt x="0" y="781"/>
                    <a:pt x="0" y="793"/>
                    <a:pt x="9" y="798"/>
                  </a:cubicBezTo>
                  <a:cubicBezTo>
                    <a:pt x="72" y="819"/>
                    <a:pt x="136" y="874"/>
                    <a:pt x="200" y="883"/>
                  </a:cubicBezTo>
                  <a:cubicBezTo>
                    <a:pt x="208" y="887"/>
                    <a:pt x="221" y="891"/>
                    <a:pt x="229" y="895"/>
                  </a:cubicBezTo>
                  <a:cubicBezTo>
                    <a:pt x="183" y="895"/>
                    <a:pt x="140" y="908"/>
                    <a:pt x="102" y="929"/>
                  </a:cubicBezTo>
                  <a:cubicBezTo>
                    <a:pt x="89" y="933"/>
                    <a:pt x="89" y="950"/>
                    <a:pt x="102" y="959"/>
                  </a:cubicBezTo>
                  <a:cubicBezTo>
                    <a:pt x="140" y="984"/>
                    <a:pt x="187" y="1001"/>
                    <a:pt x="234" y="1014"/>
                  </a:cubicBezTo>
                  <a:cubicBezTo>
                    <a:pt x="255" y="1018"/>
                    <a:pt x="276" y="1018"/>
                    <a:pt x="297" y="1023"/>
                  </a:cubicBezTo>
                  <a:cubicBezTo>
                    <a:pt x="246" y="1061"/>
                    <a:pt x="191" y="1103"/>
                    <a:pt x="140" y="1141"/>
                  </a:cubicBezTo>
                  <a:cubicBezTo>
                    <a:pt x="114" y="1164"/>
                    <a:pt x="127" y="1203"/>
                    <a:pt x="157" y="1203"/>
                  </a:cubicBezTo>
                  <a:cubicBezTo>
                    <a:pt x="161" y="1203"/>
                    <a:pt x="165" y="1202"/>
                    <a:pt x="170" y="1201"/>
                  </a:cubicBezTo>
                  <a:cubicBezTo>
                    <a:pt x="238" y="1188"/>
                    <a:pt x="306" y="1162"/>
                    <a:pt x="365" y="1124"/>
                  </a:cubicBezTo>
                  <a:lnTo>
                    <a:pt x="365" y="1124"/>
                  </a:lnTo>
                  <a:cubicBezTo>
                    <a:pt x="361" y="1133"/>
                    <a:pt x="357" y="1146"/>
                    <a:pt x="348" y="1154"/>
                  </a:cubicBezTo>
                  <a:cubicBezTo>
                    <a:pt x="301" y="1222"/>
                    <a:pt x="250" y="1285"/>
                    <a:pt x="195" y="1349"/>
                  </a:cubicBezTo>
                  <a:cubicBezTo>
                    <a:pt x="177" y="1364"/>
                    <a:pt x="194" y="1398"/>
                    <a:pt x="215" y="1398"/>
                  </a:cubicBezTo>
                  <a:cubicBezTo>
                    <a:pt x="219" y="1398"/>
                    <a:pt x="222" y="1397"/>
                    <a:pt x="225" y="1396"/>
                  </a:cubicBezTo>
                  <a:cubicBezTo>
                    <a:pt x="310" y="1358"/>
                    <a:pt x="382" y="1302"/>
                    <a:pt x="433" y="1226"/>
                  </a:cubicBezTo>
                  <a:cubicBezTo>
                    <a:pt x="467" y="1192"/>
                    <a:pt x="488" y="1146"/>
                    <a:pt x="501" y="1099"/>
                  </a:cubicBezTo>
                  <a:cubicBezTo>
                    <a:pt x="526" y="1073"/>
                    <a:pt x="539" y="1035"/>
                    <a:pt x="535" y="993"/>
                  </a:cubicBezTo>
                  <a:lnTo>
                    <a:pt x="535" y="984"/>
                  </a:lnTo>
                  <a:cubicBezTo>
                    <a:pt x="895" y="912"/>
                    <a:pt x="1239" y="785"/>
                    <a:pt x="1561" y="607"/>
                  </a:cubicBezTo>
                  <a:cubicBezTo>
                    <a:pt x="1794" y="463"/>
                    <a:pt x="2108" y="259"/>
                    <a:pt x="2235" y="9"/>
                  </a:cubicBezTo>
                  <a:cubicBezTo>
                    <a:pt x="2235" y="5"/>
                    <a:pt x="2227" y="0"/>
                    <a:pt x="222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9"/>
            <p:cNvSpPr/>
            <p:nvPr/>
          </p:nvSpPr>
          <p:spPr>
            <a:xfrm>
              <a:off x="-191153" y="5376114"/>
              <a:ext cx="856202" cy="874134"/>
            </a:xfrm>
            <a:custGeom>
              <a:rect b="b" l="l" r="r" t="t"/>
              <a:pathLst>
                <a:path extrusionOk="0" h="3365" w="3296">
                  <a:moveTo>
                    <a:pt x="2133" y="0"/>
                  </a:moveTo>
                  <a:cubicBezTo>
                    <a:pt x="1808" y="0"/>
                    <a:pt x="1578" y="373"/>
                    <a:pt x="1498" y="635"/>
                  </a:cubicBezTo>
                  <a:cubicBezTo>
                    <a:pt x="1485" y="669"/>
                    <a:pt x="1476" y="708"/>
                    <a:pt x="1472" y="741"/>
                  </a:cubicBezTo>
                  <a:cubicBezTo>
                    <a:pt x="1455" y="691"/>
                    <a:pt x="1438" y="640"/>
                    <a:pt x="1417" y="589"/>
                  </a:cubicBezTo>
                  <a:cubicBezTo>
                    <a:pt x="1369" y="473"/>
                    <a:pt x="1235" y="247"/>
                    <a:pt x="1088" y="247"/>
                  </a:cubicBezTo>
                  <a:cubicBezTo>
                    <a:pt x="1041" y="247"/>
                    <a:pt x="993" y="270"/>
                    <a:pt x="946" y="326"/>
                  </a:cubicBezTo>
                  <a:cubicBezTo>
                    <a:pt x="933" y="343"/>
                    <a:pt x="925" y="356"/>
                    <a:pt x="912" y="368"/>
                  </a:cubicBezTo>
                  <a:cubicBezTo>
                    <a:pt x="875" y="353"/>
                    <a:pt x="835" y="345"/>
                    <a:pt x="797" y="345"/>
                  </a:cubicBezTo>
                  <a:cubicBezTo>
                    <a:pt x="716" y="345"/>
                    <a:pt x="641" y="382"/>
                    <a:pt x="615" y="474"/>
                  </a:cubicBezTo>
                  <a:cubicBezTo>
                    <a:pt x="598" y="534"/>
                    <a:pt x="594" y="593"/>
                    <a:pt x="594" y="652"/>
                  </a:cubicBezTo>
                  <a:cubicBezTo>
                    <a:pt x="484" y="657"/>
                    <a:pt x="403" y="792"/>
                    <a:pt x="450" y="920"/>
                  </a:cubicBezTo>
                  <a:cubicBezTo>
                    <a:pt x="531" y="1161"/>
                    <a:pt x="696" y="1327"/>
                    <a:pt x="895" y="1484"/>
                  </a:cubicBezTo>
                  <a:cubicBezTo>
                    <a:pt x="827" y="1488"/>
                    <a:pt x="764" y="1492"/>
                    <a:pt x="696" y="1505"/>
                  </a:cubicBezTo>
                  <a:cubicBezTo>
                    <a:pt x="467" y="1539"/>
                    <a:pt x="191" y="1666"/>
                    <a:pt x="85" y="1878"/>
                  </a:cubicBezTo>
                  <a:cubicBezTo>
                    <a:pt x="60" y="1946"/>
                    <a:pt x="77" y="2027"/>
                    <a:pt x="128" y="2073"/>
                  </a:cubicBezTo>
                  <a:cubicBezTo>
                    <a:pt x="51" y="2150"/>
                    <a:pt x="0" y="2239"/>
                    <a:pt x="30" y="2328"/>
                  </a:cubicBezTo>
                  <a:cubicBezTo>
                    <a:pt x="55" y="2420"/>
                    <a:pt x="139" y="2450"/>
                    <a:pt x="237" y="2450"/>
                  </a:cubicBezTo>
                  <a:cubicBezTo>
                    <a:pt x="257" y="2450"/>
                    <a:pt x="277" y="2449"/>
                    <a:pt x="297" y="2447"/>
                  </a:cubicBezTo>
                  <a:cubicBezTo>
                    <a:pt x="301" y="2476"/>
                    <a:pt x="310" y="2506"/>
                    <a:pt x="327" y="2527"/>
                  </a:cubicBezTo>
                  <a:cubicBezTo>
                    <a:pt x="392" y="2613"/>
                    <a:pt x="479" y="2646"/>
                    <a:pt x="574" y="2646"/>
                  </a:cubicBezTo>
                  <a:cubicBezTo>
                    <a:pt x="798" y="2646"/>
                    <a:pt x="1067" y="2462"/>
                    <a:pt x="1201" y="2357"/>
                  </a:cubicBezTo>
                  <a:lnTo>
                    <a:pt x="1201" y="2357"/>
                  </a:lnTo>
                  <a:cubicBezTo>
                    <a:pt x="1162" y="2421"/>
                    <a:pt x="1124" y="2485"/>
                    <a:pt x="1086" y="2548"/>
                  </a:cubicBezTo>
                  <a:cubicBezTo>
                    <a:pt x="955" y="2782"/>
                    <a:pt x="878" y="3134"/>
                    <a:pt x="1179" y="3282"/>
                  </a:cubicBezTo>
                  <a:cubicBezTo>
                    <a:pt x="1212" y="3298"/>
                    <a:pt x="1248" y="3307"/>
                    <a:pt x="1283" y="3307"/>
                  </a:cubicBezTo>
                  <a:cubicBezTo>
                    <a:pt x="1347" y="3307"/>
                    <a:pt x="1410" y="3279"/>
                    <a:pt x="1451" y="3227"/>
                  </a:cubicBezTo>
                  <a:cubicBezTo>
                    <a:pt x="1486" y="3308"/>
                    <a:pt x="1541" y="3364"/>
                    <a:pt x="1628" y="3364"/>
                  </a:cubicBezTo>
                  <a:cubicBezTo>
                    <a:pt x="1636" y="3364"/>
                    <a:pt x="1645" y="3364"/>
                    <a:pt x="1655" y="3363"/>
                  </a:cubicBezTo>
                  <a:cubicBezTo>
                    <a:pt x="1752" y="3350"/>
                    <a:pt x="1816" y="3278"/>
                    <a:pt x="1858" y="3180"/>
                  </a:cubicBezTo>
                  <a:cubicBezTo>
                    <a:pt x="1905" y="3231"/>
                    <a:pt x="1964" y="3261"/>
                    <a:pt x="2028" y="3269"/>
                  </a:cubicBezTo>
                  <a:cubicBezTo>
                    <a:pt x="2043" y="3271"/>
                    <a:pt x="2058" y="3272"/>
                    <a:pt x="2072" y="3272"/>
                  </a:cubicBezTo>
                  <a:cubicBezTo>
                    <a:pt x="2379" y="3272"/>
                    <a:pt x="2280" y="2837"/>
                    <a:pt x="2240" y="2659"/>
                  </a:cubicBezTo>
                  <a:cubicBezTo>
                    <a:pt x="2210" y="2519"/>
                    <a:pt x="2172" y="2383"/>
                    <a:pt x="2125" y="2247"/>
                  </a:cubicBezTo>
                  <a:lnTo>
                    <a:pt x="2125" y="2247"/>
                  </a:lnTo>
                  <a:cubicBezTo>
                    <a:pt x="2142" y="2260"/>
                    <a:pt x="2159" y="2268"/>
                    <a:pt x="2176" y="2277"/>
                  </a:cubicBezTo>
                  <a:cubicBezTo>
                    <a:pt x="2358" y="2382"/>
                    <a:pt x="2562" y="2492"/>
                    <a:pt x="2760" y="2492"/>
                  </a:cubicBezTo>
                  <a:cubicBezTo>
                    <a:pt x="2867" y="2492"/>
                    <a:pt x="2972" y="2460"/>
                    <a:pt x="3071" y="2379"/>
                  </a:cubicBezTo>
                  <a:cubicBezTo>
                    <a:pt x="3156" y="2307"/>
                    <a:pt x="3190" y="2192"/>
                    <a:pt x="3160" y="2082"/>
                  </a:cubicBezTo>
                  <a:cubicBezTo>
                    <a:pt x="3237" y="2039"/>
                    <a:pt x="3279" y="1950"/>
                    <a:pt x="3258" y="1865"/>
                  </a:cubicBezTo>
                  <a:cubicBezTo>
                    <a:pt x="3249" y="1823"/>
                    <a:pt x="3228" y="1789"/>
                    <a:pt x="3198" y="1759"/>
                  </a:cubicBezTo>
                  <a:cubicBezTo>
                    <a:pt x="3262" y="1709"/>
                    <a:pt x="3296" y="1624"/>
                    <a:pt x="3279" y="1539"/>
                  </a:cubicBezTo>
                  <a:cubicBezTo>
                    <a:pt x="3252" y="1405"/>
                    <a:pt x="3099" y="1368"/>
                    <a:pt x="2937" y="1368"/>
                  </a:cubicBezTo>
                  <a:cubicBezTo>
                    <a:pt x="2791" y="1368"/>
                    <a:pt x="2638" y="1398"/>
                    <a:pt x="2562" y="1412"/>
                  </a:cubicBezTo>
                  <a:lnTo>
                    <a:pt x="2503" y="1424"/>
                  </a:lnTo>
                  <a:cubicBezTo>
                    <a:pt x="2617" y="1323"/>
                    <a:pt x="2711" y="1200"/>
                    <a:pt x="2783" y="1064"/>
                  </a:cubicBezTo>
                  <a:cubicBezTo>
                    <a:pt x="2838" y="949"/>
                    <a:pt x="2957" y="585"/>
                    <a:pt x="2736" y="568"/>
                  </a:cubicBezTo>
                  <a:cubicBezTo>
                    <a:pt x="2757" y="512"/>
                    <a:pt x="2762" y="453"/>
                    <a:pt x="2740" y="398"/>
                  </a:cubicBezTo>
                  <a:cubicBezTo>
                    <a:pt x="2710" y="322"/>
                    <a:pt x="2635" y="273"/>
                    <a:pt x="2556" y="273"/>
                  </a:cubicBezTo>
                  <a:cubicBezTo>
                    <a:pt x="2546" y="273"/>
                    <a:pt x="2537" y="274"/>
                    <a:pt x="2528" y="275"/>
                  </a:cubicBezTo>
                  <a:cubicBezTo>
                    <a:pt x="2443" y="296"/>
                    <a:pt x="2367" y="339"/>
                    <a:pt x="2303" y="398"/>
                  </a:cubicBezTo>
                  <a:cubicBezTo>
                    <a:pt x="2354" y="228"/>
                    <a:pt x="2388" y="29"/>
                    <a:pt x="2185" y="3"/>
                  </a:cubicBezTo>
                  <a:cubicBezTo>
                    <a:pt x="2167" y="1"/>
                    <a:pt x="2150" y="0"/>
                    <a:pt x="2133"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9"/>
            <p:cNvSpPr/>
            <p:nvPr/>
          </p:nvSpPr>
          <p:spPr>
            <a:xfrm>
              <a:off x="-72697" y="5516910"/>
              <a:ext cx="622149" cy="593840"/>
            </a:xfrm>
            <a:custGeom>
              <a:rect b="b" l="l" r="r" t="t"/>
              <a:pathLst>
                <a:path extrusionOk="0" h="2286" w="2395">
                  <a:moveTo>
                    <a:pt x="1303" y="0"/>
                  </a:moveTo>
                  <a:cubicBezTo>
                    <a:pt x="1295" y="0"/>
                    <a:pt x="1288" y="4"/>
                    <a:pt x="1283" y="13"/>
                  </a:cubicBezTo>
                  <a:cubicBezTo>
                    <a:pt x="1186" y="221"/>
                    <a:pt x="1080" y="467"/>
                    <a:pt x="1059" y="713"/>
                  </a:cubicBezTo>
                  <a:cubicBezTo>
                    <a:pt x="1050" y="691"/>
                    <a:pt x="1042" y="670"/>
                    <a:pt x="1029" y="649"/>
                  </a:cubicBezTo>
                  <a:cubicBezTo>
                    <a:pt x="944" y="445"/>
                    <a:pt x="885" y="246"/>
                    <a:pt x="753" y="60"/>
                  </a:cubicBezTo>
                  <a:cubicBezTo>
                    <a:pt x="750" y="55"/>
                    <a:pt x="744" y="53"/>
                    <a:pt x="739" y="53"/>
                  </a:cubicBezTo>
                  <a:cubicBezTo>
                    <a:pt x="725" y="53"/>
                    <a:pt x="710" y="66"/>
                    <a:pt x="719" y="81"/>
                  </a:cubicBezTo>
                  <a:cubicBezTo>
                    <a:pt x="808" y="259"/>
                    <a:pt x="889" y="441"/>
                    <a:pt x="948" y="632"/>
                  </a:cubicBezTo>
                  <a:cubicBezTo>
                    <a:pt x="978" y="717"/>
                    <a:pt x="1020" y="798"/>
                    <a:pt x="1050" y="882"/>
                  </a:cubicBezTo>
                  <a:lnTo>
                    <a:pt x="1054" y="895"/>
                  </a:lnTo>
                  <a:cubicBezTo>
                    <a:pt x="1037" y="908"/>
                    <a:pt x="1025" y="929"/>
                    <a:pt x="1020" y="946"/>
                  </a:cubicBezTo>
                  <a:cubicBezTo>
                    <a:pt x="885" y="691"/>
                    <a:pt x="673" y="471"/>
                    <a:pt x="583" y="191"/>
                  </a:cubicBezTo>
                  <a:cubicBezTo>
                    <a:pt x="580" y="181"/>
                    <a:pt x="573" y="177"/>
                    <a:pt x="565" y="177"/>
                  </a:cubicBezTo>
                  <a:cubicBezTo>
                    <a:pt x="554" y="177"/>
                    <a:pt x="541" y="187"/>
                    <a:pt x="541" y="199"/>
                  </a:cubicBezTo>
                  <a:cubicBezTo>
                    <a:pt x="579" y="462"/>
                    <a:pt x="736" y="687"/>
                    <a:pt x="906" y="891"/>
                  </a:cubicBezTo>
                  <a:cubicBezTo>
                    <a:pt x="868" y="857"/>
                    <a:pt x="834" y="823"/>
                    <a:pt x="800" y="785"/>
                  </a:cubicBezTo>
                  <a:cubicBezTo>
                    <a:pt x="723" y="696"/>
                    <a:pt x="651" y="598"/>
                    <a:pt x="567" y="513"/>
                  </a:cubicBezTo>
                  <a:cubicBezTo>
                    <a:pt x="564" y="511"/>
                    <a:pt x="561" y="510"/>
                    <a:pt x="558" y="510"/>
                  </a:cubicBezTo>
                  <a:cubicBezTo>
                    <a:pt x="551" y="510"/>
                    <a:pt x="543" y="517"/>
                    <a:pt x="550" y="526"/>
                  </a:cubicBezTo>
                  <a:cubicBezTo>
                    <a:pt x="626" y="624"/>
                    <a:pt x="673" y="730"/>
                    <a:pt x="762" y="819"/>
                  </a:cubicBezTo>
                  <a:cubicBezTo>
                    <a:pt x="817" y="870"/>
                    <a:pt x="872" y="921"/>
                    <a:pt x="936" y="963"/>
                  </a:cubicBezTo>
                  <a:cubicBezTo>
                    <a:pt x="868" y="933"/>
                    <a:pt x="800" y="904"/>
                    <a:pt x="736" y="870"/>
                  </a:cubicBezTo>
                  <a:cubicBezTo>
                    <a:pt x="571" y="768"/>
                    <a:pt x="431" y="632"/>
                    <a:pt x="329" y="471"/>
                  </a:cubicBezTo>
                  <a:cubicBezTo>
                    <a:pt x="327" y="466"/>
                    <a:pt x="323" y="464"/>
                    <a:pt x="318" y="464"/>
                  </a:cubicBezTo>
                  <a:cubicBezTo>
                    <a:pt x="308" y="464"/>
                    <a:pt x="296" y="476"/>
                    <a:pt x="299" y="488"/>
                  </a:cubicBezTo>
                  <a:cubicBezTo>
                    <a:pt x="367" y="666"/>
                    <a:pt x="494" y="785"/>
                    <a:pt x="647" y="895"/>
                  </a:cubicBezTo>
                  <a:cubicBezTo>
                    <a:pt x="715" y="946"/>
                    <a:pt x="787" y="988"/>
                    <a:pt x="859" y="1027"/>
                  </a:cubicBezTo>
                  <a:cubicBezTo>
                    <a:pt x="846" y="1039"/>
                    <a:pt x="838" y="1056"/>
                    <a:pt x="834" y="1073"/>
                  </a:cubicBezTo>
                  <a:cubicBezTo>
                    <a:pt x="760" y="1060"/>
                    <a:pt x="683" y="1053"/>
                    <a:pt x="605" y="1053"/>
                  </a:cubicBezTo>
                  <a:cubicBezTo>
                    <a:pt x="382" y="1053"/>
                    <a:pt x="156" y="1112"/>
                    <a:pt x="11" y="1260"/>
                  </a:cubicBezTo>
                  <a:cubicBezTo>
                    <a:pt x="1" y="1273"/>
                    <a:pt x="15" y="1289"/>
                    <a:pt x="29" y="1289"/>
                  </a:cubicBezTo>
                  <a:cubicBezTo>
                    <a:pt x="33" y="1289"/>
                    <a:pt x="37" y="1288"/>
                    <a:pt x="41" y="1285"/>
                  </a:cubicBezTo>
                  <a:cubicBezTo>
                    <a:pt x="240" y="1152"/>
                    <a:pt x="478" y="1141"/>
                    <a:pt x="714" y="1141"/>
                  </a:cubicBezTo>
                  <a:cubicBezTo>
                    <a:pt x="764" y="1141"/>
                    <a:pt x="814" y="1141"/>
                    <a:pt x="863" y="1141"/>
                  </a:cubicBezTo>
                  <a:cubicBezTo>
                    <a:pt x="876" y="1150"/>
                    <a:pt x="889" y="1162"/>
                    <a:pt x="902" y="1171"/>
                  </a:cubicBezTo>
                  <a:cubicBezTo>
                    <a:pt x="813" y="1188"/>
                    <a:pt x="723" y="1217"/>
                    <a:pt x="639" y="1251"/>
                  </a:cubicBezTo>
                  <a:cubicBezTo>
                    <a:pt x="473" y="1319"/>
                    <a:pt x="308" y="1387"/>
                    <a:pt x="142" y="1459"/>
                  </a:cubicBezTo>
                  <a:cubicBezTo>
                    <a:pt x="127" y="1470"/>
                    <a:pt x="135" y="1495"/>
                    <a:pt x="152" y="1495"/>
                  </a:cubicBezTo>
                  <a:cubicBezTo>
                    <a:pt x="154" y="1495"/>
                    <a:pt x="157" y="1494"/>
                    <a:pt x="159" y="1493"/>
                  </a:cubicBezTo>
                  <a:cubicBezTo>
                    <a:pt x="422" y="1391"/>
                    <a:pt x="685" y="1302"/>
                    <a:pt x="948" y="1205"/>
                  </a:cubicBezTo>
                  <a:lnTo>
                    <a:pt x="948" y="1205"/>
                  </a:lnTo>
                  <a:cubicBezTo>
                    <a:pt x="859" y="1264"/>
                    <a:pt x="779" y="1340"/>
                    <a:pt x="694" y="1396"/>
                  </a:cubicBezTo>
                  <a:cubicBezTo>
                    <a:pt x="528" y="1502"/>
                    <a:pt x="350" y="1565"/>
                    <a:pt x="176" y="1650"/>
                  </a:cubicBezTo>
                  <a:cubicBezTo>
                    <a:pt x="152" y="1662"/>
                    <a:pt x="166" y="1693"/>
                    <a:pt x="189" y="1693"/>
                  </a:cubicBezTo>
                  <a:cubicBezTo>
                    <a:pt x="190" y="1693"/>
                    <a:pt x="192" y="1693"/>
                    <a:pt x="193" y="1692"/>
                  </a:cubicBezTo>
                  <a:cubicBezTo>
                    <a:pt x="367" y="1646"/>
                    <a:pt x="537" y="1574"/>
                    <a:pt x="694" y="1485"/>
                  </a:cubicBezTo>
                  <a:cubicBezTo>
                    <a:pt x="779" y="1438"/>
                    <a:pt x="859" y="1383"/>
                    <a:pt x="940" y="1328"/>
                  </a:cubicBezTo>
                  <a:lnTo>
                    <a:pt x="940" y="1328"/>
                  </a:lnTo>
                  <a:cubicBezTo>
                    <a:pt x="880" y="1383"/>
                    <a:pt x="825" y="1446"/>
                    <a:pt x="774" y="1510"/>
                  </a:cubicBezTo>
                  <a:cubicBezTo>
                    <a:pt x="677" y="1620"/>
                    <a:pt x="562" y="1722"/>
                    <a:pt x="435" y="1803"/>
                  </a:cubicBezTo>
                  <a:cubicBezTo>
                    <a:pt x="409" y="1821"/>
                    <a:pt x="428" y="1861"/>
                    <a:pt x="455" y="1861"/>
                  </a:cubicBezTo>
                  <a:cubicBezTo>
                    <a:pt x="460" y="1861"/>
                    <a:pt x="464" y="1860"/>
                    <a:pt x="469" y="1858"/>
                  </a:cubicBezTo>
                  <a:cubicBezTo>
                    <a:pt x="660" y="1743"/>
                    <a:pt x="825" y="1599"/>
                    <a:pt x="961" y="1425"/>
                  </a:cubicBezTo>
                  <a:cubicBezTo>
                    <a:pt x="974" y="1434"/>
                    <a:pt x="982" y="1442"/>
                    <a:pt x="995" y="1446"/>
                  </a:cubicBezTo>
                  <a:cubicBezTo>
                    <a:pt x="1004" y="1448"/>
                    <a:pt x="1012" y="1449"/>
                    <a:pt x="1021" y="1449"/>
                  </a:cubicBezTo>
                  <a:cubicBezTo>
                    <a:pt x="1056" y="1449"/>
                    <a:pt x="1091" y="1436"/>
                    <a:pt x="1118" y="1413"/>
                  </a:cubicBezTo>
                  <a:cubicBezTo>
                    <a:pt x="1118" y="1417"/>
                    <a:pt x="1118" y="1417"/>
                    <a:pt x="1122" y="1421"/>
                  </a:cubicBezTo>
                  <a:cubicBezTo>
                    <a:pt x="1118" y="1429"/>
                    <a:pt x="1114" y="1438"/>
                    <a:pt x="1114" y="1451"/>
                  </a:cubicBezTo>
                  <a:cubicBezTo>
                    <a:pt x="1054" y="1552"/>
                    <a:pt x="995" y="1654"/>
                    <a:pt x="940" y="1760"/>
                  </a:cubicBezTo>
                  <a:cubicBezTo>
                    <a:pt x="872" y="1900"/>
                    <a:pt x="745" y="2095"/>
                    <a:pt x="791" y="2261"/>
                  </a:cubicBezTo>
                  <a:cubicBezTo>
                    <a:pt x="791" y="2267"/>
                    <a:pt x="802" y="2273"/>
                    <a:pt x="810" y="2273"/>
                  </a:cubicBezTo>
                  <a:cubicBezTo>
                    <a:pt x="813" y="2273"/>
                    <a:pt x="816" y="2272"/>
                    <a:pt x="817" y="2269"/>
                  </a:cubicBezTo>
                  <a:cubicBezTo>
                    <a:pt x="846" y="2214"/>
                    <a:pt x="868" y="2155"/>
                    <a:pt x="885" y="2100"/>
                  </a:cubicBezTo>
                  <a:cubicBezTo>
                    <a:pt x="923" y="1994"/>
                    <a:pt x="965" y="1888"/>
                    <a:pt x="1016" y="1790"/>
                  </a:cubicBezTo>
                  <a:cubicBezTo>
                    <a:pt x="1059" y="1692"/>
                    <a:pt x="1109" y="1599"/>
                    <a:pt x="1160" y="1506"/>
                  </a:cubicBezTo>
                  <a:lnTo>
                    <a:pt x="1169" y="1502"/>
                  </a:lnTo>
                  <a:lnTo>
                    <a:pt x="1169" y="1502"/>
                  </a:lnTo>
                  <a:cubicBezTo>
                    <a:pt x="1148" y="1578"/>
                    <a:pt x="1135" y="1654"/>
                    <a:pt x="1118" y="1731"/>
                  </a:cubicBezTo>
                  <a:cubicBezTo>
                    <a:pt x="1076" y="1905"/>
                    <a:pt x="1012" y="2087"/>
                    <a:pt x="1029" y="2265"/>
                  </a:cubicBezTo>
                  <a:cubicBezTo>
                    <a:pt x="1029" y="2273"/>
                    <a:pt x="1036" y="2278"/>
                    <a:pt x="1043" y="2278"/>
                  </a:cubicBezTo>
                  <a:cubicBezTo>
                    <a:pt x="1047" y="2278"/>
                    <a:pt x="1051" y="2277"/>
                    <a:pt x="1054" y="2274"/>
                  </a:cubicBezTo>
                  <a:cubicBezTo>
                    <a:pt x="1152" y="2159"/>
                    <a:pt x="1182" y="1943"/>
                    <a:pt x="1199" y="1794"/>
                  </a:cubicBezTo>
                  <a:cubicBezTo>
                    <a:pt x="1211" y="1701"/>
                    <a:pt x="1228" y="1608"/>
                    <a:pt x="1245" y="1510"/>
                  </a:cubicBezTo>
                  <a:lnTo>
                    <a:pt x="1245" y="1782"/>
                  </a:lnTo>
                  <a:cubicBezTo>
                    <a:pt x="1245" y="1943"/>
                    <a:pt x="1215" y="2112"/>
                    <a:pt x="1241" y="2274"/>
                  </a:cubicBezTo>
                  <a:cubicBezTo>
                    <a:pt x="1241" y="2281"/>
                    <a:pt x="1247" y="2285"/>
                    <a:pt x="1252" y="2285"/>
                  </a:cubicBezTo>
                  <a:cubicBezTo>
                    <a:pt x="1256" y="2285"/>
                    <a:pt x="1260" y="2283"/>
                    <a:pt x="1262" y="2278"/>
                  </a:cubicBezTo>
                  <a:cubicBezTo>
                    <a:pt x="1372" y="2015"/>
                    <a:pt x="1330" y="1726"/>
                    <a:pt x="1326" y="1442"/>
                  </a:cubicBezTo>
                  <a:lnTo>
                    <a:pt x="1326" y="1442"/>
                  </a:lnTo>
                  <a:cubicBezTo>
                    <a:pt x="1351" y="1548"/>
                    <a:pt x="1381" y="1650"/>
                    <a:pt x="1406" y="1756"/>
                  </a:cubicBezTo>
                  <a:cubicBezTo>
                    <a:pt x="1445" y="1913"/>
                    <a:pt x="1453" y="2074"/>
                    <a:pt x="1508" y="2231"/>
                  </a:cubicBezTo>
                  <a:cubicBezTo>
                    <a:pt x="1510" y="2239"/>
                    <a:pt x="1515" y="2242"/>
                    <a:pt x="1521" y="2242"/>
                  </a:cubicBezTo>
                  <a:cubicBezTo>
                    <a:pt x="1528" y="2242"/>
                    <a:pt x="1535" y="2236"/>
                    <a:pt x="1538" y="2227"/>
                  </a:cubicBezTo>
                  <a:cubicBezTo>
                    <a:pt x="1551" y="1964"/>
                    <a:pt x="1487" y="1709"/>
                    <a:pt x="1402" y="1463"/>
                  </a:cubicBezTo>
                  <a:lnTo>
                    <a:pt x="1402" y="1463"/>
                  </a:lnTo>
                  <a:cubicBezTo>
                    <a:pt x="1404" y="1464"/>
                    <a:pt x="1406" y="1464"/>
                    <a:pt x="1408" y="1464"/>
                  </a:cubicBezTo>
                  <a:cubicBezTo>
                    <a:pt x="1452" y="1464"/>
                    <a:pt x="1486" y="1419"/>
                    <a:pt x="1466" y="1379"/>
                  </a:cubicBezTo>
                  <a:lnTo>
                    <a:pt x="1461" y="1357"/>
                  </a:lnTo>
                  <a:lnTo>
                    <a:pt x="1461" y="1357"/>
                  </a:lnTo>
                  <a:cubicBezTo>
                    <a:pt x="1568" y="1446"/>
                    <a:pt x="1682" y="1531"/>
                    <a:pt x="1801" y="1608"/>
                  </a:cubicBezTo>
                  <a:cubicBezTo>
                    <a:pt x="1930" y="1689"/>
                    <a:pt x="2083" y="1731"/>
                    <a:pt x="2237" y="1731"/>
                  </a:cubicBezTo>
                  <a:cubicBezTo>
                    <a:pt x="2244" y="1731"/>
                    <a:pt x="2252" y="1731"/>
                    <a:pt x="2259" y="1731"/>
                  </a:cubicBezTo>
                  <a:cubicBezTo>
                    <a:pt x="2259" y="1731"/>
                    <a:pt x="2259" y="1732"/>
                    <a:pt x="2259" y="1732"/>
                  </a:cubicBezTo>
                  <a:cubicBezTo>
                    <a:pt x="2260" y="1732"/>
                    <a:pt x="2261" y="1726"/>
                    <a:pt x="2255" y="1726"/>
                  </a:cubicBezTo>
                  <a:cubicBezTo>
                    <a:pt x="1975" y="1625"/>
                    <a:pt x="1707" y="1485"/>
                    <a:pt x="1466" y="1311"/>
                  </a:cubicBezTo>
                  <a:cubicBezTo>
                    <a:pt x="1478" y="1302"/>
                    <a:pt x="1491" y="1294"/>
                    <a:pt x="1504" y="1285"/>
                  </a:cubicBezTo>
                  <a:cubicBezTo>
                    <a:pt x="1589" y="1315"/>
                    <a:pt x="1669" y="1345"/>
                    <a:pt x="1754" y="1374"/>
                  </a:cubicBezTo>
                  <a:cubicBezTo>
                    <a:pt x="1898" y="1438"/>
                    <a:pt x="2051" y="1485"/>
                    <a:pt x="2208" y="1519"/>
                  </a:cubicBezTo>
                  <a:cubicBezTo>
                    <a:pt x="2216" y="1519"/>
                    <a:pt x="2221" y="1506"/>
                    <a:pt x="2216" y="1497"/>
                  </a:cubicBezTo>
                  <a:cubicBezTo>
                    <a:pt x="2110" y="1429"/>
                    <a:pt x="2000" y="1374"/>
                    <a:pt x="1886" y="1328"/>
                  </a:cubicBezTo>
                  <a:lnTo>
                    <a:pt x="1886" y="1328"/>
                  </a:lnTo>
                  <a:cubicBezTo>
                    <a:pt x="2055" y="1353"/>
                    <a:pt x="2221" y="1357"/>
                    <a:pt x="2390" y="1366"/>
                  </a:cubicBezTo>
                  <a:cubicBezTo>
                    <a:pt x="2395" y="1366"/>
                    <a:pt x="2395" y="1357"/>
                    <a:pt x="2390" y="1357"/>
                  </a:cubicBezTo>
                  <a:cubicBezTo>
                    <a:pt x="2212" y="1332"/>
                    <a:pt x="2038" y="1290"/>
                    <a:pt x="1864" y="1260"/>
                  </a:cubicBezTo>
                  <a:cubicBezTo>
                    <a:pt x="1784" y="1247"/>
                    <a:pt x="1699" y="1239"/>
                    <a:pt x="1614" y="1226"/>
                  </a:cubicBezTo>
                  <a:lnTo>
                    <a:pt x="1568" y="1213"/>
                  </a:lnTo>
                  <a:cubicBezTo>
                    <a:pt x="1572" y="1205"/>
                    <a:pt x="1572" y="1196"/>
                    <a:pt x="1576" y="1188"/>
                  </a:cubicBezTo>
                  <a:cubicBezTo>
                    <a:pt x="1788" y="1167"/>
                    <a:pt x="2000" y="1150"/>
                    <a:pt x="2216" y="1150"/>
                  </a:cubicBezTo>
                  <a:cubicBezTo>
                    <a:pt x="2218" y="1150"/>
                    <a:pt x="2219" y="1150"/>
                    <a:pt x="2220" y="1150"/>
                  </a:cubicBezTo>
                  <a:cubicBezTo>
                    <a:pt x="2230" y="1150"/>
                    <a:pt x="2232" y="1133"/>
                    <a:pt x="2221" y="1133"/>
                  </a:cubicBezTo>
                  <a:cubicBezTo>
                    <a:pt x="2135" y="1083"/>
                    <a:pt x="2032" y="1065"/>
                    <a:pt x="1925" y="1065"/>
                  </a:cubicBezTo>
                  <a:cubicBezTo>
                    <a:pt x="1830" y="1065"/>
                    <a:pt x="1731" y="1079"/>
                    <a:pt x="1635" y="1099"/>
                  </a:cubicBezTo>
                  <a:cubicBezTo>
                    <a:pt x="1852" y="946"/>
                    <a:pt x="2013" y="725"/>
                    <a:pt x="2089" y="475"/>
                  </a:cubicBezTo>
                  <a:cubicBezTo>
                    <a:pt x="2092" y="466"/>
                    <a:pt x="2085" y="457"/>
                    <a:pt x="2077" y="457"/>
                  </a:cubicBezTo>
                  <a:cubicBezTo>
                    <a:pt x="2074" y="457"/>
                    <a:pt x="2070" y="459"/>
                    <a:pt x="2068" y="462"/>
                  </a:cubicBezTo>
                  <a:cubicBezTo>
                    <a:pt x="1966" y="636"/>
                    <a:pt x="1877" y="806"/>
                    <a:pt x="1716" y="933"/>
                  </a:cubicBezTo>
                  <a:cubicBezTo>
                    <a:pt x="1657" y="980"/>
                    <a:pt x="1597" y="1022"/>
                    <a:pt x="1534" y="1060"/>
                  </a:cubicBezTo>
                  <a:cubicBezTo>
                    <a:pt x="1521" y="1044"/>
                    <a:pt x="1508" y="1035"/>
                    <a:pt x="1495" y="1022"/>
                  </a:cubicBezTo>
                  <a:cubicBezTo>
                    <a:pt x="1534" y="971"/>
                    <a:pt x="1572" y="916"/>
                    <a:pt x="1606" y="865"/>
                  </a:cubicBezTo>
                  <a:cubicBezTo>
                    <a:pt x="1720" y="691"/>
                    <a:pt x="1814" y="509"/>
                    <a:pt x="1890" y="318"/>
                  </a:cubicBezTo>
                  <a:cubicBezTo>
                    <a:pt x="1896" y="309"/>
                    <a:pt x="1887" y="300"/>
                    <a:pt x="1878" y="300"/>
                  </a:cubicBezTo>
                  <a:cubicBezTo>
                    <a:pt x="1875" y="300"/>
                    <a:pt x="1871" y="302"/>
                    <a:pt x="1869" y="306"/>
                  </a:cubicBezTo>
                  <a:cubicBezTo>
                    <a:pt x="1724" y="539"/>
                    <a:pt x="1597" y="781"/>
                    <a:pt x="1428" y="993"/>
                  </a:cubicBezTo>
                  <a:cubicBezTo>
                    <a:pt x="1419" y="971"/>
                    <a:pt x="1406" y="950"/>
                    <a:pt x="1385" y="933"/>
                  </a:cubicBezTo>
                  <a:cubicBezTo>
                    <a:pt x="1419" y="861"/>
                    <a:pt x="1449" y="785"/>
                    <a:pt x="1478" y="721"/>
                  </a:cubicBezTo>
                  <a:cubicBezTo>
                    <a:pt x="1580" y="518"/>
                    <a:pt x="1657" y="306"/>
                    <a:pt x="1712" y="85"/>
                  </a:cubicBezTo>
                  <a:cubicBezTo>
                    <a:pt x="1714" y="78"/>
                    <a:pt x="1708" y="73"/>
                    <a:pt x="1701" y="73"/>
                  </a:cubicBezTo>
                  <a:cubicBezTo>
                    <a:pt x="1696" y="73"/>
                    <a:pt x="1690" y="75"/>
                    <a:pt x="1686" y="81"/>
                  </a:cubicBezTo>
                  <a:cubicBezTo>
                    <a:pt x="1589" y="280"/>
                    <a:pt x="1504" y="492"/>
                    <a:pt x="1402" y="691"/>
                  </a:cubicBezTo>
                  <a:cubicBezTo>
                    <a:pt x="1377" y="751"/>
                    <a:pt x="1326" y="823"/>
                    <a:pt x="1279" y="899"/>
                  </a:cubicBezTo>
                  <a:cubicBezTo>
                    <a:pt x="1266" y="899"/>
                    <a:pt x="1258" y="904"/>
                    <a:pt x="1245" y="904"/>
                  </a:cubicBezTo>
                  <a:cubicBezTo>
                    <a:pt x="1313" y="619"/>
                    <a:pt x="1402" y="339"/>
                    <a:pt x="1508" y="68"/>
                  </a:cubicBezTo>
                  <a:cubicBezTo>
                    <a:pt x="1511" y="59"/>
                    <a:pt x="1504" y="50"/>
                    <a:pt x="1496" y="50"/>
                  </a:cubicBezTo>
                  <a:cubicBezTo>
                    <a:pt x="1493" y="50"/>
                    <a:pt x="1489" y="52"/>
                    <a:pt x="1487" y="55"/>
                  </a:cubicBezTo>
                  <a:cubicBezTo>
                    <a:pt x="1381" y="208"/>
                    <a:pt x="1317" y="386"/>
                    <a:pt x="1254" y="556"/>
                  </a:cubicBezTo>
                  <a:cubicBezTo>
                    <a:pt x="1207" y="658"/>
                    <a:pt x="1177" y="759"/>
                    <a:pt x="1165" y="870"/>
                  </a:cubicBezTo>
                  <a:cubicBezTo>
                    <a:pt x="1156" y="865"/>
                    <a:pt x="1148" y="865"/>
                    <a:pt x="1139" y="865"/>
                  </a:cubicBezTo>
                  <a:cubicBezTo>
                    <a:pt x="1135" y="772"/>
                    <a:pt x="1139" y="683"/>
                    <a:pt x="1148" y="594"/>
                  </a:cubicBezTo>
                  <a:cubicBezTo>
                    <a:pt x="1173" y="395"/>
                    <a:pt x="1249" y="212"/>
                    <a:pt x="1326" y="30"/>
                  </a:cubicBezTo>
                  <a:cubicBezTo>
                    <a:pt x="1331" y="13"/>
                    <a:pt x="1317" y="0"/>
                    <a:pt x="130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9"/>
            <p:cNvSpPr/>
            <p:nvPr/>
          </p:nvSpPr>
          <p:spPr>
            <a:xfrm>
              <a:off x="112780" y="5670435"/>
              <a:ext cx="249379" cy="260812"/>
            </a:xfrm>
            <a:custGeom>
              <a:rect b="b" l="l" r="r" t="t"/>
              <a:pathLst>
                <a:path extrusionOk="0" h="1004" w="960">
                  <a:moveTo>
                    <a:pt x="450" y="1"/>
                  </a:moveTo>
                  <a:cubicBezTo>
                    <a:pt x="432" y="1"/>
                    <a:pt x="411" y="5"/>
                    <a:pt x="387" y="16"/>
                  </a:cubicBezTo>
                  <a:cubicBezTo>
                    <a:pt x="349" y="37"/>
                    <a:pt x="319" y="75"/>
                    <a:pt x="315" y="117"/>
                  </a:cubicBezTo>
                  <a:cubicBezTo>
                    <a:pt x="285" y="100"/>
                    <a:pt x="255" y="92"/>
                    <a:pt x="222" y="88"/>
                  </a:cubicBezTo>
                  <a:cubicBezTo>
                    <a:pt x="218" y="87"/>
                    <a:pt x="214" y="87"/>
                    <a:pt x="211" y="87"/>
                  </a:cubicBezTo>
                  <a:cubicBezTo>
                    <a:pt x="172" y="87"/>
                    <a:pt x="135" y="108"/>
                    <a:pt x="111" y="139"/>
                  </a:cubicBezTo>
                  <a:cubicBezTo>
                    <a:pt x="73" y="185"/>
                    <a:pt x="65" y="245"/>
                    <a:pt x="86" y="300"/>
                  </a:cubicBezTo>
                  <a:cubicBezTo>
                    <a:pt x="73" y="313"/>
                    <a:pt x="60" y="325"/>
                    <a:pt x="52" y="338"/>
                  </a:cubicBezTo>
                  <a:cubicBezTo>
                    <a:pt x="1" y="402"/>
                    <a:pt x="9" y="495"/>
                    <a:pt x="69" y="550"/>
                  </a:cubicBezTo>
                  <a:cubicBezTo>
                    <a:pt x="26" y="592"/>
                    <a:pt x="5" y="652"/>
                    <a:pt x="14" y="711"/>
                  </a:cubicBezTo>
                  <a:cubicBezTo>
                    <a:pt x="18" y="754"/>
                    <a:pt x="39" y="792"/>
                    <a:pt x="77" y="809"/>
                  </a:cubicBezTo>
                  <a:cubicBezTo>
                    <a:pt x="103" y="818"/>
                    <a:pt x="128" y="823"/>
                    <a:pt x="154" y="823"/>
                  </a:cubicBezTo>
                  <a:cubicBezTo>
                    <a:pt x="162" y="823"/>
                    <a:pt x="171" y="823"/>
                    <a:pt x="179" y="822"/>
                  </a:cubicBezTo>
                  <a:lnTo>
                    <a:pt x="179" y="822"/>
                  </a:lnTo>
                  <a:cubicBezTo>
                    <a:pt x="156" y="898"/>
                    <a:pt x="175" y="1003"/>
                    <a:pt x="257" y="1003"/>
                  </a:cubicBezTo>
                  <a:cubicBezTo>
                    <a:pt x="266" y="1003"/>
                    <a:pt x="275" y="1002"/>
                    <a:pt x="285" y="1000"/>
                  </a:cubicBezTo>
                  <a:cubicBezTo>
                    <a:pt x="328" y="987"/>
                    <a:pt x="366" y="966"/>
                    <a:pt x="395" y="936"/>
                  </a:cubicBezTo>
                  <a:cubicBezTo>
                    <a:pt x="417" y="977"/>
                    <a:pt x="454" y="996"/>
                    <a:pt x="494" y="996"/>
                  </a:cubicBezTo>
                  <a:cubicBezTo>
                    <a:pt x="540" y="996"/>
                    <a:pt x="588" y="970"/>
                    <a:pt x="616" y="919"/>
                  </a:cubicBezTo>
                  <a:cubicBezTo>
                    <a:pt x="620" y="906"/>
                    <a:pt x="624" y="898"/>
                    <a:pt x="629" y="885"/>
                  </a:cubicBezTo>
                  <a:cubicBezTo>
                    <a:pt x="641" y="864"/>
                    <a:pt x="650" y="838"/>
                    <a:pt x="650" y="813"/>
                  </a:cubicBezTo>
                  <a:lnTo>
                    <a:pt x="650" y="792"/>
                  </a:lnTo>
                  <a:cubicBezTo>
                    <a:pt x="669" y="796"/>
                    <a:pt x="688" y="798"/>
                    <a:pt x="707" y="798"/>
                  </a:cubicBezTo>
                  <a:cubicBezTo>
                    <a:pt x="726" y="798"/>
                    <a:pt x="745" y="796"/>
                    <a:pt x="764" y="792"/>
                  </a:cubicBezTo>
                  <a:cubicBezTo>
                    <a:pt x="849" y="775"/>
                    <a:pt x="900" y="686"/>
                    <a:pt x="870" y="601"/>
                  </a:cubicBezTo>
                  <a:cubicBezTo>
                    <a:pt x="870" y="597"/>
                    <a:pt x="866" y="597"/>
                    <a:pt x="866" y="592"/>
                  </a:cubicBezTo>
                  <a:cubicBezTo>
                    <a:pt x="862" y="584"/>
                    <a:pt x="862" y="576"/>
                    <a:pt x="858" y="567"/>
                  </a:cubicBezTo>
                  <a:cubicBezTo>
                    <a:pt x="926" y="533"/>
                    <a:pt x="960" y="453"/>
                    <a:pt x="934" y="380"/>
                  </a:cubicBezTo>
                  <a:cubicBezTo>
                    <a:pt x="919" y="340"/>
                    <a:pt x="885" y="315"/>
                    <a:pt x="846" y="315"/>
                  </a:cubicBezTo>
                  <a:cubicBezTo>
                    <a:pt x="840" y="315"/>
                    <a:pt x="834" y="316"/>
                    <a:pt x="828" y="317"/>
                  </a:cubicBezTo>
                  <a:lnTo>
                    <a:pt x="790" y="317"/>
                  </a:lnTo>
                  <a:cubicBezTo>
                    <a:pt x="807" y="291"/>
                    <a:pt x="815" y="262"/>
                    <a:pt x="820" y="232"/>
                  </a:cubicBezTo>
                  <a:cubicBezTo>
                    <a:pt x="828" y="164"/>
                    <a:pt x="781" y="88"/>
                    <a:pt x="714" y="88"/>
                  </a:cubicBezTo>
                  <a:cubicBezTo>
                    <a:pt x="663" y="88"/>
                    <a:pt x="612" y="100"/>
                    <a:pt x="565" y="126"/>
                  </a:cubicBezTo>
                  <a:cubicBezTo>
                    <a:pt x="545" y="57"/>
                    <a:pt x="513" y="1"/>
                    <a:pt x="450"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9"/>
            <p:cNvSpPr/>
            <p:nvPr/>
          </p:nvSpPr>
          <p:spPr>
            <a:xfrm>
              <a:off x="142653" y="5713557"/>
              <a:ext cx="182099" cy="179763"/>
            </a:xfrm>
            <a:custGeom>
              <a:rect b="b" l="l" r="r" t="t"/>
              <a:pathLst>
                <a:path extrusionOk="0" h="692" w="701">
                  <a:moveTo>
                    <a:pt x="639" y="489"/>
                  </a:moveTo>
                  <a:cubicBezTo>
                    <a:pt x="638" y="489"/>
                    <a:pt x="637" y="490"/>
                    <a:pt x="636" y="490"/>
                  </a:cubicBezTo>
                  <a:lnTo>
                    <a:pt x="636" y="490"/>
                  </a:lnTo>
                  <a:cubicBezTo>
                    <a:pt x="638" y="489"/>
                    <a:pt x="638" y="489"/>
                    <a:pt x="639" y="489"/>
                  </a:cubicBezTo>
                  <a:close/>
                  <a:moveTo>
                    <a:pt x="636" y="490"/>
                  </a:moveTo>
                  <a:cubicBezTo>
                    <a:pt x="634" y="491"/>
                    <a:pt x="632" y="493"/>
                    <a:pt x="628" y="494"/>
                  </a:cubicBezTo>
                  <a:cubicBezTo>
                    <a:pt x="631" y="493"/>
                    <a:pt x="634" y="492"/>
                    <a:pt x="636" y="490"/>
                  </a:cubicBezTo>
                  <a:close/>
                  <a:moveTo>
                    <a:pt x="278" y="1"/>
                  </a:moveTo>
                  <a:cubicBezTo>
                    <a:pt x="263" y="1"/>
                    <a:pt x="248" y="4"/>
                    <a:pt x="234" y="11"/>
                  </a:cubicBezTo>
                  <a:lnTo>
                    <a:pt x="230" y="11"/>
                  </a:lnTo>
                  <a:cubicBezTo>
                    <a:pt x="187" y="28"/>
                    <a:pt x="162" y="66"/>
                    <a:pt x="157" y="108"/>
                  </a:cubicBezTo>
                  <a:cubicBezTo>
                    <a:pt x="145" y="108"/>
                    <a:pt x="128" y="113"/>
                    <a:pt x="115" y="117"/>
                  </a:cubicBezTo>
                  <a:cubicBezTo>
                    <a:pt x="51" y="151"/>
                    <a:pt x="1" y="223"/>
                    <a:pt x="39" y="299"/>
                  </a:cubicBezTo>
                  <a:cubicBezTo>
                    <a:pt x="47" y="312"/>
                    <a:pt x="60" y="325"/>
                    <a:pt x="68" y="337"/>
                  </a:cubicBezTo>
                  <a:cubicBezTo>
                    <a:pt x="30" y="384"/>
                    <a:pt x="22" y="452"/>
                    <a:pt x="60" y="503"/>
                  </a:cubicBezTo>
                  <a:cubicBezTo>
                    <a:pt x="81" y="528"/>
                    <a:pt x="111" y="549"/>
                    <a:pt x="145" y="554"/>
                  </a:cubicBezTo>
                  <a:cubicBezTo>
                    <a:pt x="145" y="579"/>
                    <a:pt x="149" y="600"/>
                    <a:pt x="157" y="622"/>
                  </a:cubicBezTo>
                  <a:cubicBezTo>
                    <a:pt x="170" y="651"/>
                    <a:pt x="196" y="672"/>
                    <a:pt x="221" y="685"/>
                  </a:cubicBezTo>
                  <a:cubicBezTo>
                    <a:pt x="236" y="689"/>
                    <a:pt x="251" y="692"/>
                    <a:pt x="266" y="692"/>
                  </a:cubicBezTo>
                  <a:cubicBezTo>
                    <a:pt x="280" y="692"/>
                    <a:pt x="295" y="689"/>
                    <a:pt x="310" y="685"/>
                  </a:cubicBezTo>
                  <a:cubicBezTo>
                    <a:pt x="344" y="668"/>
                    <a:pt x="374" y="643"/>
                    <a:pt x="399" y="613"/>
                  </a:cubicBezTo>
                  <a:cubicBezTo>
                    <a:pt x="408" y="622"/>
                    <a:pt x="420" y="630"/>
                    <a:pt x="429" y="634"/>
                  </a:cubicBezTo>
                  <a:cubicBezTo>
                    <a:pt x="441" y="639"/>
                    <a:pt x="454" y="642"/>
                    <a:pt x="466" y="642"/>
                  </a:cubicBezTo>
                  <a:cubicBezTo>
                    <a:pt x="506" y="642"/>
                    <a:pt x="544" y="618"/>
                    <a:pt x="560" y="579"/>
                  </a:cubicBezTo>
                  <a:cubicBezTo>
                    <a:pt x="569" y="554"/>
                    <a:pt x="573" y="528"/>
                    <a:pt x="573" y="507"/>
                  </a:cubicBezTo>
                  <a:lnTo>
                    <a:pt x="582" y="507"/>
                  </a:lnTo>
                  <a:cubicBezTo>
                    <a:pt x="594" y="507"/>
                    <a:pt x="607" y="503"/>
                    <a:pt x="620" y="499"/>
                  </a:cubicBezTo>
                  <a:cubicBezTo>
                    <a:pt x="631" y="492"/>
                    <a:pt x="638" y="488"/>
                    <a:pt x="639" y="488"/>
                  </a:cubicBezTo>
                  <a:lnTo>
                    <a:pt x="639" y="488"/>
                  </a:lnTo>
                  <a:cubicBezTo>
                    <a:pt x="639" y="488"/>
                    <a:pt x="639" y="488"/>
                    <a:pt x="639" y="489"/>
                  </a:cubicBezTo>
                  <a:lnTo>
                    <a:pt x="639" y="489"/>
                  </a:lnTo>
                  <a:cubicBezTo>
                    <a:pt x="669" y="468"/>
                    <a:pt x="682" y="423"/>
                    <a:pt x="666" y="388"/>
                  </a:cubicBezTo>
                  <a:cubicBezTo>
                    <a:pt x="662" y="371"/>
                    <a:pt x="654" y="359"/>
                    <a:pt x="641" y="350"/>
                  </a:cubicBezTo>
                  <a:cubicBezTo>
                    <a:pt x="649" y="337"/>
                    <a:pt x="658" y="325"/>
                    <a:pt x="662" y="312"/>
                  </a:cubicBezTo>
                  <a:lnTo>
                    <a:pt x="675" y="287"/>
                  </a:lnTo>
                  <a:cubicBezTo>
                    <a:pt x="700" y="223"/>
                    <a:pt x="683" y="151"/>
                    <a:pt x="628" y="113"/>
                  </a:cubicBezTo>
                  <a:cubicBezTo>
                    <a:pt x="607" y="96"/>
                    <a:pt x="582" y="87"/>
                    <a:pt x="556" y="83"/>
                  </a:cubicBezTo>
                  <a:lnTo>
                    <a:pt x="531" y="83"/>
                  </a:lnTo>
                  <a:cubicBezTo>
                    <a:pt x="531" y="79"/>
                    <a:pt x="531" y="74"/>
                    <a:pt x="531" y="74"/>
                  </a:cubicBezTo>
                  <a:cubicBezTo>
                    <a:pt x="512" y="33"/>
                    <a:pt x="474" y="11"/>
                    <a:pt x="433" y="11"/>
                  </a:cubicBezTo>
                  <a:cubicBezTo>
                    <a:pt x="419" y="11"/>
                    <a:pt x="405" y="14"/>
                    <a:pt x="391" y="19"/>
                  </a:cubicBezTo>
                  <a:lnTo>
                    <a:pt x="361" y="41"/>
                  </a:lnTo>
                  <a:cubicBezTo>
                    <a:pt x="341" y="15"/>
                    <a:pt x="309" y="1"/>
                    <a:pt x="27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9"/>
            <p:cNvSpPr/>
            <p:nvPr/>
          </p:nvSpPr>
          <p:spPr>
            <a:xfrm>
              <a:off x="222663" y="5791229"/>
              <a:ext cx="1818" cy="2078"/>
            </a:xfrm>
            <a:custGeom>
              <a:rect b="b" l="l" r="r" t="t"/>
              <a:pathLst>
                <a:path extrusionOk="0" h="8" w="7">
                  <a:moveTo>
                    <a:pt x="6" y="0"/>
                  </a:moveTo>
                  <a:cubicBezTo>
                    <a:pt x="2" y="0"/>
                    <a:pt x="2" y="4"/>
                    <a:pt x="2" y="4"/>
                  </a:cubicBezTo>
                  <a:cubicBezTo>
                    <a:pt x="0" y="6"/>
                    <a:pt x="0" y="7"/>
                    <a:pt x="1" y="7"/>
                  </a:cubicBezTo>
                  <a:cubicBezTo>
                    <a:pt x="1" y="7"/>
                    <a:pt x="4" y="5"/>
                    <a:pt x="6"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9"/>
            <p:cNvSpPr/>
            <p:nvPr/>
          </p:nvSpPr>
          <p:spPr>
            <a:xfrm>
              <a:off x="189932" y="5763693"/>
              <a:ext cx="40005" cy="37407"/>
            </a:xfrm>
            <a:custGeom>
              <a:rect b="b" l="l" r="r" t="t"/>
              <a:pathLst>
                <a:path extrusionOk="0" h="144" w="154">
                  <a:moveTo>
                    <a:pt x="73" y="0"/>
                  </a:moveTo>
                  <a:cubicBezTo>
                    <a:pt x="57" y="0"/>
                    <a:pt x="42" y="6"/>
                    <a:pt x="31" y="17"/>
                  </a:cubicBezTo>
                  <a:cubicBezTo>
                    <a:pt x="9" y="30"/>
                    <a:pt x="1" y="55"/>
                    <a:pt x="5" y="81"/>
                  </a:cubicBezTo>
                  <a:cubicBezTo>
                    <a:pt x="5" y="89"/>
                    <a:pt x="9" y="94"/>
                    <a:pt x="9" y="102"/>
                  </a:cubicBezTo>
                  <a:cubicBezTo>
                    <a:pt x="22" y="130"/>
                    <a:pt x="46" y="143"/>
                    <a:pt x="71" y="143"/>
                  </a:cubicBezTo>
                  <a:cubicBezTo>
                    <a:pt x="95" y="143"/>
                    <a:pt x="120" y="130"/>
                    <a:pt x="132" y="102"/>
                  </a:cubicBezTo>
                  <a:lnTo>
                    <a:pt x="132" y="106"/>
                  </a:lnTo>
                  <a:cubicBezTo>
                    <a:pt x="154" y="68"/>
                    <a:pt x="137" y="21"/>
                    <a:pt x="98" y="4"/>
                  </a:cubicBezTo>
                  <a:cubicBezTo>
                    <a:pt x="90" y="2"/>
                    <a:pt x="81" y="0"/>
                    <a:pt x="73"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9"/>
            <p:cNvSpPr/>
            <p:nvPr/>
          </p:nvSpPr>
          <p:spPr>
            <a:xfrm>
              <a:off x="227598" y="5739275"/>
              <a:ext cx="36628" cy="35589"/>
            </a:xfrm>
            <a:custGeom>
              <a:rect b="b" l="l" r="r" t="t"/>
              <a:pathLst>
                <a:path extrusionOk="0" h="137" w="141">
                  <a:moveTo>
                    <a:pt x="76" y="1"/>
                  </a:moveTo>
                  <a:cubicBezTo>
                    <a:pt x="51" y="1"/>
                    <a:pt x="30" y="9"/>
                    <a:pt x="17" y="26"/>
                  </a:cubicBezTo>
                  <a:lnTo>
                    <a:pt x="13" y="35"/>
                  </a:lnTo>
                  <a:cubicBezTo>
                    <a:pt x="0" y="56"/>
                    <a:pt x="0" y="86"/>
                    <a:pt x="13" y="107"/>
                  </a:cubicBezTo>
                  <a:lnTo>
                    <a:pt x="13" y="111"/>
                  </a:lnTo>
                  <a:cubicBezTo>
                    <a:pt x="17" y="115"/>
                    <a:pt x="21" y="120"/>
                    <a:pt x="26" y="124"/>
                  </a:cubicBezTo>
                  <a:cubicBezTo>
                    <a:pt x="30" y="128"/>
                    <a:pt x="34" y="128"/>
                    <a:pt x="43" y="132"/>
                  </a:cubicBezTo>
                  <a:cubicBezTo>
                    <a:pt x="47" y="137"/>
                    <a:pt x="55" y="137"/>
                    <a:pt x="59" y="137"/>
                  </a:cubicBezTo>
                  <a:lnTo>
                    <a:pt x="64" y="137"/>
                  </a:lnTo>
                  <a:cubicBezTo>
                    <a:pt x="68" y="137"/>
                    <a:pt x="76" y="132"/>
                    <a:pt x="81" y="132"/>
                  </a:cubicBezTo>
                  <a:lnTo>
                    <a:pt x="85" y="132"/>
                  </a:lnTo>
                  <a:cubicBezTo>
                    <a:pt x="110" y="124"/>
                    <a:pt x="132" y="103"/>
                    <a:pt x="136" y="77"/>
                  </a:cubicBezTo>
                  <a:lnTo>
                    <a:pt x="136" y="73"/>
                  </a:lnTo>
                  <a:lnTo>
                    <a:pt x="136" y="69"/>
                  </a:lnTo>
                  <a:cubicBezTo>
                    <a:pt x="140" y="48"/>
                    <a:pt x="132" y="26"/>
                    <a:pt x="115" y="9"/>
                  </a:cubicBezTo>
                  <a:lnTo>
                    <a:pt x="110" y="5"/>
                  </a:lnTo>
                  <a:lnTo>
                    <a:pt x="106" y="5"/>
                  </a:lnTo>
                  <a:lnTo>
                    <a:pt x="98" y="1"/>
                  </a:ln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9"/>
            <p:cNvSpPr/>
            <p:nvPr/>
          </p:nvSpPr>
          <p:spPr>
            <a:xfrm>
              <a:off x="260070" y="5767850"/>
              <a:ext cx="31952" cy="24938"/>
            </a:xfrm>
            <a:custGeom>
              <a:rect b="b" l="l" r="r" t="t"/>
              <a:pathLst>
                <a:path extrusionOk="0" h="96" w="123">
                  <a:moveTo>
                    <a:pt x="74" y="0"/>
                  </a:moveTo>
                  <a:cubicBezTo>
                    <a:pt x="25" y="0"/>
                    <a:pt x="1" y="63"/>
                    <a:pt x="45" y="94"/>
                  </a:cubicBezTo>
                  <a:cubicBezTo>
                    <a:pt x="48" y="95"/>
                    <a:pt x="51" y="95"/>
                    <a:pt x="54" y="95"/>
                  </a:cubicBezTo>
                  <a:cubicBezTo>
                    <a:pt x="102" y="95"/>
                    <a:pt x="123" y="29"/>
                    <a:pt x="83" y="1"/>
                  </a:cubicBezTo>
                  <a:cubicBezTo>
                    <a:pt x="80" y="1"/>
                    <a:pt x="77" y="0"/>
                    <a:pt x="7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9"/>
            <p:cNvSpPr/>
            <p:nvPr/>
          </p:nvSpPr>
          <p:spPr>
            <a:xfrm>
              <a:off x="224741" y="5793307"/>
              <a:ext cx="31172" cy="24678"/>
            </a:xfrm>
            <a:custGeom>
              <a:rect b="b" l="l" r="r" t="t"/>
              <a:pathLst>
                <a:path extrusionOk="0" h="95" w="120">
                  <a:moveTo>
                    <a:pt x="70" y="0"/>
                  </a:moveTo>
                  <a:cubicBezTo>
                    <a:pt x="21" y="0"/>
                    <a:pt x="1" y="62"/>
                    <a:pt x="41" y="94"/>
                  </a:cubicBezTo>
                  <a:cubicBezTo>
                    <a:pt x="44" y="95"/>
                    <a:pt x="46" y="95"/>
                    <a:pt x="49" y="95"/>
                  </a:cubicBezTo>
                  <a:cubicBezTo>
                    <a:pt x="95" y="95"/>
                    <a:pt x="119" y="29"/>
                    <a:pt x="79" y="1"/>
                  </a:cubicBezTo>
                  <a:cubicBezTo>
                    <a:pt x="76" y="0"/>
                    <a:pt x="73" y="0"/>
                    <a:pt x="7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9"/>
            <p:cNvSpPr/>
            <p:nvPr/>
          </p:nvSpPr>
          <p:spPr>
            <a:xfrm>
              <a:off x="250978" y="5810712"/>
              <a:ext cx="42862" cy="38706"/>
            </a:xfrm>
            <a:custGeom>
              <a:rect b="b" l="l" r="r" t="t"/>
              <a:pathLst>
                <a:path extrusionOk="0" h="149" w="165">
                  <a:moveTo>
                    <a:pt x="78" y="0"/>
                  </a:moveTo>
                  <a:cubicBezTo>
                    <a:pt x="37" y="0"/>
                    <a:pt x="1" y="37"/>
                    <a:pt x="8" y="82"/>
                  </a:cubicBezTo>
                  <a:lnTo>
                    <a:pt x="8" y="91"/>
                  </a:lnTo>
                  <a:cubicBezTo>
                    <a:pt x="13" y="126"/>
                    <a:pt x="43" y="149"/>
                    <a:pt x="75" y="149"/>
                  </a:cubicBezTo>
                  <a:cubicBezTo>
                    <a:pt x="90" y="149"/>
                    <a:pt x="105" y="144"/>
                    <a:pt x="118" y="133"/>
                  </a:cubicBezTo>
                  <a:lnTo>
                    <a:pt x="122" y="129"/>
                  </a:lnTo>
                  <a:cubicBezTo>
                    <a:pt x="165" y="95"/>
                    <a:pt x="156" y="27"/>
                    <a:pt x="105" y="6"/>
                  </a:cubicBezTo>
                  <a:cubicBezTo>
                    <a:pt x="96" y="2"/>
                    <a:pt x="87" y="0"/>
                    <a:pt x="78"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9"/>
            <p:cNvSpPr/>
            <p:nvPr/>
          </p:nvSpPr>
          <p:spPr>
            <a:xfrm>
              <a:off x="195906" y="5823441"/>
              <a:ext cx="34549" cy="23899"/>
            </a:xfrm>
            <a:custGeom>
              <a:rect b="b" l="l" r="r" t="t"/>
              <a:pathLst>
                <a:path extrusionOk="0" h="92" w="133">
                  <a:moveTo>
                    <a:pt x="67" y="0"/>
                  </a:moveTo>
                  <a:cubicBezTo>
                    <a:pt x="22" y="0"/>
                    <a:pt x="1" y="69"/>
                    <a:pt x="50" y="88"/>
                  </a:cubicBezTo>
                  <a:cubicBezTo>
                    <a:pt x="56" y="91"/>
                    <a:pt x="62" y="92"/>
                    <a:pt x="68" y="92"/>
                  </a:cubicBezTo>
                  <a:cubicBezTo>
                    <a:pt x="112" y="92"/>
                    <a:pt x="133" y="26"/>
                    <a:pt x="84" y="3"/>
                  </a:cubicBezTo>
                  <a:cubicBezTo>
                    <a:pt x="78" y="1"/>
                    <a:pt x="72" y="0"/>
                    <a:pt x="67"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9"/>
            <p:cNvSpPr/>
            <p:nvPr/>
          </p:nvSpPr>
          <p:spPr>
            <a:xfrm>
              <a:off x="188893" y="5732261"/>
              <a:ext cx="26756" cy="20002"/>
            </a:xfrm>
            <a:custGeom>
              <a:rect b="b" l="l" r="r" t="t"/>
              <a:pathLst>
                <a:path extrusionOk="0" h="77" w="103">
                  <a:moveTo>
                    <a:pt x="53" y="1"/>
                  </a:moveTo>
                  <a:cubicBezTo>
                    <a:pt x="18" y="1"/>
                    <a:pt x="0" y="55"/>
                    <a:pt x="39" y="75"/>
                  </a:cubicBezTo>
                  <a:cubicBezTo>
                    <a:pt x="43" y="76"/>
                    <a:pt x="46" y="76"/>
                    <a:pt x="50" y="76"/>
                  </a:cubicBezTo>
                  <a:cubicBezTo>
                    <a:pt x="85" y="76"/>
                    <a:pt x="103" y="22"/>
                    <a:pt x="64" y="2"/>
                  </a:cubicBezTo>
                  <a:cubicBezTo>
                    <a:pt x="60" y="1"/>
                    <a:pt x="57" y="1"/>
                    <a:pt x="53"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9"/>
            <p:cNvSpPr/>
            <p:nvPr/>
          </p:nvSpPr>
          <p:spPr>
            <a:xfrm>
              <a:off x="153304" y="5794346"/>
              <a:ext cx="31952" cy="24678"/>
            </a:xfrm>
            <a:custGeom>
              <a:rect b="b" l="l" r="r" t="t"/>
              <a:pathLst>
                <a:path extrusionOk="0" h="95" w="123">
                  <a:moveTo>
                    <a:pt x="69" y="0"/>
                  </a:moveTo>
                  <a:cubicBezTo>
                    <a:pt x="21" y="0"/>
                    <a:pt x="0" y="66"/>
                    <a:pt x="40" y="94"/>
                  </a:cubicBezTo>
                  <a:cubicBezTo>
                    <a:pt x="43" y="95"/>
                    <a:pt x="46" y="95"/>
                    <a:pt x="49" y="95"/>
                  </a:cubicBezTo>
                  <a:cubicBezTo>
                    <a:pt x="98" y="95"/>
                    <a:pt x="122" y="29"/>
                    <a:pt x="78" y="1"/>
                  </a:cubicBezTo>
                  <a:cubicBezTo>
                    <a:pt x="75" y="1"/>
                    <a:pt x="72" y="0"/>
                    <a:pt x="6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9"/>
            <p:cNvSpPr/>
            <p:nvPr/>
          </p:nvSpPr>
          <p:spPr>
            <a:xfrm>
              <a:off x="996521" y="5487036"/>
              <a:ext cx="605264" cy="154045"/>
            </a:xfrm>
            <a:custGeom>
              <a:rect b="b" l="l" r="r" t="t"/>
              <a:pathLst>
                <a:path extrusionOk="0" h="593" w="2330">
                  <a:moveTo>
                    <a:pt x="717" y="1"/>
                  </a:moveTo>
                  <a:cubicBezTo>
                    <a:pt x="535" y="5"/>
                    <a:pt x="327" y="5"/>
                    <a:pt x="153" y="60"/>
                  </a:cubicBezTo>
                  <a:cubicBezTo>
                    <a:pt x="22" y="102"/>
                    <a:pt x="1" y="281"/>
                    <a:pt x="124" y="353"/>
                  </a:cubicBezTo>
                  <a:cubicBezTo>
                    <a:pt x="196" y="387"/>
                    <a:pt x="272" y="412"/>
                    <a:pt x="348" y="429"/>
                  </a:cubicBezTo>
                  <a:cubicBezTo>
                    <a:pt x="459" y="467"/>
                    <a:pt x="573" y="497"/>
                    <a:pt x="692" y="514"/>
                  </a:cubicBezTo>
                  <a:cubicBezTo>
                    <a:pt x="896" y="560"/>
                    <a:pt x="1103" y="586"/>
                    <a:pt x="1315" y="590"/>
                  </a:cubicBezTo>
                  <a:cubicBezTo>
                    <a:pt x="1365" y="590"/>
                    <a:pt x="1438" y="593"/>
                    <a:pt x="1523" y="593"/>
                  </a:cubicBezTo>
                  <a:cubicBezTo>
                    <a:pt x="1798" y="593"/>
                    <a:pt x="2190" y="565"/>
                    <a:pt x="2249" y="331"/>
                  </a:cubicBezTo>
                  <a:cubicBezTo>
                    <a:pt x="2329" y="5"/>
                    <a:pt x="1591" y="35"/>
                    <a:pt x="1417" y="22"/>
                  </a:cubicBezTo>
                  <a:cubicBezTo>
                    <a:pt x="1184" y="1"/>
                    <a:pt x="951" y="1"/>
                    <a:pt x="7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9"/>
            <p:cNvSpPr/>
            <p:nvPr/>
          </p:nvSpPr>
          <p:spPr>
            <a:xfrm>
              <a:off x="1018602" y="5519508"/>
              <a:ext cx="460832" cy="88323"/>
            </a:xfrm>
            <a:custGeom>
              <a:rect b="b" l="l" r="r" t="t"/>
              <a:pathLst>
                <a:path extrusionOk="0" h="340" w="1774">
                  <a:moveTo>
                    <a:pt x="564" y="0"/>
                  </a:moveTo>
                  <a:cubicBezTo>
                    <a:pt x="418" y="0"/>
                    <a:pt x="273" y="10"/>
                    <a:pt x="145" y="50"/>
                  </a:cubicBezTo>
                  <a:cubicBezTo>
                    <a:pt x="128" y="58"/>
                    <a:pt x="132" y="75"/>
                    <a:pt x="145" y="83"/>
                  </a:cubicBezTo>
                  <a:cubicBezTo>
                    <a:pt x="153" y="83"/>
                    <a:pt x="162" y="88"/>
                    <a:pt x="170" y="88"/>
                  </a:cubicBezTo>
                  <a:cubicBezTo>
                    <a:pt x="119" y="88"/>
                    <a:pt x="68" y="88"/>
                    <a:pt x="17" y="92"/>
                  </a:cubicBezTo>
                  <a:cubicBezTo>
                    <a:pt x="5" y="92"/>
                    <a:pt x="0" y="109"/>
                    <a:pt x="13" y="117"/>
                  </a:cubicBezTo>
                  <a:cubicBezTo>
                    <a:pt x="77" y="143"/>
                    <a:pt x="145" y="160"/>
                    <a:pt x="217" y="168"/>
                  </a:cubicBezTo>
                  <a:lnTo>
                    <a:pt x="132" y="168"/>
                  </a:lnTo>
                  <a:cubicBezTo>
                    <a:pt x="119" y="168"/>
                    <a:pt x="111" y="185"/>
                    <a:pt x="123" y="194"/>
                  </a:cubicBezTo>
                  <a:cubicBezTo>
                    <a:pt x="200" y="257"/>
                    <a:pt x="297" y="257"/>
                    <a:pt x="395" y="270"/>
                  </a:cubicBezTo>
                  <a:cubicBezTo>
                    <a:pt x="539" y="291"/>
                    <a:pt x="679" y="312"/>
                    <a:pt x="819" y="317"/>
                  </a:cubicBezTo>
                  <a:cubicBezTo>
                    <a:pt x="962" y="326"/>
                    <a:pt x="1105" y="339"/>
                    <a:pt x="1247" y="339"/>
                  </a:cubicBezTo>
                  <a:cubicBezTo>
                    <a:pt x="1362" y="339"/>
                    <a:pt x="1477" y="331"/>
                    <a:pt x="1591" y="304"/>
                  </a:cubicBezTo>
                  <a:cubicBezTo>
                    <a:pt x="1604" y="296"/>
                    <a:pt x="1599" y="279"/>
                    <a:pt x="1587" y="279"/>
                  </a:cubicBezTo>
                  <a:cubicBezTo>
                    <a:pt x="1539" y="282"/>
                    <a:pt x="1492" y="283"/>
                    <a:pt x="1443" y="283"/>
                  </a:cubicBezTo>
                  <a:cubicBezTo>
                    <a:pt x="1236" y="283"/>
                    <a:pt x="1022" y="258"/>
                    <a:pt x="819" y="240"/>
                  </a:cubicBezTo>
                  <a:cubicBezTo>
                    <a:pt x="675" y="232"/>
                    <a:pt x="526" y="198"/>
                    <a:pt x="374" y="181"/>
                  </a:cubicBezTo>
                  <a:lnTo>
                    <a:pt x="374" y="181"/>
                  </a:lnTo>
                  <a:cubicBezTo>
                    <a:pt x="463" y="185"/>
                    <a:pt x="548" y="189"/>
                    <a:pt x="624" y="198"/>
                  </a:cubicBezTo>
                  <a:cubicBezTo>
                    <a:pt x="769" y="217"/>
                    <a:pt x="914" y="226"/>
                    <a:pt x="1060" y="226"/>
                  </a:cubicBezTo>
                  <a:cubicBezTo>
                    <a:pt x="1179" y="226"/>
                    <a:pt x="1299" y="220"/>
                    <a:pt x="1417" y="206"/>
                  </a:cubicBezTo>
                  <a:cubicBezTo>
                    <a:pt x="1434" y="202"/>
                    <a:pt x="1434" y="177"/>
                    <a:pt x="1417" y="173"/>
                  </a:cubicBezTo>
                  <a:cubicBezTo>
                    <a:pt x="1171" y="164"/>
                    <a:pt x="938" y="147"/>
                    <a:pt x="696" y="130"/>
                  </a:cubicBezTo>
                  <a:cubicBezTo>
                    <a:pt x="582" y="122"/>
                    <a:pt x="467" y="105"/>
                    <a:pt x="352" y="96"/>
                  </a:cubicBezTo>
                  <a:cubicBezTo>
                    <a:pt x="399" y="96"/>
                    <a:pt x="446" y="88"/>
                    <a:pt x="492" y="83"/>
                  </a:cubicBezTo>
                  <a:cubicBezTo>
                    <a:pt x="570" y="74"/>
                    <a:pt x="647" y="70"/>
                    <a:pt x="725" y="70"/>
                  </a:cubicBezTo>
                  <a:cubicBezTo>
                    <a:pt x="792" y="70"/>
                    <a:pt x="860" y="73"/>
                    <a:pt x="929" y="79"/>
                  </a:cubicBezTo>
                  <a:cubicBezTo>
                    <a:pt x="1191" y="87"/>
                    <a:pt x="1452" y="122"/>
                    <a:pt x="1713" y="122"/>
                  </a:cubicBezTo>
                  <a:cubicBezTo>
                    <a:pt x="1728" y="122"/>
                    <a:pt x="1742" y="122"/>
                    <a:pt x="1756" y="122"/>
                  </a:cubicBezTo>
                  <a:cubicBezTo>
                    <a:pt x="1769" y="122"/>
                    <a:pt x="1773" y="96"/>
                    <a:pt x="1756" y="96"/>
                  </a:cubicBezTo>
                  <a:cubicBezTo>
                    <a:pt x="1481" y="62"/>
                    <a:pt x="1205" y="24"/>
                    <a:pt x="925" y="11"/>
                  </a:cubicBezTo>
                  <a:cubicBezTo>
                    <a:pt x="810" y="7"/>
                    <a:pt x="687" y="0"/>
                    <a:pt x="564"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9"/>
            <p:cNvSpPr/>
            <p:nvPr/>
          </p:nvSpPr>
          <p:spPr>
            <a:xfrm>
              <a:off x="995482" y="5576917"/>
              <a:ext cx="558765" cy="307311"/>
            </a:xfrm>
            <a:custGeom>
              <a:rect b="b" l="l" r="r" t="t"/>
              <a:pathLst>
                <a:path extrusionOk="0" h="1183" w="2151">
                  <a:moveTo>
                    <a:pt x="176" y="0"/>
                  </a:moveTo>
                  <a:cubicBezTo>
                    <a:pt x="107" y="0"/>
                    <a:pt x="46" y="21"/>
                    <a:pt x="26" y="100"/>
                  </a:cubicBezTo>
                  <a:cubicBezTo>
                    <a:pt x="0" y="223"/>
                    <a:pt x="361" y="486"/>
                    <a:pt x="514" y="588"/>
                  </a:cubicBezTo>
                  <a:cubicBezTo>
                    <a:pt x="687" y="711"/>
                    <a:pt x="870" y="821"/>
                    <a:pt x="1056" y="923"/>
                  </a:cubicBezTo>
                  <a:cubicBezTo>
                    <a:pt x="1197" y="992"/>
                    <a:pt x="1502" y="1183"/>
                    <a:pt x="1731" y="1183"/>
                  </a:cubicBezTo>
                  <a:cubicBezTo>
                    <a:pt x="1812" y="1183"/>
                    <a:pt x="1883" y="1159"/>
                    <a:pt x="1934" y="1097"/>
                  </a:cubicBezTo>
                  <a:cubicBezTo>
                    <a:pt x="2151" y="825"/>
                    <a:pt x="1527" y="537"/>
                    <a:pt x="1370" y="456"/>
                  </a:cubicBezTo>
                  <a:cubicBezTo>
                    <a:pt x="1188" y="354"/>
                    <a:pt x="1001" y="270"/>
                    <a:pt x="810" y="189"/>
                  </a:cubicBezTo>
                  <a:cubicBezTo>
                    <a:pt x="637" y="121"/>
                    <a:pt x="458" y="62"/>
                    <a:pt x="280" y="11"/>
                  </a:cubicBezTo>
                  <a:cubicBezTo>
                    <a:pt x="246" y="5"/>
                    <a:pt x="210" y="0"/>
                    <a:pt x="17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9"/>
            <p:cNvSpPr/>
            <p:nvPr/>
          </p:nvSpPr>
          <p:spPr>
            <a:xfrm>
              <a:off x="1007951" y="5591205"/>
              <a:ext cx="407319" cy="246524"/>
            </a:xfrm>
            <a:custGeom>
              <a:rect b="b" l="l" r="r" t="t"/>
              <a:pathLst>
                <a:path extrusionOk="0" h="949" w="1568">
                  <a:moveTo>
                    <a:pt x="8" y="1"/>
                  </a:moveTo>
                  <a:cubicBezTo>
                    <a:pt x="4" y="1"/>
                    <a:pt x="0" y="5"/>
                    <a:pt x="3" y="11"/>
                  </a:cubicBezTo>
                  <a:cubicBezTo>
                    <a:pt x="173" y="219"/>
                    <a:pt x="419" y="380"/>
                    <a:pt x="652" y="520"/>
                  </a:cubicBezTo>
                  <a:cubicBezTo>
                    <a:pt x="911" y="681"/>
                    <a:pt x="1182" y="825"/>
                    <a:pt x="1458" y="948"/>
                  </a:cubicBezTo>
                  <a:cubicBezTo>
                    <a:pt x="1460" y="949"/>
                    <a:pt x="1461" y="949"/>
                    <a:pt x="1463" y="949"/>
                  </a:cubicBezTo>
                  <a:cubicBezTo>
                    <a:pt x="1481" y="949"/>
                    <a:pt x="1491" y="927"/>
                    <a:pt x="1475" y="919"/>
                  </a:cubicBezTo>
                  <a:cubicBezTo>
                    <a:pt x="1042" y="698"/>
                    <a:pt x="631" y="444"/>
                    <a:pt x="237" y="164"/>
                  </a:cubicBezTo>
                  <a:lnTo>
                    <a:pt x="237" y="164"/>
                  </a:lnTo>
                  <a:cubicBezTo>
                    <a:pt x="419" y="261"/>
                    <a:pt x="606" y="342"/>
                    <a:pt x="788" y="439"/>
                  </a:cubicBezTo>
                  <a:cubicBezTo>
                    <a:pt x="1004" y="554"/>
                    <a:pt x="1246" y="736"/>
                    <a:pt x="1484" y="800"/>
                  </a:cubicBezTo>
                  <a:cubicBezTo>
                    <a:pt x="1485" y="800"/>
                    <a:pt x="1486" y="800"/>
                    <a:pt x="1487" y="800"/>
                  </a:cubicBezTo>
                  <a:cubicBezTo>
                    <a:pt x="1502" y="800"/>
                    <a:pt x="1512" y="774"/>
                    <a:pt x="1492" y="770"/>
                  </a:cubicBezTo>
                  <a:cubicBezTo>
                    <a:pt x="1386" y="732"/>
                    <a:pt x="1288" y="639"/>
                    <a:pt x="1187" y="584"/>
                  </a:cubicBezTo>
                  <a:cubicBezTo>
                    <a:pt x="1042" y="503"/>
                    <a:pt x="898" y="422"/>
                    <a:pt x="758" y="346"/>
                  </a:cubicBezTo>
                  <a:cubicBezTo>
                    <a:pt x="731" y="330"/>
                    <a:pt x="703" y="318"/>
                    <a:pt x="675" y="303"/>
                  </a:cubicBezTo>
                  <a:lnTo>
                    <a:pt x="675" y="303"/>
                  </a:lnTo>
                  <a:cubicBezTo>
                    <a:pt x="696" y="314"/>
                    <a:pt x="722" y="322"/>
                    <a:pt x="746" y="333"/>
                  </a:cubicBezTo>
                  <a:cubicBezTo>
                    <a:pt x="1017" y="448"/>
                    <a:pt x="1284" y="575"/>
                    <a:pt x="1556" y="698"/>
                  </a:cubicBezTo>
                  <a:cubicBezTo>
                    <a:pt x="1557" y="699"/>
                    <a:pt x="1558" y="699"/>
                    <a:pt x="1559" y="699"/>
                  </a:cubicBezTo>
                  <a:cubicBezTo>
                    <a:pt x="1565" y="699"/>
                    <a:pt x="1567" y="689"/>
                    <a:pt x="1560" y="685"/>
                  </a:cubicBezTo>
                  <a:cubicBezTo>
                    <a:pt x="1004" y="346"/>
                    <a:pt x="71" y="28"/>
                    <a:pt x="41" y="15"/>
                  </a:cubicBezTo>
                  <a:lnTo>
                    <a:pt x="33" y="15"/>
                  </a:lnTo>
                  <a:lnTo>
                    <a:pt x="12" y="3"/>
                  </a:lnTo>
                  <a:cubicBezTo>
                    <a:pt x="11" y="1"/>
                    <a:pt x="9" y="1"/>
                    <a:pt x="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9"/>
            <p:cNvSpPr/>
            <p:nvPr/>
          </p:nvSpPr>
          <p:spPr>
            <a:xfrm>
              <a:off x="953659" y="5549641"/>
              <a:ext cx="308607" cy="543444"/>
            </a:xfrm>
            <a:custGeom>
              <a:rect b="b" l="l" r="r" t="t"/>
              <a:pathLst>
                <a:path extrusionOk="0" h="2092" w="1188">
                  <a:moveTo>
                    <a:pt x="162" y="1"/>
                  </a:moveTo>
                  <a:cubicBezTo>
                    <a:pt x="86" y="1"/>
                    <a:pt x="13" y="55"/>
                    <a:pt x="4" y="141"/>
                  </a:cubicBezTo>
                  <a:cubicBezTo>
                    <a:pt x="0" y="222"/>
                    <a:pt x="4" y="303"/>
                    <a:pt x="21" y="379"/>
                  </a:cubicBezTo>
                  <a:cubicBezTo>
                    <a:pt x="30" y="498"/>
                    <a:pt x="47" y="616"/>
                    <a:pt x="72" y="731"/>
                  </a:cubicBezTo>
                  <a:cubicBezTo>
                    <a:pt x="115" y="934"/>
                    <a:pt x="174" y="1138"/>
                    <a:pt x="250" y="1333"/>
                  </a:cubicBezTo>
                  <a:cubicBezTo>
                    <a:pt x="332" y="1521"/>
                    <a:pt x="531" y="2091"/>
                    <a:pt x="821" y="2091"/>
                  </a:cubicBezTo>
                  <a:cubicBezTo>
                    <a:pt x="833" y="2091"/>
                    <a:pt x="845" y="2090"/>
                    <a:pt x="857" y="2088"/>
                  </a:cubicBezTo>
                  <a:cubicBezTo>
                    <a:pt x="1188" y="2033"/>
                    <a:pt x="870" y="1367"/>
                    <a:pt x="815" y="1202"/>
                  </a:cubicBezTo>
                  <a:cubicBezTo>
                    <a:pt x="738" y="981"/>
                    <a:pt x="649" y="765"/>
                    <a:pt x="556" y="553"/>
                  </a:cubicBezTo>
                  <a:cubicBezTo>
                    <a:pt x="484" y="383"/>
                    <a:pt x="403" y="192"/>
                    <a:pt x="280" y="57"/>
                  </a:cubicBezTo>
                  <a:cubicBezTo>
                    <a:pt x="248" y="18"/>
                    <a:pt x="205" y="1"/>
                    <a:pt x="16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9"/>
            <p:cNvSpPr/>
            <p:nvPr/>
          </p:nvSpPr>
          <p:spPr>
            <a:xfrm>
              <a:off x="962491" y="5566267"/>
              <a:ext cx="200283" cy="421871"/>
            </a:xfrm>
            <a:custGeom>
              <a:rect b="b" l="l" r="r" t="t"/>
              <a:pathLst>
                <a:path extrusionOk="0" h="1624" w="771">
                  <a:moveTo>
                    <a:pt x="68" y="0"/>
                  </a:moveTo>
                  <a:cubicBezTo>
                    <a:pt x="61" y="0"/>
                    <a:pt x="55" y="5"/>
                    <a:pt x="55" y="14"/>
                  </a:cubicBezTo>
                  <a:cubicBezTo>
                    <a:pt x="60" y="82"/>
                    <a:pt x="68" y="154"/>
                    <a:pt x="89" y="222"/>
                  </a:cubicBezTo>
                  <a:cubicBezTo>
                    <a:pt x="81" y="196"/>
                    <a:pt x="68" y="166"/>
                    <a:pt x="55" y="141"/>
                  </a:cubicBezTo>
                  <a:cubicBezTo>
                    <a:pt x="53" y="135"/>
                    <a:pt x="48" y="131"/>
                    <a:pt x="43" y="131"/>
                  </a:cubicBezTo>
                  <a:cubicBezTo>
                    <a:pt x="37" y="131"/>
                    <a:pt x="32" y="135"/>
                    <a:pt x="30" y="141"/>
                  </a:cubicBezTo>
                  <a:cubicBezTo>
                    <a:pt x="0" y="239"/>
                    <a:pt x="43" y="328"/>
                    <a:pt x="68" y="425"/>
                  </a:cubicBezTo>
                  <a:cubicBezTo>
                    <a:pt x="102" y="565"/>
                    <a:pt x="140" y="701"/>
                    <a:pt x="191" y="832"/>
                  </a:cubicBezTo>
                  <a:cubicBezTo>
                    <a:pt x="280" y="1074"/>
                    <a:pt x="352" y="1324"/>
                    <a:pt x="509" y="1536"/>
                  </a:cubicBezTo>
                  <a:cubicBezTo>
                    <a:pt x="511" y="1540"/>
                    <a:pt x="514" y="1541"/>
                    <a:pt x="517" y="1541"/>
                  </a:cubicBezTo>
                  <a:cubicBezTo>
                    <a:pt x="526" y="1541"/>
                    <a:pt x="537" y="1529"/>
                    <a:pt x="530" y="1519"/>
                  </a:cubicBezTo>
                  <a:cubicBezTo>
                    <a:pt x="416" y="1295"/>
                    <a:pt x="339" y="1040"/>
                    <a:pt x="259" y="803"/>
                  </a:cubicBezTo>
                  <a:cubicBezTo>
                    <a:pt x="216" y="663"/>
                    <a:pt x="183" y="514"/>
                    <a:pt x="140" y="370"/>
                  </a:cubicBezTo>
                  <a:lnTo>
                    <a:pt x="140" y="370"/>
                  </a:lnTo>
                  <a:cubicBezTo>
                    <a:pt x="174" y="451"/>
                    <a:pt x="204" y="531"/>
                    <a:pt x="225" y="603"/>
                  </a:cubicBezTo>
                  <a:cubicBezTo>
                    <a:pt x="297" y="858"/>
                    <a:pt x="399" y="1104"/>
                    <a:pt x="526" y="1333"/>
                  </a:cubicBezTo>
                  <a:cubicBezTo>
                    <a:pt x="531" y="1339"/>
                    <a:pt x="537" y="1342"/>
                    <a:pt x="543" y="1342"/>
                  </a:cubicBezTo>
                  <a:cubicBezTo>
                    <a:pt x="553" y="1342"/>
                    <a:pt x="563" y="1334"/>
                    <a:pt x="560" y="1320"/>
                  </a:cubicBezTo>
                  <a:cubicBezTo>
                    <a:pt x="475" y="1095"/>
                    <a:pt x="395" y="870"/>
                    <a:pt x="314" y="641"/>
                  </a:cubicBezTo>
                  <a:cubicBezTo>
                    <a:pt x="280" y="535"/>
                    <a:pt x="246" y="425"/>
                    <a:pt x="208" y="315"/>
                  </a:cubicBezTo>
                  <a:lnTo>
                    <a:pt x="208" y="315"/>
                  </a:lnTo>
                  <a:cubicBezTo>
                    <a:pt x="229" y="357"/>
                    <a:pt x="255" y="400"/>
                    <a:pt x="280" y="434"/>
                  </a:cubicBezTo>
                  <a:cubicBezTo>
                    <a:pt x="348" y="561"/>
                    <a:pt x="407" y="697"/>
                    <a:pt x="454" y="837"/>
                  </a:cubicBezTo>
                  <a:cubicBezTo>
                    <a:pt x="556" y="1095"/>
                    <a:pt x="628" y="1362"/>
                    <a:pt x="738" y="1617"/>
                  </a:cubicBezTo>
                  <a:cubicBezTo>
                    <a:pt x="741" y="1621"/>
                    <a:pt x="746" y="1623"/>
                    <a:pt x="751" y="1623"/>
                  </a:cubicBezTo>
                  <a:cubicBezTo>
                    <a:pt x="761" y="1623"/>
                    <a:pt x="771" y="1617"/>
                    <a:pt x="768" y="1608"/>
                  </a:cubicBezTo>
                  <a:cubicBezTo>
                    <a:pt x="687" y="1341"/>
                    <a:pt x="615" y="1074"/>
                    <a:pt x="513" y="811"/>
                  </a:cubicBezTo>
                  <a:cubicBezTo>
                    <a:pt x="429" y="578"/>
                    <a:pt x="331" y="298"/>
                    <a:pt x="170" y="107"/>
                  </a:cubicBezTo>
                  <a:cubicBezTo>
                    <a:pt x="167" y="99"/>
                    <a:pt x="161" y="96"/>
                    <a:pt x="155" y="96"/>
                  </a:cubicBezTo>
                  <a:cubicBezTo>
                    <a:pt x="145" y="96"/>
                    <a:pt x="135" y="106"/>
                    <a:pt x="140" y="120"/>
                  </a:cubicBezTo>
                  <a:cubicBezTo>
                    <a:pt x="140" y="128"/>
                    <a:pt x="144" y="137"/>
                    <a:pt x="144" y="145"/>
                  </a:cubicBezTo>
                  <a:cubicBezTo>
                    <a:pt x="123" y="99"/>
                    <a:pt x="102" y="52"/>
                    <a:pt x="81" y="9"/>
                  </a:cubicBezTo>
                  <a:cubicBezTo>
                    <a:pt x="79" y="4"/>
                    <a:pt x="73" y="0"/>
                    <a:pt x="68"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9"/>
            <p:cNvSpPr/>
            <p:nvPr/>
          </p:nvSpPr>
          <p:spPr>
            <a:xfrm>
              <a:off x="810265" y="5575878"/>
              <a:ext cx="194308" cy="557991"/>
            </a:xfrm>
            <a:custGeom>
              <a:rect b="b" l="l" r="r" t="t"/>
              <a:pathLst>
                <a:path extrusionOk="0" h="2148" w="748">
                  <a:moveTo>
                    <a:pt x="571" y="1"/>
                  </a:moveTo>
                  <a:cubicBezTo>
                    <a:pt x="564" y="1"/>
                    <a:pt x="556" y="1"/>
                    <a:pt x="548" y="2"/>
                  </a:cubicBezTo>
                  <a:cubicBezTo>
                    <a:pt x="425" y="19"/>
                    <a:pt x="306" y="452"/>
                    <a:pt x="268" y="630"/>
                  </a:cubicBezTo>
                  <a:cubicBezTo>
                    <a:pt x="213" y="833"/>
                    <a:pt x="170" y="1046"/>
                    <a:pt x="145" y="1258"/>
                  </a:cubicBezTo>
                  <a:cubicBezTo>
                    <a:pt x="128" y="1461"/>
                    <a:pt x="1" y="2042"/>
                    <a:pt x="298" y="2136"/>
                  </a:cubicBezTo>
                  <a:cubicBezTo>
                    <a:pt x="322" y="2144"/>
                    <a:pt x="344" y="2148"/>
                    <a:pt x="365" y="2148"/>
                  </a:cubicBezTo>
                  <a:cubicBezTo>
                    <a:pt x="628" y="2148"/>
                    <a:pt x="676" y="1550"/>
                    <a:pt x="692" y="1381"/>
                  </a:cubicBezTo>
                  <a:cubicBezTo>
                    <a:pt x="722" y="1177"/>
                    <a:pt x="739" y="969"/>
                    <a:pt x="747" y="761"/>
                  </a:cubicBezTo>
                  <a:cubicBezTo>
                    <a:pt x="747" y="600"/>
                    <a:pt x="747" y="303"/>
                    <a:pt x="726" y="206"/>
                  </a:cubicBezTo>
                  <a:cubicBezTo>
                    <a:pt x="706" y="111"/>
                    <a:pt x="675" y="1"/>
                    <a:pt x="571"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9"/>
            <p:cNvSpPr/>
            <p:nvPr/>
          </p:nvSpPr>
          <p:spPr>
            <a:xfrm>
              <a:off x="871052" y="5577956"/>
              <a:ext cx="104947" cy="445250"/>
            </a:xfrm>
            <a:custGeom>
              <a:rect b="b" l="l" r="r" t="t"/>
              <a:pathLst>
                <a:path extrusionOk="0" h="1714" w="404">
                  <a:moveTo>
                    <a:pt x="366" y="1"/>
                  </a:moveTo>
                  <a:cubicBezTo>
                    <a:pt x="364" y="1"/>
                    <a:pt x="362" y="1"/>
                    <a:pt x="361" y="3"/>
                  </a:cubicBezTo>
                  <a:cubicBezTo>
                    <a:pt x="229" y="240"/>
                    <a:pt x="161" y="524"/>
                    <a:pt x="115" y="792"/>
                  </a:cubicBezTo>
                  <a:cubicBezTo>
                    <a:pt x="55" y="1088"/>
                    <a:pt x="17" y="1394"/>
                    <a:pt x="0" y="1699"/>
                  </a:cubicBezTo>
                  <a:cubicBezTo>
                    <a:pt x="2" y="1708"/>
                    <a:pt x="10" y="1714"/>
                    <a:pt x="18" y="1714"/>
                  </a:cubicBezTo>
                  <a:cubicBezTo>
                    <a:pt x="25" y="1714"/>
                    <a:pt x="32" y="1709"/>
                    <a:pt x="34" y="1699"/>
                  </a:cubicBezTo>
                  <a:cubicBezTo>
                    <a:pt x="89" y="1220"/>
                    <a:pt x="178" y="741"/>
                    <a:pt x="301" y="274"/>
                  </a:cubicBezTo>
                  <a:lnTo>
                    <a:pt x="301" y="274"/>
                  </a:lnTo>
                  <a:cubicBezTo>
                    <a:pt x="272" y="478"/>
                    <a:pt x="263" y="686"/>
                    <a:pt x="238" y="889"/>
                  </a:cubicBezTo>
                  <a:cubicBezTo>
                    <a:pt x="208" y="1135"/>
                    <a:pt x="119" y="1424"/>
                    <a:pt x="144" y="1665"/>
                  </a:cubicBezTo>
                  <a:cubicBezTo>
                    <a:pt x="146" y="1676"/>
                    <a:pt x="155" y="1681"/>
                    <a:pt x="163" y="1681"/>
                  </a:cubicBezTo>
                  <a:cubicBezTo>
                    <a:pt x="171" y="1681"/>
                    <a:pt x="178" y="1676"/>
                    <a:pt x="178" y="1665"/>
                  </a:cubicBezTo>
                  <a:cubicBezTo>
                    <a:pt x="178" y="1551"/>
                    <a:pt x="225" y="1428"/>
                    <a:pt x="246" y="1313"/>
                  </a:cubicBezTo>
                  <a:cubicBezTo>
                    <a:pt x="272" y="1152"/>
                    <a:pt x="289" y="991"/>
                    <a:pt x="314" y="825"/>
                  </a:cubicBezTo>
                  <a:cubicBezTo>
                    <a:pt x="318" y="796"/>
                    <a:pt x="322" y="762"/>
                    <a:pt x="322" y="728"/>
                  </a:cubicBezTo>
                  <a:lnTo>
                    <a:pt x="322" y="813"/>
                  </a:lnTo>
                  <a:cubicBezTo>
                    <a:pt x="314" y="1110"/>
                    <a:pt x="293" y="1402"/>
                    <a:pt x="272" y="1699"/>
                  </a:cubicBezTo>
                  <a:cubicBezTo>
                    <a:pt x="272" y="1703"/>
                    <a:pt x="275" y="1706"/>
                    <a:pt x="278" y="1706"/>
                  </a:cubicBezTo>
                  <a:cubicBezTo>
                    <a:pt x="281" y="1706"/>
                    <a:pt x="284" y="1703"/>
                    <a:pt x="284" y="1699"/>
                  </a:cubicBezTo>
                  <a:cubicBezTo>
                    <a:pt x="403" y="1059"/>
                    <a:pt x="369" y="71"/>
                    <a:pt x="369" y="41"/>
                  </a:cubicBezTo>
                  <a:cubicBezTo>
                    <a:pt x="369" y="37"/>
                    <a:pt x="369" y="37"/>
                    <a:pt x="365" y="37"/>
                  </a:cubicBezTo>
                  <a:cubicBezTo>
                    <a:pt x="369" y="28"/>
                    <a:pt x="373" y="15"/>
                    <a:pt x="373" y="7"/>
                  </a:cubicBezTo>
                  <a:cubicBezTo>
                    <a:pt x="376" y="4"/>
                    <a:pt x="371" y="1"/>
                    <a:pt x="366"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9"/>
            <p:cNvSpPr/>
            <p:nvPr/>
          </p:nvSpPr>
          <p:spPr>
            <a:xfrm>
              <a:off x="586602" y="5527821"/>
              <a:ext cx="404202" cy="495126"/>
            </a:xfrm>
            <a:custGeom>
              <a:rect b="b" l="l" r="r" t="t"/>
              <a:pathLst>
                <a:path extrusionOk="0" h="1906" w="1556">
                  <a:moveTo>
                    <a:pt x="1377" y="1"/>
                  </a:moveTo>
                  <a:cubicBezTo>
                    <a:pt x="1351" y="1"/>
                    <a:pt x="1324" y="7"/>
                    <a:pt x="1299" y="22"/>
                  </a:cubicBezTo>
                  <a:cubicBezTo>
                    <a:pt x="1231" y="64"/>
                    <a:pt x="1171" y="115"/>
                    <a:pt x="1116" y="174"/>
                  </a:cubicBezTo>
                  <a:cubicBezTo>
                    <a:pt x="1027" y="251"/>
                    <a:pt x="942" y="336"/>
                    <a:pt x="866" y="425"/>
                  </a:cubicBezTo>
                  <a:cubicBezTo>
                    <a:pt x="722" y="577"/>
                    <a:pt x="590" y="743"/>
                    <a:pt x="480" y="921"/>
                  </a:cubicBezTo>
                  <a:cubicBezTo>
                    <a:pt x="370" y="1103"/>
                    <a:pt x="1" y="1633"/>
                    <a:pt x="221" y="1854"/>
                  </a:cubicBezTo>
                  <a:cubicBezTo>
                    <a:pt x="258" y="1890"/>
                    <a:pt x="296" y="1906"/>
                    <a:pt x="337" y="1906"/>
                  </a:cubicBezTo>
                  <a:cubicBezTo>
                    <a:pt x="561" y="1906"/>
                    <a:pt x="831" y="1421"/>
                    <a:pt x="917" y="1303"/>
                  </a:cubicBezTo>
                  <a:cubicBezTo>
                    <a:pt x="1048" y="1112"/>
                    <a:pt x="1176" y="912"/>
                    <a:pt x="1290" y="713"/>
                  </a:cubicBezTo>
                  <a:cubicBezTo>
                    <a:pt x="1384" y="556"/>
                    <a:pt x="1490" y="378"/>
                    <a:pt x="1532" y="196"/>
                  </a:cubicBezTo>
                  <a:cubicBezTo>
                    <a:pt x="1555" y="89"/>
                    <a:pt x="1471" y="1"/>
                    <a:pt x="137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9"/>
            <p:cNvSpPr/>
            <p:nvPr/>
          </p:nvSpPr>
          <p:spPr>
            <a:xfrm>
              <a:off x="698304" y="5541329"/>
              <a:ext cx="258471" cy="394075"/>
            </a:xfrm>
            <a:custGeom>
              <a:rect b="b" l="l" r="r" t="t"/>
              <a:pathLst>
                <a:path extrusionOk="0" h="1517" w="995">
                  <a:moveTo>
                    <a:pt x="983" y="1"/>
                  </a:moveTo>
                  <a:cubicBezTo>
                    <a:pt x="980" y="1"/>
                    <a:pt x="978" y="2"/>
                    <a:pt x="975" y="4"/>
                  </a:cubicBezTo>
                  <a:cubicBezTo>
                    <a:pt x="920" y="42"/>
                    <a:pt x="869" y="93"/>
                    <a:pt x="826" y="148"/>
                  </a:cubicBezTo>
                  <a:cubicBezTo>
                    <a:pt x="839" y="127"/>
                    <a:pt x="856" y="101"/>
                    <a:pt x="869" y="80"/>
                  </a:cubicBezTo>
                  <a:cubicBezTo>
                    <a:pt x="876" y="69"/>
                    <a:pt x="867" y="54"/>
                    <a:pt x="856" y="54"/>
                  </a:cubicBezTo>
                  <a:cubicBezTo>
                    <a:pt x="854" y="54"/>
                    <a:pt x="853" y="54"/>
                    <a:pt x="852" y="55"/>
                  </a:cubicBezTo>
                  <a:cubicBezTo>
                    <a:pt x="758" y="93"/>
                    <a:pt x="708" y="178"/>
                    <a:pt x="644" y="254"/>
                  </a:cubicBezTo>
                  <a:cubicBezTo>
                    <a:pt x="555" y="364"/>
                    <a:pt x="466" y="474"/>
                    <a:pt x="385" y="589"/>
                  </a:cubicBezTo>
                  <a:cubicBezTo>
                    <a:pt x="241" y="805"/>
                    <a:pt x="80" y="1009"/>
                    <a:pt x="3" y="1259"/>
                  </a:cubicBezTo>
                  <a:cubicBezTo>
                    <a:pt x="1" y="1267"/>
                    <a:pt x="9" y="1274"/>
                    <a:pt x="17" y="1274"/>
                  </a:cubicBezTo>
                  <a:cubicBezTo>
                    <a:pt x="21" y="1274"/>
                    <a:pt x="26" y="1272"/>
                    <a:pt x="29" y="1268"/>
                  </a:cubicBezTo>
                  <a:cubicBezTo>
                    <a:pt x="143" y="1043"/>
                    <a:pt x="305" y="835"/>
                    <a:pt x="453" y="627"/>
                  </a:cubicBezTo>
                  <a:cubicBezTo>
                    <a:pt x="538" y="508"/>
                    <a:pt x="640" y="398"/>
                    <a:pt x="733" y="279"/>
                  </a:cubicBezTo>
                  <a:lnTo>
                    <a:pt x="733" y="279"/>
                  </a:lnTo>
                  <a:cubicBezTo>
                    <a:pt x="682" y="351"/>
                    <a:pt x="640" y="424"/>
                    <a:pt x="593" y="487"/>
                  </a:cubicBezTo>
                  <a:cubicBezTo>
                    <a:pt x="428" y="691"/>
                    <a:pt x="288" y="916"/>
                    <a:pt x="177" y="1157"/>
                  </a:cubicBezTo>
                  <a:cubicBezTo>
                    <a:pt x="171" y="1170"/>
                    <a:pt x="183" y="1179"/>
                    <a:pt x="194" y="1179"/>
                  </a:cubicBezTo>
                  <a:cubicBezTo>
                    <a:pt x="199" y="1179"/>
                    <a:pt x="203" y="1178"/>
                    <a:pt x="207" y="1174"/>
                  </a:cubicBezTo>
                  <a:cubicBezTo>
                    <a:pt x="339" y="975"/>
                    <a:pt x="474" y="776"/>
                    <a:pt x="614" y="581"/>
                  </a:cubicBezTo>
                  <a:cubicBezTo>
                    <a:pt x="678" y="487"/>
                    <a:pt x="750" y="398"/>
                    <a:pt x="818" y="305"/>
                  </a:cubicBezTo>
                  <a:lnTo>
                    <a:pt x="818" y="305"/>
                  </a:lnTo>
                  <a:cubicBezTo>
                    <a:pt x="797" y="347"/>
                    <a:pt x="775" y="390"/>
                    <a:pt x="758" y="428"/>
                  </a:cubicBezTo>
                  <a:cubicBezTo>
                    <a:pt x="695" y="559"/>
                    <a:pt x="623" y="687"/>
                    <a:pt x="538" y="805"/>
                  </a:cubicBezTo>
                  <a:cubicBezTo>
                    <a:pt x="385" y="1039"/>
                    <a:pt x="211" y="1255"/>
                    <a:pt x="71" y="1497"/>
                  </a:cubicBezTo>
                  <a:cubicBezTo>
                    <a:pt x="68" y="1507"/>
                    <a:pt x="77" y="1516"/>
                    <a:pt x="86" y="1516"/>
                  </a:cubicBezTo>
                  <a:cubicBezTo>
                    <a:pt x="88" y="1516"/>
                    <a:pt x="91" y="1516"/>
                    <a:pt x="92" y="1514"/>
                  </a:cubicBezTo>
                  <a:cubicBezTo>
                    <a:pt x="266" y="1289"/>
                    <a:pt x="436" y="1077"/>
                    <a:pt x="593" y="839"/>
                  </a:cubicBezTo>
                  <a:cubicBezTo>
                    <a:pt x="733" y="636"/>
                    <a:pt x="903" y="394"/>
                    <a:pt x="966" y="152"/>
                  </a:cubicBezTo>
                  <a:cubicBezTo>
                    <a:pt x="975" y="137"/>
                    <a:pt x="963" y="124"/>
                    <a:pt x="950" y="124"/>
                  </a:cubicBezTo>
                  <a:cubicBezTo>
                    <a:pt x="945" y="124"/>
                    <a:pt x="940" y="126"/>
                    <a:pt x="937" y="131"/>
                  </a:cubicBezTo>
                  <a:cubicBezTo>
                    <a:pt x="931" y="137"/>
                    <a:pt x="927" y="140"/>
                    <a:pt x="924" y="145"/>
                  </a:cubicBezTo>
                  <a:lnTo>
                    <a:pt x="924" y="145"/>
                  </a:lnTo>
                  <a:cubicBezTo>
                    <a:pt x="948" y="104"/>
                    <a:pt x="972" y="61"/>
                    <a:pt x="992" y="21"/>
                  </a:cubicBezTo>
                  <a:cubicBezTo>
                    <a:pt x="995" y="11"/>
                    <a:pt x="991" y="1"/>
                    <a:pt x="983"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9"/>
            <p:cNvSpPr/>
            <p:nvPr/>
          </p:nvSpPr>
          <p:spPr>
            <a:xfrm>
              <a:off x="401645" y="5531457"/>
              <a:ext cx="539023" cy="303155"/>
            </a:xfrm>
            <a:custGeom>
              <a:rect b="b" l="l" r="r" t="t"/>
              <a:pathLst>
                <a:path extrusionOk="0" h="1167" w="2075">
                  <a:moveTo>
                    <a:pt x="1890" y="1"/>
                  </a:moveTo>
                  <a:cubicBezTo>
                    <a:pt x="1731" y="1"/>
                    <a:pt x="1446" y="99"/>
                    <a:pt x="1311" y="152"/>
                  </a:cubicBezTo>
                  <a:cubicBezTo>
                    <a:pt x="1111" y="224"/>
                    <a:pt x="916" y="309"/>
                    <a:pt x="730" y="406"/>
                  </a:cubicBezTo>
                  <a:cubicBezTo>
                    <a:pt x="547" y="508"/>
                    <a:pt x="0" y="729"/>
                    <a:pt x="85" y="1026"/>
                  </a:cubicBezTo>
                  <a:cubicBezTo>
                    <a:pt x="114" y="1129"/>
                    <a:pt x="193" y="1167"/>
                    <a:pt x="292" y="1167"/>
                  </a:cubicBezTo>
                  <a:cubicBezTo>
                    <a:pt x="510" y="1167"/>
                    <a:pt x="826" y="986"/>
                    <a:pt x="933" y="928"/>
                  </a:cubicBezTo>
                  <a:cubicBezTo>
                    <a:pt x="1120" y="839"/>
                    <a:pt x="1298" y="733"/>
                    <a:pt x="1472" y="623"/>
                  </a:cubicBezTo>
                  <a:cubicBezTo>
                    <a:pt x="1629" y="521"/>
                    <a:pt x="1782" y="411"/>
                    <a:pt x="1922" y="292"/>
                  </a:cubicBezTo>
                  <a:cubicBezTo>
                    <a:pt x="1994" y="216"/>
                    <a:pt x="2074" y="118"/>
                    <a:pt x="1989" y="29"/>
                  </a:cubicBezTo>
                  <a:cubicBezTo>
                    <a:pt x="1971" y="9"/>
                    <a:pt x="1936" y="1"/>
                    <a:pt x="1890"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9"/>
            <p:cNvSpPr/>
            <p:nvPr/>
          </p:nvSpPr>
          <p:spPr>
            <a:xfrm>
              <a:off x="503735" y="5550940"/>
              <a:ext cx="422646" cy="231977"/>
            </a:xfrm>
            <a:custGeom>
              <a:rect b="b" l="l" r="r" t="t"/>
              <a:pathLst>
                <a:path extrusionOk="0" h="893" w="1627">
                  <a:moveTo>
                    <a:pt x="1622" y="1"/>
                  </a:moveTo>
                  <a:cubicBezTo>
                    <a:pt x="1350" y="22"/>
                    <a:pt x="1079" y="128"/>
                    <a:pt x="833" y="238"/>
                  </a:cubicBezTo>
                  <a:cubicBezTo>
                    <a:pt x="553" y="357"/>
                    <a:pt x="282" y="497"/>
                    <a:pt x="19" y="658"/>
                  </a:cubicBezTo>
                  <a:cubicBezTo>
                    <a:pt x="0" y="665"/>
                    <a:pt x="11" y="689"/>
                    <a:pt x="28" y="689"/>
                  </a:cubicBezTo>
                  <a:cubicBezTo>
                    <a:pt x="30" y="689"/>
                    <a:pt x="33" y="689"/>
                    <a:pt x="36" y="688"/>
                  </a:cubicBezTo>
                  <a:cubicBezTo>
                    <a:pt x="464" y="459"/>
                    <a:pt x="905" y="264"/>
                    <a:pt x="1359" y="102"/>
                  </a:cubicBezTo>
                  <a:lnTo>
                    <a:pt x="1359" y="102"/>
                  </a:lnTo>
                  <a:cubicBezTo>
                    <a:pt x="1177" y="196"/>
                    <a:pt x="1003" y="306"/>
                    <a:pt x="816" y="399"/>
                  </a:cubicBezTo>
                  <a:cubicBezTo>
                    <a:pt x="600" y="510"/>
                    <a:pt x="311" y="603"/>
                    <a:pt x="125" y="760"/>
                  </a:cubicBezTo>
                  <a:cubicBezTo>
                    <a:pt x="110" y="771"/>
                    <a:pt x="124" y="791"/>
                    <a:pt x="136" y="791"/>
                  </a:cubicBezTo>
                  <a:cubicBezTo>
                    <a:pt x="138" y="791"/>
                    <a:pt x="140" y="791"/>
                    <a:pt x="142" y="790"/>
                  </a:cubicBezTo>
                  <a:cubicBezTo>
                    <a:pt x="239" y="722"/>
                    <a:pt x="366" y="692"/>
                    <a:pt x="472" y="641"/>
                  </a:cubicBezTo>
                  <a:cubicBezTo>
                    <a:pt x="621" y="573"/>
                    <a:pt x="765" y="497"/>
                    <a:pt x="914" y="425"/>
                  </a:cubicBezTo>
                  <a:cubicBezTo>
                    <a:pt x="943" y="408"/>
                    <a:pt x="973" y="395"/>
                    <a:pt x="1003" y="378"/>
                  </a:cubicBezTo>
                  <a:lnTo>
                    <a:pt x="1003" y="378"/>
                  </a:lnTo>
                  <a:cubicBezTo>
                    <a:pt x="977" y="395"/>
                    <a:pt x="956" y="408"/>
                    <a:pt x="931" y="425"/>
                  </a:cubicBezTo>
                  <a:cubicBezTo>
                    <a:pt x="680" y="577"/>
                    <a:pt x="422" y="730"/>
                    <a:pt x="167" y="879"/>
                  </a:cubicBezTo>
                  <a:cubicBezTo>
                    <a:pt x="160" y="882"/>
                    <a:pt x="165" y="892"/>
                    <a:pt x="172" y="892"/>
                  </a:cubicBezTo>
                  <a:cubicBezTo>
                    <a:pt x="173" y="892"/>
                    <a:pt x="174" y="892"/>
                    <a:pt x="176" y="891"/>
                  </a:cubicBezTo>
                  <a:cubicBezTo>
                    <a:pt x="769" y="628"/>
                    <a:pt x="1567" y="47"/>
                    <a:pt x="1592" y="26"/>
                  </a:cubicBezTo>
                  <a:cubicBezTo>
                    <a:pt x="1592" y="26"/>
                    <a:pt x="1592" y="22"/>
                    <a:pt x="1592" y="22"/>
                  </a:cubicBezTo>
                  <a:lnTo>
                    <a:pt x="1618" y="13"/>
                  </a:lnTo>
                  <a:cubicBezTo>
                    <a:pt x="1626" y="9"/>
                    <a:pt x="1626" y="1"/>
                    <a:pt x="162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9"/>
            <p:cNvSpPr/>
            <p:nvPr/>
          </p:nvSpPr>
          <p:spPr>
            <a:xfrm>
              <a:off x="342158" y="5392739"/>
              <a:ext cx="608381" cy="173788"/>
            </a:xfrm>
            <a:custGeom>
              <a:rect b="b" l="l" r="r" t="t"/>
              <a:pathLst>
                <a:path extrusionOk="0" h="669" w="2342">
                  <a:moveTo>
                    <a:pt x="644" y="0"/>
                  </a:moveTo>
                  <a:cubicBezTo>
                    <a:pt x="408" y="0"/>
                    <a:pt x="161" y="40"/>
                    <a:pt x="106" y="215"/>
                  </a:cubicBezTo>
                  <a:cubicBezTo>
                    <a:pt x="0" y="538"/>
                    <a:pt x="738" y="559"/>
                    <a:pt x="908" y="584"/>
                  </a:cubicBezTo>
                  <a:cubicBezTo>
                    <a:pt x="1141" y="618"/>
                    <a:pt x="1374" y="639"/>
                    <a:pt x="1608" y="656"/>
                  </a:cubicBezTo>
                  <a:cubicBezTo>
                    <a:pt x="1693" y="662"/>
                    <a:pt x="1786" y="669"/>
                    <a:pt x="1878" y="669"/>
                  </a:cubicBezTo>
                  <a:cubicBezTo>
                    <a:pt x="1979" y="669"/>
                    <a:pt x="2079" y="661"/>
                    <a:pt x="2172" y="639"/>
                  </a:cubicBezTo>
                  <a:cubicBezTo>
                    <a:pt x="2308" y="605"/>
                    <a:pt x="2341" y="427"/>
                    <a:pt x="2223" y="351"/>
                  </a:cubicBezTo>
                  <a:cubicBezTo>
                    <a:pt x="2155" y="313"/>
                    <a:pt x="2083" y="279"/>
                    <a:pt x="2006" y="258"/>
                  </a:cubicBezTo>
                  <a:cubicBezTo>
                    <a:pt x="1896" y="211"/>
                    <a:pt x="1786" y="173"/>
                    <a:pt x="1671" y="147"/>
                  </a:cubicBezTo>
                  <a:cubicBezTo>
                    <a:pt x="1468" y="84"/>
                    <a:pt x="1260" y="46"/>
                    <a:pt x="1052" y="24"/>
                  </a:cubicBezTo>
                  <a:cubicBezTo>
                    <a:pt x="965" y="19"/>
                    <a:pt x="807" y="0"/>
                    <a:pt x="64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9"/>
            <p:cNvSpPr/>
            <p:nvPr/>
          </p:nvSpPr>
          <p:spPr>
            <a:xfrm>
              <a:off x="467627" y="5430666"/>
              <a:ext cx="459793" cy="103649"/>
            </a:xfrm>
            <a:custGeom>
              <a:rect b="b" l="l" r="r" t="t"/>
              <a:pathLst>
                <a:path extrusionOk="0" h="399" w="1770">
                  <a:moveTo>
                    <a:pt x="397" y="0"/>
                  </a:moveTo>
                  <a:cubicBezTo>
                    <a:pt x="331" y="0"/>
                    <a:pt x="266" y="4"/>
                    <a:pt x="200" y="14"/>
                  </a:cubicBezTo>
                  <a:cubicBezTo>
                    <a:pt x="187" y="18"/>
                    <a:pt x="187" y="39"/>
                    <a:pt x="200" y="44"/>
                  </a:cubicBezTo>
                  <a:cubicBezTo>
                    <a:pt x="455" y="44"/>
                    <a:pt x="713" y="95"/>
                    <a:pt x="964" y="133"/>
                  </a:cubicBezTo>
                  <a:cubicBezTo>
                    <a:pt x="1108" y="158"/>
                    <a:pt x="1256" y="196"/>
                    <a:pt x="1400" y="226"/>
                  </a:cubicBezTo>
                  <a:cubicBezTo>
                    <a:pt x="1316" y="213"/>
                    <a:pt x="1231" y="209"/>
                    <a:pt x="1154" y="192"/>
                  </a:cubicBezTo>
                  <a:cubicBezTo>
                    <a:pt x="932" y="145"/>
                    <a:pt x="707" y="123"/>
                    <a:pt x="479" y="123"/>
                  </a:cubicBezTo>
                  <a:cubicBezTo>
                    <a:pt x="441" y="123"/>
                    <a:pt x="403" y="123"/>
                    <a:pt x="365" y="124"/>
                  </a:cubicBezTo>
                  <a:cubicBezTo>
                    <a:pt x="349" y="129"/>
                    <a:pt x="349" y="154"/>
                    <a:pt x="365" y="158"/>
                  </a:cubicBezTo>
                  <a:cubicBezTo>
                    <a:pt x="603" y="188"/>
                    <a:pt x="845" y="218"/>
                    <a:pt x="1082" y="256"/>
                  </a:cubicBezTo>
                  <a:cubicBezTo>
                    <a:pt x="1193" y="273"/>
                    <a:pt x="1307" y="294"/>
                    <a:pt x="1417" y="311"/>
                  </a:cubicBezTo>
                  <a:cubicBezTo>
                    <a:pt x="1371" y="311"/>
                    <a:pt x="1324" y="315"/>
                    <a:pt x="1282" y="319"/>
                  </a:cubicBezTo>
                  <a:cubicBezTo>
                    <a:pt x="1137" y="319"/>
                    <a:pt x="989" y="311"/>
                    <a:pt x="845" y="290"/>
                  </a:cubicBezTo>
                  <a:cubicBezTo>
                    <a:pt x="569" y="260"/>
                    <a:pt x="298" y="201"/>
                    <a:pt x="22" y="184"/>
                  </a:cubicBezTo>
                  <a:cubicBezTo>
                    <a:pt x="5" y="184"/>
                    <a:pt x="1" y="209"/>
                    <a:pt x="18" y="209"/>
                  </a:cubicBezTo>
                  <a:cubicBezTo>
                    <a:pt x="293" y="264"/>
                    <a:pt x="561" y="319"/>
                    <a:pt x="841" y="353"/>
                  </a:cubicBezTo>
                  <a:cubicBezTo>
                    <a:pt x="1004" y="373"/>
                    <a:pt x="1187" y="398"/>
                    <a:pt x="1364" y="398"/>
                  </a:cubicBezTo>
                  <a:cubicBezTo>
                    <a:pt x="1454" y="398"/>
                    <a:pt x="1542" y="392"/>
                    <a:pt x="1625" y="375"/>
                  </a:cubicBezTo>
                  <a:cubicBezTo>
                    <a:pt x="1638" y="366"/>
                    <a:pt x="1638" y="349"/>
                    <a:pt x="1625" y="341"/>
                  </a:cubicBezTo>
                  <a:lnTo>
                    <a:pt x="1600" y="332"/>
                  </a:lnTo>
                  <a:lnTo>
                    <a:pt x="1600" y="332"/>
                  </a:lnTo>
                  <a:cubicBezTo>
                    <a:pt x="1651" y="341"/>
                    <a:pt x="1702" y="341"/>
                    <a:pt x="1752" y="341"/>
                  </a:cubicBezTo>
                  <a:cubicBezTo>
                    <a:pt x="1765" y="341"/>
                    <a:pt x="1769" y="324"/>
                    <a:pt x="1761" y="319"/>
                  </a:cubicBezTo>
                  <a:cubicBezTo>
                    <a:pt x="1697" y="285"/>
                    <a:pt x="1629" y="264"/>
                    <a:pt x="1562" y="252"/>
                  </a:cubicBezTo>
                  <a:lnTo>
                    <a:pt x="1562" y="252"/>
                  </a:lnTo>
                  <a:cubicBezTo>
                    <a:pt x="1587" y="256"/>
                    <a:pt x="1617" y="256"/>
                    <a:pt x="1642" y="256"/>
                  </a:cubicBezTo>
                  <a:cubicBezTo>
                    <a:pt x="1659" y="256"/>
                    <a:pt x="1663" y="243"/>
                    <a:pt x="1655" y="230"/>
                  </a:cubicBezTo>
                  <a:cubicBezTo>
                    <a:pt x="1583" y="162"/>
                    <a:pt x="1485" y="158"/>
                    <a:pt x="1388" y="137"/>
                  </a:cubicBezTo>
                  <a:cubicBezTo>
                    <a:pt x="1248" y="103"/>
                    <a:pt x="1112" y="73"/>
                    <a:pt x="968" y="56"/>
                  </a:cubicBezTo>
                  <a:cubicBezTo>
                    <a:pt x="778" y="34"/>
                    <a:pt x="588" y="0"/>
                    <a:pt x="397"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9"/>
            <p:cNvSpPr/>
            <p:nvPr/>
          </p:nvSpPr>
          <p:spPr>
            <a:xfrm>
              <a:off x="420349" y="5140241"/>
              <a:ext cx="522397" cy="376930"/>
            </a:xfrm>
            <a:custGeom>
              <a:rect b="b" l="l" r="r" t="t"/>
              <a:pathLst>
                <a:path extrusionOk="0" h="1451" w="2011">
                  <a:moveTo>
                    <a:pt x="417" y="0"/>
                  </a:moveTo>
                  <a:cubicBezTo>
                    <a:pt x="361" y="0"/>
                    <a:pt x="308" y="16"/>
                    <a:pt x="263" y="55"/>
                  </a:cubicBezTo>
                  <a:cubicBezTo>
                    <a:pt x="0" y="280"/>
                    <a:pt x="560" y="678"/>
                    <a:pt x="704" y="784"/>
                  </a:cubicBezTo>
                  <a:cubicBezTo>
                    <a:pt x="866" y="916"/>
                    <a:pt x="1035" y="1039"/>
                    <a:pt x="1209" y="1149"/>
                  </a:cubicBezTo>
                  <a:cubicBezTo>
                    <a:pt x="1349" y="1234"/>
                    <a:pt x="1604" y="1382"/>
                    <a:pt x="1697" y="1416"/>
                  </a:cubicBezTo>
                  <a:cubicBezTo>
                    <a:pt x="1744" y="1434"/>
                    <a:pt x="1796" y="1451"/>
                    <a:pt x="1843" y="1451"/>
                  </a:cubicBezTo>
                  <a:cubicBezTo>
                    <a:pt x="1895" y="1451"/>
                    <a:pt x="1940" y="1431"/>
                    <a:pt x="1964" y="1374"/>
                  </a:cubicBezTo>
                  <a:cubicBezTo>
                    <a:pt x="2011" y="1259"/>
                    <a:pt x="1701" y="933"/>
                    <a:pt x="1570" y="810"/>
                  </a:cubicBezTo>
                  <a:cubicBezTo>
                    <a:pt x="1421" y="653"/>
                    <a:pt x="1264" y="513"/>
                    <a:pt x="1095" y="381"/>
                  </a:cubicBezTo>
                  <a:cubicBezTo>
                    <a:pt x="961" y="282"/>
                    <a:pt x="653" y="0"/>
                    <a:pt x="41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9"/>
            <p:cNvSpPr/>
            <p:nvPr/>
          </p:nvSpPr>
          <p:spPr>
            <a:xfrm>
              <a:off x="553871" y="5198690"/>
              <a:ext cx="369653" cy="308870"/>
            </a:xfrm>
            <a:custGeom>
              <a:rect b="b" l="l" r="r" t="t"/>
              <a:pathLst>
                <a:path extrusionOk="0" h="1189" w="1423">
                  <a:moveTo>
                    <a:pt x="139" y="0"/>
                  </a:moveTo>
                  <a:cubicBezTo>
                    <a:pt x="126" y="0"/>
                    <a:pt x="117" y="19"/>
                    <a:pt x="131" y="29"/>
                  </a:cubicBezTo>
                  <a:cubicBezTo>
                    <a:pt x="513" y="322"/>
                    <a:pt x="878" y="644"/>
                    <a:pt x="1217" y="992"/>
                  </a:cubicBezTo>
                  <a:cubicBezTo>
                    <a:pt x="1056" y="860"/>
                    <a:pt x="882" y="750"/>
                    <a:pt x="721" y="623"/>
                  </a:cubicBezTo>
                  <a:cubicBezTo>
                    <a:pt x="525" y="470"/>
                    <a:pt x="326" y="245"/>
                    <a:pt x="101" y="139"/>
                  </a:cubicBezTo>
                  <a:cubicBezTo>
                    <a:pt x="99" y="138"/>
                    <a:pt x="97" y="138"/>
                    <a:pt x="95" y="138"/>
                  </a:cubicBezTo>
                  <a:cubicBezTo>
                    <a:pt x="81" y="138"/>
                    <a:pt x="70" y="162"/>
                    <a:pt x="84" y="169"/>
                  </a:cubicBezTo>
                  <a:cubicBezTo>
                    <a:pt x="186" y="228"/>
                    <a:pt x="263" y="334"/>
                    <a:pt x="356" y="411"/>
                  </a:cubicBezTo>
                  <a:cubicBezTo>
                    <a:pt x="479" y="513"/>
                    <a:pt x="606" y="614"/>
                    <a:pt x="738" y="716"/>
                  </a:cubicBezTo>
                  <a:cubicBezTo>
                    <a:pt x="763" y="737"/>
                    <a:pt x="788" y="759"/>
                    <a:pt x="814" y="776"/>
                  </a:cubicBezTo>
                  <a:cubicBezTo>
                    <a:pt x="793" y="763"/>
                    <a:pt x="767" y="750"/>
                    <a:pt x="742" y="733"/>
                  </a:cubicBezTo>
                  <a:cubicBezTo>
                    <a:pt x="496" y="568"/>
                    <a:pt x="254" y="398"/>
                    <a:pt x="12" y="228"/>
                  </a:cubicBezTo>
                  <a:cubicBezTo>
                    <a:pt x="11" y="228"/>
                    <a:pt x="9" y="227"/>
                    <a:pt x="8" y="227"/>
                  </a:cubicBezTo>
                  <a:cubicBezTo>
                    <a:pt x="3" y="227"/>
                    <a:pt x="0" y="234"/>
                    <a:pt x="4" y="241"/>
                  </a:cubicBezTo>
                  <a:cubicBezTo>
                    <a:pt x="492" y="674"/>
                    <a:pt x="1353" y="1153"/>
                    <a:pt x="1382" y="1170"/>
                  </a:cubicBezTo>
                  <a:lnTo>
                    <a:pt x="1387" y="1170"/>
                  </a:lnTo>
                  <a:lnTo>
                    <a:pt x="1408" y="1187"/>
                  </a:lnTo>
                  <a:cubicBezTo>
                    <a:pt x="1409" y="1188"/>
                    <a:pt x="1411" y="1189"/>
                    <a:pt x="1413" y="1189"/>
                  </a:cubicBezTo>
                  <a:cubicBezTo>
                    <a:pt x="1418" y="1189"/>
                    <a:pt x="1422" y="1186"/>
                    <a:pt x="1416" y="1183"/>
                  </a:cubicBezTo>
                  <a:cubicBezTo>
                    <a:pt x="1285" y="949"/>
                    <a:pt x="1073" y="742"/>
                    <a:pt x="869" y="568"/>
                  </a:cubicBezTo>
                  <a:cubicBezTo>
                    <a:pt x="644" y="364"/>
                    <a:pt x="402" y="173"/>
                    <a:pt x="148" y="4"/>
                  </a:cubicBezTo>
                  <a:cubicBezTo>
                    <a:pt x="145" y="1"/>
                    <a:pt x="142" y="0"/>
                    <a:pt x="139"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9"/>
            <p:cNvSpPr/>
            <p:nvPr/>
          </p:nvSpPr>
          <p:spPr>
            <a:xfrm>
              <a:off x="964050" y="4992431"/>
              <a:ext cx="383161" cy="508375"/>
            </a:xfrm>
            <a:custGeom>
              <a:rect b="b" l="l" r="r" t="t"/>
              <a:pathLst>
                <a:path extrusionOk="0" h="1957" w="1475">
                  <a:moveTo>
                    <a:pt x="1134" y="1"/>
                  </a:moveTo>
                  <a:cubicBezTo>
                    <a:pt x="905" y="1"/>
                    <a:pt x="659" y="509"/>
                    <a:pt x="579" y="632"/>
                  </a:cubicBezTo>
                  <a:cubicBezTo>
                    <a:pt x="452" y="832"/>
                    <a:pt x="338" y="1035"/>
                    <a:pt x="232" y="1243"/>
                  </a:cubicBezTo>
                  <a:cubicBezTo>
                    <a:pt x="147" y="1404"/>
                    <a:pt x="49" y="1587"/>
                    <a:pt x="20" y="1769"/>
                  </a:cubicBezTo>
                  <a:cubicBezTo>
                    <a:pt x="0" y="1872"/>
                    <a:pt x="82" y="1956"/>
                    <a:pt x="175" y="1956"/>
                  </a:cubicBezTo>
                  <a:cubicBezTo>
                    <a:pt x="203" y="1956"/>
                    <a:pt x="233" y="1948"/>
                    <a:pt x="261" y="1930"/>
                  </a:cubicBezTo>
                  <a:cubicBezTo>
                    <a:pt x="325" y="1883"/>
                    <a:pt x="384" y="1828"/>
                    <a:pt x="435" y="1769"/>
                  </a:cubicBezTo>
                  <a:cubicBezTo>
                    <a:pt x="520" y="1688"/>
                    <a:pt x="601" y="1599"/>
                    <a:pt x="673" y="1506"/>
                  </a:cubicBezTo>
                  <a:cubicBezTo>
                    <a:pt x="808" y="1345"/>
                    <a:pt x="931" y="1175"/>
                    <a:pt x="1033" y="988"/>
                  </a:cubicBezTo>
                  <a:cubicBezTo>
                    <a:pt x="1135" y="802"/>
                    <a:pt x="1474" y="255"/>
                    <a:pt x="1245" y="47"/>
                  </a:cubicBezTo>
                  <a:cubicBezTo>
                    <a:pt x="1209" y="15"/>
                    <a:pt x="1172" y="1"/>
                    <a:pt x="1134"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9"/>
            <p:cNvSpPr/>
            <p:nvPr/>
          </p:nvSpPr>
          <p:spPr>
            <a:xfrm>
              <a:off x="996781" y="5082572"/>
              <a:ext cx="242106" cy="405245"/>
            </a:xfrm>
            <a:custGeom>
              <a:rect b="b" l="l" r="r" t="t"/>
              <a:pathLst>
                <a:path extrusionOk="0" h="1560" w="932">
                  <a:moveTo>
                    <a:pt x="836" y="0"/>
                  </a:moveTo>
                  <a:cubicBezTo>
                    <a:pt x="833" y="0"/>
                    <a:pt x="829" y="2"/>
                    <a:pt x="827" y="5"/>
                  </a:cubicBezTo>
                  <a:cubicBezTo>
                    <a:pt x="670" y="234"/>
                    <a:pt x="509" y="459"/>
                    <a:pt x="364" y="701"/>
                  </a:cubicBezTo>
                  <a:cubicBezTo>
                    <a:pt x="237" y="913"/>
                    <a:pt x="76" y="1163"/>
                    <a:pt x="29" y="1409"/>
                  </a:cubicBezTo>
                  <a:cubicBezTo>
                    <a:pt x="29" y="1420"/>
                    <a:pt x="38" y="1427"/>
                    <a:pt x="48" y="1427"/>
                  </a:cubicBezTo>
                  <a:cubicBezTo>
                    <a:pt x="50" y="1427"/>
                    <a:pt x="53" y="1427"/>
                    <a:pt x="55" y="1426"/>
                  </a:cubicBezTo>
                  <a:lnTo>
                    <a:pt x="72" y="1405"/>
                  </a:lnTo>
                  <a:lnTo>
                    <a:pt x="72" y="1405"/>
                  </a:lnTo>
                  <a:cubicBezTo>
                    <a:pt x="46" y="1447"/>
                    <a:pt x="25" y="1494"/>
                    <a:pt x="4" y="1541"/>
                  </a:cubicBezTo>
                  <a:cubicBezTo>
                    <a:pt x="0" y="1548"/>
                    <a:pt x="8" y="1560"/>
                    <a:pt x="16" y="1560"/>
                  </a:cubicBezTo>
                  <a:cubicBezTo>
                    <a:pt x="17" y="1560"/>
                    <a:pt x="19" y="1559"/>
                    <a:pt x="21" y="1558"/>
                  </a:cubicBezTo>
                  <a:cubicBezTo>
                    <a:pt x="76" y="1511"/>
                    <a:pt x="123" y="1460"/>
                    <a:pt x="165" y="1401"/>
                  </a:cubicBezTo>
                  <a:lnTo>
                    <a:pt x="165" y="1401"/>
                  </a:lnTo>
                  <a:cubicBezTo>
                    <a:pt x="152" y="1426"/>
                    <a:pt x="135" y="1452"/>
                    <a:pt x="123" y="1477"/>
                  </a:cubicBezTo>
                  <a:cubicBezTo>
                    <a:pt x="119" y="1485"/>
                    <a:pt x="129" y="1499"/>
                    <a:pt x="140" y="1499"/>
                  </a:cubicBezTo>
                  <a:cubicBezTo>
                    <a:pt x="141" y="1499"/>
                    <a:pt x="142" y="1499"/>
                    <a:pt x="144" y="1498"/>
                  </a:cubicBezTo>
                  <a:cubicBezTo>
                    <a:pt x="233" y="1456"/>
                    <a:pt x="280" y="1371"/>
                    <a:pt x="339" y="1290"/>
                  </a:cubicBezTo>
                  <a:cubicBezTo>
                    <a:pt x="424" y="1176"/>
                    <a:pt x="509" y="1061"/>
                    <a:pt x="581" y="938"/>
                  </a:cubicBezTo>
                  <a:cubicBezTo>
                    <a:pt x="712" y="718"/>
                    <a:pt x="865" y="502"/>
                    <a:pt x="928" y="251"/>
                  </a:cubicBezTo>
                  <a:cubicBezTo>
                    <a:pt x="931" y="241"/>
                    <a:pt x="924" y="234"/>
                    <a:pt x="916" y="234"/>
                  </a:cubicBezTo>
                  <a:cubicBezTo>
                    <a:pt x="911" y="234"/>
                    <a:pt x="906" y="236"/>
                    <a:pt x="903" y="243"/>
                  </a:cubicBezTo>
                  <a:cubicBezTo>
                    <a:pt x="801" y="472"/>
                    <a:pt x="649" y="688"/>
                    <a:pt x="513" y="900"/>
                  </a:cubicBezTo>
                  <a:cubicBezTo>
                    <a:pt x="432" y="1023"/>
                    <a:pt x="335" y="1142"/>
                    <a:pt x="250" y="1265"/>
                  </a:cubicBezTo>
                  <a:cubicBezTo>
                    <a:pt x="297" y="1193"/>
                    <a:pt x="339" y="1117"/>
                    <a:pt x="381" y="1053"/>
                  </a:cubicBezTo>
                  <a:cubicBezTo>
                    <a:pt x="534" y="837"/>
                    <a:pt x="661" y="603"/>
                    <a:pt x="763" y="362"/>
                  </a:cubicBezTo>
                  <a:cubicBezTo>
                    <a:pt x="769" y="347"/>
                    <a:pt x="757" y="335"/>
                    <a:pt x="746" y="335"/>
                  </a:cubicBezTo>
                  <a:cubicBezTo>
                    <a:pt x="741" y="335"/>
                    <a:pt x="736" y="338"/>
                    <a:pt x="733" y="345"/>
                  </a:cubicBezTo>
                  <a:cubicBezTo>
                    <a:pt x="610" y="552"/>
                    <a:pt x="483" y="756"/>
                    <a:pt x="356" y="960"/>
                  </a:cubicBezTo>
                  <a:cubicBezTo>
                    <a:pt x="292" y="1053"/>
                    <a:pt x="229" y="1150"/>
                    <a:pt x="165" y="1248"/>
                  </a:cubicBezTo>
                  <a:cubicBezTo>
                    <a:pt x="186" y="1201"/>
                    <a:pt x="203" y="1159"/>
                    <a:pt x="220" y="1117"/>
                  </a:cubicBezTo>
                  <a:cubicBezTo>
                    <a:pt x="275" y="981"/>
                    <a:pt x="343" y="854"/>
                    <a:pt x="420" y="731"/>
                  </a:cubicBezTo>
                  <a:cubicBezTo>
                    <a:pt x="559" y="489"/>
                    <a:pt x="725" y="264"/>
                    <a:pt x="852" y="18"/>
                  </a:cubicBezTo>
                  <a:cubicBezTo>
                    <a:pt x="855" y="9"/>
                    <a:pt x="845" y="0"/>
                    <a:pt x="83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9"/>
            <p:cNvSpPr/>
            <p:nvPr/>
          </p:nvSpPr>
          <p:spPr>
            <a:xfrm>
              <a:off x="604267" y="4988534"/>
              <a:ext cx="347312" cy="527338"/>
            </a:xfrm>
            <a:custGeom>
              <a:rect b="b" l="l" r="r" t="t"/>
              <a:pathLst>
                <a:path extrusionOk="0" h="2030" w="1337">
                  <a:moveTo>
                    <a:pt x="385" y="0"/>
                  </a:moveTo>
                  <a:cubicBezTo>
                    <a:pt x="367" y="0"/>
                    <a:pt x="350" y="2"/>
                    <a:pt x="331" y="7"/>
                  </a:cubicBezTo>
                  <a:cubicBezTo>
                    <a:pt x="1" y="92"/>
                    <a:pt x="374" y="728"/>
                    <a:pt x="442" y="889"/>
                  </a:cubicBezTo>
                  <a:cubicBezTo>
                    <a:pt x="535" y="1101"/>
                    <a:pt x="641" y="1309"/>
                    <a:pt x="751" y="1517"/>
                  </a:cubicBezTo>
                  <a:cubicBezTo>
                    <a:pt x="836" y="1674"/>
                    <a:pt x="934" y="1856"/>
                    <a:pt x="1065" y="1983"/>
                  </a:cubicBezTo>
                  <a:cubicBezTo>
                    <a:pt x="1097" y="2015"/>
                    <a:pt x="1137" y="2029"/>
                    <a:pt x="1176" y="2029"/>
                  </a:cubicBezTo>
                  <a:cubicBezTo>
                    <a:pt x="1256" y="2029"/>
                    <a:pt x="1334" y="1969"/>
                    <a:pt x="1337" y="1877"/>
                  </a:cubicBezTo>
                  <a:cubicBezTo>
                    <a:pt x="1337" y="1797"/>
                    <a:pt x="1324" y="1720"/>
                    <a:pt x="1303" y="1644"/>
                  </a:cubicBezTo>
                  <a:cubicBezTo>
                    <a:pt x="1282" y="1525"/>
                    <a:pt x="1252" y="1411"/>
                    <a:pt x="1218" y="1296"/>
                  </a:cubicBezTo>
                  <a:cubicBezTo>
                    <a:pt x="1163" y="1097"/>
                    <a:pt x="1086" y="897"/>
                    <a:pt x="993" y="711"/>
                  </a:cubicBezTo>
                  <a:cubicBezTo>
                    <a:pt x="901" y="535"/>
                    <a:pt x="664" y="0"/>
                    <a:pt x="385"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9"/>
            <p:cNvSpPr/>
            <p:nvPr/>
          </p:nvSpPr>
          <p:spPr>
            <a:xfrm>
              <a:off x="710773" y="5092183"/>
              <a:ext cx="227559" cy="406024"/>
            </a:xfrm>
            <a:custGeom>
              <a:rect b="b" l="l" r="r" t="t"/>
              <a:pathLst>
                <a:path extrusionOk="0" h="1563" w="876">
                  <a:moveTo>
                    <a:pt x="20" y="0"/>
                  </a:moveTo>
                  <a:cubicBezTo>
                    <a:pt x="10" y="0"/>
                    <a:pt x="1" y="8"/>
                    <a:pt x="6" y="19"/>
                  </a:cubicBezTo>
                  <a:cubicBezTo>
                    <a:pt x="112" y="278"/>
                    <a:pt x="201" y="537"/>
                    <a:pt x="324" y="791"/>
                  </a:cubicBezTo>
                  <a:cubicBezTo>
                    <a:pt x="430" y="1016"/>
                    <a:pt x="545" y="1287"/>
                    <a:pt x="723" y="1465"/>
                  </a:cubicBezTo>
                  <a:cubicBezTo>
                    <a:pt x="727" y="1468"/>
                    <a:pt x="730" y="1469"/>
                    <a:pt x="733" y="1469"/>
                  </a:cubicBezTo>
                  <a:cubicBezTo>
                    <a:pt x="742" y="1469"/>
                    <a:pt x="749" y="1461"/>
                    <a:pt x="749" y="1449"/>
                  </a:cubicBezTo>
                  <a:cubicBezTo>
                    <a:pt x="744" y="1440"/>
                    <a:pt x="744" y="1432"/>
                    <a:pt x="740" y="1423"/>
                  </a:cubicBezTo>
                  <a:lnTo>
                    <a:pt x="740" y="1423"/>
                  </a:lnTo>
                  <a:cubicBezTo>
                    <a:pt x="766" y="1470"/>
                    <a:pt x="791" y="1512"/>
                    <a:pt x="816" y="1555"/>
                  </a:cubicBezTo>
                  <a:cubicBezTo>
                    <a:pt x="818" y="1560"/>
                    <a:pt x="822" y="1562"/>
                    <a:pt x="826" y="1562"/>
                  </a:cubicBezTo>
                  <a:cubicBezTo>
                    <a:pt x="832" y="1562"/>
                    <a:pt x="838" y="1558"/>
                    <a:pt x="838" y="1550"/>
                  </a:cubicBezTo>
                  <a:cubicBezTo>
                    <a:pt x="833" y="1482"/>
                    <a:pt x="816" y="1410"/>
                    <a:pt x="791" y="1347"/>
                  </a:cubicBezTo>
                  <a:lnTo>
                    <a:pt x="791" y="1347"/>
                  </a:lnTo>
                  <a:cubicBezTo>
                    <a:pt x="804" y="1372"/>
                    <a:pt x="816" y="1398"/>
                    <a:pt x="829" y="1419"/>
                  </a:cubicBezTo>
                  <a:cubicBezTo>
                    <a:pt x="833" y="1425"/>
                    <a:pt x="839" y="1428"/>
                    <a:pt x="844" y="1428"/>
                  </a:cubicBezTo>
                  <a:cubicBezTo>
                    <a:pt x="851" y="1428"/>
                    <a:pt x="857" y="1424"/>
                    <a:pt x="859" y="1415"/>
                  </a:cubicBezTo>
                  <a:cubicBezTo>
                    <a:pt x="876" y="1317"/>
                    <a:pt x="829" y="1232"/>
                    <a:pt x="795" y="1139"/>
                  </a:cubicBezTo>
                  <a:cubicBezTo>
                    <a:pt x="749" y="1003"/>
                    <a:pt x="702" y="872"/>
                    <a:pt x="643" y="740"/>
                  </a:cubicBezTo>
                  <a:cubicBezTo>
                    <a:pt x="537" y="507"/>
                    <a:pt x="443" y="265"/>
                    <a:pt x="269" y="66"/>
                  </a:cubicBezTo>
                  <a:cubicBezTo>
                    <a:pt x="267" y="64"/>
                    <a:pt x="265" y="63"/>
                    <a:pt x="262" y="63"/>
                  </a:cubicBezTo>
                  <a:cubicBezTo>
                    <a:pt x="253" y="63"/>
                    <a:pt x="242" y="73"/>
                    <a:pt x="248" y="83"/>
                  </a:cubicBezTo>
                  <a:cubicBezTo>
                    <a:pt x="380" y="303"/>
                    <a:pt x="477" y="545"/>
                    <a:pt x="575" y="778"/>
                  </a:cubicBezTo>
                  <a:cubicBezTo>
                    <a:pt x="634" y="914"/>
                    <a:pt x="676" y="1058"/>
                    <a:pt x="732" y="1198"/>
                  </a:cubicBezTo>
                  <a:cubicBezTo>
                    <a:pt x="693" y="1122"/>
                    <a:pt x="655" y="1046"/>
                    <a:pt x="626" y="973"/>
                  </a:cubicBezTo>
                  <a:cubicBezTo>
                    <a:pt x="532" y="723"/>
                    <a:pt x="414" y="490"/>
                    <a:pt x="265" y="269"/>
                  </a:cubicBezTo>
                  <a:cubicBezTo>
                    <a:pt x="261" y="264"/>
                    <a:pt x="257" y="262"/>
                    <a:pt x="252" y="262"/>
                  </a:cubicBezTo>
                  <a:cubicBezTo>
                    <a:pt x="240" y="262"/>
                    <a:pt x="229" y="274"/>
                    <a:pt x="235" y="286"/>
                  </a:cubicBezTo>
                  <a:cubicBezTo>
                    <a:pt x="337" y="503"/>
                    <a:pt x="435" y="719"/>
                    <a:pt x="532" y="944"/>
                  </a:cubicBezTo>
                  <a:cubicBezTo>
                    <a:pt x="575" y="1050"/>
                    <a:pt x="617" y="1156"/>
                    <a:pt x="664" y="1262"/>
                  </a:cubicBezTo>
                  <a:cubicBezTo>
                    <a:pt x="638" y="1219"/>
                    <a:pt x="613" y="1181"/>
                    <a:pt x="587" y="1147"/>
                  </a:cubicBezTo>
                  <a:cubicBezTo>
                    <a:pt x="507" y="1024"/>
                    <a:pt x="435" y="897"/>
                    <a:pt x="380" y="761"/>
                  </a:cubicBezTo>
                  <a:cubicBezTo>
                    <a:pt x="257" y="511"/>
                    <a:pt x="163" y="252"/>
                    <a:pt x="32" y="6"/>
                  </a:cubicBezTo>
                  <a:cubicBezTo>
                    <a:pt x="29" y="2"/>
                    <a:pt x="24" y="0"/>
                    <a:pt x="2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9"/>
            <p:cNvSpPr/>
            <p:nvPr/>
          </p:nvSpPr>
          <p:spPr>
            <a:xfrm>
              <a:off x="1005353" y="5197650"/>
              <a:ext cx="524735" cy="334067"/>
            </a:xfrm>
            <a:custGeom>
              <a:rect b="b" l="l" r="r" t="t"/>
              <a:pathLst>
                <a:path extrusionOk="0" h="1286" w="2020">
                  <a:moveTo>
                    <a:pt x="1724" y="0"/>
                  </a:moveTo>
                  <a:cubicBezTo>
                    <a:pt x="1507" y="0"/>
                    <a:pt x="1187" y="218"/>
                    <a:pt x="1078" y="288"/>
                  </a:cubicBezTo>
                  <a:cubicBezTo>
                    <a:pt x="900" y="394"/>
                    <a:pt x="726" y="508"/>
                    <a:pt x="560" y="635"/>
                  </a:cubicBezTo>
                  <a:cubicBezTo>
                    <a:pt x="412" y="746"/>
                    <a:pt x="272" y="869"/>
                    <a:pt x="136" y="1000"/>
                  </a:cubicBezTo>
                  <a:cubicBezTo>
                    <a:pt x="73" y="1081"/>
                    <a:pt x="1" y="1178"/>
                    <a:pt x="90" y="1263"/>
                  </a:cubicBezTo>
                  <a:cubicBezTo>
                    <a:pt x="106" y="1279"/>
                    <a:pt x="134" y="1285"/>
                    <a:pt x="168" y="1285"/>
                  </a:cubicBezTo>
                  <a:cubicBezTo>
                    <a:pt x="322" y="1285"/>
                    <a:pt x="621" y="1155"/>
                    <a:pt x="756" y="1089"/>
                  </a:cubicBezTo>
                  <a:cubicBezTo>
                    <a:pt x="951" y="1004"/>
                    <a:pt x="1141" y="903"/>
                    <a:pt x="1320" y="792"/>
                  </a:cubicBezTo>
                  <a:cubicBezTo>
                    <a:pt x="1494" y="678"/>
                    <a:pt x="2019" y="415"/>
                    <a:pt x="1913" y="126"/>
                  </a:cubicBezTo>
                  <a:cubicBezTo>
                    <a:pt x="1880" y="35"/>
                    <a:pt x="1810" y="0"/>
                    <a:pt x="172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9"/>
            <p:cNvSpPr/>
            <p:nvPr/>
          </p:nvSpPr>
          <p:spPr>
            <a:xfrm>
              <a:off x="1020940" y="5254281"/>
              <a:ext cx="407060" cy="260812"/>
            </a:xfrm>
            <a:custGeom>
              <a:rect b="b" l="l" r="r" t="t"/>
              <a:pathLst>
                <a:path extrusionOk="0" h="1004" w="1567">
                  <a:moveTo>
                    <a:pt x="1382" y="1"/>
                  </a:moveTo>
                  <a:cubicBezTo>
                    <a:pt x="1381" y="1"/>
                    <a:pt x="1380" y="1"/>
                    <a:pt x="1378" y="2"/>
                  </a:cubicBezTo>
                  <a:cubicBezTo>
                    <a:pt x="802" y="311"/>
                    <a:pt x="55" y="952"/>
                    <a:pt x="30" y="977"/>
                  </a:cubicBezTo>
                  <a:cubicBezTo>
                    <a:pt x="30" y="977"/>
                    <a:pt x="30" y="977"/>
                    <a:pt x="30" y="981"/>
                  </a:cubicBezTo>
                  <a:lnTo>
                    <a:pt x="4" y="990"/>
                  </a:lnTo>
                  <a:cubicBezTo>
                    <a:pt x="1" y="994"/>
                    <a:pt x="0" y="1004"/>
                    <a:pt x="5" y="1004"/>
                  </a:cubicBezTo>
                  <a:cubicBezTo>
                    <a:pt x="6" y="1004"/>
                    <a:pt x="7" y="1003"/>
                    <a:pt x="8" y="1003"/>
                  </a:cubicBezTo>
                  <a:cubicBezTo>
                    <a:pt x="276" y="960"/>
                    <a:pt x="539" y="833"/>
                    <a:pt x="776" y="702"/>
                  </a:cubicBezTo>
                  <a:cubicBezTo>
                    <a:pt x="1043" y="562"/>
                    <a:pt x="1306" y="405"/>
                    <a:pt x="1552" y="226"/>
                  </a:cubicBezTo>
                  <a:cubicBezTo>
                    <a:pt x="1567" y="216"/>
                    <a:pt x="1556" y="195"/>
                    <a:pt x="1542" y="195"/>
                  </a:cubicBezTo>
                  <a:cubicBezTo>
                    <a:pt x="1540" y="195"/>
                    <a:pt x="1538" y="196"/>
                    <a:pt x="1535" y="197"/>
                  </a:cubicBezTo>
                  <a:cubicBezTo>
                    <a:pt x="1128" y="456"/>
                    <a:pt x="700" y="685"/>
                    <a:pt x="259" y="884"/>
                  </a:cubicBezTo>
                  <a:cubicBezTo>
                    <a:pt x="433" y="778"/>
                    <a:pt x="598" y="651"/>
                    <a:pt x="776" y="545"/>
                  </a:cubicBezTo>
                  <a:cubicBezTo>
                    <a:pt x="984" y="417"/>
                    <a:pt x="1264" y="303"/>
                    <a:pt x="1438" y="133"/>
                  </a:cubicBezTo>
                  <a:cubicBezTo>
                    <a:pt x="1452" y="123"/>
                    <a:pt x="1440" y="104"/>
                    <a:pt x="1426" y="104"/>
                  </a:cubicBezTo>
                  <a:cubicBezTo>
                    <a:pt x="1423" y="104"/>
                    <a:pt x="1420" y="105"/>
                    <a:pt x="1417" y="108"/>
                  </a:cubicBezTo>
                  <a:cubicBezTo>
                    <a:pt x="1327" y="180"/>
                    <a:pt x="1200" y="218"/>
                    <a:pt x="1098" y="277"/>
                  </a:cubicBezTo>
                  <a:cubicBezTo>
                    <a:pt x="954" y="358"/>
                    <a:pt x="814" y="443"/>
                    <a:pt x="674" y="528"/>
                  </a:cubicBezTo>
                  <a:lnTo>
                    <a:pt x="594" y="583"/>
                  </a:lnTo>
                  <a:cubicBezTo>
                    <a:pt x="615" y="562"/>
                    <a:pt x="636" y="545"/>
                    <a:pt x="657" y="528"/>
                  </a:cubicBezTo>
                  <a:cubicBezTo>
                    <a:pt x="899" y="354"/>
                    <a:pt x="1141" y="184"/>
                    <a:pt x="1387" y="14"/>
                  </a:cubicBezTo>
                  <a:cubicBezTo>
                    <a:pt x="1394" y="11"/>
                    <a:pt x="1389" y="1"/>
                    <a:pt x="1382"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9"/>
            <p:cNvSpPr/>
            <p:nvPr/>
          </p:nvSpPr>
          <p:spPr>
            <a:xfrm>
              <a:off x="906121" y="4924630"/>
              <a:ext cx="165733" cy="562927"/>
            </a:xfrm>
            <a:custGeom>
              <a:rect b="b" l="l" r="r" t="t"/>
              <a:pathLst>
                <a:path extrusionOk="0" h="2167" w="638">
                  <a:moveTo>
                    <a:pt x="286" y="1"/>
                  </a:moveTo>
                  <a:cubicBezTo>
                    <a:pt x="2" y="1"/>
                    <a:pt x="9" y="627"/>
                    <a:pt x="9" y="796"/>
                  </a:cubicBezTo>
                  <a:cubicBezTo>
                    <a:pt x="1" y="1003"/>
                    <a:pt x="5" y="1211"/>
                    <a:pt x="18" y="1419"/>
                  </a:cubicBezTo>
                  <a:cubicBezTo>
                    <a:pt x="31" y="1606"/>
                    <a:pt x="56" y="1788"/>
                    <a:pt x="94" y="1975"/>
                  </a:cubicBezTo>
                  <a:cubicBezTo>
                    <a:pt x="121" y="2062"/>
                    <a:pt x="157" y="2166"/>
                    <a:pt x="253" y="2166"/>
                  </a:cubicBezTo>
                  <a:cubicBezTo>
                    <a:pt x="264" y="2166"/>
                    <a:pt x="276" y="2165"/>
                    <a:pt x="289" y="2161"/>
                  </a:cubicBezTo>
                  <a:cubicBezTo>
                    <a:pt x="408" y="2132"/>
                    <a:pt x="484" y="1691"/>
                    <a:pt x="506" y="1508"/>
                  </a:cubicBezTo>
                  <a:cubicBezTo>
                    <a:pt x="539" y="1296"/>
                    <a:pt x="561" y="1084"/>
                    <a:pt x="569" y="872"/>
                  </a:cubicBezTo>
                  <a:cubicBezTo>
                    <a:pt x="569" y="664"/>
                    <a:pt x="637" y="75"/>
                    <a:pt x="336" y="7"/>
                  </a:cubicBezTo>
                  <a:cubicBezTo>
                    <a:pt x="318" y="3"/>
                    <a:pt x="302" y="1"/>
                    <a:pt x="28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9"/>
            <p:cNvSpPr/>
            <p:nvPr/>
          </p:nvSpPr>
          <p:spPr>
            <a:xfrm>
              <a:off x="931578" y="5033475"/>
              <a:ext cx="91699" cy="451744"/>
            </a:xfrm>
            <a:custGeom>
              <a:rect b="b" l="l" r="r" t="t"/>
              <a:pathLst>
                <a:path extrusionOk="0" h="1739" w="353">
                  <a:moveTo>
                    <a:pt x="323" y="0"/>
                  </a:moveTo>
                  <a:cubicBezTo>
                    <a:pt x="315" y="0"/>
                    <a:pt x="308" y="6"/>
                    <a:pt x="306" y="16"/>
                  </a:cubicBezTo>
                  <a:cubicBezTo>
                    <a:pt x="297" y="500"/>
                    <a:pt x="255" y="983"/>
                    <a:pt x="179" y="1458"/>
                  </a:cubicBezTo>
                  <a:cubicBezTo>
                    <a:pt x="183" y="1255"/>
                    <a:pt x="170" y="1047"/>
                    <a:pt x="179" y="843"/>
                  </a:cubicBezTo>
                  <a:cubicBezTo>
                    <a:pt x="187" y="597"/>
                    <a:pt x="246" y="300"/>
                    <a:pt x="195" y="59"/>
                  </a:cubicBezTo>
                  <a:cubicBezTo>
                    <a:pt x="194" y="51"/>
                    <a:pt x="188" y="48"/>
                    <a:pt x="182" y="48"/>
                  </a:cubicBezTo>
                  <a:cubicBezTo>
                    <a:pt x="174" y="48"/>
                    <a:pt x="166" y="53"/>
                    <a:pt x="166" y="63"/>
                  </a:cubicBezTo>
                  <a:cubicBezTo>
                    <a:pt x="179" y="177"/>
                    <a:pt x="140" y="305"/>
                    <a:pt x="132" y="423"/>
                  </a:cubicBezTo>
                  <a:cubicBezTo>
                    <a:pt x="123" y="584"/>
                    <a:pt x="115" y="750"/>
                    <a:pt x="111" y="911"/>
                  </a:cubicBezTo>
                  <a:lnTo>
                    <a:pt x="111" y="1013"/>
                  </a:lnTo>
                  <a:cubicBezTo>
                    <a:pt x="106" y="983"/>
                    <a:pt x="102" y="958"/>
                    <a:pt x="102" y="928"/>
                  </a:cubicBezTo>
                  <a:cubicBezTo>
                    <a:pt x="89" y="631"/>
                    <a:pt x="81" y="334"/>
                    <a:pt x="72" y="42"/>
                  </a:cubicBezTo>
                  <a:cubicBezTo>
                    <a:pt x="72" y="35"/>
                    <a:pt x="69" y="32"/>
                    <a:pt x="66" y="32"/>
                  </a:cubicBezTo>
                  <a:cubicBezTo>
                    <a:pt x="63" y="32"/>
                    <a:pt x="60" y="35"/>
                    <a:pt x="60" y="42"/>
                  </a:cubicBezTo>
                  <a:cubicBezTo>
                    <a:pt x="0" y="686"/>
                    <a:pt x="128" y="1666"/>
                    <a:pt x="132" y="1700"/>
                  </a:cubicBezTo>
                  <a:cubicBezTo>
                    <a:pt x="132" y="1700"/>
                    <a:pt x="132" y="1704"/>
                    <a:pt x="136" y="1704"/>
                  </a:cubicBezTo>
                  <a:cubicBezTo>
                    <a:pt x="132" y="1713"/>
                    <a:pt x="132" y="1721"/>
                    <a:pt x="132" y="1730"/>
                  </a:cubicBezTo>
                  <a:cubicBezTo>
                    <a:pt x="129" y="1735"/>
                    <a:pt x="133" y="1739"/>
                    <a:pt x="137" y="1739"/>
                  </a:cubicBezTo>
                  <a:cubicBezTo>
                    <a:pt x="140" y="1739"/>
                    <a:pt x="143" y="1737"/>
                    <a:pt x="145" y="1734"/>
                  </a:cubicBezTo>
                  <a:cubicBezTo>
                    <a:pt x="255" y="1488"/>
                    <a:pt x="293" y="1195"/>
                    <a:pt x="314" y="928"/>
                  </a:cubicBezTo>
                  <a:cubicBezTo>
                    <a:pt x="344" y="627"/>
                    <a:pt x="352" y="322"/>
                    <a:pt x="340" y="16"/>
                  </a:cubicBezTo>
                  <a:cubicBezTo>
                    <a:pt x="338" y="6"/>
                    <a:pt x="330" y="0"/>
                    <a:pt x="32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9"/>
            <p:cNvSpPr/>
            <p:nvPr/>
          </p:nvSpPr>
          <p:spPr>
            <a:xfrm>
              <a:off x="942489" y="5604973"/>
              <a:ext cx="64163" cy="139498"/>
            </a:xfrm>
            <a:custGeom>
              <a:rect b="b" l="l" r="r" t="t"/>
              <a:pathLst>
                <a:path extrusionOk="0" h="537" w="247">
                  <a:moveTo>
                    <a:pt x="149" y="1"/>
                  </a:moveTo>
                  <a:cubicBezTo>
                    <a:pt x="140" y="1"/>
                    <a:pt x="130" y="6"/>
                    <a:pt x="128" y="17"/>
                  </a:cubicBezTo>
                  <a:cubicBezTo>
                    <a:pt x="107" y="111"/>
                    <a:pt x="94" y="204"/>
                    <a:pt x="98" y="297"/>
                  </a:cubicBezTo>
                  <a:cubicBezTo>
                    <a:pt x="52" y="310"/>
                    <a:pt x="14" y="348"/>
                    <a:pt x="5" y="399"/>
                  </a:cubicBezTo>
                  <a:cubicBezTo>
                    <a:pt x="1" y="450"/>
                    <a:pt x="26" y="505"/>
                    <a:pt x="77" y="526"/>
                  </a:cubicBezTo>
                  <a:cubicBezTo>
                    <a:pt x="92" y="533"/>
                    <a:pt x="109" y="537"/>
                    <a:pt x="126" y="537"/>
                  </a:cubicBezTo>
                  <a:cubicBezTo>
                    <a:pt x="151" y="537"/>
                    <a:pt x="176" y="529"/>
                    <a:pt x="196" y="514"/>
                  </a:cubicBezTo>
                  <a:cubicBezTo>
                    <a:pt x="221" y="492"/>
                    <a:pt x="238" y="467"/>
                    <a:pt x="243" y="433"/>
                  </a:cubicBezTo>
                  <a:cubicBezTo>
                    <a:pt x="247" y="412"/>
                    <a:pt x="243" y="391"/>
                    <a:pt x="234" y="369"/>
                  </a:cubicBezTo>
                  <a:cubicBezTo>
                    <a:pt x="230" y="352"/>
                    <a:pt x="217" y="336"/>
                    <a:pt x="204" y="323"/>
                  </a:cubicBezTo>
                  <a:cubicBezTo>
                    <a:pt x="217" y="217"/>
                    <a:pt x="204" y="111"/>
                    <a:pt x="170" y="13"/>
                  </a:cubicBezTo>
                  <a:cubicBezTo>
                    <a:pt x="166" y="5"/>
                    <a:pt x="158" y="1"/>
                    <a:pt x="14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9"/>
            <p:cNvSpPr/>
            <p:nvPr/>
          </p:nvSpPr>
          <p:spPr>
            <a:xfrm>
              <a:off x="781431" y="5567566"/>
              <a:ext cx="171188" cy="81049"/>
            </a:xfrm>
            <a:custGeom>
              <a:rect b="b" l="l" r="r" t="t"/>
              <a:pathLst>
                <a:path extrusionOk="0" h="312" w="659">
                  <a:moveTo>
                    <a:pt x="561" y="0"/>
                  </a:moveTo>
                  <a:cubicBezTo>
                    <a:pt x="428" y="0"/>
                    <a:pt x="284" y="63"/>
                    <a:pt x="171" y="140"/>
                  </a:cubicBezTo>
                  <a:cubicBezTo>
                    <a:pt x="154" y="123"/>
                    <a:pt x="137" y="115"/>
                    <a:pt x="116" y="111"/>
                  </a:cubicBezTo>
                  <a:lnTo>
                    <a:pt x="112" y="111"/>
                  </a:lnTo>
                  <a:cubicBezTo>
                    <a:pt x="108" y="110"/>
                    <a:pt x="104" y="110"/>
                    <a:pt x="101" y="110"/>
                  </a:cubicBezTo>
                  <a:cubicBezTo>
                    <a:pt x="0" y="110"/>
                    <a:pt x="18" y="311"/>
                    <a:pt x="106" y="311"/>
                  </a:cubicBezTo>
                  <a:cubicBezTo>
                    <a:pt x="115" y="311"/>
                    <a:pt x="124" y="309"/>
                    <a:pt x="133" y="306"/>
                  </a:cubicBezTo>
                  <a:lnTo>
                    <a:pt x="142" y="306"/>
                  </a:lnTo>
                  <a:cubicBezTo>
                    <a:pt x="188" y="284"/>
                    <a:pt x="209" y="234"/>
                    <a:pt x="197" y="187"/>
                  </a:cubicBezTo>
                  <a:cubicBezTo>
                    <a:pt x="265" y="149"/>
                    <a:pt x="341" y="123"/>
                    <a:pt x="417" y="102"/>
                  </a:cubicBezTo>
                  <a:cubicBezTo>
                    <a:pt x="494" y="89"/>
                    <a:pt x="570" y="64"/>
                    <a:pt x="646" y="34"/>
                  </a:cubicBezTo>
                  <a:cubicBezTo>
                    <a:pt x="659" y="30"/>
                    <a:pt x="659" y="9"/>
                    <a:pt x="642" y="9"/>
                  </a:cubicBezTo>
                  <a:cubicBezTo>
                    <a:pt x="616" y="3"/>
                    <a:pt x="589" y="0"/>
                    <a:pt x="56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9"/>
            <p:cNvSpPr/>
            <p:nvPr/>
          </p:nvSpPr>
          <p:spPr>
            <a:xfrm>
              <a:off x="750258" y="5487816"/>
              <a:ext cx="204439" cy="76633"/>
            </a:xfrm>
            <a:custGeom>
              <a:rect b="b" l="l" r="r" t="t"/>
              <a:pathLst>
                <a:path extrusionOk="0" h="295" w="787">
                  <a:moveTo>
                    <a:pt x="191" y="1"/>
                  </a:moveTo>
                  <a:cubicBezTo>
                    <a:pt x="185" y="1"/>
                    <a:pt x="179" y="1"/>
                    <a:pt x="172" y="2"/>
                  </a:cubicBezTo>
                  <a:cubicBezTo>
                    <a:pt x="1" y="22"/>
                    <a:pt x="22" y="283"/>
                    <a:pt x="187" y="283"/>
                  </a:cubicBezTo>
                  <a:cubicBezTo>
                    <a:pt x="193" y="283"/>
                    <a:pt x="200" y="283"/>
                    <a:pt x="206" y="282"/>
                  </a:cubicBezTo>
                  <a:cubicBezTo>
                    <a:pt x="262" y="278"/>
                    <a:pt x="308" y="239"/>
                    <a:pt x="321" y="184"/>
                  </a:cubicBezTo>
                  <a:cubicBezTo>
                    <a:pt x="376" y="205"/>
                    <a:pt x="423" y="227"/>
                    <a:pt x="482" y="244"/>
                  </a:cubicBezTo>
                  <a:cubicBezTo>
                    <a:pt x="537" y="261"/>
                    <a:pt x="592" y="282"/>
                    <a:pt x="652" y="295"/>
                  </a:cubicBezTo>
                  <a:cubicBezTo>
                    <a:pt x="690" y="295"/>
                    <a:pt x="732" y="295"/>
                    <a:pt x="775" y="286"/>
                  </a:cubicBezTo>
                  <a:cubicBezTo>
                    <a:pt x="776" y="287"/>
                    <a:pt x="777" y="287"/>
                    <a:pt x="778" y="287"/>
                  </a:cubicBezTo>
                  <a:cubicBezTo>
                    <a:pt x="784" y="287"/>
                    <a:pt x="786" y="277"/>
                    <a:pt x="779" y="273"/>
                  </a:cubicBezTo>
                  <a:cubicBezTo>
                    <a:pt x="715" y="210"/>
                    <a:pt x="592" y="176"/>
                    <a:pt x="508" y="146"/>
                  </a:cubicBezTo>
                  <a:cubicBezTo>
                    <a:pt x="448" y="129"/>
                    <a:pt x="385" y="112"/>
                    <a:pt x="321" y="99"/>
                  </a:cubicBezTo>
                  <a:cubicBezTo>
                    <a:pt x="305" y="38"/>
                    <a:pt x="252" y="1"/>
                    <a:pt x="19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9"/>
            <p:cNvSpPr/>
            <p:nvPr/>
          </p:nvSpPr>
          <p:spPr>
            <a:xfrm>
              <a:off x="776755" y="5396376"/>
              <a:ext cx="138457" cy="113001"/>
            </a:xfrm>
            <a:custGeom>
              <a:rect b="b" l="l" r="r" t="t"/>
              <a:pathLst>
                <a:path extrusionOk="0" h="435" w="533">
                  <a:moveTo>
                    <a:pt x="158" y="1"/>
                  </a:moveTo>
                  <a:cubicBezTo>
                    <a:pt x="125" y="1"/>
                    <a:pt x="91" y="15"/>
                    <a:pt x="66" y="44"/>
                  </a:cubicBezTo>
                  <a:cubicBezTo>
                    <a:pt x="1" y="126"/>
                    <a:pt x="62" y="240"/>
                    <a:pt x="162" y="240"/>
                  </a:cubicBezTo>
                  <a:cubicBezTo>
                    <a:pt x="165" y="240"/>
                    <a:pt x="169" y="240"/>
                    <a:pt x="172" y="239"/>
                  </a:cubicBezTo>
                  <a:cubicBezTo>
                    <a:pt x="193" y="235"/>
                    <a:pt x="215" y="227"/>
                    <a:pt x="232" y="214"/>
                  </a:cubicBezTo>
                  <a:cubicBezTo>
                    <a:pt x="261" y="244"/>
                    <a:pt x="287" y="273"/>
                    <a:pt x="316" y="299"/>
                  </a:cubicBezTo>
                  <a:cubicBezTo>
                    <a:pt x="346" y="328"/>
                    <a:pt x="380" y="358"/>
                    <a:pt x="414" y="388"/>
                  </a:cubicBezTo>
                  <a:cubicBezTo>
                    <a:pt x="448" y="405"/>
                    <a:pt x="482" y="422"/>
                    <a:pt x="516" y="434"/>
                  </a:cubicBezTo>
                  <a:cubicBezTo>
                    <a:pt x="524" y="434"/>
                    <a:pt x="533" y="426"/>
                    <a:pt x="533" y="417"/>
                  </a:cubicBezTo>
                  <a:cubicBezTo>
                    <a:pt x="486" y="341"/>
                    <a:pt x="431" y="273"/>
                    <a:pt x="363" y="218"/>
                  </a:cubicBezTo>
                  <a:cubicBezTo>
                    <a:pt x="333" y="188"/>
                    <a:pt x="308" y="167"/>
                    <a:pt x="278" y="146"/>
                  </a:cubicBezTo>
                  <a:cubicBezTo>
                    <a:pt x="278" y="133"/>
                    <a:pt x="278" y="121"/>
                    <a:pt x="278" y="108"/>
                  </a:cubicBezTo>
                  <a:cubicBezTo>
                    <a:pt x="270" y="41"/>
                    <a:pt x="215" y="1"/>
                    <a:pt x="15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9"/>
            <p:cNvSpPr/>
            <p:nvPr/>
          </p:nvSpPr>
          <p:spPr>
            <a:xfrm>
              <a:off x="860921" y="5330394"/>
              <a:ext cx="79749" cy="131445"/>
            </a:xfrm>
            <a:custGeom>
              <a:rect b="b" l="l" r="r" t="t"/>
              <a:pathLst>
                <a:path extrusionOk="0" h="506" w="307">
                  <a:moveTo>
                    <a:pt x="124" y="1"/>
                  </a:moveTo>
                  <a:cubicBezTo>
                    <a:pt x="120" y="1"/>
                    <a:pt x="115" y="1"/>
                    <a:pt x="111" y="1"/>
                  </a:cubicBezTo>
                  <a:cubicBezTo>
                    <a:pt x="69" y="6"/>
                    <a:pt x="35" y="35"/>
                    <a:pt x="18" y="73"/>
                  </a:cubicBezTo>
                  <a:cubicBezTo>
                    <a:pt x="1" y="116"/>
                    <a:pt x="5" y="158"/>
                    <a:pt x="31" y="192"/>
                  </a:cubicBezTo>
                  <a:cubicBezTo>
                    <a:pt x="56" y="226"/>
                    <a:pt x="98" y="243"/>
                    <a:pt x="137" y="243"/>
                  </a:cubicBezTo>
                  <a:lnTo>
                    <a:pt x="145" y="243"/>
                  </a:lnTo>
                  <a:cubicBezTo>
                    <a:pt x="188" y="332"/>
                    <a:pt x="234" y="417"/>
                    <a:pt x="289" y="502"/>
                  </a:cubicBezTo>
                  <a:cubicBezTo>
                    <a:pt x="291" y="504"/>
                    <a:pt x="293" y="505"/>
                    <a:pt x="295" y="505"/>
                  </a:cubicBezTo>
                  <a:cubicBezTo>
                    <a:pt x="300" y="505"/>
                    <a:pt x="306" y="501"/>
                    <a:pt x="306" y="498"/>
                  </a:cubicBezTo>
                  <a:cubicBezTo>
                    <a:pt x="302" y="430"/>
                    <a:pt x="289" y="366"/>
                    <a:pt x="264" y="307"/>
                  </a:cubicBezTo>
                  <a:cubicBezTo>
                    <a:pt x="247" y="273"/>
                    <a:pt x="230" y="239"/>
                    <a:pt x="209" y="205"/>
                  </a:cubicBezTo>
                  <a:cubicBezTo>
                    <a:pt x="221" y="196"/>
                    <a:pt x="226" y="179"/>
                    <a:pt x="230" y="167"/>
                  </a:cubicBezTo>
                  <a:cubicBezTo>
                    <a:pt x="251" y="129"/>
                    <a:pt x="243" y="82"/>
                    <a:pt x="217" y="48"/>
                  </a:cubicBezTo>
                  <a:cubicBezTo>
                    <a:pt x="194" y="17"/>
                    <a:pt x="161" y="1"/>
                    <a:pt x="12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9"/>
            <p:cNvSpPr/>
            <p:nvPr/>
          </p:nvSpPr>
          <p:spPr>
            <a:xfrm>
              <a:off x="979896" y="5330654"/>
              <a:ext cx="65462" cy="152746"/>
            </a:xfrm>
            <a:custGeom>
              <a:rect b="b" l="l" r="r" t="t"/>
              <a:pathLst>
                <a:path extrusionOk="0" h="588" w="252">
                  <a:moveTo>
                    <a:pt x="125" y="0"/>
                  </a:moveTo>
                  <a:cubicBezTo>
                    <a:pt x="83" y="0"/>
                    <a:pt x="40" y="22"/>
                    <a:pt x="18" y="64"/>
                  </a:cubicBezTo>
                  <a:cubicBezTo>
                    <a:pt x="5" y="94"/>
                    <a:pt x="1" y="123"/>
                    <a:pt x="9" y="157"/>
                  </a:cubicBezTo>
                  <a:lnTo>
                    <a:pt x="9" y="166"/>
                  </a:lnTo>
                  <a:cubicBezTo>
                    <a:pt x="18" y="200"/>
                    <a:pt x="43" y="229"/>
                    <a:pt x="77" y="242"/>
                  </a:cubicBezTo>
                  <a:cubicBezTo>
                    <a:pt x="69" y="280"/>
                    <a:pt x="60" y="314"/>
                    <a:pt x="52" y="348"/>
                  </a:cubicBezTo>
                  <a:cubicBezTo>
                    <a:pt x="35" y="420"/>
                    <a:pt x="22" y="497"/>
                    <a:pt x="18" y="573"/>
                  </a:cubicBezTo>
                  <a:cubicBezTo>
                    <a:pt x="18" y="582"/>
                    <a:pt x="27" y="588"/>
                    <a:pt x="36" y="588"/>
                  </a:cubicBezTo>
                  <a:cubicBezTo>
                    <a:pt x="42" y="588"/>
                    <a:pt x="48" y="585"/>
                    <a:pt x="48" y="577"/>
                  </a:cubicBezTo>
                  <a:cubicBezTo>
                    <a:pt x="65" y="463"/>
                    <a:pt x="111" y="361"/>
                    <a:pt x="137" y="251"/>
                  </a:cubicBezTo>
                  <a:cubicBezTo>
                    <a:pt x="183" y="251"/>
                    <a:pt x="230" y="212"/>
                    <a:pt x="243" y="166"/>
                  </a:cubicBezTo>
                  <a:lnTo>
                    <a:pt x="243" y="153"/>
                  </a:lnTo>
                  <a:cubicBezTo>
                    <a:pt x="251" y="111"/>
                    <a:pt x="239" y="68"/>
                    <a:pt x="209" y="34"/>
                  </a:cubicBezTo>
                  <a:cubicBezTo>
                    <a:pt x="186" y="11"/>
                    <a:pt x="155" y="0"/>
                    <a:pt x="1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9"/>
            <p:cNvSpPr/>
            <p:nvPr/>
          </p:nvSpPr>
          <p:spPr>
            <a:xfrm>
              <a:off x="1034967" y="5375334"/>
              <a:ext cx="117676" cy="139758"/>
            </a:xfrm>
            <a:custGeom>
              <a:rect b="b" l="l" r="r" t="t"/>
              <a:pathLst>
                <a:path extrusionOk="0" h="538" w="453">
                  <a:moveTo>
                    <a:pt x="300" y="1"/>
                  </a:moveTo>
                  <a:cubicBezTo>
                    <a:pt x="294" y="1"/>
                    <a:pt x="288" y="1"/>
                    <a:pt x="281" y="2"/>
                  </a:cubicBezTo>
                  <a:cubicBezTo>
                    <a:pt x="196" y="11"/>
                    <a:pt x="150" y="104"/>
                    <a:pt x="200" y="176"/>
                  </a:cubicBezTo>
                  <a:cubicBezTo>
                    <a:pt x="171" y="214"/>
                    <a:pt x="145" y="257"/>
                    <a:pt x="120" y="299"/>
                  </a:cubicBezTo>
                  <a:cubicBezTo>
                    <a:pt x="82" y="359"/>
                    <a:pt x="56" y="426"/>
                    <a:pt x="22" y="486"/>
                  </a:cubicBezTo>
                  <a:cubicBezTo>
                    <a:pt x="1" y="510"/>
                    <a:pt x="22" y="537"/>
                    <a:pt x="44" y="537"/>
                  </a:cubicBezTo>
                  <a:cubicBezTo>
                    <a:pt x="53" y="537"/>
                    <a:pt x="62" y="533"/>
                    <a:pt x="69" y="524"/>
                  </a:cubicBezTo>
                  <a:cubicBezTo>
                    <a:pt x="124" y="460"/>
                    <a:pt x="171" y="397"/>
                    <a:pt x="209" y="325"/>
                  </a:cubicBezTo>
                  <a:cubicBezTo>
                    <a:pt x="230" y="291"/>
                    <a:pt x="243" y="257"/>
                    <a:pt x="256" y="219"/>
                  </a:cubicBezTo>
                  <a:cubicBezTo>
                    <a:pt x="268" y="222"/>
                    <a:pt x="280" y="225"/>
                    <a:pt x="292" y="225"/>
                  </a:cubicBezTo>
                  <a:cubicBezTo>
                    <a:pt x="297" y="225"/>
                    <a:pt x="301" y="224"/>
                    <a:pt x="306" y="223"/>
                  </a:cubicBezTo>
                  <a:lnTo>
                    <a:pt x="306" y="227"/>
                  </a:lnTo>
                  <a:cubicBezTo>
                    <a:pt x="452" y="211"/>
                    <a:pt x="436" y="1"/>
                    <a:pt x="30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9"/>
            <p:cNvSpPr/>
            <p:nvPr/>
          </p:nvSpPr>
          <p:spPr>
            <a:xfrm>
              <a:off x="1025356" y="5545225"/>
              <a:ext cx="169370" cy="73256"/>
            </a:xfrm>
            <a:custGeom>
              <a:rect b="b" l="l" r="r" t="t"/>
              <a:pathLst>
                <a:path extrusionOk="0" h="282" w="652">
                  <a:moveTo>
                    <a:pt x="17" y="1"/>
                  </a:moveTo>
                  <a:cubicBezTo>
                    <a:pt x="4" y="1"/>
                    <a:pt x="1" y="23"/>
                    <a:pt x="13" y="31"/>
                  </a:cubicBezTo>
                  <a:cubicBezTo>
                    <a:pt x="123" y="86"/>
                    <a:pt x="237" y="129"/>
                    <a:pt x="356" y="150"/>
                  </a:cubicBezTo>
                  <a:cubicBezTo>
                    <a:pt x="356" y="218"/>
                    <a:pt x="411" y="273"/>
                    <a:pt x="479" y="281"/>
                  </a:cubicBezTo>
                  <a:cubicBezTo>
                    <a:pt x="483" y="282"/>
                    <a:pt x="487" y="282"/>
                    <a:pt x="491" y="282"/>
                  </a:cubicBezTo>
                  <a:cubicBezTo>
                    <a:pt x="586" y="282"/>
                    <a:pt x="651" y="180"/>
                    <a:pt x="611" y="95"/>
                  </a:cubicBezTo>
                  <a:cubicBezTo>
                    <a:pt x="586" y="45"/>
                    <a:pt x="538" y="19"/>
                    <a:pt x="490" y="19"/>
                  </a:cubicBezTo>
                  <a:cubicBezTo>
                    <a:pt x="448" y="19"/>
                    <a:pt x="407" y="38"/>
                    <a:pt x="382" y="78"/>
                  </a:cubicBezTo>
                  <a:cubicBezTo>
                    <a:pt x="263" y="35"/>
                    <a:pt x="144" y="10"/>
                    <a:pt x="21" y="1"/>
                  </a:cubicBezTo>
                  <a:cubicBezTo>
                    <a:pt x="20" y="1"/>
                    <a:pt x="19" y="1"/>
                    <a:pt x="1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9"/>
            <p:cNvSpPr/>
            <p:nvPr/>
          </p:nvSpPr>
          <p:spPr>
            <a:xfrm>
              <a:off x="1008471" y="5587048"/>
              <a:ext cx="121053" cy="113780"/>
            </a:xfrm>
            <a:custGeom>
              <a:rect b="b" l="l" r="r" t="t"/>
              <a:pathLst>
                <a:path extrusionOk="0" h="438" w="466">
                  <a:moveTo>
                    <a:pt x="25" y="0"/>
                  </a:moveTo>
                  <a:cubicBezTo>
                    <a:pt x="13" y="0"/>
                    <a:pt x="0" y="17"/>
                    <a:pt x="10" y="27"/>
                  </a:cubicBezTo>
                  <a:cubicBezTo>
                    <a:pt x="44" y="86"/>
                    <a:pt x="82" y="137"/>
                    <a:pt x="129" y="184"/>
                  </a:cubicBezTo>
                  <a:cubicBezTo>
                    <a:pt x="145" y="201"/>
                    <a:pt x="167" y="218"/>
                    <a:pt x="188" y="235"/>
                  </a:cubicBezTo>
                  <a:cubicBezTo>
                    <a:pt x="175" y="248"/>
                    <a:pt x="167" y="269"/>
                    <a:pt x="162" y="286"/>
                  </a:cubicBezTo>
                  <a:cubicBezTo>
                    <a:pt x="150" y="354"/>
                    <a:pt x="196" y="421"/>
                    <a:pt x="264" y="434"/>
                  </a:cubicBezTo>
                  <a:cubicBezTo>
                    <a:pt x="275" y="436"/>
                    <a:pt x="285" y="437"/>
                    <a:pt x="294" y="437"/>
                  </a:cubicBezTo>
                  <a:cubicBezTo>
                    <a:pt x="435" y="437"/>
                    <a:pt x="466" y="216"/>
                    <a:pt x="311" y="188"/>
                  </a:cubicBezTo>
                  <a:cubicBezTo>
                    <a:pt x="302" y="187"/>
                    <a:pt x="292" y="186"/>
                    <a:pt x="283" y="186"/>
                  </a:cubicBezTo>
                  <a:cubicBezTo>
                    <a:pt x="267" y="186"/>
                    <a:pt x="251" y="189"/>
                    <a:pt x="235" y="197"/>
                  </a:cubicBezTo>
                  <a:cubicBezTo>
                    <a:pt x="175" y="129"/>
                    <a:pt x="99" y="69"/>
                    <a:pt x="35" y="6"/>
                  </a:cubicBezTo>
                  <a:cubicBezTo>
                    <a:pt x="32" y="2"/>
                    <a:pt x="28" y="0"/>
                    <a:pt x="2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9"/>
            <p:cNvSpPr/>
            <p:nvPr/>
          </p:nvSpPr>
          <p:spPr>
            <a:xfrm>
              <a:off x="1065880" y="5434562"/>
              <a:ext cx="147290" cy="82608"/>
            </a:xfrm>
            <a:custGeom>
              <a:rect b="b" l="l" r="r" t="t"/>
              <a:pathLst>
                <a:path extrusionOk="0" h="318" w="567">
                  <a:moveTo>
                    <a:pt x="377" y="0"/>
                  </a:moveTo>
                  <a:cubicBezTo>
                    <a:pt x="286" y="0"/>
                    <a:pt x="203" y="99"/>
                    <a:pt x="260" y="203"/>
                  </a:cubicBezTo>
                  <a:cubicBezTo>
                    <a:pt x="183" y="237"/>
                    <a:pt x="103" y="266"/>
                    <a:pt x="22" y="287"/>
                  </a:cubicBezTo>
                  <a:cubicBezTo>
                    <a:pt x="1" y="292"/>
                    <a:pt x="5" y="317"/>
                    <a:pt x="22" y="317"/>
                  </a:cubicBezTo>
                  <a:cubicBezTo>
                    <a:pt x="124" y="317"/>
                    <a:pt x="221" y="296"/>
                    <a:pt x="310" y="258"/>
                  </a:cubicBezTo>
                  <a:lnTo>
                    <a:pt x="310" y="254"/>
                  </a:lnTo>
                  <a:cubicBezTo>
                    <a:pt x="334" y="266"/>
                    <a:pt x="357" y="272"/>
                    <a:pt x="379" y="272"/>
                  </a:cubicBezTo>
                  <a:cubicBezTo>
                    <a:pt x="489" y="272"/>
                    <a:pt x="567" y="133"/>
                    <a:pt x="472" y="41"/>
                  </a:cubicBezTo>
                  <a:cubicBezTo>
                    <a:pt x="443" y="13"/>
                    <a:pt x="409" y="0"/>
                    <a:pt x="3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9"/>
            <p:cNvSpPr/>
            <p:nvPr/>
          </p:nvSpPr>
          <p:spPr>
            <a:xfrm>
              <a:off x="852088" y="5614065"/>
              <a:ext cx="84165" cy="119755"/>
            </a:xfrm>
            <a:custGeom>
              <a:rect b="b" l="l" r="r" t="t"/>
              <a:pathLst>
                <a:path extrusionOk="0" h="461" w="324">
                  <a:moveTo>
                    <a:pt x="304" y="1"/>
                  </a:moveTo>
                  <a:cubicBezTo>
                    <a:pt x="302" y="1"/>
                    <a:pt x="300" y="2"/>
                    <a:pt x="298" y="4"/>
                  </a:cubicBezTo>
                  <a:cubicBezTo>
                    <a:pt x="222" y="71"/>
                    <a:pt x="166" y="161"/>
                    <a:pt x="141" y="262"/>
                  </a:cubicBezTo>
                  <a:cubicBezTo>
                    <a:pt x="136" y="261"/>
                    <a:pt x="130" y="260"/>
                    <a:pt x="124" y="260"/>
                  </a:cubicBezTo>
                  <a:cubicBezTo>
                    <a:pt x="115" y="260"/>
                    <a:pt x="106" y="262"/>
                    <a:pt x="99" y="267"/>
                  </a:cubicBezTo>
                  <a:cubicBezTo>
                    <a:pt x="1" y="296"/>
                    <a:pt x="5" y="436"/>
                    <a:pt x="103" y="457"/>
                  </a:cubicBezTo>
                  <a:cubicBezTo>
                    <a:pt x="112" y="460"/>
                    <a:pt x="120" y="461"/>
                    <a:pt x="129" y="461"/>
                  </a:cubicBezTo>
                  <a:cubicBezTo>
                    <a:pt x="212" y="461"/>
                    <a:pt x="262" y="354"/>
                    <a:pt x="196" y="292"/>
                  </a:cubicBezTo>
                  <a:cubicBezTo>
                    <a:pt x="217" y="245"/>
                    <a:pt x="243" y="199"/>
                    <a:pt x="264" y="152"/>
                  </a:cubicBezTo>
                  <a:cubicBezTo>
                    <a:pt x="285" y="110"/>
                    <a:pt x="323" y="63"/>
                    <a:pt x="311" y="8"/>
                  </a:cubicBezTo>
                  <a:cubicBezTo>
                    <a:pt x="311" y="3"/>
                    <a:pt x="308" y="1"/>
                    <a:pt x="30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9"/>
            <p:cNvSpPr/>
            <p:nvPr/>
          </p:nvSpPr>
          <p:spPr>
            <a:xfrm>
              <a:off x="817019" y="5386245"/>
              <a:ext cx="322894" cy="297180"/>
            </a:xfrm>
            <a:custGeom>
              <a:rect b="b" l="l" r="r" t="t"/>
              <a:pathLst>
                <a:path extrusionOk="0" h="1144" w="1243">
                  <a:moveTo>
                    <a:pt x="559" y="0"/>
                  </a:moveTo>
                  <a:cubicBezTo>
                    <a:pt x="505" y="0"/>
                    <a:pt x="452" y="29"/>
                    <a:pt x="420" y="96"/>
                  </a:cubicBezTo>
                  <a:cubicBezTo>
                    <a:pt x="407" y="117"/>
                    <a:pt x="403" y="143"/>
                    <a:pt x="403" y="168"/>
                  </a:cubicBezTo>
                  <a:cubicBezTo>
                    <a:pt x="370" y="148"/>
                    <a:pt x="333" y="138"/>
                    <a:pt x="295" y="138"/>
                  </a:cubicBezTo>
                  <a:cubicBezTo>
                    <a:pt x="270" y="138"/>
                    <a:pt x="245" y="143"/>
                    <a:pt x="221" y="151"/>
                  </a:cubicBezTo>
                  <a:cubicBezTo>
                    <a:pt x="166" y="177"/>
                    <a:pt x="128" y="227"/>
                    <a:pt x="115" y="287"/>
                  </a:cubicBezTo>
                  <a:cubicBezTo>
                    <a:pt x="111" y="338"/>
                    <a:pt x="115" y="389"/>
                    <a:pt x="140" y="435"/>
                  </a:cubicBezTo>
                  <a:cubicBezTo>
                    <a:pt x="68" y="452"/>
                    <a:pt x="17" y="507"/>
                    <a:pt x="9" y="579"/>
                  </a:cubicBezTo>
                  <a:cubicBezTo>
                    <a:pt x="0" y="647"/>
                    <a:pt x="34" y="711"/>
                    <a:pt x="98" y="741"/>
                  </a:cubicBezTo>
                  <a:cubicBezTo>
                    <a:pt x="123" y="753"/>
                    <a:pt x="153" y="762"/>
                    <a:pt x="183" y="762"/>
                  </a:cubicBezTo>
                  <a:cubicBezTo>
                    <a:pt x="153" y="809"/>
                    <a:pt x="144" y="864"/>
                    <a:pt x="149" y="923"/>
                  </a:cubicBezTo>
                  <a:cubicBezTo>
                    <a:pt x="161" y="982"/>
                    <a:pt x="208" y="1029"/>
                    <a:pt x="267" y="1042"/>
                  </a:cubicBezTo>
                  <a:cubicBezTo>
                    <a:pt x="282" y="1046"/>
                    <a:pt x="297" y="1048"/>
                    <a:pt x="311" y="1048"/>
                  </a:cubicBezTo>
                  <a:cubicBezTo>
                    <a:pt x="359" y="1048"/>
                    <a:pt x="405" y="1027"/>
                    <a:pt x="437" y="991"/>
                  </a:cubicBezTo>
                  <a:cubicBezTo>
                    <a:pt x="450" y="1008"/>
                    <a:pt x="463" y="1025"/>
                    <a:pt x="480" y="1042"/>
                  </a:cubicBezTo>
                  <a:cubicBezTo>
                    <a:pt x="537" y="1100"/>
                    <a:pt x="601" y="1144"/>
                    <a:pt x="678" y="1144"/>
                  </a:cubicBezTo>
                  <a:cubicBezTo>
                    <a:pt x="697" y="1144"/>
                    <a:pt x="717" y="1141"/>
                    <a:pt x="738" y="1135"/>
                  </a:cubicBezTo>
                  <a:cubicBezTo>
                    <a:pt x="823" y="1114"/>
                    <a:pt x="849" y="1029"/>
                    <a:pt x="849" y="948"/>
                  </a:cubicBezTo>
                  <a:lnTo>
                    <a:pt x="857" y="948"/>
                  </a:lnTo>
                  <a:lnTo>
                    <a:pt x="899" y="961"/>
                  </a:lnTo>
                  <a:cubicBezTo>
                    <a:pt x="916" y="965"/>
                    <a:pt x="933" y="970"/>
                    <a:pt x="955" y="970"/>
                  </a:cubicBezTo>
                  <a:cubicBezTo>
                    <a:pt x="963" y="971"/>
                    <a:pt x="972" y="972"/>
                    <a:pt x="980" y="972"/>
                  </a:cubicBezTo>
                  <a:cubicBezTo>
                    <a:pt x="1031" y="972"/>
                    <a:pt x="1079" y="950"/>
                    <a:pt x="1112" y="910"/>
                  </a:cubicBezTo>
                  <a:cubicBezTo>
                    <a:pt x="1162" y="855"/>
                    <a:pt x="1145" y="766"/>
                    <a:pt x="1107" y="711"/>
                  </a:cubicBezTo>
                  <a:cubicBezTo>
                    <a:pt x="1099" y="698"/>
                    <a:pt x="1086" y="686"/>
                    <a:pt x="1073" y="677"/>
                  </a:cubicBezTo>
                  <a:cubicBezTo>
                    <a:pt x="1095" y="669"/>
                    <a:pt x="1116" y="656"/>
                    <a:pt x="1133" y="639"/>
                  </a:cubicBezTo>
                  <a:cubicBezTo>
                    <a:pt x="1205" y="575"/>
                    <a:pt x="1243" y="473"/>
                    <a:pt x="1179" y="389"/>
                  </a:cubicBezTo>
                  <a:cubicBezTo>
                    <a:pt x="1141" y="342"/>
                    <a:pt x="1090" y="317"/>
                    <a:pt x="1035" y="312"/>
                  </a:cubicBezTo>
                  <a:cubicBezTo>
                    <a:pt x="1052" y="249"/>
                    <a:pt x="1027" y="181"/>
                    <a:pt x="972" y="147"/>
                  </a:cubicBezTo>
                  <a:cubicBezTo>
                    <a:pt x="926" y="117"/>
                    <a:pt x="871" y="101"/>
                    <a:pt x="817" y="101"/>
                  </a:cubicBezTo>
                  <a:cubicBezTo>
                    <a:pt x="786" y="101"/>
                    <a:pt x="755" y="106"/>
                    <a:pt x="726" y="117"/>
                  </a:cubicBezTo>
                  <a:cubicBezTo>
                    <a:pt x="693" y="45"/>
                    <a:pt x="625" y="0"/>
                    <a:pt x="55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9"/>
            <p:cNvSpPr/>
            <p:nvPr/>
          </p:nvSpPr>
          <p:spPr>
            <a:xfrm>
              <a:off x="858842" y="5556915"/>
              <a:ext cx="51954" cy="49876"/>
            </a:xfrm>
            <a:custGeom>
              <a:rect b="b" l="l" r="r" t="t"/>
              <a:pathLst>
                <a:path extrusionOk="0" h="192" w="200">
                  <a:moveTo>
                    <a:pt x="98" y="1"/>
                  </a:moveTo>
                  <a:cubicBezTo>
                    <a:pt x="85" y="1"/>
                    <a:pt x="73" y="3"/>
                    <a:pt x="60" y="7"/>
                  </a:cubicBezTo>
                  <a:cubicBezTo>
                    <a:pt x="39" y="20"/>
                    <a:pt x="22" y="37"/>
                    <a:pt x="9" y="58"/>
                  </a:cubicBezTo>
                  <a:cubicBezTo>
                    <a:pt x="9" y="58"/>
                    <a:pt x="9" y="62"/>
                    <a:pt x="5" y="67"/>
                  </a:cubicBezTo>
                  <a:cubicBezTo>
                    <a:pt x="5" y="71"/>
                    <a:pt x="5" y="75"/>
                    <a:pt x="0" y="79"/>
                  </a:cubicBezTo>
                  <a:cubicBezTo>
                    <a:pt x="0" y="101"/>
                    <a:pt x="0" y="118"/>
                    <a:pt x="9" y="135"/>
                  </a:cubicBezTo>
                  <a:cubicBezTo>
                    <a:pt x="9" y="139"/>
                    <a:pt x="13" y="147"/>
                    <a:pt x="17" y="152"/>
                  </a:cubicBezTo>
                  <a:lnTo>
                    <a:pt x="22" y="156"/>
                  </a:lnTo>
                  <a:cubicBezTo>
                    <a:pt x="26" y="164"/>
                    <a:pt x="30" y="168"/>
                    <a:pt x="34" y="173"/>
                  </a:cubicBezTo>
                  <a:lnTo>
                    <a:pt x="43" y="177"/>
                  </a:lnTo>
                  <a:lnTo>
                    <a:pt x="51" y="181"/>
                  </a:lnTo>
                  <a:cubicBezTo>
                    <a:pt x="56" y="185"/>
                    <a:pt x="68" y="190"/>
                    <a:pt x="77" y="190"/>
                  </a:cubicBezTo>
                  <a:lnTo>
                    <a:pt x="81" y="190"/>
                  </a:lnTo>
                  <a:cubicBezTo>
                    <a:pt x="88" y="191"/>
                    <a:pt x="94" y="192"/>
                    <a:pt x="101" y="192"/>
                  </a:cubicBezTo>
                  <a:cubicBezTo>
                    <a:pt x="131" y="192"/>
                    <a:pt x="158" y="177"/>
                    <a:pt x="179" y="156"/>
                  </a:cubicBezTo>
                  <a:cubicBezTo>
                    <a:pt x="191" y="135"/>
                    <a:pt x="200" y="105"/>
                    <a:pt x="196" y="79"/>
                  </a:cubicBezTo>
                  <a:cubicBezTo>
                    <a:pt x="196" y="58"/>
                    <a:pt x="183" y="37"/>
                    <a:pt x="170" y="24"/>
                  </a:cubicBezTo>
                  <a:cubicBezTo>
                    <a:pt x="162" y="20"/>
                    <a:pt x="157" y="16"/>
                    <a:pt x="149" y="16"/>
                  </a:cubicBezTo>
                  <a:lnTo>
                    <a:pt x="145" y="16"/>
                  </a:lnTo>
                  <a:cubicBezTo>
                    <a:pt x="140" y="12"/>
                    <a:pt x="140" y="12"/>
                    <a:pt x="136" y="7"/>
                  </a:cubicBezTo>
                  <a:cubicBezTo>
                    <a:pt x="123" y="3"/>
                    <a:pt x="111" y="1"/>
                    <a:pt x="9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9"/>
            <p:cNvSpPr/>
            <p:nvPr/>
          </p:nvSpPr>
          <p:spPr>
            <a:xfrm>
              <a:off x="906121" y="5597180"/>
              <a:ext cx="41823" cy="37667"/>
            </a:xfrm>
            <a:custGeom>
              <a:rect b="b" l="l" r="r" t="t"/>
              <a:pathLst>
                <a:path extrusionOk="0" h="145" w="161">
                  <a:moveTo>
                    <a:pt x="88" y="0"/>
                  </a:moveTo>
                  <a:cubicBezTo>
                    <a:pt x="76" y="0"/>
                    <a:pt x="63" y="4"/>
                    <a:pt x="52" y="13"/>
                  </a:cubicBezTo>
                  <a:cubicBezTo>
                    <a:pt x="43" y="22"/>
                    <a:pt x="31" y="30"/>
                    <a:pt x="26" y="43"/>
                  </a:cubicBezTo>
                  <a:cubicBezTo>
                    <a:pt x="1" y="77"/>
                    <a:pt x="14" y="124"/>
                    <a:pt x="52" y="141"/>
                  </a:cubicBezTo>
                  <a:cubicBezTo>
                    <a:pt x="59" y="144"/>
                    <a:pt x="66" y="145"/>
                    <a:pt x="73" y="145"/>
                  </a:cubicBezTo>
                  <a:cubicBezTo>
                    <a:pt x="98" y="145"/>
                    <a:pt x="122" y="130"/>
                    <a:pt x="132" y="107"/>
                  </a:cubicBezTo>
                  <a:cubicBezTo>
                    <a:pt x="137" y="98"/>
                    <a:pt x="137" y="90"/>
                    <a:pt x="141" y="81"/>
                  </a:cubicBezTo>
                  <a:cubicBezTo>
                    <a:pt x="160" y="40"/>
                    <a:pt x="126" y="0"/>
                    <a:pt x="8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9"/>
            <p:cNvSpPr/>
            <p:nvPr/>
          </p:nvSpPr>
          <p:spPr>
            <a:xfrm>
              <a:off x="844815" y="5509117"/>
              <a:ext cx="49616" cy="31432"/>
            </a:xfrm>
            <a:custGeom>
              <a:rect b="b" l="l" r="r" t="t"/>
              <a:pathLst>
                <a:path extrusionOk="0" h="121" w="191">
                  <a:moveTo>
                    <a:pt x="84" y="0"/>
                  </a:moveTo>
                  <a:cubicBezTo>
                    <a:pt x="0" y="4"/>
                    <a:pt x="10" y="121"/>
                    <a:pt x="82" y="121"/>
                  </a:cubicBezTo>
                  <a:cubicBezTo>
                    <a:pt x="87" y="121"/>
                    <a:pt x="92" y="120"/>
                    <a:pt x="97" y="119"/>
                  </a:cubicBezTo>
                  <a:lnTo>
                    <a:pt x="118" y="119"/>
                  </a:lnTo>
                  <a:cubicBezTo>
                    <a:pt x="121" y="120"/>
                    <a:pt x="124" y="120"/>
                    <a:pt x="127" y="120"/>
                  </a:cubicBezTo>
                  <a:cubicBezTo>
                    <a:pt x="157" y="120"/>
                    <a:pt x="182" y="100"/>
                    <a:pt x="186" y="73"/>
                  </a:cubicBezTo>
                  <a:cubicBezTo>
                    <a:pt x="190" y="39"/>
                    <a:pt x="169" y="13"/>
                    <a:pt x="135" y="9"/>
                  </a:cubicBezTo>
                  <a:cubicBezTo>
                    <a:pt x="118" y="5"/>
                    <a:pt x="101" y="0"/>
                    <a:pt x="8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9"/>
            <p:cNvSpPr/>
            <p:nvPr/>
          </p:nvSpPr>
          <p:spPr>
            <a:xfrm>
              <a:off x="851569" y="5456903"/>
              <a:ext cx="58188" cy="49357"/>
            </a:xfrm>
            <a:custGeom>
              <a:rect b="b" l="l" r="r" t="t"/>
              <a:pathLst>
                <a:path extrusionOk="0" h="190" w="224">
                  <a:moveTo>
                    <a:pt x="124" y="0"/>
                  </a:moveTo>
                  <a:cubicBezTo>
                    <a:pt x="96" y="0"/>
                    <a:pt x="69" y="12"/>
                    <a:pt x="50" y="36"/>
                  </a:cubicBezTo>
                  <a:cubicBezTo>
                    <a:pt x="1" y="101"/>
                    <a:pt x="45" y="189"/>
                    <a:pt x="124" y="189"/>
                  </a:cubicBezTo>
                  <a:cubicBezTo>
                    <a:pt x="127" y="189"/>
                    <a:pt x="131" y="189"/>
                    <a:pt x="134" y="189"/>
                  </a:cubicBezTo>
                  <a:cubicBezTo>
                    <a:pt x="185" y="180"/>
                    <a:pt x="224" y="134"/>
                    <a:pt x="219" y="83"/>
                  </a:cubicBezTo>
                  <a:cubicBezTo>
                    <a:pt x="211" y="30"/>
                    <a:pt x="168" y="0"/>
                    <a:pt x="12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9"/>
            <p:cNvSpPr/>
            <p:nvPr/>
          </p:nvSpPr>
          <p:spPr>
            <a:xfrm>
              <a:off x="901705" y="5437420"/>
              <a:ext cx="36628" cy="26497"/>
            </a:xfrm>
            <a:custGeom>
              <a:rect b="b" l="l" r="r" t="t"/>
              <a:pathLst>
                <a:path extrusionOk="0" h="102" w="141">
                  <a:moveTo>
                    <a:pt x="88" y="1"/>
                  </a:moveTo>
                  <a:cubicBezTo>
                    <a:pt x="47" y="1"/>
                    <a:pt x="1" y="77"/>
                    <a:pt x="52" y="94"/>
                  </a:cubicBezTo>
                  <a:cubicBezTo>
                    <a:pt x="62" y="99"/>
                    <a:pt x="72" y="101"/>
                    <a:pt x="83" y="101"/>
                  </a:cubicBezTo>
                  <a:cubicBezTo>
                    <a:pt x="99" y="101"/>
                    <a:pt x="114" y="96"/>
                    <a:pt x="124" y="86"/>
                  </a:cubicBezTo>
                  <a:lnTo>
                    <a:pt x="124" y="81"/>
                  </a:lnTo>
                  <a:cubicBezTo>
                    <a:pt x="141" y="60"/>
                    <a:pt x="137" y="30"/>
                    <a:pt x="115" y="18"/>
                  </a:cubicBezTo>
                  <a:cubicBezTo>
                    <a:pt x="108" y="6"/>
                    <a:pt x="98" y="1"/>
                    <a:pt x="88"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9"/>
            <p:cNvSpPr/>
            <p:nvPr/>
          </p:nvSpPr>
          <p:spPr>
            <a:xfrm>
              <a:off x="935994" y="5417417"/>
              <a:ext cx="46759" cy="40525"/>
            </a:xfrm>
            <a:custGeom>
              <a:rect b="b" l="l" r="r" t="t"/>
              <a:pathLst>
                <a:path extrusionOk="0" h="156" w="180">
                  <a:moveTo>
                    <a:pt x="89" y="0"/>
                  </a:moveTo>
                  <a:cubicBezTo>
                    <a:pt x="80" y="0"/>
                    <a:pt x="72" y="2"/>
                    <a:pt x="64" y="6"/>
                  </a:cubicBezTo>
                  <a:cubicBezTo>
                    <a:pt x="9" y="27"/>
                    <a:pt x="0" y="99"/>
                    <a:pt x="43" y="137"/>
                  </a:cubicBezTo>
                  <a:cubicBezTo>
                    <a:pt x="60" y="146"/>
                    <a:pt x="72" y="154"/>
                    <a:pt x="94" y="154"/>
                  </a:cubicBezTo>
                  <a:cubicBezTo>
                    <a:pt x="98" y="155"/>
                    <a:pt x="102" y="155"/>
                    <a:pt x="106" y="155"/>
                  </a:cubicBezTo>
                  <a:cubicBezTo>
                    <a:pt x="139" y="155"/>
                    <a:pt x="170" y="124"/>
                    <a:pt x="166" y="86"/>
                  </a:cubicBezTo>
                  <a:cubicBezTo>
                    <a:pt x="180" y="40"/>
                    <a:pt x="132" y="0"/>
                    <a:pt x="8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9"/>
            <p:cNvSpPr/>
            <p:nvPr/>
          </p:nvSpPr>
          <p:spPr>
            <a:xfrm>
              <a:off x="987429" y="5421054"/>
              <a:ext cx="57929" cy="48837"/>
            </a:xfrm>
            <a:custGeom>
              <a:rect b="b" l="l" r="r" t="t"/>
              <a:pathLst>
                <a:path extrusionOk="0" h="188" w="223">
                  <a:moveTo>
                    <a:pt x="123" y="1"/>
                  </a:moveTo>
                  <a:cubicBezTo>
                    <a:pt x="95" y="1"/>
                    <a:pt x="68" y="12"/>
                    <a:pt x="48" y="38"/>
                  </a:cubicBezTo>
                  <a:cubicBezTo>
                    <a:pt x="0" y="98"/>
                    <a:pt x="46" y="188"/>
                    <a:pt x="119" y="188"/>
                  </a:cubicBezTo>
                  <a:cubicBezTo>
                    <a:pt x="124" y="188"/>
                    <a:pt x="128" y="188"/>
                    <a:pt x="133" y="187"/>
                  </a:cubicBezTo>
                  <a:cubicBezTo>
                    <a:pt x="188" y="183"/>
                    <a:pt x="222" y="136"/>
                    <a:pt x="218" y="81"/>
                  </a:cubicBezTo>
                  <a:cubicBezTo>
                    <a:pt x="210" y="31"/>
                    <a:pt x="167" y="1"/>
                    <a:pt x="12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9"/>
            <p:cNvSpPr/>
            <p:nvPr/>
          </p:nvSpPr>
          <p:spPr>
            <a:xfrm>
              <a:off x="1033928" y="5458202"/>
              <a:ext cx="37926" cy="33511"/>
            </a:xfrm>
            <a:custGeom>
              <a:rect b="b" l="l" r="r" t="t"/>
              <a:pathLst>
                <a:path extrusionOk="0" h="129" w="146">
                  <a:moveTo>
                    <a:pt x="81" y="0"/>
                  </a:moveTo>
                  <a:cubicBezTo>
                    <a:pt x="61" y="0"/>
                    <a:pt x="44" y="9"/>
                    <a:pt x="26" y="23"/>
                  </a:cubicBezTo>
                  <a:cubicBezTo>
                    <a:pt x="9" y="35"/>
                    <a:pt x="1" y="56"/>
                    <a:pt x="5" y="73"/>
                  </a:cubicBezTo>
                  <a:cubicBezTo>
                    <a:pt x="5" y="82"/>
                    <a:pt x="9" y="90"/>
                    <a:pt x="9" y="95"/>
                  </a:cubicBezTo>
                  <a:cubicBezTo>
                    <a:pt x="18" y="112"/>
                    <a:pt x="31" y="124"/>
                    <a:pt x="47" y="129"/>
                  </a:cubicBezTo>
                  <a:cubicBezTo>
                    <a:pt x="81" y="129"/>
                    <a:pt x="111" y="116"/>
                    <a:pt x="128" y="90"/>
                  </a:cubicBezTo>
                  <a:cubicBezTo>
                    <a:pt x="141" y="73"/>
                    <a:pt x="145" y="52"/>
                    <a:pt x="137" y="35"/>
                  </a:cubicBezTo>
                  <a:cubicBezTo>
                    <a:pt x="128" y="18"/>
                    <a:pt x="115" y="6"/>
                    <a:pt x="94" y="1"/>
                  </a:cubicBezTo>
                  <a:cubicBezTo>
                    <a:pt x="90" y="1"/>
                    <a:pt x="86" y="0"/>
                    <a:pt x="8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9"/>
            <p:cNvSpPr/>
            <p:nvPr/>
          </p:nvSpPr>
          <p:spPr>
            <a:xfrm>
              <a:off x="1040682" y="5492232"/>
              <a:ext cx="60786" cy="53773"/>
            </a:xfrm>
            <a:custGeom>
              <a:rect b="b" l="l" r="r" t="t"/>
              <a:pathLst>
                <a:path extrusionOk="0" h="207" w="234">
                  <a:moveTo>
                    <a:pt x="117" y="1"/>
                  </a:moveTo>
                  <a:cubicBezTo>
                    <a:pt x="92" y="1"/>
                    <a:pt x="69" y="10"/>
                    <a:pt x="51" y="27"/>
                  </a:cubicBezTo>
                  <a:cubicBezTo>
                    <a:pt x="0" y="65"/>
                    <a:pt x="0" y="138"/>
                    <a:pt x="51" y="180"/>
                  </a:cubicBezTo>
                  <a:cubicBezTo>
                    <a:pt x="60" y="184"/>
                    <a:pt x="68" y="193"/>
                    <a:pt x="77" y="197"/>
                  </a:cubicBezTo>
                  <a:lnTo>
                    <a:pt x="98" y="201"/>
                  </a:lnTo>
                  <a:cubicBezTo>
                    <a:pt x="108" y="205"/>
                    <a:pt x="118" y="206"/>
                    <a:pt x="128" y="206"/>
                  </a:cubicBezTo>
                  <a:cubicBezTo>
                    <a:pt x="157" y="206"/>
                    <a:pt x="185" y="193"/>
                    <a:pt x="204" y="171"/>
                  </a:cubicBezTo>
                  <a:cubicBezTo>
                    <a:pt x="234" y="133"/>
                    <a:pt x="234" y="87"/>
                    <a:pt x="208" y="48"/>
                  </a:cubicBezTo>
                  <a:cubicBezTo>
                    <a:pt x="187" y="27"/>
                    <a:pt x="161" y="10"/>
                    <a:pt x="132" y="2"/>
                  </a:cubicBezTo>
                  <a:cubicBezTo>
                    <a:pt x="127" y="1"/>
                    <a:pt x="122" y="1"/>
                    <a:pt x="11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9"/>
            <p:cNvSpPr/>
            <p:nvPr/>
          </p:nvSpPr>
          <p:spPr>
            <a:xfrm>
              <a:off x="952620" y="5617702"/>
              <a:ext cx="36368" cy="30653"/>
            </a:xfrm>
            <a:custGeom>
              <a:rect b="b" l="l" r="r" t="t"/>
              <a:pathLst>
                <a:path extrusionOk="0" h="118" w="140">
                  <a:moveTo>
                    <a:pt x="80" y="1"/>
                  </a:moveTo>
                  <a:cubicBezTo>
                    <a:pt x="42" y="1"/>
                    <a:pt x="0" y="24"/>
                    <a:pt x="17" y="62"/>
                  </a:cubicBezTo>
                  <a:cubicBezTo>
                    <a:pt x="25" y="83"/>
                    <a:pt x="42" y="104"/>
                    <a:pt x="64" y="113"/>
                  </a:cubicBezTo>
                  <a:cubicBezTo>
                    <a:pt x="71" y="116"/>
                    <a:pt x="77" y="117"/>
                    <a:pt x="84" y="117"/>
                  </a:cubicBezTo>
                  <a:cubicBezTo>
                    <a:pt x="114" y="117"/>
                    <a:pt x="139" y="89"/>
                    <a:pt x="136" y="57"/>
                  </a:cubicBezTo>
                  <a:lnTo>
                    <a:pt x="136" y="49"/>
                  </a:lnTo>
                  <a:cubicBezTo>
                    <a:pt x="139" y="15"/>
                    <a:pt x="111" y="1"/>
                    <a:pt x="8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9"/>
            <p:cNvSpPr/>
            <p:nvPr/>
          </p:nvSpPr>
          <p:spPr>
            <a:xfrm>
              <a:off x="986650" y="5601336"/>
              <a:ext cx="65722" cy="44941"/>
            </a:xfrm>
            <a:custGeom>
              <a:rect b="b" l="l" r="r" t="t"/>
              <a:pathLst>
                <a:path extrusionOk="0" h="173" w="253">
                  <a:moveTo>
                    <a:pt x="138" y="0"/>
                  </a:moveTo>
                  <a:cubicBezTo>
                    <a:pt x="132" y="0"/>
                    <a:pt x="126" y="1"/>
                    <a:pt x="119" y="2"/>
                  </a:cubicBezTo>
                  <a:lnTo>
                    <a:pt x="111" y="2"/>
                  </a:lnTo>
                  <a:cubicBezTo>
                    <a:pt x="0" y="14"/>
                    <a:pt x="16" y="172"/>
                    <a:pt x="116" y="172"/>
                  </a:cubicBezTo>
                  <a:cubicBezTo>
                    <a:pt x="120" y="172"/>
                    <a:pt x="124" y="172"/>
                    <a:pt x="128" y="171"/>
                  </a:cubicBezTo>
                  <a:lnTo>
                    <a:pt x="140" y="171"/>
                  </a:lnTo>
                  <a:lnTo>
                    <a:pt x="140" y="167"/>
                  </a:lnTo>
                  <a:cubicBezTo>
                    <a:pt x="253" y="163"/>
                    <a:pt x="240" y="0"/>
                    <a:pt x="13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9"/>
            <p:cNvSpPr/>
            <p:nvPr/>
          </p:nvSpPr>
          <p:spPr>
            <a:xfrm>
              <a:off x="1043799" y="5566786"/>
              <a:ext cx="41044" cy="31692"/>
            </a:xfrm>
            <a:custGeom>
              <a:rect b="b" l="l" r="r" t="t"/>
              <a:pathLst>
                <a:path extrusionOk="0" h="122" w="158">
                  <a:moveTo>
                    <a:pt x="76" y="0"/>
                  </a:moveTo>
                  <a:cubicBezTo>
                    <a:pt x="59" y="0"/>
                    <a:pt x="43" y="5"/>
                    <a:pt x="31" y="16"/>
                  </a:cubicBezTo>
                  <a:cubicBezTo>
                    <a:pt x="1" y="41"/>
                    <a:pt x="1" y="88"/>
                    <a:pt x="31" y="109"/>
                  </a:cubicBezTo>
                  <a:cubicBezTo>
                    <a:pt x="41" y="118"/>
                    <a:pt x="54" y="122"/>
                    <a:pt x="67" y="122"/>
                  </a:cubicBezTo>
                  <a:cubicBezTo>
                    <a:pt x="79" y="122"/>
                    <a:pt x="92" y="118"/>
                    <a:pt x="103" y="109"/>
                  </a:cubicBezTo>
                  <a:lnTo>
                    <a:pt x="111" y="109"/>
                  </a:lnTo>
                  <a:cubicBezTo>
                    <a:pt x="149" y="92"/>
                    <a:pt x="158" y="41"/>
                    <a:pt x="124" y="16"/>
                  </a:cubicBezTo>
                  <a:cubicBezTo>
                    <a:pt x="109" y="5"/>
                    <a:pt x="92" y="0"/>
                    <a:pt x="7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9"/>
            <p:cNvSpPr/>
            <p:nvPr/>
          </p:nvSpPr>
          <p:spPr>
            <a:xfrm>
              <a:off x="911836" y="5476645"/>
              <a:ext cx="129106" cy="121054"/>
            </a:xfrm>
            <a:custGeom>
              <a:rect b="b" l="l" r="r" t="t"/>
              <a:pathLst>
                <a:path extrusionOk="0" h="466" w="497">
                  <a:moveTo>
                    <a:pt x="217" y="1"/>
                  </a:moveTo>
                  <a:cubicBezTo>
                    <a:pt x="189" y="1"/>
                    <a:pt x="161" y="6"/>
                    <a:pt x="136" y="15"/>
                  </a:cubicBezTo>
                  <a:cubicBezTo>
                    <a:pt x="102" y="32"/>
                    <a:pt x="72" y="53"/>
                    <a:pt x="47" y="83"/>
                  </a:cubicBezTo>
                  <a:cubicBezTo>
                    <a:pt x="25" y="113"/>
                    <a:pt x="13" y="147"/>
                    <a:pt x="4" y="181"/>
                  </a:cubicBezTo>
                  <a:cubicBezTo>
                    <a:pt x="0" y="206"/>
                    <a:pt x="0" y="231"/>
                    <a:pt x="4" y="257"/>
                  </a:cubicBezTo>
                  <a:cubicBezTo>
                    <a:pt x="13" y="299"/>
                    <a:pt x="30" y="342"/>
                    <a:pt x="55" y="376"/>
                  </a:cubicBezTo>
                  <a:cubicBezTo>
                    <a:pt x="76" y="410"/>
                    <a:pt x="110" y="435"/>
                    <a:pt x="148" y="448"/>
                  </a:cubicBezTo>
                  <a:cubicBezTo>
                    <a:pt x="175" y="460"/>
                    <a:pt x="204" y="465"/>
                    <a:pt x="232" y="465"/>
                  </a:cubicBezTo>
                  <a:cubicBezTo>
                    <a:pt x="275" y="465"/>
                    <a:pt x="318" y="452"/>
                    <a:pt x="356" y="427"/>
                  </a:cubicBezTo>
                  <a:cubicBezTo>
                    <a:pt x="361" y="422"/>
                    <a:pt x="369" y="414"/>
                    <a:pt x="378" y="405"/>
                  </a:cubicBezTo>
                  <a:cubicBezTo>
                    <a:pt x="416" y="388"/>
                    <a:pt x="445" y="354"/>
                    <a:pt x="462" y="316"/>
                  </a:cubicBezTo>
                  <a:cubicBezTo>
                    <a:pt x="496" y="231"/>
                    <a:pt x="467" y="134"/>
                    <a:pt x="390" y="79"/>
                  </a:cubicBezTo>
                  <a:lnTo>
                    <a:pt x="369" y="66"/>
                  </a:lnTo>
                  <a:cubicBezTo>
                    <a:pt x="361" y="58"/>
                    <a:pt x="352" y="53"/>
                    <a:pt x="344" y="49"/>
                  </a:cubicBezTo>
                  <a:cubicBezTo>
                    <a:pt x="318" y="24"/>
                    <a:pt x="280" y="11"/>
                    <a:pt x="246" y="2"/>
                  </a:cubicBezTo>
                  <a:cubicBezTo>
                    <a:pt x="236" y="1"/>
                    <a:pt x="227" y="1"/>
                    <a:pt x="217"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9"/>
            <p:cNvSpPr/>
            <p:nvPr/>
          </p:nvSpPr>
          <p:spPr>
            <a:xfrm>
              <a:off x="946905" y="5549901"/>
              <a:ext cx="1299" cy="2338"/>
            </a:xfrm>
            <a:custGeom>
              <a:rect b="b" l="l" r="r" t="t"/>
              <a:pathLst>
                <a:path extrusionOk="0" h="9" w="5">
                  <a:moveTo>
                    <a:pt x="1" y="9"/>
                  </a:moveTo>
                  <a:lnTo>
                    <a:pt x="1" y="9"/>
                  </a:lnTo>
                  <a:cubicBezTo>
                    <a:pt x="5" y="0"/>
                    <a:pt x="5" y="0"/>
                    <a:pt x="1" y="9"/>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9"/>
            <p:cNvSpPr/>
            <p:nvPr/>
          </p:nvSpPr>
          <p:spPr>
            <a:xfrm>
              <a:off x="904043" y="5527821"/>
              <a:ext cx="48317" cy="36108"/>
            </a:xfrm>
            <a:custGeom>
              <a:rect b="b" l="l" r="r" t="t"/>
              <a:pathLst>
                <a:path extrusionOk="0" h="139" w="186">
                  <a:moveTo>
                    <a:pt x="103" y="1"/>
                  </a:moveTo>
                  <a:cubicBezTo>
                    <a:pt x="90" y="1"/>
                    <a:pt x="77" y="5"/>
                    <a:pt x="64" y="13"/>
                  </a:cubicBezTo>
                  <a:cubicBezTo>
                    <a:pt x="60" y="18"/>
                    <a:pt x="55" y="22"/>
                    <a:pt x="51" y="26"/>
                  </a:cubicBezTo>
                  <a:cubicBezTo>
                    <a:pt x="0" y="64"/>
                    <a:pt x="69" y="139"/>
                    <a:pt x="121" y="139"/>
                  </a:cubicBezTo>
                  <a:cubicBezTo>
                    <a:pt x="138" y="139"/>
                    <a:pt x="153" y="131"/>
                    <a:pt x="162" y="111"/>
                  </a:cubicBezTo>
                  <a:cubicBezTo>
                    <a:pt x="166" y="107"/>
                    <a:pt x="166" y="98"/>
                    <a:pt x="166" y="94"/>
                  </a:cubicBezTo>
                  <a:cubicBezTo>
                    <a:pt x="185" y="45"/>
                    <a:pt x="147" y="1"/>
                    <a:pt x="10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9"/>
            <p:cNvSpPr/>
            <p:nvPr/>
          </p:nvSpPr>
          <p:spPr>
            <a:xfrm>
              <a:off x="953659" y="5558733"/>
              <a:ext cx="24678" cy="26757"/>
            </a:xfrm>
            <a:custGeom>
              <a:rect b="b" l="l" r="r" t="t"/>
              <a:pathLst>
                <a:path extrusionOk="0" h="103" w="95">
                  <a:moveTo>
                    <a:pt x="43" y="1"/>
                  </a:moveTo>
                  <a:cubicBezTo>
                    <a:pt x="30" y="1"/>
                    <a:pt x="16" y="8"/>
                    <a:pt x="9" y="26"/>
                  </a:cubicBezTo>
                  <a:cubicBezTo>
                    <a:pt x="0" y="38"/>
                    <a:pt x="0" y="51"/>
                    <a:pt x="0" y="68"/>
                  </a:cubicBezTo>
                  <a:cubicBezTo>
                    <a:pt x="2" y="92"/>
                    <a:pt x="21" y="102"/>
                    <a:pt x="40" y="102"/>
                  </a:cubicBezTo>
                  <a:cubicBezTo>
                    <a:pt x="63" y="102"/>
                    <a:pt x="85" y="87"/>
                    <a:pt x="81" y="60"/>
                  </a:cubicBezTo>
                  <a:cubicBezTo>
                    <a:pt x="81" y="57"/>
                    <a:pt x="82" y="53"/>
                    <a:pt x="83" y="53"/>
                  </a:cubicBezTo>
                  <a:lnTo>
                    <a:pt x="83" y="53"/>
                  </a:lnTo>
                  <a:cubicBezTo>
                    <a:pt x="83" y="53"/>
                    <a:pt x="82" y="55"/>
                    <a:pt x="81" y="60"/>
                  </a:cubicBezTo>
                  <a:cubicBezTo>
                    <a:pt x="95" y="27"/>
                    <a:pt x="69" y="1"/>
                    <a:pt x="43"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9"/>
            <p:cNvSpPr/>
            <p:nvPr/>
          </p:nvSpPr>
          <p:spPr>
            <a:xfrm>
              <a:off x="950282" y="5524963"/>
              <a:ext cx="45460" cy="35329"/>
            </a:xfrm>
            <a:custGeom>
              <a:rect b="b" l="l" r="r" t="t"/>
              <a:pathLst>
                <a:path extrusionOk="0" h="136" w="175">
                  <a:moveTo>
                    <a:pt x="96" y="1"/>
                  </a:moveTo>
                  <a:cubicBezTo>
                    <a:pt x="86" y="1"/>
                    <a:pt x="77" y="3"/>
                    <a:pt x="68" y="7"/>
                  </a:cubicBezTo>
                  <a:cubicBezTo>
                    <a:pt x="56" y="12"/>
                    <a:pt x="43" y="20"/>
                    <a:pt x="39" y="33"/>
                  </a:cubicBezTo>
                  <a:cubicBezTo>
                    <a:pt x="0" y="67"/>
                    <a:pt x="17" y="126"/>
                    <a:pt x="68" y="135"/>
                  </a:cubicBezTo>
                  <a:cubicBezTo>
                    <a:pt x="72" y="135"/>
                    <a:pt x="76" y="135"/>
                    <a:pt x="80" y="135"/>
                  </a:cubicBezTo>
                  <a:cubicBezTo>
                    <a:pt x="106" y="135"/>
                    <a:pt x="134" y="123"/>
                    <a:pt x="149" y="101"/>
                  </a:cubicBezTo>
                  <a:cubicBezTo>
                    <a:pt x="174" y="71"/>
                    <a:pt x="162" y="24"/>
                    <a:pt x="123" y="7"/>
                  </a:cubicBezTo>
                  <a:cubicBezTo>
                    <a:pt x="115" y="3"/>
                    <a:pt x="105" y="1"/>
                    <a:pt x="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9"/>
            <p:cNvSpPr/>
            <p:nvPr/>
          </p:nvSpPr>
          <p:spPr>
            <a:xfrm>
              <a:off x="915472" y="5502363"/>
              <a:ext cx="27016" cy="20262"/>
            </a:xfrm>
            <a:custGeom>
              <a:rect b="b" l="l" r="r" t="t"/>
              <a:pathLst>
                <a:path extrusionOk="0" h="78" w="104">
                  <a:moveTo>
                    <a:pt x="54" y="1"/>
                  </a:moveTo>
                  <a:cubicBezTo>
                    <a:pt x="52" y="1"/>
                    <a:pt x="51" y="1"/>
                    <a:pt x="50" y="1"/>
                  </a:cubicBezTo>
                  <a:cubicBezTo>
                    <a:pt x="0" y="5"/>
                    <a:pt x="7" y="78"/>
                    <a:pt x="54" y="78"/>
                  </a:cubicBezTo>
                  <a:cubicBezTo>
                    <a:pt x="55" y="78"/>
                    <a:pt x="57" y="77"/>
                    <a:pt x="58" y="77"/>
                  </a:cubicBezTo>
                  <a:cubicBezTo>
                    <a:pt x="103" y="69"/>
                    <a:pt x="97" y="1"/>
                    <a:pt x="5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9"/>
            <p:cNvSpPr/>
            <p:nvPr/>
          </p:nvSpPr>
          <p:spPr>
            <a:xfrm>
              <a:off x="943788" y="5485218"/>
              <a:ext cx="37667" cy="37407"/>
            </a:xfrm>
            <a:custGeom>
              <a:rect b="b" l="l" r="r" t="t"/>
              <a:pathLst>
                <a:path extrusionOk="0" h="144" w="145">
                  <a:moveTo>
                    <a:pt x="75" y="0"/>
                  </a:moveTo>
                  <a:cubicBezTo>
                    <a:pt x="53" y="0"/>
                    <a:pt x="34" y="9"/>
                    <a:pt x="21" y="25"/>
                  </a:cubicBezTo>
                  <a:cubicBezTo>
                    <a:pt x="4" y="42"/>
                    <a:pt x="0" y="67"/>
                    <a:pt x="4" y="88"/>
                  </a:cubicBezTo>
                  <a:cubicBezTo>
                    <a:pt x="8" y="120"/>
                    <a:pt x="34" y="144"/>
                    <a:pt x="68" y="144"/>
                  </a:cubicBezTo>
                  <a:cubicBezTo>
                    <a:pt x="71" y="144"/>
                    <a:pt x="74" y="144"/>
                    <a:pt x="76" y="143"/>
                  </a:cubicBezTo>
                  <a:cubicBezTo>
                    <a:pt x="102" y="139"/>
                    <a:pt x="123" y="118"/>
                    <a:pt x="127" y="92"/>
                  </a:cubicBezTo>
                  <a:cubicBezTo>
                    <a:pt x="144" y="59"/>
                    <a:pt x="132" y="20"/>
                    <a:pt x="102" y="3"/>
                  </a:cubicBezTo>
                  <a:lnTo>
                    <a:pt x="98" y="3"/>
                  </a:lnTo>
                  <a:cubicBezTo>
                    <a:pt x="90" y="1"/>
                    <a:pt x="82" y="0"/>
                    <a:pt x="75"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9"/>
            <p:cNvSpPr/>
            <p:nvPr/>
          </p:nvSpPr>
          <p:spPr>
            <a:xfrm>
              <a:off x="979116" y="5501064"/>
              <a:ext cx="30913" cy="25977"/>
            </a:xfrm>
            <a:custGeom>
              <a:rect b="b" l="l" r="r" t="t"/>
              <a:pathLst>
                <a:path extrusionOk="0" h="100" w="119">
                  <a:moveTo>
                    <a:pt x="69" y="1"/>
                  </a:moveTo>
                  <a:cubicBezTo>
                    <a:pt x="55" y="1"/>
                    <a:pt x="40" y="6"/>
                    <a:pt x="29" y="19"/>
                  </a:cubicBezTo>
                  <a:cubicBezTo>
                    <a:pt x="1" y="51"/>
                    <a:pt x="27" y="100"/>
                    <a:pt x="67" y="100"/>
                  </a:cubicBezTo>
                  <a:cubicBezTo>
                    <a:pt x="69" y="100"/>
                    <a:pt x="70" y="99"/>
                    <a:pt x="72" y="99"/>
                  </a:cubicBezTo>
                  <a:cubicBezTo>
                    <a:pt x="97" y="95"/>
                    <a:pt x="119" y="74"/>
                    <a:pt x="119" y="44"/>
                  </a:cubicBezTo>
                  <a:cubicBezTo>
                    <a:pt x="116" y="17"/>
                    <a:pt x="93" y="1"/>
                    <a:pt x="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9"/>
            <p:cNvSpPr/>
            <p:nvPr/>
          </p:nvSpPr>
          <p:spPr>
            <a:xfrm>
              <a:off x="985611" y="5548602"/>
              <a:ext cx="35329" cy="35069"/>
            </a:xfrm>
            <a:custGeom>
              <a:rect b="b" l="l" r="r" t="t"/>
              <a:pathLst>
                <a:path extrusionOk="0" h="135" w="136">
                  <a:moveTo>
                    <a:pt x="74" y="0"/>
                  </a:moveTo>
                  <a:cubicBezTo>
                    <a:pt x="57" y="0"/>
                    <a:pt x="40" y="8"/>
                    <a:pt x="30" y="22"/>
                  </a:cubicBezTo>
                  <a:cubicBezTo>
                    <a:pt x="0" y="52"/>
                    <a:pt x="9" y="99"/>
                    <a:pt x="38" y="124"/>
                  </a:cubicBezTo>
                  <a:cubicBezTo>
                    <a:pt x="49" y="131"/>
                    <a:pt x="61" y="134"/>
                    <a:pt x="73" y="134"/>
                  </a:cubicBezTo>
                  <a:cubicBezTo>
                    <a:pt x="92" y="134"/>
                    <a:pt x="110" y="127"/>
                    <a:pt x="123" y="111"/>
                  </a:cubicBezTo>
                  <a:cubicBezTo>
                    <a:pt x="132" y="94"/>
                    <a:pt x="136" y="77"/>
                    <a:pt x="132" y="56"/>
                  </a:cubicBezTo>
                  <a:cubicBezTo>
                    <a:pt x="132" y="44"/>
                    <a:pt x="127" y="31"/>
                    <a:pt x="119" y="22"/>
                  </a:cubicBezTo>
                  <a:cubicBezTo>
                    <a:pt x="108" y="8"/>
                    <a:pt x="91" y="0"/>
                    <a:pt x="74"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9"/>
            <p:cNvSpPr/>
            <p:nvPr/>
          </p:nvSpPr>
          <p:spPr>
            <a:xfrm>
              <a:off x="1000937" y="5524443"/>
              <a:ext cx="30133" cy="25198"/>
            </a:xfrm>
            <a:custGeom>
              <a:rect b="b" l="l" r="r" t="t"/>
              <a:pathLst>
                <a:path extrusionOk="0" h="97" w="116">
                  <a:moveTo>
                    <a:pt x="51" y="1"/>
                  </a:moveTo>
                  <a:cubicBezTo>
                    <a:pt x="22" y="5"/>
                    <a:pt x="1" y="39"/>
                    <a:pt x="13" y="69"/>
                  </a:cubicBezTo>
                  <a:cubicBezTo>
                    <a:pt x="20" y="85"/>
                    <a:pt x="40" y="97"/>
                    <a:pt x="58" y="97"/>
                  </a:cubicBezTo>
                  <a:cubicBezTo>
                    <a:pt x="63" y="97"/>
                    <a:pt x="68" y="96"/>
                    <a:pt x="73" y="94"/>
                  </a:cubicBezTo>
                  <a:cubicBezTo>
                    <a:pt x="94" y="86"/>
                    <a:pt x="107" y="69"/>
                    <a:pt x="111" y="47"/>
                  </a:cubicBezTo>
                  <a:cubicBezTo>
                    <a:pt x="115" y="26"/>
                    <a:pt x="98" y="5"/>
                    <a:pt x="8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25" name="Google Shape;3225;p9"/>
          <p:cNvSpPr/>
          <p:nvPr/>
        </p:nvSpPr>
        <p:spPr>
          <a:xfrm>
            <a:off x="-4021781"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9"/>
          <p:cNvSpPr/>
          <p:nvPr/>
        </p:nvSpPr>
        <p:spPr>
          <a:xfrm>
            <a:off x="821494"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9"/>
          <p:cNvSpPr/>
          <p:nvPr/>
        </p:nvSpPr>
        <p:spPr>
          <a:xfrm>
            <a:off x="5687269" y="4512425"/>
            <a:ext cx="5111361" cy="640600"/>
          </a:xfrm>
          <a:custGeom>
            <a:rect b="b" l="l" r="r" t="t"/>
            <a:pathLst>
              <a:path extrusionOk="0" h="8008" w="63896">
                <a:moveTo>
                  <a:pt x="25722" y="3896"/>
                </a:moveTo>
                <a:cubicBezTo>
                  <a:pt x="25668" y="4101"/>
                  <a:pt x="25614" y="4305"/>
                  <a:pt x="25539" y="4499"/>
                </a:cubicBezTo>
                <a:cubicBezTo>
                  <a:pt x="25485" y="4628"/>
                  <a:pt x="25431" y="4757"/>
                  <a:pt x="25367" y="4876"/>
                </a:cubicBezTo>
                <a:cubicBezTo>
                  <a:pt x="25367" y="4865"/>
                  <a:pt x="25356" y="4843"/>
                  <a:pt x="25345" y="4833"/>
                </a:cubicBezTo>
                <a:cubicBezTo>
                  <a:pt x="25442" y="4510"/>
                  <a:pt x="25571" y="4198"/>
                  <a:pt x="25711" y="3896"/>
                </a:cubicBezTo>
                <a:close/>
                <a:moveTo>
                  <a:pt x="54070" y="4510"/>
                </a:moveTo>
                <a:cubicBezTo>
                  <a:pt x="54113" y="4790"/>
                  <a:pt x="54134" y="5080"/>
                  <a:pt x="54134" y="5371"/>
                </a:cubicBezTo>
                <a:cubicBezTo>
                  <a:pt x="54059" y="5500"/>
                  <a:pt x="53973" y="5640"/>
                  <a:pt x="53898" y="5769"/>
                </a:cubicBezTo>
                <a:cubicBezTo>
                  <a:pt x="53855" y="5844"/>
                  <a:pt x="53812" y="5920"/>
                  <a:pt x="53768" y="5984"/>
                </a:cubicBezTo>
                <a:cubicBezTo>
                  <a:pt x="53822" y="5489"/>
                  <a:pt x="53919" y="4983"/>
                  <a:pt x="54070" y="4510"/>
                </a:cubicBezTo>
                <a:close/>
                <a:moveTo>
                  <a:pt x="4004" y="4617"/>
                </a:moveTo>
                <a:cubicBezTo>
                  <a:pt x="4004" y="4779"/>
                  <a:pt x="3993" y="4951"/>
                  <a:pt x="3982" y="5112"/>
                </a:cubicBezTo>
                <a:lnTo>
                  <a:pt x="3982" y="5102"/>
                </a:lnTo>
                <a:cubicBezTo>
                  <a:pt x="3950" y="5554"/>
                  <a:pt x="3874" y="5984"/>
                  <a:pt x="3756" y="6415"/>
                </a:cubicBezTo>
                <a:cubicBezTo>
                  <a:pt x="3713" y="6544"/>
                  <a:pt x="3670" y="6662"/>
                  <a:pt x="3616" y="6781"/>
                </a:cubicBezTo>
                <a:cubicBezTo>
                  <a:pt x="3627" y="6038"/>
                  <a:pt x="3756" y="5306"/>
                  <a:pt x="4004" y="4617"/>
                </a:cubicBezTo>
                <a:close/>
                <a:moveTo>
                  <a:pt x="31813" y="3391"/>
                </a:moveTo>
                <a:cubicBezTo>
                  <a:pt x="31964" y="3724"/>
                  <a:pt x="32072" y="4079"/>
                  <a:pt x="32147" y="4445"/>
                </a:cubicBezTo>
                <a:cubicBezTo>
                  <a:pt x="31760" y="5199"/>
                  <a:pt x="31426" y="5995"/>
                  <a:pt x="31157" y="6802"/>
                </a:cubicBezTo>
                <a:cubicBezTo>
                  <a:pt x="31082" y="6189"/>
                  <a:pt x="31114" y="5575"/>
                  <a:pt x="31243" y="4973"/>
                </a:cubicBezTo>
                <a:cubicBezTo>
                  <a:pt x="31361" y="4424"/>
                  <a:pt x="31555" y="3886"/>
                  <a:pt x="31813" y="3391"/>
                </a:cubicBezTo>
                <a:close/>
                <a:moveTo>
                  <a:pt x="10687" y="5091"/>
                </a:moveTo>
                <a:cubicBezTo>
                  <a:pt x="10698" y="5242"/>
                  <a:pt x="10719" y="5382"/>
                  <a:pt x="10730" y="5521"/>
                </a:cubicBezTo>
                <a:cubicBezTo>
                  <a:pt x="10773" y="5855"/>
                  <a:pt x="10762" y="6189"/>
                  <a:pt x="10687" y="6512"/>
                </a:cubicBezTo>
                <a:cubicBezTo>
                  <a:pt x="10644" y="6641"/>
                  <a:pt x="10590" y="6759"/>
                  <a:pt x="10504" y="6877"/>
                </a:cubicBezTo>
                <a:cubicBezTo>
                  <a:pt x="10493" y="6275"/>
                  <a:pt x="10558" y="5683"/>
                  <a:pt x="10687" y="5102"/>
                </a:cubicBezTo>
                <a:lnTo>
                  <a:pt x="10687" y="5091"/>
                </a:lnTo>
                <a:close/>
                <a:moveTo>
                  <a:pt x="20319" y="4370"/>
                </a:moveTo>
                <a:lnTo>
                  <a:pt x="20319" y="4370"/>
                </a:lnTo>
                <a:cubicBezTo>
                  <a:pt x="20330" y="4693"/>
                  <a:pt x="20308" y="5016"/>
                  <a:pt x="20265" y="5338"/>
                </a:cubicBezTo>
                <a:cubicBezTo>
                  <a:pt x="20190" y="5930"/>
                  <a:pt x="20082" y="6512"/>
                  <a:pt x="19932" y="7093"/>
                </a:cubicBezTo>
                <a:cubicBezTo>
                  <a:pt x="19878" y="6845"/>
                  <a:pt x="19856" y="6587"/>
                  <a:pt x="19878" y="6329"/>
                </a:cubicBezTo>
                <a:cubicBezTo>
                  <a:pt x="19910" y="5898"/>
                  <a:pt x="19996" y="5478"/>
                  <a:pt x="20115" y="5069"/>
                </a:cubicBezTo>
                <a:cubicBezTo>
                  <a:pt x="20179" y="4833"/>
                  <a:pt x="20255" y="4607"/>
                  <a:pt x="20319" y="4370"/>
                </a:cubicBezTo>
                <a:close/>
                <a:moveTo>
                  <a:pt x="32201" y="4714"/>
                </a:moveTo>
                <a:cubicBezTo>
                  <a:pt x="32201" y="4800"/>
                  <a:pt x="32212" y="4886"/>
                  <a:pt x="32222" y="4973"/>
                </a:cubicBezTo>
                <a:cubicBezTo>
                  <a:pt x="32298" y="5694"/>
                  <a:pt x="32190" y="6415"/>
                  <a:pt x="31932" y="7093"/>
                </a:cubicBezTo>
                <a:cubicBezTo>
                  <a:pt x="31889" y="6286"/>
                  <a:pt x="31975" y="5478"/>
                  <a:pt x="32201" y="4714"/>
                </a:cubicBezTo>
                <a:close/>
                <a:moveTo>
                  <a:pt x="41725" y="4370"/>
                </a:moveTo>
                <a:lnTo>
                  <a:pt x="41725" y="4370"/>
                </a:lnTo>
                <a:cubicBezTo>
                  <a:pt x="41736" y="4693"/>
                  <a:pt x="41725" y="5016"/>
                  <a:pt x="41672" y="5338"/>
                </a:cubicBezTo>
                <a:cubicBezTo>
                  <a:pt x="41596" y="5930"/>
                  <a:pt x="41489" y="6512"/>
                  <a:pt x="41338" y="7093"/>
                </a:cubicBezTo>
                <a:cubicBezTo>
                  <a:pt x="41284" y="6845"/>
                  <a:pt x="41263" y="6587"/>
                  <a:pt x="41284" y="6329"/>
                </a:cubicBezTo>
                <a:cubicBezTo>
                  <a:pt x="41316" y="5898"/>
                  <a:pt x="41403" y="5478"/>
                  <a:pt x="41532" y="5069"/>
                </a:cubicBezTo>
                <a:cubicBezTo>
                  <a:pt x="41586" y="4833"/>
                  <a:pt x="41661" y="4607"/>
                  <a:pt x="41725" y="4370"/>
                </a:cubicBezTo>
                <a:close/>
                <a:moveTo>
                  <a:pt x="6414" y="0"/>
                </a:moveTo>
                <a:cubicBezTo>
                  <a:pt x="6511" y="323"/>
                  <a:pt x="6554" y="668"/>
                  <a:pt x="6533" y="1012"/>
                </a:cubicBezTo>
                <a:cubicBezTo>
                  <a:pt x="6511" y="1346"/>
                  <a:pt x="6447" y="1669"/>
                  <a:pt x="6350" y="1991"/>
                </a:cubicBezTo>
                <a:cubicBezTo>
                  <a:pt x="6156" y="2616"/>
                  <a:pt x="5876" y="3197"/>
                  <a:pt x="5629" y="3799"/>
                </a:cubicBezTo>
                <a:cubicBezTo>
                  <a:pt x="5489" y="4155"/>
                  <a:pt x="5360" y="4510"/>
                  <a:pt x="5263" y="4876"/>
                </a:cubicBezTo>
                <a:cubicBezTo>
                  <a:pt x="5230" y="4714"/>
                  <a:pt x="5198" y="4553"/>
                  <a:pt x="5177" y="4381"/>
                </a:cubicBezTo>
                <a:cubicBezTo>
                  <a:pt x="5026" y="3272"/>
                  <a:pt x="5069" y="2153"/>
                  <a:pt x="5295" y="1055"/>
                </a:cubicBezTo>
                <a:lnTo>
                  <a:pt x="5295" y="1055"/>
                </a:lnTo>
                <a:cubicBezTo>
                  <a:pt x="4918" y="2153"/>
                  <a:pt x="4660" y="3283"/>
                  <a:pt x="4531" y="4434"/>
                </a:cubicBezTo>
                <a:cubicBezTo>
                  <a:pt x="4520" y="4553"/>
                  <a:pt x="4509" y="4660"/>
                  <a:pt x="4499" y="4779"/>
                </a:cubicBezTo>
                <a:cubicBezTo>
                  <a:pt x="4445" y="4456"/>
                  <a:pt x="4380" y="4144"/>
                  <a:pt x="4326" y="3821"/>
                </a:cubicBezTo>
                <a:cubicBezTo>
                  <a:pt x="4230" y="3240"/>
                  <a:pt x="4187" y="2648"/>
                  <a:pt x="4208" y="2067"/>
                </a:cubicBezTo>
                <a:lnTo>
                  <a:pt x="4208" y="2067"/>
                </a:lnTo>
                <a:cubicBezTo>
                  <a:pt x="4068" y="2820"/>
                  <a:pt x="4057" y="3584"/>
                  <a:pt x="4025" y="4305"/>
                </a:cubicBezTo>
                <a:cubicBezTo>
                  <a:pt x="3745" y="4790"/>
                  <a:pt x="3487" y="5285"/>
                  <a:pt x="3272" y="5801"/>
                </a:cubicBezTo>
                <a:cubicBezTo>
                  <a:pt x="3239" y="5317"/>
                  <a:pt x="3229" y="4843"/>
                  <a:pt x="3250" y="4370"/>
                </a:cubicBezTo>
                <a:cubicBezTo>
                  <a:pt x="3293" y="3240"/>
                  <a:pt x="3584" y="2121"/>
                  <a:pt x="4111" y="1120"/>
                </a:cubicBezTo>
                <a:lnTo>
                  <a:pt x="4111" y="1120"/>
                </a:lnTo>
                <a:cubicBezTo>
                  <a:pt x="3390" y="2099"/>
                  <a:pt x="2938" y="3229"/>
                  <a:pt x="2604" y="4305"/>
                </a:cubicBezTo>
                <a:cubicBezTo>
                  <a:pt x="2508" y="4607"/>
                  <a:pt x="2422" y="4897"/>
                  <a:pt x="2346" y="5188"/>
                </a:cubicBezTo>
                <a:cubicBezTo>
                  <a:pt x="2271" y="4499"/>
                  <a:pt x="2217" y="3799"/>
                  <a:pt x="2185" y="3068"/>
                </a:cubicBezTo>
                <a:cubicBezTo>
                  <a:pt x="2109" y="4015"/>
                  <a:pt x="2002" y="4919"/>
                  <a:pt x="1873" y="5769"/>
                </a:cubicBezTo>
                <a:cubicBezTo>
                  <a:pt x="1571" y="4779"/>
                  <a:pt x="1367" y="3767"/>
                  <a:pt x="1238" y="2745"/>
                </a:cubicBezTo>
                <a:lnTo>
                  <a:pt x="1238" y="2745"/>
                </a:lnTo>
                <a:cubicBezTo>
                  <a:pt x="1227" y="4165"/>
                  <a:pt x="1259" y="5511"/>
                  <a:pt x="1216" y="6727"/>
                </a:cubicBezTo>
                <a:cubicBezTo>
                  <a:pt x="1184" y="6673"/>
                  <a:pt x="1162" y="6630"/>
                  <a:pt x="1130" y="6576"/>
                </a:cubicBezTo>
                <a:cubicBezTo>
                  <a:pt x="1001" y="6296"/>
                  <a:pt x="904" y="6006"/>
                  <a:pt x="850" y="5694"/>
                </a:cubicBezTo>
                <a:cubicBezTo>
                  <a:pt x="796" y="5360"/>
                  <a:pt x="710" y="5037"/>
                  <a:pt x="613" y="4714"/>
                </a:cubicBezTo>
                <a:cubicBezTo>
                  <a:pt x="495" y="4370"/>
                  <a:pt x="291" y="4069"/>
                  <a:pt x="0" y="3843"/>
                </a:cubicBezTo>
                <a:lnTo>
                  <a:pt x="0" y="3843"/>
                </a:lnTo>
                <a:cubicBezTo>
                  <a:pt x="248" y="4101"/>
                  <a:pt x="409" y="4424"/>
                  <a:pt x="452" y="4779"/>
                </a:cubicBezTo>
                <a:cubicBezTo>
                  <a:pt x="484" y="5123"/>
                  <a:pt x="495" y="5457"/>
                  <a:pt x="463" y="5790"/>
                </a:cubicBezTo>
                <a:cubicBezTo>
                  <a:pt x="430" y="6146"/>
                  <a:pt x="441" y="6490"/>
                  <a:pt x="484" y="6834"/>
                </a:cubicBezTo>
                <a:cubicBezTo>
                  <a:pt x="506" y="6964"/>
                  <a:pt x="538" y="7082"/>
                  <a:pt x="570" y="7211"/>
                </a:cubicBezTo>
                <a:lnTo>
                  <a:pt x="570" y="7997"/>
                </a:lnTo>
                <a:lnTo>
                  <a:pt x="4606" y="7997"/>
                </a:lnTo>
                <a:lnTo>
                  <a:pt x="4639" y="8008"/>
                </a:lnTo>
                <a:lnTo>
                  <a:pt x="4639" y="7997"/>
                </a:lnTo>
                <a:lnTo>
                  <a:pt x="63142" y="7997"/>
                </a:lnTo>
                <a:lnTo>
                  <a:pt x="63132" y="7437"/>
                </a:lnTo>
                <a:cubicBezTo>
                  <a:pt x="63229" y="6705"/>
                  <a:pt x="63487" y="6006"/>
                  <a:pt x="63896" y="5392"/>
                </a:cubicBezTo>
                <a:lnTo>
                  <a:pt x="63896" y="5392"/>
                </a:lnTo>
                <a:cubicBezTo>
                  <a:pt x="63562" y="5790"/>
                  <a:pt x="63261" y="6199"/>
                  <a:pt x="62981" y="6641"/>
                </a:cubicBezTo>
                <a:cubicBezTo>
                  <a:pt x="62981" y="6544"/>
                  <a:pt x="62981" y="6436"/>
                  <a:pt x="62992" y="6339"/>
                </a:cubicBezTo>
                <a:cubicBezTo>
                  <a:pt x="63024" y="5909"/>
                  <a:pt x="63110" y="5489"/>
                  <a:pt x="63250" y="5080"/>
                </a:cubicBezTo>
                <a:cubicBezTo>
                  <a:pt x="63368" y="4639"/>
                  <a:pt x="63519" y="4187"/>
                  <a:pt x="63638" y="3724"/>
                </a:cubicBezTo>
                <a:cubicBezTo>
                  <a:pt x="63756" y="3251"/>
                  <a:pt x="63799" y="2756"/>
                  <a:pt x="63756" y="2271"/>
                </a:cubicBezTo>
                <a:lnTo>
                  <a:pt x="63756" y="2271"/>
                </a:lnTo>
                <a:cubicBezTo>
                  <a:pt x="63734" y="2756"/>
                  <a:pt x="63616" y="3240"/>
                  <a:pt x="63401" y="3681"/>
                </a:cubicBezTo>
                <a:cubicBezTo>
                  <a:pt x="63207" y="4101"/>
                  <a:pt x="62981" y="4510"/>
                  <a:pt x="62733" y="4897"/>
                </a:cubicBezTo>
                <a:cubicBezTo>
                  <a:pt x="62486" y="5295"/>
                  <a:pt x="62271" y="5704"/>
                  <a:pt x="62077" y="6135"/>
                </a:cubicBezTo>
                <a:cubicBezTo>
                  <a:pt x="62045" y="6199"/>
                  <a:pt x="62023" y="6264"/>
                  <a:pt x="62002" y="6329"/>
                </a:cubicBezTo>
                <a:cubicBezTo>
                  <a:pt x="62002" y="6221"/>
                  <a:pt x="62002" y="6103"/>
                  <a:pt x="62023" y="5995"/>
                </a:cubicBezTo>
                <a:cubicBezTo>
                  <a:pt x="62099" y="5403"/>
                  <a:pt x="62292" y="4843"/>
                  <a:pt x="62594" y="4338"/>
                </a:cubicBezTo>
                <a:lnTo>
                  <a:pt x="62594" y="4338"/>
                </a:lnTo>
                <a:cubicBezTo>
                  <a:pt x="62368" y="4628"/>
                  <a:pt x="62163" y="4940"/>
                  <a:pt x="61991" y="5263"/>
                </a:cubicBezTo>
                <a:cubicBezTo>
                  <a:pt x="62055" y="4456"/>
                  <a:pt x="62281" y="3670"/>
                  <a:pt x="62637" y="2949"/>
                </a:cubicBezTo>
                <a:lnTo>
                  <a:pt x="62637" y="2949"/>
                </a:lnTo>
                <a:cubicBezTo>
                  <a:pt x="62152" y="3681"/>
                  <a:pt x="61776" y="4477"/>
                  <a:pt x="61496" y="5306"/>
                </a:cubicBezTo>
                <a:cubicBezTo>
                  <a:pt x="61464" y="4639"/>
                  <a:pt x="61399" y="3982"/>
                  <a:pt x="61291" y="3326"/>
                </a:cubicBezTo>
                <a:lnTo>
                  <a:pt x="61291" y="3326"/>
                </a:lnTo>
                <a:cubicBezTo>
                  <a:pt x="61313" y="4122"/>
                  <a:pt x="61238" y="4930"/>
                  <a:pt x="61044" y="5704"/>
                </a:cubicBezTo>
                <a:cubicBezTo>
                  <a:pt x="60947" y="5231"/>
                  <a:pt x="60872" y="4747"/>
                  <a:pt x="60829" y="4262"/>
                </a:cubicBezTo>
                <a:cubicBezTo>
                  <a:pt x="60775" y="3703"/>
                  <a:pt x="60796" y="3132"/>
                  <a:pt x="60915" y="2583"/>
                </a:cubicBezTo>
                <a:cubicBezTo>
                  <a:pt x="61022" y="2002"/>
                  <a:pt x="61270" y="1453"/>
                  <a:pt x="61625" y="980"/>
                </a:cubicBezTo>
                <a:lnTo>
                  <a:pt x="61625" y="980"/>
                </a:lnTo>
                <a:cubicBezTo>
                  <a:pt x="61184" y="1432"/>
                  <a:pt x="60850" y="1959"/>
                  <a:pt x="60624" y="2540"/>
                </a:cubicBezTo>
                <a:cubicBezTo>
                  <a:pt x="60409" y="3100"/>
                  <a:pt x="60247" y="3692"/>
                  <a:pt x="60151" y="4284"/>
                </a:cubicBezTo>
                <a:cubicBezTo>
                  <a:pt x="60097" y="4607"/>
                  <a:pt x="60054" y="4919"/>
                  <a:pt x="60021" y="5231"/>
                </a:cubicBezTo>
                <a:cubicBezTo>
                  <a:pt x="60021" y="5112"/>
                  <a:pt x="60011" y="5005"/>
                  <a:pt x="60000" y="4886"/>
                </a:cubicBezTo>
                <a:cubicBezTo>
                  <a:pt x="59957" y="4391"/>
                  <a:pt x="59795" y="3929"/>
                  <a:pt x="59655" y="3477"/>
                </a:cubicBezTo>
                <a:cubicBezTo>
                  <a:pt x="59526" y="3035"/>
                  <a:pt x="59408" y="2551"/>
                  <a:pt x="59516" y="2067"/>
                </a:cubicBezTo>
                <a:lnTo>
                  <a:pt x="59516" y="2067"/>
                </a:lnTo>
                <a:cubicBezTo>
                  <a:pt x="59343" y="2551"/>
                  <a:pt x="59386" y="3078"/>
                  <a:pt x="59440" y="3552"/>
                </a:cubicBezTo>
                <a:cubicBezTo>
                  <a:pt x="59483" y="4025"/>
                  <a:pt x="59537" y="4488"/>
                  <a:pt x="59451" y="4908"/>
                </a:cubicBezTo>
                <a:cubicBezTo>
                  <a:pt x="59365" y="5338"/>
                  <a:pt x="59247" y="5769"/>
                  <a:pt x="59096" y="6178"/>
                </a:cubicBezTo>
                <a:cubicBezTo>
                  <a:pt x="59096" y="6113"/>
                  <a:pt x="59096" y="6049"/>
                  <a:pt x="59085" y="5973"/>
                </a:cubicBezTo>
                <a:cubicBezTo>
                  <a:pt x="59064" y="5435"/>
                  <a:pt x="59085" y="4843"/>
                  <a:pt x="59010" y="4230"/>
                </a:cubicBezTo>
                <a:cubicBezTo>
                  <a:pt x="58967" y="3918"/>
                  <a:pt x="58891" y="3617"/>
                  <a:pt x="58794" y="3326"/>
                </a:cubicBezTo>
                <a:cubicBezTo>
                  <a:pt x="58687" y="3035"/>
                  <a:pt x="58568" y="2766"/>
                  <a:pt x="58450" y="2497"/>
                </a:cubicBezTo>
                <a:cubicBezTo>
                  <a:pt x="58321" y="2228"/>
                  <a:pt x="58213" y="1948"/>
                  <a:pt x="58138" y="1669"/>
                </a:cubicBezTo>
                <a:cubicBezTo>
                  <a:pt x="58052" y="1378"/>
                  <a:pt x="58020" y="1077"/>
                  <a:pt x="58041" y="775"/>
                </a:cubicBezTo>
                <a:lnTo>
                  <a:pt x="58041" y="775"/>
                </a:lnTo>
                <a:cubicBezTo>
                  <a:pt x="57977" y="1087"/>
                  <a:pt x="57966" y="1399"/>
                  <a:pt x="58009" y="1722"/>
                </a:cubicBezTo>
                <a:cubicBezTo>
                  <a:pt x="58052" y="2024"/>
                  <a:pt x="58106" y="2325"/>
                  <a:pt x="58181" y="2626"/>
                </a:cubicBezTo>
                <a:cubicBezTo>
                  <a:pt x="58256" y="2906"/>
                  <a:pt x="58310" y="3197"/>
                  <a:pt x="58353" y="3487"/>
                </a:cubicBezTo>
                <a:cubicBezTo>
                  <a:pt x="58375" y="3756"/>
                  <a:pt x="58375" y="4025"/>
                  <a:pt x="58332" y="4295"/>
                </a:cubicBezTo>
                <a:cubicBezTo>
                  <a:pt x="58213" y="5145"/>
                  <a:pt x="57826" y="5952"/>
                  <a:pt x="57654" y="6910"/>
                </a:cubicBezTo>
                <a:cubicBezTo>
                  <a:pt x="57535" y="6253"/>
                  <a:pt x="57525" y="5597"/>
                  <a:pt x="57632" y="4940"/>
                </a:cubicBezTo>
                <a:lnTo>
                  <a:pt x="57632" y="4940"/>
                </a:lnTo>
                <a:cubicBezTo>
                  <a:pt x="57492" y="5425"/>
                  <a:pt x="57385" y="5887"/>
                  <a:pt x="57299" y="6339"/>
                </a:cubicBezTo>
                <a:cubicBezTo>
                  <a:pt x="57223" y="6038"/>
                  <a:pt x="57169" y="5715"/>
                  <a:pt x="57137" y="5403"/>
                </a:cubicBezTo>
                <a:cubicBezTo>
                  <a:pt x="57083" y="4564"/>
                  <a:pt x="57202" y="3713"/>
                  <a:pt x="57492" y="2928"/>
                </a:cubicBezTo>
                <a:lnTo>
                  <a:pt x="57492" y="2928"/>
                </a:lnTo>
                <a:cubicBezTo>
                  <a:pt x="57288" y="3315"/>
                  <a:pt x="57116" y="3724"/>
                  <a:pt x="56976" y="4133"/>
                </a:cubicBezTo>
                <a:cubicBezTo>
                  <a:pt x="56825" y="3326"/>
                  <a:pt x="56470" y="2562"/>
                  <a:pt x="55942" y="1927"/>
                </a:cubicBezTo>
                <a:lnTo>
                  <a:pt x="55942" y="1927"/>
                </a:lnTo>
                <a:cubicBezTo>
                  <a:pt x="56502" y="2777"/>
                  <a:pt x="56696" y="3810"/>
                  <a:pt x="56481" y="4811"/>
                </a:cubicBezTo>
                <a:cubicBezTo>
                  <a:pt x="56459" y="4919"/>
                  <a:pt x="56427" y="5037"/>
                  <a:pt x="56394" y="5145"/>
                </a:cubicBezTo>
                <a:cubicBezTo>
                  <a:pt x="56405" y="4854"/>
                  <a:pt x="56384" y="4574"/>
                  <a:pt x="56362" y="4295"/>
                </a:cubicBezTo>
                <a:cubicBezTo>
                  <a:pt x="56319" y="3907"/>
                  <a:pt x="56201" y="3520"/>
                  <a:pt x="56007" y="3186"/>
                </a:cubicBezTo>
                <a:lnTo>
                  <a:pt x="56007" y="3186"/>
                </a:lnTo>
                <a:cubicBezTo>
                  <a:pt x="56158" y="3541"/>
                  <a:pt x="56212" y="3939"/>
                  <a:pt x="56179" y="4327"/>
                </a:cubicBezTo>
                <a:cubicBezTo>
                  <a:pt x="56136" y="4693"/>
                  <a:pt x="56072" y="5059"/>
                  <a:pt x="55953" y="5414"/>
                </a:cubicBezTo>
                <a:lnTo>
                  <a:pt x="55932" y="5511"/>
                </a:lnTo>
                <a:cubicBezTo>
                  <a:pt x="55856" y="5026"/>
                  <a:pt x="55749" y="4553"/>
                  <a:pt x="55587" y="4090"/>
                </a:cubicBezTo>
                <a:cubicBezTo>
                  <a:pt x="55361" y="3509"/>
                  <a:pt x="55071" y="2992"/>
                  <a:pt x="54855" y="2433"/>
                </a:cubicBezTo>
                <a:cubicBezTo>
                  <a:pt x="54748" y="2153"/>
                  <a:pt x="54662" y="1862"/>
                  <a:pt x="54629" y="1572"/>
                </a:cubicBezTo>
                <a:cubicBezTo>
                  <a:pt x="54586" y="1260"/>
                  <a:pt x="54597" y="958"/>
                  <a:pt x="54683" y="657"/>
                </a:cubicBezTo>
                <a:lnTo>
                  <a:pt x="54683" y="657"/>
                </a:lnTo>
                <a:cubicBezTo>
                  <a:pt x="54554" y="958"/>
                  <a:pt x="54490" y="1270"/>
                  <a:pt x="54490" y="1604"/>
                </a:cubicBezTo>
                <a:cubicBezTo>
                  <a:pt x="54490" y="1916"/>
                  <a:pt x="54522" y="2239"/>
                  <a:pt x="54576" y="2551"/>
                </a:cubicBezTo>
                <a:cubicBezTo>
                  <a:pt x="54694" y="3175"/>
                  <a:pt x="54877" y="3756"/>
                  <a:pt x="54920" y="4305"/>
                </a:cubicBezTo>
                <a:cubicBezTo>
                  <a:pt x="54963" y="4833"/>
                  <a:pt x="54909" y="5360"/>
                  <a:pt x="54791" y="5887"/>
                </a:cubicBezTo>
                <a:cubicBezTo>
                  <a:pt x="54716" y="6189"/>
                  <a:pt x="54629" y="6490"/>
                  <a:pt x="54533" y="6781"/>
                </a:cubicBezTo>
                <a:cubicBezTo>
                  <a:pt x="54522" y="6307"/>
                  <a:pt x="54479" y="5844"/>
                  <a:pt x="54382" y="5382"/>
                </a:cubicBezTo>
                <a:cubicBezTo>
                  <a:pt x="54522" y="4973"/>
                  <a:pt x="54608" y="4553"/>
                  <a:pt x="54629" y="4133"/>
                </a:cubicBezTo>
                <a:lnTo>
                  <a:pt x="54629" y="4133"/>
                </a:lnTo>
                <a:cubicBezTo>
                  <a:pt x="54576" y="4434"/>
                  <a:pt x="54479" y="4736"/>
                  <a:pt x="54339" y="5005"/>
                </a:cubicBezTo>
                <a:cubicBezTo>
                  <a:pt x="54328" y="5026"/>
                  <a:pt x="54328" y="5037"/>
                  <a:pt x="54317" y="5059"/>
                </a:cubicBezTo>
                <a:cubicBezTo>
                  <a:pt x="54264" y="4833"/>
                  <a:pt x="54188" y="4617"/>
                  <a:pt x="54113" y="4391"/>
                </a:cubicBezTo>
                <a:cubicBezTo>
                  <a:pt x="54188" y="4176"/>
                  <a:pt x="54264" y="3950"/>
                  <a:pt x="54360" y="3724"/>
                </a:cubicBezTo>
                <a:lnTo>
                  <a:pt x="54360" y="3724"/>
                </a:lnTo>
                <a:cubicBezTo>
                  <a:pt x="54253" y="3896"/>
                  <a:pt x="54156" y="4079"/>
                  <a:pt x="54070" y="4262"/>
                </a:cubicBezTo>
                <a:cubicBezTo>
                  <a:pt x="54038" y="4176"/>
                  <a:pt x="54005" y="4090"/>
                  <a:pt x="53962" y="4015"/>
                </a:cubicBezTo>
                <a:lnTo>
                  <a:pt x="53962" y="4015"/>
                </a:lnTo>
                <a:cubicBezTo>
                  <a:pt x="53994" y="4112"/>
                  <a:pt x="54016" y="4208"/>
                  <a:pt x="54038" y="4316"/>
                </a:cubicBezTo>
                <a:cubicBezTo>
                  <a:pt x="53629" y="5123"/>
                  <a:pt x="53273" y="5952"/>
                  <a:pt x="52983" y="6813"/>
                </a:cubicBezTo>
                <a:cubicBezTo>
                  <a:pt x="52908" y="6199"/>
                  <a:pt x="52940" y="5575"/>
                  <a:pt x="53069" y="4983"/>
                </a:cubicBezTo>
                <a:cubicBezTo>
                  <a:pt x="53273" y="4047"/>
                  <a:pt x="53672" y="3175"/>
                  <a:pt x="54264" y="2422"/>
                </a:cubicBezTo>
                <a:lnTo>
                  <a:pt x="54264" y="2422"/>
                </a:lnTo>
                <a:cubicBezTo>
                  <a:pt x="53553" y="3132"/>
                  <a:pt x="52972" y="3950"/>
                  <a:pt x="52542" y="4843"/>
                </a:cubicBezTo>
                <a:cubicBezTo>
                  <a:pt x="52348" y="5242"/>
                  <a:pt x="52176" y="5640"/>
                  <a:pt x="52047" y="6060"/>
                </a:cubicBezTo>
                <a:cubicBezTo>
                  <a:pt x="52090" y="5069"/>
                  <a:pt x="52229" y="4090"/>
                  <a:pt x="52455" y="3132"/>
                </a:cubicBezTo>
                <a:lnTo>
                  <a:pt x="52455" y="3132"/>
                </a:lnTo>
                <a:cubicBezTo>
                  <a:pt x="52079" y="4144"/>
                  <a:pt x="51734" y="5123"/>
                  <a:pt x="51412" y="6027"/>
                </a:cubicBezTo>
                <a:cubicBezTo>
                  <a:pt x="51315" y="4381"/>
                  <a:pt x="51605" y="2734"/>
                  <a:pt x="52251" y="1217"/>
                </a:cubicBezTo>
                <a:lnTo>
                  <a:pt x="52251" y="1217"/>
                </a:lnTo>
                <a:cubicBezTo>
                  <a:pt x="51487" y="2540"/>
                  <a:pt x="50884" y="3961"/>
                  <a:pt x="50443" y="5425"/>
                </a:cubicBezTo>
                <a:cubicBezTo>
                  <a:pt x="50325" y="4660"/>
                  <a:pt x="50195" y="3886"/>
                  <a:pt x="50023" y="3089"/>
                </a:cubicBezTo>
                <a:lnTo>
                  <a:pt x="50023" y="3089"/>
                </a:lnTo>
                <a:cubicBezTo>
                  <a:pt x="50120" y="4273"/>
                  <a:pt x="50055" y="5468"/>
                  <a:pt x="49808" y="6630"/>
                </a:cubicBezTo>
                <a:cubicBezTo>
                  <a:pt x="49539" y="5780"/>
                  <a:pt x="49474" y="4876"/>
                  <a:pt x="49603" y="3993"/>
                </a:cubicBezTo>
                <a:cubicBezTo>
                  <a:pt x="49690" y="3380"/>
                  <a:pt x="49840" y="2734"/>
                  <a:pt x="49905" y="2056"/>
                </a:cubicBezTo>
                <a:cubicBezTo>
                  <a:pt x="49969" y="1389"/>
                  <a:pt x="49937" y="678"/>
                  <a:pt x="49647" y="54"/>
                </a:cubicBezTo>
                <a:lnTo>
                  <a:pt x="49647" y="54"/>
                </a:lnTo>
                <a:cubicBezTo>
                  <a:pt x="49743" y="377"/>
                  <a:pt x="49786" y="721"/>
                  <a:pt x="49765" y="1066"/>
                </a:cubicBezTo>
                <a:cubicBezTo>
                  <a:pt x="49743" y="1389"/>
                  <a:pt x="49679" y="1712"/>
                  <a:pt x="49582" y="2024"/>
                </a:cubicBezTo>
                <a:cubicBezTo>
                  <a:pt x="49388" y="2648"/>
                  <a:pt x="49098" y="3240"/>
                  <a:pt x="48850" y="3843"/>
                </a:cubicBezTo>
                <a:cubicBezTo>
                  <a:pt x="48710" y="4187"/>
                  <a:pt x="48592" y="4553"/>
                  <a:pt x="48484" y="4919"/>
                </a:cubicBezTo>
                <a:cubicBezTo>
                  <a:pt x="48452" y="4757"/>
                  <a:pt x="48420" y="4585"/>
                  <a:pt x="48398" y="4424"/>
                </a:cubicBezTo>
                <a:cubicBezTo>
                  <a:pt x="48247" y="3315"/>
                  <a:pt x="48290" y="2185"/>
                  <a:pt x="48527" y="1098"/>
                </a:cubicBezTo>
                <a:lnTo>
                  <a:pt x="48527" y="1098"/>
                </a:lnTo>
                <a:cubicBezTo>
                  <a:pt x="48140" y="2185"/>
                  <a:pt x="47892" y="3326"/>
                  <a:pt x="47763" y="4477"/>
                </a:cubicBezTo>
                <a:cubicBezTo>
                  <a:pt x="47688" y="5091"/>
                  <a:pt x="47655" y="5704"/>
                  <a:pt x="47655" y="6329"/>
                </a:cubicBezTo>
                <a:cubicBezTo>
                  <a:pt x="47494" y="5963"/>
                  <a:pt x="47365" y="5586"/>
                  <a:pt x="47279" y="5199"/>
                </a:cubicBezTo>
                <a:cubicBezTo>
                  <a:pt x="47247" y="5048"/>
                  <a:pt x="47214" y="4897"/>
                  <a:pt x="47193" y="4747"/>
                </a:cubicBezTo>
                <a:cubicBezTo>
                  <a:pt x="47300" y="4434"/>
                  <a:pt x="47419" y="4133"/>
                  <a:pt x="47559" y="3843"/>
                </a:cubicBezTo>
                <a:lnTo>
                  <a:pt x="47559" y="3843"/>
                </a:lnTo>
                <a:cubicBezTo>
                  <a:pt x="47419" y="4058"/>
                  <a:pt x="47279" y="4284"/>
                  <a:pt x="47160" y="4510"/>
                </a:cubicBezTo>
                <a:cubicBezTo>
                  <a:pt x="47074" y="3832"/>
                  <a:pt x="47085" y="3154"/>
                  <a:pt x="47193" y="2486"/>
                </a:cubicBezTo>
                <a:lnTo>
                  <a:pt x="47193" y="2486"/>
                </a:lnTo>
                <a:cubicBezTo>
                  <a:pt x="46934" y="3380"/>
                  <a:pt x="46784" y="4305"/>
                  <a:pt x="46762" y="5242"/>
                </a:cubicBezTo>
                <a:cubicBezTo>
                  <a:pt x="46665" y="5435"/>
                  <a:pt x="46579" y="5629"/>
                  <a:pt x="46493" y="5834"/>
                </a:cubicBezTo>
                <a:cubicBezTo>
                  <a:pt x="46461" y="5349"/>
                  <a:pt x="46461" y="4876"/>
                  <a:pt x="46482" y="4402"/>
                </a:cubicBezTo>
                <a:cubicBezTo>
                  <a:pt x="46525" y="3272"/>
                  <a:pt x="46816" y="2153"/>
                  <a:pt x="47333" y="1152"/>
                </a:cubicBezTo>
                <a:lnTo>
                  <a:pt x="47333" y="1152"/>
                </a:lnTo>
                <a:cubicBezTo>
                  <a:pt x="46622" y="2131"/>
                  <a:pt x="46170" y="3261"/>
                  <a:pt x="45826" y="4338"/>
                </a:cubicBezTo>
                <a:cubicBezTo>
                  <a:pt x="45740" y="4639"/>
                  <a:pt x="45654" y="4930"/>
                  <a:pt x="45578" y="5220"/>
                </a:cubicBezTo>
                <a:cubicBezTo>
                  <a:pt x="45503" y="4531"/>
                  <a:pt x="45449" y="3832"/>
                  <a:pt x="45406" y="3100"/>
                </a:cubicBezTo>
                <a:cubicBezTo>
                  <a:pt x="45331" y="4047"/>
                  <a:pt x="45223" y="4951"/>
                  <a:pt x="45094" y="5801"/>
                </a:cubicBezTo>
                <a:cubicBezTo>
                  <a:pt x="44803" y="4811"/>
                  <a:pt x="44588" y="3799"/>
                  <a:pt x="44470" y="2777"/>
                </a:cubicBezTo>
                <a:lnTo>
                  <a:pt x="44470" y="2777"/>
                </a:lnTo>
                <a:cubicBezTo>
                  <a:pt x="44448" y="4338"/>
                  <a:pt x="44491" y="5801"/>
                  <a:pt x="44438" y="7103"/>
                </a:cubicBezTo>
                <a:cubicBezTo>
                  <a:pt x="44287" y="6479"/>
                  <a:pt x="44179" y="5855"/>
                  <a:pt x="44104" y="5231"/>
                </a:cubicBezTo>
                <a:cubicBezTo>
                  <a:pt x="44104" y="5694"/>
                  <a:pt x="44082" y="6135"/>
                  <a:pt x="44050" y="6555"/>
                </a:cubicBezTo>
                <a:cubicBezTo>
                  <a:pt x="43846" y="5554"/>
                  <a:pt x="43867" y="4521"/>
                  <a:pt x="44136" y="3530"/>
                </a:cubicBezTo>
                <a:lnTo>
                  <a:pt x="44136" y="3530"/>
                </a:lnTo>
                <a:cubicBezTo>
                  <a:pt x="43889" y="4155"/>
                  <a:pt x="43684" y="4800"/>
                  <a:pt x="43555" y="5468"/>
                </a:cubicBezTo>
                <a:cubicBezTo>
                  <a:pt x="43437" y="4994"/>
                  <a:pt x="43308" y="4531"/>
                  <a:pt x="43135" y="4079"/>
                </a:cubicBezTo>
                <a:cubicBezTo>
                  <a:pt x="42726" y="2949"/>
                  <a:pt x="42167" y="1862"/>
                  <a:pt x="41618" y="721"/>
                </a:cubicBezTo>
                <a:lnTo>
                  <a:pt x="41618" y="721"/>
                </a:lnTo>
                <a:cubicBezTo>
                  <a:pt x="42027" y="1938"/>
                  <a:pt x="42371" y="3143"/>
                  <a:pt x="42468" y="4284"/>
                </a:cubicBezTo>
                <a:cubicBezTo>
                  <a:pt x="42554" y="5048"/>
                  <a:pt x="42490" y="5823"/>
                  <a:pt x="42296" y="6565"/>
                </a:cubicBezTo>
                <a:cubicBezTo>
                  <a:pt x="42242" y="6146"/>
                  <a:pt x="42188" y="5737"/>
                  <a:pt x="42124" y="5306"/>
                </a:cubicBezTo>
                <a:cubicBezTo>
                  <a:pt x="42081" y="4908"/>
                  <a:pt x="42016" y="4521"/>
                  <a:pt x="41908" y="4133"/>
                </a:cubicBezTo>
                <a:cubicBezTo>
                  <a:pt x="41887" y="4069"/>
                  <a:pt x="41865" y="4015"/>
                  <a:pt x="41844" y="3950"/>
                </a:cubicBezTo>
                <a:cubicBezTo>
                  <a:pt x="41865" y="3864"/>
                  <a:pt x="41887" y="3789"/>
                  <a:pt x="41898" y="3703"/>
                </a:cubicBezTo>
                <a:cubicBezTo>
                  <a:pt x="42016" y="3229"/>
                  <a:pt x="42059" y="2734"/>
                  <a:pt x="42005" y="2250"/>
                </a:cubicBezTo>
                <a:lnTo>
                  <a:pt x="42005" y="2250"/>
                </a:lnTo>
                <a:cubicBezTo>
                  <a:pt x="41995" y="2723"/>
                  <a:pt x="41887" y="3186"/>
                  <a:pt x="41693" y="3617"/>
                </a:cubicBezTo>
                <a:cubicBezTo>
                  <a:pt x="41596" y="3412"/>
                  <a:pt x="41456" y="3229"/>
                  <a:pt x="41306" y="3078"/>
                </a:cubicBezTo>
                <a:lnTo>
                  <a:pt x="41306" y="3078"/>
                </a:lnTo>
                <a:cubicBezTo>
                  <a:pt x="41456" y="3272"/>
                  <a:pt x="41564" y="3498"/>
                  <a:pt x="41629" y="3735"/>
                </a:cubicBezTo>
                <a:cubicBezTo>
                  <a:pt x="41446" y="4133"/>
                  <a:pt x="41241" y="4510"/>
                  <a:pt x="41015" y="4886"/>
                </a:cubicBezTo>
                <a:cubicBezTo>
                  <a:pt x="40778" y="5285"/>
                  <a:pt x="40563" y="5704"/>
                  <a:pt x="40380" y="6124"/>
                </a:cubicBezTo>
                <a:cubicBezTo>
                  <a:pt x="40326" y="6253"/>
                  <a:pt x="40283" y="6372"/>
                  <a:pt x="40240" y="6501"/>
                </a:cubicBezTo>
                <a:cubicBezTo>
                  <a:pt x="40186" y="6092"/>
                  <a:pt x="40165" y="5683"/>
                  <a:pt x="40197" y="5263"/>
                </a:cubicBezTo>
                <a:cubicBezTo>
                  <a:pt x="40262" y="4456"/>
                  <a:pt x="40466" y="3660"/>
                  <a:pt x="40821" y="2928"/>
                </a:cubicBezTo>
                <a:lnTo>
                  <a:pt x="40821" y="2928"/>
                </a:lnTo>
                <a:cubicBezTo>
                  <a:pt x="40143" y="3982"/>
                  <a:pt x="39670" y="5156"/>
                  <a:pt x="39412" y="6382"/>
                </a:cubicBezTo>
                <a:cubicBezTo>
                  <a:pt x="39239" y="5672"/>
                  <a:pt x="39110" y="4962"/>
                  <a:pt x="39024" y="4251"/>
                </a:cubicBezTo>
                <a:cubicBezTo>
                  <a:pt x="38960" y="3692"/>
                  <a:pt x="38981" y="3121"/>
                  <a:pt x="39089" y="2573"/>
                </a:cubicBezTo>
                <a:cubicBezTo>
                  <a:pt x="39196" y="1981"/>
                  <a:pt x="39433" y="1432"/>
                  <a:pt x="39788" y="958"/>
                </a:cubicBezTo>
                <a:lnTo>
                  <a:pt x="39788" y="958"/>
                </a:lnTo>
                <a:cubicBezTo>
                  <a:pt x="39358" y="1399"/>
                  <a:pt x="39013" y="1938"/>
                  <a:pt x="38798" y="2519"/>
                </a:cubicBezTo>
                <a:cubicBezTo>
                  <a:pt x="38594" y="3089"/>
                  <a:pt x="38443" y="3670"/>
                  <a:pt x="38357" y="4273"/>
                </a:cubicBezTo>
                <a:cubicBezTo>
                  <a:pt x="38303" y="4596"/>
                  <a:pt x="38260" y="4908"/>
                  <a:pt x="38228" y="5209"/>
                </a:cubicBezTo>
                <a:cubicBezTo>
                  <a:pt x="38228" y="5091"/>
                  <a:pt x="38217" y="4983"/>
                  <a:pt x="38195" y="4854"/>
                </a:cubicBezTo>
                <a:cubicBezTo>
                  <a:pt x="38152" y="4359"/>
                  <a:pt x="37980" y="3907"/>
                  <a:pt x="37840" y="3455"/>
                </a:cubicBezTo>
                <a:cubicBezTo>
                  <a:pt x="37700" y="3014"/>
                  <a:pt x="37582" y="2540"/>
                  <a:pt x="37679" y="2045"/>
                </a:cubicBezTo>
                <a:lnTo>
                  <a:pt x="37679" y="2045"/>
                </a:lnTo>
                <a:cubicBezTo>
                  <a:pt x="37517" y="2530"/>
                  <a:pt x="37571" y="3057"/>
                  <a:pt x="37625" y="3530"/>
                </a:cubicBezTo>
                <a:cubicBezTo>
                  <a:pt x="37679" y="4004"/>
                  <a:pt x="37733" y="4467"/>
                  <a:pt x="37657" y="4886"/>
                </a:cubicBezTo>
                <a:cubicBezTo>
                  <a:pt x="37571" y="5317"/>
                  <a:pt x="37464" y="5737"/>
                  <a:pt x="37313" y="6156"/>
                </a:cubicBezTo>
                <a:cubicBezTo>
                  <a:pt x="37313" y="6081"/>
                  <a:pt x="37302" y="6017"/>
                  <a:pt x="37302" y="5941"/>
                </a:cubicBezTo>
                <a:cubicBezTo>
                  <a:pt x="37270" y="5403"/>
                  <a:pt x="37291" y="4811"/>
                  <a:pt x="37205" y="4198"/>
                </a:cubicBezTo>
                <a:cubicBezTo>
                  <a:pt x="37162" y="3896"/>
                  <a:pt x="37087" y="3595"/>
                  <a:pt x="36979" y="3304"/>
                </a:cubicBezTo>
                <a:cubicBezTo>
                  <a:pt x="36872" y="3014"/>
                  <a:pt x="36743" y="2745"/>
                  <a:pt x="36624" y="2476"/>
                </a:cubicBezTo>
                <a:cubicBezTo>
                  <a:pt x="36495" y="2207"/>
                  <a:pt x="36387" y="1927"/>
                  <a:pt x="36301" y="1647"/>
                </a:cubicBezTo>
                <a:cubicBezTo>
                  <a:pt x="36215" y="1356"/>
                  <a:pt x="36183" y="1055"/>
                  <a:pt x="36204" y="765"/>
                </a:cubicBezTo>
                <a:lnTo>
                  <a:pt x="36204" y="765"/>
                </a:lnTo>
                <a:cubicBezTo>
                  <a:pt x="36140" y="1066"/>
                  <a:pt x="36129" y="1389"/>
                  <a:pt x="36172" y="1701"/>
                </a:cubicBezTo>
                <a:cubicBezTo>
                  <a:pt x="36215" y="2002"/>
                  <a:pt x="36280" y="2314"/>
                  <a:pt x="36366" y="2605"/>
                </a:cubicBezTo>
                <a:cubicBezTo>
                  <a:pt x="36441" y="2885"/>
                  <a:pt x="36495" y="3175"/>
                  <a:pt x="36538" y="3466"/>
                </a:cubicBezTo>
                <a:cubicBezTo>
                  <a:pt x="36570" y="3735"/>
                  <a:pt x="36570" y="4004"/>
                  <a:pt x="36538" y="4273"/>
                </a:cubicBezTo>
                <a:cubicBezTo>
                  <a:pt x="36420" y="5166"/>
                  <a:pt x="36021" y="5995"/>
                  <a:pt x="35860" y="7007"/>
                </a:cubicBezTo>
                <a:cubicBezTo>
                  <a:pt x="35720" y="6318"/>
                  <a:pt x="35709" y="5608"/>
                  <a:pt x="35817" y="4919"/>
                </a:cubicBezTo>
                <a:lnTo>
                  <a:pt x="35817" y="4919"/>
                </a:lnTo>
                <a:cubicBezTo>
                  <a:pt x="35752" y="5156"/>
                  <a:pt x="35688" y="5392"/>
                  <a:pt x="35634" y="5618"/>
                </a:cubicBezTo>
                <a:cubicBezTo>
                  <a:pt x="35634" y="5554"/>
                  <a:pt x="35656" y="5478"/>
                  <a:pt x="35656" y="5414"/>
                </a:cubicBezTo>
                <a:cubicBezTo>
                  <a:pt x="35752" y="4660"/>
                  <a:pt x="35925" y="3864"/>
                  <a:pt x="35957" y="3035"/>
                </a:cubicBezTo>
                <a:lnTo>
                  <a:pt x="35957" y="3035"/>
                </a:lnTo>
                <a:cubicBezTo>
                  <a:pt x="35817" y="3832"/>
                  <a:pt x="35526" y="4542"/>
                  <a:pt x="35247" y="5242"/>
                </a:cubicBezTo>
                <a:lnTo>
                  <a:pt x="35247" y="4779"/>
                </a:lnTo>
                <a:cubicBezTo>
                  <a:pt x="35204" y="3724"/>
                  <a:pt x="34816" y="2712"/>
                  <a:pt x="34138" y="1895"/>
                </a:cubicBezTo>
                <a:lnTo>
                  <a:pt x="34138" y="1895"/>
                </a:lnTo>
                <a:cubicBezTo>
                  <a:pt x="34687" y="2756"/>
                  <a:pt x="34881" y="3789"/>
                  <a:pt x="34665" y="4779"/>
                </a:cubicBezTo>
                <a:cubicBezTo>
                  <a:pt x="34644" y="4897"/>
                  <a:pt x="34612" y="5005"/>
                  <a:pt x="34579" y="5112"/>
                </a:cubicBezTo>
                <a:cubicBezTo>
                  <a:pt x="34590" y="4833"/>
                  <a:pt x="34579" y="4553"/>
                  <a:pt x="34547" y="4273"/>
                </a:cubicBezTo>
                <a:cubicBezTo>
                  <a:pt x="34515" y="3875"/>
                  <a:pt x="34386" y="3498"/>
                  <a:pt x="34192" y="3154"/>
                </a:cubicBezTo>
                <a:lnTo>
                  <a:pt x="34192" y="3154"/>
                </a:lnTo>
                <a:cubicBezTo>
                  <a:pt x="34343" y="3520"/>
                  <a:pt x="34396" y="3907"/>
                  <a:pt x="34364" y="4295"/>
                </a:cubicBezTo>
                <a:cubicBezTo>
                  <a:pt x="34332" y="4671"/>
                  <a:pt x="34256" y="5026"/>
                  <a:pt x="34149" y="5382"/>
                </a:cubicBezTo>
                <a:lnTo>
                  <a:pt x="34117" y="5478"/>
                </a:lnTo>
                <a:cubicBezTo>
                  <a:pt x="34052" y="4994"/>
                  <a:pt x="33934" y="4521"/>
                  <a:pt x="33772" y="4069"/>
                </a:cubicBezTo>
                <a:cubicBezTo>
                  <a:pt x="33557" y="3477"/>
                  <a:pt x="33256" y="2960"/>
                  <a:pt x="33040" y="2411"/>
                </a:cubicBezTo>
                <a:cubicBezTo>
                  <a:pt x="32933" y="2131"/>
                  <a:pt x="32857" y="1841"/>
                  <a:pt x="32814" y="1539"/>
                </a:cubicBezTo>
                <a:cubicBezTo>
                  <a:pt x="32771" y="1238"/>
                  <a:pt x="32793" y="926"/>
                  <a:pt x="32868" y="635"/>
                </a:cubicBezTo>
                <a:lnTo>
                  <a:pt x="32868" y="635"/>
                </a:lnTo>
                <a:cubicBezTo>
                  <a:pt x="32750" y="926"/>
                  <a:pt x="32685" y="1249"/>
                  <a:pt x="32674" y="1572"/>
                </a:cubicBezTo>
                <a:cubicBezTo>
                  <a:pt x="32674" y="1895"/>
                  <a:pt x="32707" y="2217"/>
                  <a:pt x="32771" y="2530"/>
                </a:cubicBezTo>
                <a:cubicBezTo>
                  <a:pt x="32890" y="3143"/>
                  <a:pt x="33062" y="3735"/>
                  <a:pt x="33105" y="4273"/>
                </a:cubicBezTo>
                <a:cubicBezTo>
                  <a:pt x="33148" y="4747"/>
                  <a:pt x="33105" y="5220"/>
                  <a:pt x="33008" y="5694"/>
                </a:cubicBezTo>
                <a:cubicBezTo>
                  <a:pt x="32879" y="5112"/>
                  <a:pt x="32674" y="4564"/>
                  <a:pt x="32416" y="4036"/>
                </a:cubicBezTo>
                <a:cubicBezTo>
                  <a:pt x="32448" y="3929"/>
                  <a:pt x="32491" y="3810"/>
                  <a:pt x="32545" y="3703"/>
                </a:cubicBezTo>
                <a:lnTo>
                  <a:pt x="32545" y="3703"/>
                </a:lnTo>
                <a:cubicBezTo>
                  <a:pt x="32491" y="3799"/>
                  <a:pt x="32438" y="3886"/>
                  <a:pt x="32384" y="3982"/>
                </a:cubicBezTo>
                <a:cubicBezTo>
                  <a:pt x="32244" y="3713"/>
                  <a:pt x="32093" y="3444"/>
                  <a:pt x="31921" y="3197"/>
                </a:cubicBezTo>
                <a:cubicBezTo>
                  <a:pt x="32072" y="2917"/>
                  <a:pt x="32255" y="2648"/>
                  <a:pt x="32448" y="2390"/>
                </a:cubicBezTo>
                <a:lnTo>
                  <a:pt x="32448" y="2390"/>
                </a:lnTo>
                <a:cubicBezTo>
                  <a:pt x="32233" y="2605"/>
                  <a:pt x="32029" y="2831"/>
                  <a:pt x="31835" y="3068"/>
                </a:cubicBezTo>
                <a:cubicBezTo>
                  <a:pt x="31663" y="2831"/>
                  <a:pt x="31480" y="2605"/>
                  <a:pt x="31275" y="2390"/>
                </a:cubicBezTo>
                <a:lnTo>
                  <a:pt x="31275" y="2390"/>
                </a:lnTo>
                <a:cubicBezTo>
                  <a:pt x="31458" y="2637"/>
                  <a:pt x="31620" y="2906"/>
                  <a:pt x="31749" y="3186"/>
                </a:cubicBezTo>
                <a:cubicBezTo>
                  <a:pt x="31351" y="3692"/>
                  <a:pt x="31006" y="4230"/>
                  <a:pt x="30726" y="4811"/>
                </a:cubicBezTo>
                <a:cubicBezTo>
                  <a:pt x="30533" y="5199"/>
                  <a:pt x="30371" y="5608"/>
                  <a:pt x="30231" y="6017"/>
                </a:cubicBezTo>
                <a:cubicBezTo>
                  <a:pt x="30285" y="5037"/>
                  <a:pt x="30425" y="4058"/>
                  <a:pt x="30651" y="3100"/>
                </a:cubicBezTo>
                <a:lnTo>
                  <a:pt x="30651" y="3100"/>
                </a:lnTo>
                <a:cubicBezTo>
                  <a:pt x="30264" y="4112"/>
                  <a:pt x="29919" y="5080"/>
                  <a:pt x="29596" y="5984"/>
                </a:cubicBezTo>
                <a:cubicBezTo>
                  <a:pt x="29499" y="4338"/>
                  <a:pt x="29790" y="2691"/>
                  <a:pt x="30436" y="1173"/>
                </a:cubicBezTo>
                <a:lnTo>
                  <a:pt x="30436" y="1173"/>
                </a:lnTo>
                <a:cubicBezTo>
                  <a:pt x="29672" y="2508"/>
                  <a:pt x="29069" y="3918"/>
                  <a:pt x="28639" y="5392"/>
                </a:cubicBezTo>
                <a:cubicBezTo>
                  <a:pt x="28520" y="4628"/>
                  <a:pt x="28380" y="3843"/>
                  <a:pt x="28208" y="3057"/>
                </a:cubicBezTo>
                <a:lnTo>
                  <a:pt x="28208" y="3057"/>
                </a:lnTo>
                <a:cubicBezTo>
                  <a:pt x="28316" y="4230"/>
                  <a:pt x="28240" y="5425"/>
                  <a:pt x="27993" y="6587"/>
                </a:cubicBezTo>
                <a:cubicBezTo>
                  <a:pt x="27734" y="5737"/>
                  <a:pt x="27659" y="4843"/>
                  <a:pt x="27788" y="3961"/>
                </a:cubicBezTo>
                <a:cubicBezTo>
                  <a:pt x="27874" y="3347"/>
                  <a:pt x="28025" y="2702"/>
                  <a:pt x="28100" y="2024"/>
                </a:cubicBezTo>
                <a:cubicBezTo>
                  <a:pt x="28165" y="1346"/>
                  <a:pt x="28133" y="635"/>
                  <a:pt x="27831" y="11"/>
                </a:cubicBezTo>
                <a:lnTo>
                  <a:pt x="27831" y="11"/>
                </a:lnTo>
                <a:cubicBezTo>
                  <a:pt x="27939" y="345"/>
                  <a:pt x="27982" y="689"/>
                  <a:pt x="27950" y="1023"/>
                </a:cubicBezTo>
                <a:cubicBezTo>
                  <a:pt x="27928" y="1356"/>
                  <a:pt x="27874" y="1679"/>
                  <a:pt x="27767" y="2002"/>
                </a:cubicBezTo>
                <a:cubicBezTo>
                  <a:pt x="27584" y="2626"/>
                  <a:pt x="27293" y="3208"/>
                  <a:pt x="27046" y="3821"/>
                </a:cubicBezTo>
                <a:cubicBezTo>
                  <a:pt x="26938" y="4090"/>
                  <a:pt x="26841" y="4370"/>
                  <a:pt x="26755" y="4639"/>
                </a:cubicBezTo>
                <a:cubicBezTo>
                  <a:pt x="26744" y="4521"/>
                  <a:pt x="26744" y="4402"/>
                  <a:pt x="26755" y="4284"/>
                </a:cubicBezTo>
                <a:cubicBezTo>
                  <a:pt x="26787" y="3907"/>
                  <a:pt x="26970" y="3520"/>
                  <a:pt x="26992" y="3111"/>
                </a:cubicBezTo>
                <a:lnTo>
                  <a:pt x="26992" y="3111"/>
                </a:lnTo>
                <a:cubicBezTo>
                  <a:pt x="26917" y="3520"/>
                  <a:pt x="26691" y="3853"/>
                  <a:pt x="26572" y="4241"/>
                </a:cubicBezTo>
                <a:cubicBezTo>
                  <a:pt x="26443" y="3186"/>
                  <a:pt x="26486" y="2110"/>
                  <a:pt x="26701" y="1077"/>
                </a:cubicBezTo>
                <a:lnTo>
                  <a:pt x="26701" y="1077"/>
                </a:lnTo>
                <a:cubicBezTo>
                  <a:pt x="26325" y="2164"/>
                  <a:pt x="26066" y="3304"/>
                  <a:pt x="25948" y="4456"/>
                </a:cubicBezTo>
                <a:cubicBezTo>
                  <a:pt x="25883" y="4983"/>
                  <a:pt x="25851" y="5511"/>
                  <a:pt x="25840" y="6027"/>
                </a:cubicBezTo>
                <a:cubicBezTo>
                  <a:pt x="25786" y="5866"/>
                  <a:pt x="25733" y="5715"/>
                  <a:pt x="25679" y="5564"/>
                </a:cubicBezTo>
                <a:cubicBezTo>
                  <a:pt x="25700" y="5446"/>
                  <a:pt x="25733" y="5328"/>
                  <a:pt x="25754" y="5209"/>
                </a:cubicBezTo>
                <a:cubicBezTo>
                  <a:pt x="25819" y="4994"/>
                  <a:pt x="25862" y="4768"/>
                  <a:pt x="25894" y="4542"/>
                </a:cubicBezTo>
                <a:cubicBezTo>
                  <a:pt x="25926" y="4305"/>
                  <a:pt x="25937" y="4079"/>
                  <a:pt x="25948" y="3843"/>
                </a:cubicBezTo>
                <a:cubicBezTo>
                  <a:pt x="25959" y="3380"/>
                  <a:pt x="25916" y="2917"/>
                  <a:pt x="25894" y="2454"/>
                </a:cubicBezTo>
                <a:cubicBezTo>
                  <a:pt x="25873" y="2917"/>
                  <a:pt x="25808" y="3391"/>
                  <a:pt x="25722" y="3853"/>
                </a:cubicBezTo>
                <a:cubicBezTo>
                  <a:pt x="25550" y="4112"/>
                  <a:pt x="25399" y="4370"/>
                  <a:pt x="25248" y="4628"/>
                </a:cubicBezTo>
                <a:cubicBezTo>
                  <a:pt x="25130" y="4402"/>
                  <a:pt x="25001" y="4176"/>
                  <a:pt x="24861" y="3961"/>
                </a:cubicBezTo>
                <a:lnTo>
                  <a:pt x="24861" y="3961"/>
                </a:lnTo>
                <a:cubicBezTo>
                  <a:pt x="24990" y="4219"/>
                  <a:pt x="25087" y="4488"/>
                  <a:pt x="25173" y="4768"/>
                </a:cubicBezTo>
                <a:cubicBezTo>
                  <a:pt x="24990" y="5112"/>
                  <a:pt x="24829" y="5457"/>
                  <a:pt x="24678" y="5801"/>
                </a:cubicBezTo>
                <a:cubicBezTo>
                  <a:pt x="24646" y="5328"/>
                  <a:pt x="24635" y="4854"/>
                  <a:pt x="24656" y="4381"/>
                </a:cubicBezTo>
                <a:cubicBezTo>
                  <a:pt x="24699" y="3251"/>
                  <a:pt x="24990" y="2131"/>
                  <a:pt x="25517" y="1130"/>
                </a:cubicBezTo>
                <a:lnTo>
                  <a:pt x="25517" y="1130"/>
                </a:lnTo>
                <a:cubicBezTo>
                  <a:pt x="24796" y="2110"/>
                  <a:pt x="24344" y="3229"/>
                  <a:pt x="24011" y="4316"/>
                </a:cubicBezTo>
                <a:cubicBezTo>
                  <a:pt x="23914" y="4607"/>
                  <a:pt x="23828" y="4908"/>
                  <a:pt x="23752" y="5199"/>
                </a:cubicBezTo>
                <a:cubicBezTo>
                  <a:pt x="23677" y="4510"/>
                  <a:pt x="23623" y="3799"/>
                  <a:pt x="23591" y="3078"/>
                </a:cubicBezTo>
                <a:cubicBezTo>
                  <a:pt x="23505" y="4025"/>
                  <a:pt x="23408" y="4930"/>
                  <a:pt x="23268" y="5780"/>
                </a:cubicBezTo>
                <a:cubicBezTo>
                  <a:pt x="22978" y="4790"/>
                  <a:pt x="22773" y="3778"/>
                  <a:pt x="22644" y="2745"/>
                </a:cubicBezTo>
                <a:cubicBezTo>
                  <a:pt x="22633" y="3584"/>
                  <a:pt x="22644" y="4391"/>
                  <a:pt x="22644" y="5156"/>
                </a:cubicBezTo>
                <a:cubicBezTo>
                  <a:pt x="22601" y="4930"/>
                  <a:pt x="22547" y="4714"/>
                  <a:pt x="22493" y="4488"/>
                </a:cubicBezTo>
                <a:lnTo>
                  <a:pt x="22493" y="4488"/>
                </a:lnTo>
                <a:cubicBezTo>
                  <a:pt x="22579" y="5177"/>
                  <a:pt x="22547" y="5877"/>
                  <a:pt x="22407" y="6555"/>
                </a:cubicBezTo>
                <a:cubicBezTo>
                  <a:pt x="22160" y="5521"/>
                  <a:pt x="22181" y="4434"/>
                  <a:pt x="22461" y="3401"/>
                </a:cubicBezTo>
                <a:lnTo>
                  <a:pt x="22461" y="3401"/>
                </a:lnTo>
                <a:cubicBezTo>
                  <a:pt x="22267" y="3875"/>
                  <a:pt x="22106" y="4359"/>
                  <a:pt x="21987" y="4854"/>
                </a:cubicBezTo>
                <a:cubicBezTo>
                  <a:pt x="21901" y="4585"/>
                  <a:pt x="21815" y="4316"/>
                  <a:pt x="21718" y="4058"/>
                </a:cubicBezTo>
                <a:cubicBezTo>
                  <a:pt x="21299" y="2917"/>
                  <a:pt x="20750" y="1830"/>
                  <a:pt x="20201" y="700"/>
                </a:cubicBezTo>
                <a:lnTo>
                  <a:pt x="20201" y="700"/>
                </a:lnTo>
                <a:cubicBezTo>
                  <a:pt x="20599" y="1916"/>
                  <a:pt x="20954" y="3121"/>
                  <a:pt x="21051" y="4262"/>
                </a:cubicBezTo>
                <a:cubicBezTo>
                  <a:pt x="21137" y="5026"/>
                  <a:pt x="21073" y="5790"/>
                  <a:pt x="20879" y="6533"/>
                </a:cubicBezTo>
                <a:cubicBezTo>
                  <a:pt x="20814" y="6124"/>
                  <a:pt x="20760" y="5704"/>
                  <a:pt x="20707" y="5274"/>
                </a:cubicBezTo>
                <a:cubicBezTo>
                  <a:pt x="20664" y="4886"/>
                  <a:pt x="20588" y="4488"/>
                  <a:pt x="20481" y="4112"/>
                </a:cubicBezTo>
                <a:cubicBezTo>
                  <a:pt x="20470" y="4047"/>
                  <a:pt x="20448" y="3982"/>
                  <a:pt x="20427" y="3929"/>
                </a:cubicBezTo>
                <a:cubicBezTo>
                  <a:pt x="20438" y="3843"/>
                  <a:pt x="20459" y="3756"/>
                  <a:pt x="20481" y="3681"/>
                </a:cubicBezTo>
                <a:cubicBezTo>
                  <a:pt x="20599" y="3208"/>
                  <a:pt x="20642" y="2712"/>
                  <a:pt x="20588" y="2228"/>
                </a:cubicBezTo>
                <a:lnTo>
                  <a:pt x="20588" y="2228"/>
                </a:lnTo>
                <a:cubicBezTo>
                  <a:pt x="20578" y="2702"/>
                  <a:pt x="20470" y="3164"/>
                  <a:pt x="20276" y="3595"/>
                </a:cubicBezTo>
                <a:cubicBezTo>
                  <a:pt x="20169" y="3391"/>
                  <a:pt x="20039" y="3208"/>
                  <a:pt x="19878" y="3057"/>
                </a:cubicBezTo>
                <a:lnTo>
                  <a:pt x="19878" y="3057"/>
                </a:lnTo>
                <a:cubicBezTo>
                  <a:pt x="20039" y="3251"/>
                  <a:pt x="20147" y="3477"/>
                  <a:pt x="20212" y="3713"/>
                </a:cubicBezTo>
                <a:cubicBezTo>
                  <a:pt x="20029" y="4122"/>
                  <a:pt x="19813" y="4488"/>
                  <a:pt x="19598" y="4865"/>
                </a:cubicBezTo>
                <a:cubicBezTo>
                  <a:pt x="19361" y="5263"/>
                  <a:pt x="19146" y="5672"/>
                  <a:pt x="18952" y="6103"/>
                </a:cubicBezTo>
                <a:cubicBezTo>
                  <a:pt x="18909" y="6221"/>
                  <a:pt x="18856" y="6350"/>
                  <a:pt x="18823" y="6479"/>
                </a:cubicBezTo>
                <a:cubicBezTo>
                  <a:pt x="18759" y="6070"/>
                  <a:pt x="18748" y="5651"/>
                  <a:pt x="18780" y="5242"/>
                </a:cubicBezTo>
                <a:cubicBezTo>
                  <a:pt x="18834" y="4424"/>
                  <a:pt x="19049" y="3638"/>
                  <a:pt x="19394" y="2906"/>
                </a:cubicBezTo>
                <a:lnTo>
                  <a:pt x="19394" y="2906"/>
                </a:lnTo>
                <a:cubicBezTo>
                  <a:pt x="18737" y="3929"/>
                  <a:pt x="18274" y="5069"/>
                  <a:pt x="18016" y="6264"/>
                </a:cubicBezTo>
                <a:cubicBezTo>
                  <a:pt x="17973" y="6135"/>
                  <a:pt x="17941" y="5995"/>
                  <a:pt x="17919" y="5866"/>
                </a:cubicBezTo>
                <a:cubicBezTo>
                  <a:pt x="17822" y="5295"/>
                  <a:pt x="17898" y="4714"/>
                  <a:pt x="18113" y="4187"/>
                </a:cubicBezTo>
                <a:lnTo>
                  <a:pt x="18113" y="4187"/>
                </a:lnTo>
                <a:cubicBezTo>
                  <a:pt x="17952" y="4477"/>
                  <a:pt x="17822" y="4790"/>
                  <a:pt x="17726" y="5112"/>
                </a:cubicBezTo>
                <a:cubicBezTo>
                  <a:pt x="17672" y="4822"/>
                  <a:pt x="17629" y="4521"/>
                  <a:pt x="17596" y="4219"/>
                </a:cubicBezTo>
                <a:cubicBezTo>
                  <a:pt x="17543" y="3660"/>
                  <a:pt x="17564" y="3100"/>
                  <a:pt x="17661" y="2551"/>
                </a:cubicBezTo>
                <a:cubicBezTo>
                  <a:pt x="17769" y="1959"/>
                  <a:pt x="18005" y="1410"/>
                  <a:pt x="18360" y="937"/>
                </a:cubicBezTo>
                <a:lnTo>
                  <a:pt x="18360" y="937"/>
                </a:lnTo>
                <a:cubicBezTo>
                  <a:pt x="17930" y="1378"/>
                  <a:pt x="17596" y="1916"/>
                  <a:pt x="17370" y="2497"/>
                </a:cubicBezTo>
                <a:cubicBezTo>
                  <a:pt x="17166" y="3057"/>
                  <a:pt x="17015" y="3649"/>
                  <a:pt x="16929" y="4241"/>
                </a:cubicBezTo>
                <a:cubicBezTo>
                  <a:pt x="16875" y="4564"/>
                  <a:pt x="16832" y="4886"/>
                  <a:pt x="16800" y="5188"/>
                </a:cubicBezTo>
                <a:cubicBezTo>
                  <a:pt x="16800" y="5069"/>
                  <a:pt x="16789" y="4951"/>
                  <a:pt x="16768" y="4833"/>
                </a:cubicBezTo>
                <a:cubicBezTo>
                  <a:pt x="16725" y="4338"/>
                  <a:pt x="16552" y="3886"/>
                  <a:pt x="16413" y="3434"/>
                </a:cubicBezTo>
                <a:cubicBezTo>
                  <a:pt x="16283" y="2982"/>
                  <a:pt x="16154" y="2508"/>
                  <a:pt x="16251" y="2024"/>
                </a:cubicBezTo>
                <a:lnTo>
                  <a:pt x="16251" y="2024"/>
                </a:lnTo>
                <a:cubicBezTo>
                  <a:pt x="16090" y="2508"/>
                  <a:pt x="16143" y="3035"/>
                  <a:pt x="16197" y="3509"/>
                </a:cubicBezTo>
                <a:cubicBezTo>
                  <a:pt x="16251" y="3982"/>
                  <a:pt x="16305" y="4445"/>
                  <a:pt x="16230" y="4865"/>
                </a:cubicBezTo>
                <a:cubicBezTo>
                  <a:pt x="16143" y="5295"/>
                  <a:pt x="16036" y="5715"/>
                  <a:pt x="15885" y="6135"/>
                </a:cubicBezTo>
                <a:cubicBezTo>
                  <a:pt x="15874" y="6060"/>
                  <a:pt x="15874" y="5984"/>
                  <a:pt x="15874" y="5909"/>
                </a:cubicBezTo>
                <a:cubicBezTo>
                  <a:pt x="15842" y="5371"/>
                  <a:pt x="15864" y="4790"/>
                  <a:pt x="15778" y="4176"/>
                </a:cubicBezTo>
                <a:cubicBezTo>
                  <a:pt x="15734" y="3864"/>
                  <a:pt x="15659" y="3563"/>
                  <a:pt x="15552" y="3272"/>
                </a:cubicBezTo>
                <a:cubicBezTo>
                  <a:pt x="15444" y="2992"/>
                  <a:pt x="15315" y="2723"/>
                  <a:pt x="15196" y="2454"/>
                </a:cubicBezTo>
                <a:cubicBezTo>
                  <a:pt x="15067" y="2185"/>
                  <a:pt x="14960" y="1905"/>
                  <a:pt x="14874" y="1625"/>
                </a:cubicBezTo>
                <a:cubicBezTo>
                  <a:pt x="14787" y="1335"/>
                  <a:pt x="14755" y="1034"/>
                  <a:pt x="14777" y="732"/>
                </a:cubicBezTo>
                <a:lnTo>
                  <a:pt x="14777" y="732"/>
                </a:lnTo>
                <a:cubicBezTo>
                  <a:pt x="14712" y="1044"/>
                  <a:pt x="14701" y="1367"/>
                  <a:pt x="14744" y="1679"/>
                </a:cubicBezTo>
                <a:cubicBezTo>
                  <a:pt x="14798" y="1981"/>
                  <a:pt x="14852" y="2282"/>
                  <a:pt x="14938" y="2583"/>
                </a:cubicBezTo>
                <a:cubicBezTo>
                  <a:pt x="15013" y="2863"/>
                  <a:pt x="15067" y="3154"/>
                  <a:pt x="15110" y="3444"/>
                </a:cubicBezTo>
                <a:cubicBezTo>
                  <a:pt x="15143" y="3703"/>
                  <a:pt x="15143" y="3982"/>
                  <a:pt x="15110" y="4251"/>
                </a:cubicBezTo>
                <a:cubicBezTo>
                  <a:pt x="15024" y="4962"/>
                  <a:pt x="14744" y="5629"/>
                  <a:pt x="14561" y="6382"/>
                </a:cubicBezTo>
                <a:cubicBezTo>
                  <a:pt x="14540" y="5973"/>
                  <a:pt x="14529" y="5575"/>
                  <a:pt x="14551" y="5166"/>
                </a:cubicBezTo>
                <a:cubicBezTo>
                  <a:pt x="14594" y="4725"/>
                  <a:pt x="14594" y="4284"/>
                  <a:pt x="14561" y="3843"/>
                </a:cubicBezTo>
                <a:cubicBezTo>
                  <a:pt x="14518" y="3391"/>
                  <a:pt x="14357" y="2917"/>
                  <a:pt x="14023" y="2594"/>
                </a:cubicBezTo>
                <a:lnTo>
                  <a:pt x="14023" y="2594"/>
                </a:lnTo>
                <a:cubicBezTo>
                  <a:pt x="14292" y="2960"/>
                  <a:pt x="14411" y="3423"/>
                  <a:pt x="14357" y="3864"/>
                </a:cubicBezTo>
                <a:cubicBezTo>
                  <a:pt x="14303" y="4295"/>
                  <a:pt x="14195" y="4714"/>
                  <a:pt x="14056" y="5123"/>
                </a:cubicBezTo>
                <a:cubicBezTo>
                  <a:pt x="13959" y="5435"/>
                  <a:pt x="13862" y="5747"/>
                  <a:pt x="13776" y="6060"/>
                </a:cubicBezTo>
                <a:cubicBezTo>
                  <a:pt x="13830" y="5629"/>
                  <a:pt x="13840" y="5188"/>
                  <a:pt x="13830" y="4757"/>
                </a:cubicBezTo>
                <a:cubicBezTo>
                  <a:pt x="13776" y="3692"/>
                  <a:pt x="13388" y="2680"/>
                  <a:pt x="12710" y="1873"/>
                </a:cubicBezTo>
                <a:lnTo>
                  <a:pt x="12710" y="1873"/>
                </a:lnTo>
                <a:cubicBezTo>
                  <a:pt x="13270" y="2723"/>
                  <a:pt x="13464" y="3756"/>
                  <a:pt x="13248" y="4757"/>
                </a:cubicBezTo>
                <a:cubicBezTo>
                  <a:pt x="13227" y="4865"/>
                  <a:pt x="13195" y="4983"/>
                  <a:pt x="13162" y="5091"/>
                </a:cubicBezTo>
                <a:cubicBezTo>
                  <a:pt x="13173" y="4811"/>
                  <a:pt x="13162" y="4521"/>
                  <a:pt x="13130" y="4241"/>
                </a:cubicBezTo>
                <a:cubicBezTo>
                  <a:pt x="13098" y="3853"/>
                  <a:pt x="12969" y="3477"/>
                  <a:pt x="12775" y="3132"/>
                </a:cubicBezTo>
                <a:lnTo>
                  <a:pt x="12775" y="3132"/>
                </a:lnTo>
                <a:cubicBezTo>
                  <a:pt x="12926" y="3487"/>
                  <a:pt x="12979" y="3886"/>
                  <a:pt x="12947" y="4273"/>
                </a:cubicBezTo>
                <a:cubicBezTo>
                  <a:pt x="12915" y="4639"/>
                  <a:pt x="12839" y="5005"/>
                  <a:pt x="12732" y="5360"/>
                </a:cubicBezTo>
                <a:cubicBezTo>
                  <a:pt x="12721" y="5392"/>
                  <a:pt x="12710" y="5425"/>
                  <a:pt x="12700" y="5457"/>
                </a:cubicBezTo>
                <a:cubicBezTo>
                  <a:pt x="12635" y="4973"/>
                  <a:pt x="12517" y="4499"/>
                  <a:pt x="12355" y="4036"/>
                </a:cubicBezTo>
                <a:cubicBezTo>
                  <a:pt x="12140" y="3455"/>
                  <a:pt x="11839" y="2938"/>
                  <a:pt x="11623" y="2379"/>
                </a:cubicBezTo>
                <a:cubicBezTo>
                  <a:pt x="11516" y="2099"/>
                  <a:pt x="11440" y="1808"/>
                  <a:pt x="11397" y="1518"/>
                </a:cubicBezTo>
                <a:cubicBezTo>
                  <a:pt x="11354" y="1217"/>
                  <a:pt x="11376" y="904"/>
                  <a:pt x="11451" y="603"/>
                </a:cubicBezTo>
                <a:lnTo>
                  <a:pt x="11451" y="603"/>
                </a:lnTo>
                <a:cubicBezTo>
                  <a:pt x="11333" y="904"/>
                  <a:pt x="11268" y="1227"/>
                  <a:pt x="11257" y="1550"/>
                </a:cubicBezTo>
                <a:cubicBezTo>
                  <a:pt x="11257" y="1862"/>
                  <a:pt x="11290" y="2185"/>
                  <a:pt x="11354" y="2497"/>
                </a:cubicBezTo>
                <a:cubicBezTo>
                  <a:pt x="11473" y="3121"/>
                  <a:pt x="11645" y="3703"/>
                  <a:pt x="11688" y="4251"/>
                </a:cubicBezTo>
                <a:cubicBezTo>
                  <a:pt x="11731" y="4779"/>
                  <a:pt x="11688" y="5317"/>
                  <a:pt x="11559" y="5834"/>
                </a:cubicBezTo>
                <a:cubicBezTo>
                  <a:pt x="11516" y="5995"/>
                  <a:pt x="11473" y="6156"/>
                  <a:pt x="11430" y="6318"/>
                </a:cubicBezTo>
                <a:cubicBezTo>
                  <a:pt x="11376" y="5984"/>
                  <a:pt x="11290" y="5661"/>
                  <a:pt x="11161" y="5349"/>
                </a:cubicBezTo>
                <a:cubicBezTo>
                  <a:pt x="11042" y="5048"/>
                  <a:pt x="10935" y="4736"/>
                  <a:pt x="10859" y="4413"/>
                </a:cubicBezTo>
                <a:cubicBezTo>
                  <a:pt x="10935" y="4165"/>
                  <a:pt x="11031" y="3918"/>
                  <a:pt x="11128" y="3670"/>
                </a:cubicBezTo>
                <a:lnTo>
                  <a:pt x="11128" y="3670"/>
                </a:lnTo>
                <a:cubicBezTo>
                  <a:pt x="11021" y="3853"/>
                  <a:pt x="10924" y="4036"/>
                  <a:pt x="10827" y="4219"/>
                </a:cubicBezTo>
                <a:cubicBezTo>
                  <a:pt x="10762" y="3853"/>
                  <a:pt x="10827" y="3487"/>
                  <a:pt x="10999" y="3154"/>
                </a:cubicBezTo>
                <a:lnTo>
                  <a:pt x="10999" y="3154"/>
                </a:lnTo>
                <a:cubicBezTo>
                  <a:pt x="10762" y="3498"/>
                  <a:pt x="10644" y="3896"/>
                  <a:pt x="10644" y="4316"/>
                </a:cubicBezTo>
                <a:lnTo>
                  <a:pt x="10644" y="4564"/>
                </a:lnTo>
                <a:cubicBezTo>
                  <a:pt x="10300" y="5274"/>
                  <a:pt x="9998" y="6006"/>
                  <a:pt x="9751" y="6759"/>
                </a:cubicBezTo>
                <a:cubicBezTo>
                  <a:pt x="9675" y="6146"/>
                  <a:pt x="9708" y="5532"/>
                  <a:pt x="9837" y="4930"/>
                </a:cubicBezTo>
                <a:cubicBezTo>
                  <a:pt x="10041" y="3993"/>
                  <a:pt x="10439" y="3121"/>
                  <a:pt x="11021" y="2368"/>
                </a:cubicBezTo>
                <a:lnTo>
                  <a:pt x="11021" y="2368"/>
                </a:lnTo>
                <a:cubicBezTo>
                  <a:pt x="10321" y="3078"/>
                  <a:pt x="9740" y="3896"/>
                  <a:pt x="9309" y="4790"/>
                </a:cubicBezTo>
                <a:cubicBezTo>
                  <a:pt x="9116" y="5188"/>
                  <a:pt x="8943" y="5586"/>
                  <a:pt x="8804" y="6006"/>
                </a:cubicBezTo>
                <a:cubicBezTo>
                  <a:pt x="8857" y="5016"/>
                  <a:pt x="8997" y="4036"/>
                  <a:pt x="9223" y="3078"/>
                </a:cubicBezTo>
                <a:lnTo>
                  <a:pt x="9223" y="3078"/>
                </a:lnTo>
                <a:cubicBezTo>
                  <a:pt x="8847" y="4101"/>
                  <a:pt x="8502" y="5069"/>
                  <a:pt x="8169" y="5973"/>
                </a:cubicBezTo>
                <a:cubicBezTo>
                  <a:pt x="8082" y="4327"/>
                  <a:pt x="8373" y="2680"/>
                  <a:pt x="9019" y="1163"/>
                </a:cubicBezTo>
                <a:lnTo>
                  <a:pt x="9019" y="1163"/>
                </a:lnTo>
                <a:cubicBezTo>
                  <a:pt x="8255" y="2486"/>
                  <a:pt x="7652" y="3907"/>
                  <a:pt x="7211" y="5371"/>
                </a:cubicBezTo>
                <a:cubicBezTo>
                  <a:pt x="7092" y="4617"/>
                  <a:pt x="6963" y="3832"/>
                  <a:pt x="6791" y="3035"/>
                </a:cubicBezTo>
                <a:lnTo>
                  <a:pt x="6791" y="3035"/>
                </a:lnTo>
                <a:cubicBezTo>
                  <a:pt x="6888" y="4219"/>
                  <a:pt x="6823" y="5414"/>
                  <a:pt x="6576" y="6576"/>
                </a:cubicBezTo>
                <a:cubicBezTo>
                  <a:pt x="6307" y="5726"/>
                  <a:pt x="6231" y="4822"/>
                  <a:pt x="6371" y="3950"/>
                </a:cubicBezTo>
                <a:cubicBezTo>
                  <a:pt x="6447" y="3326"/>
                  <a:pt x="6608" y="2680"/>
                  <a:pt x="6673" y="2013"/>
                </a:cubicBezTo>
                <a:cubicBezTo>
                  <a:pt x="6737" y="1335"/>
                  <a:pt x="6705" y="625"/>
                  <a:pt x="641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228" name="Shape 3228"/>
        <p:cNvGrpSpPr/>
        <p:nvPr/>
      </p:nvGrpSpPr>
      <p:grpSpPr>
        <a:xfrm>
          <a:off x="0" y="0"/>
          <a:ext cx="0" cy="0"/>
          <a:chOff x="0" y="0"/>
          <a:chExt cx="0" cy="0"/>
        </a:xfrm>
      </p:grpSpPr>
      <p:sp>
        <p:nvSpPr>
          <p:cNvPr id="3229" name="Google Shape;3229;p10"/>
          <p:cNvSpPr txBox="1"/>
          <p:nvPr>
            <p:ph type="ctrTitle"/>
          </p:nvPr>
        </p:nvSpPr>
        <p:spPr>
          <a:xfrm>
            <a:off x="5273025" y="539500"/>
            <a:ext cx="3298500" cy="38766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2"/>
              </a:buClr>
              <a:buSzPts val="5200"/>
              <a:buNone/>
              <a:defRPr b="1" sz="5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39" Type="http://schemas.openxmlformats.org/officeDocument/2006/relationships/theme" Target="../theme/theme1.xml"/><Relationship Id="rId16" Type="http://schemas.openxmlformats.org/officeDocument/2006/relationships/slideLayout" Target="../slideLayouts/slideLayout16.xml"/><Relationship Id="rId38" Type="http://schemas.openxmlformats.org/officeDocument/2006/relationships/slideLayout" Target="../slideLayouts/slideLayout38.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F2F2F2">
            <a:alpha val="0"/>
          </a:srgbClr>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accent2"/>
              </a:buClr>
              <a:buSzPts val="3500"/>
              <a:buFont typeface="Patrick Hand"/>
              <a:buNone/>
              <a:defRPr sz="3500">
                <a:solidFill>
                  <a:schemeClr val="accent2"/>
                </a:solidFill>
                <a:latin typeface="Patrick Hand"/>
                <a:ea typeface="Patrick Hand"/>
                <a:cs typeface="Patrick Hand"/>
                <a:sym typeface="Patrick Hand"/>
              </a:defRPr>
            </a:lvl1pPr>
            <a:lvl2pPr lvl="1">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2pPr>
            <a:lvl3pPr lvl="2">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3pPr>
            <a:lvl4pPr lvl="3">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4pPr>
            <a:lvl5pPr lvl="4">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5pPr>
            <a:lvl6pPr lvl="5">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6pPr>
            <a:lvl7pPr lvl="6">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7pPr>
            <a:lvl8pPr lvl="7">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8pPr>
            <a:lvl9pPr lvl="8">
              <a:spcBef>
                <a:spcPts val="0"/>
              </a:spcBef>
              <a:spcAft>
                <a:spcPts val="0"/>
              </a:spcAft>
              <a:buClr>
                <a:schemeClr val="accent2"/>
              </a:buClr>
              <a:buSzPts val="3500"/>
              <a:buFont typeface="Sriracha"/>
              <a:buNone/>
              <a:defRPr sz="3500">
                <a:solidFill>
                  <a:schemeClr val="accent2"/>
                </a:solidFill>
                <a:latin typeface="Sriracha"/>
                <a:ea typeface="Sriracha"/>
                <a:cs typeface="Sriracha"/>
                <a:sym typeface="Sriracha"/>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1pPr>
            <a:lvl2pPr indent="-317500" lvl="1" marL="9144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2pPr>
            <a:lvl3pPr indent="-317500" lvl="2" marL="13716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3pPr>
            <a:lvl4pPr indent="-317500" lvl="3" marL="18288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4pPr>
            <a:lvl5pPr indent="-317500" lvl="4" marL="22860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5pPr>
            <a:lvl6pPr indent="-317500" lvl="5" marL="27432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6pPr>
            <a:lvl7pPr indent="-317500" lvl="6" marL="32004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7pPr>
            <a:lvl8pPr indent="-317500" lvl="7" marL="36576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8pPr>
            <a:lvl9pPr indent="-317500" lvl="8" marL="4114800">
              <a:lnSpc>
                <a:spcPct val="100000"/>
              </a:lnSpc>
              <a:spcBef>
                <a:spcPts val="0"/>
              </a:spcBef>
              <a:spcAft>
                <a:spcPts val="0"/>
              </a:spcAft>
              <a:buClr>
                <a:schemeClr val="dk1"/>
              </a:buClr>
              <a:buSzPts val="1400"/>
              <a:buFont typeface="Nanum Gothic"/>
              <a:buChar char="■"/>
              <a:defRPr>
                <a:solidFill>
                  <a:schemeClr val="dk1"/>
                </a:solidFill>
                <a:latin typeface="Nanum Gothic"/>
                <a:ea typeface="Nanum Gothic"/>
                <a:cs typeface="Nanum Gothic"/>
                <a:sym typeface="Nanum Gothic"/>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0.xml"/><Relationship Id="rId3" Type="http://schemas.openxmlformats.org/officeDocument/2006/relationships/image" Target="../media/image1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xml"/><Relationship Id="rId3" Type="http://schemas.openxmlformats.org/officeDocument/2006/relationships/image" Target="../media/image2.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2.xml"/><Relationship Id="rId3" Type="http://schemas.openxmlformats.org/officeDocument/2006/relationships/image" Target="../media/image3.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 Id="rId3" Type="http://schemas.openxmlformats.org/officeDocument/2006/relationships/image" Target="../media/image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8.xml"/><Relationship Id="rId3" Type="http://schemas.openxmlformats.org/officeDocument/2006/relationships/image" Target="../media/image4.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9.xml"/><Relationship Id="rId3" Type="http://schemas.openxmlformats.org/officeDocument/2006/relationships/image" Target="../media/image5.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1.xml"/><Relationship Id="rId3" Type="http://schemas.openxmlformats.org/officeDocument/2006/relationships/image" Target="../media/image7.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hyperlink" Target="https://docs.google.com/spreadsheets/d/14s0_BYqOwtnTxMJKAUk_wf1jbfrjcudZHuVy9WY4JH8/copy" TargetMode="External"/><Relationship Id="rId4" Type="http://schemas.openxmlformats.org/officeDocument/2006/relationships/image" Target="../media/image1.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4.xml"/><Relationship Id="rId3" Type="http://schemas.openxmlformats.org/officeDocument/2006/relationships/hyperlink" Target="http://repositori.usu.ac.id/bitstream/handle/123456789/15627/127041155.pdf?sequence=1&amp;isAllowed=y" TargetMode="External"/><Relationship Id="rId4" Type="http://schemas.openxmlformats.org/officeDocument/2006/relationships/hyperlink" Target="https://www.ncbi.nlm.nih.gov/books/NBK532913/"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xml"/><Relationship Id="rId3" Type="http://schemas.openxmlformats.org/officeDocument/2006/relationships/image" Target="../media/image12.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xml"/><Relationship Id="rId3"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6.xml"/><Relationship Id="rId3" Type="http://schemas.openxmlformats.org/officeDocument/2006/relationships/image" Target="../media/image13.jpg"/><Relationship Id="rId4" Type="http://schemas.openxmlformats.org/officeDocument/2006/relationships/image" Target="../media/image15.png"/><Relationship Id="rId5" Type="http://schemas.openxmlformats.org/officeDocument/2006/relationships/image" Target="../media/image10.png"/><Relationship Id="rId6" Type="http://schemas.openxmlformats.org/officeDocument/2006/relationships/image" Target="../media/image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7.xml"/><Relationship Id="rId3" Type="http://schemas.openxmlformats.org/officeDocument/2006/relationships/image" Target="../media/image1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78" name="Shape 12278"/>
        <p:cNvGrpSpPr/>
        <p:nvPr/>
      </p:nvGrpSpPr>
      <p:grpSpPr>
        <a:xfrm>
          <a:off x="0" y="0"/>
          <a:ext cx="0" cy="0"/>
          <a:chOff x="0" y="0"/>
          <a:chExt cx="0" cy="0"/>
        </a:xfrm>
      </p:grpSpPr>
      <p:sp>
        <p:nvSpPr>
          <p:cNvPr id="12279" name="Google Shape;12279;p40"/>
          <p:cNvSpPr txBox="1"/>
          <p:nvPr>
            <p:ph type="ctrTitle"/>
          </p:nvPr>
        </p:nvSpPr>
        <p:spPr>
          <a:xfrm>
            <a:off x="4308175" y="633213"/>
            <a:ext cx="4087800" cy="2216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Diagnosis DUB</a:t>
            </a:r>
            <a:endParaRPr b="1">
              <a:solidFill>
                <a:schemeClr val="accent3"/>
              </a:solidFill>
            </a:endParaRPr>
          </a:p>
        </p:txBody>
      </p:sp>
      <p:sp>
        <p:nvSpPr>
          <p:cNvPr id="12280" name="Google Shape;12280;p40"/>
          <p:cNvSpPr txBox="1"/>
          <p:nvPr>
            <p:ph idx="1" type="subTitle"/>
          </p:nvPr>
        </p:nvSpPr>
        <p:spPr>
          <a:xfrm>
            <a:off x="2973775" y="2849925"/>
            <a:ext cx="5422200" cy="363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Intan rd - 18119</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51" name="Shape 12451"/>
        <p:cNvGrpSpPr/>
        <p:nvPr/>
      </p:nvGrpSpPr>
      <p:grpSpPr>
        <a:xfrm>
          <a:off x="0" y="0"/>
          <a:ext cx="0" cy="0"/>
          <a:chOff x="0" y="0"/>
          <a:chExt cx="0" cy="0"/>
        </a:xfrm>
      </p:grpSpPr>
      <p:sp>
        <p:nvSpPr>
          <p:cNvPr id="12452" name="Google Shape;12452;p49"/>
          <p:cNvSpPr txBox="1"/>
          <p:nvPr>
            <p:ph type="title"/>
          </p:nvPr>
        </p:nvSpPr>
        <p:spPr>
          <a:xfrm>
            <a:off x="188650" y="195725"/>
            <a:ext cx="3509700" cy="1032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600"/>
              <a:t>important</a:t>
            </a:r>
            <a:endParaRPr sz="5600">
              <a:solidFill>
                <a:schemeClr val="accent5"/>
              </a:solidFill>
            </a:endParaRPr>
          </a:p>
        </p:txBody>
      </p:sp>
      <p:pic>
        <p:nvPicPr>
          <p:cNvPr id="12453" name="Google Shape;12453;p49"/>
          <p:cNvPicPr preferRelativeResize="0"/>
          <p:nvPr/>
        </p:nvPicPr>
        <p:blipFill>
          <a:blip r:embed="rId3">
            <a:alphaModFix/>
          </a:blip>
          <a:stretch>
            <a:fillRect/>
          </a:stretch>
        </p:blipFill>
        <p:spPr>
          <a:xfrm>
            <a:off x="3506050" y="313050"/>
            <a:ext cx="4527200" cy="4657074"/>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57" name="Shape 12457"/>
        <p:cNvGrpSpPr/>
        <p:nvPr/>
      </p:nvGrpSpPr>
      <p:grpSpPr>
        <a:xfrm>
          <a:off x="0" y="0"/>
          <a:ext cx="0" cy="0"/>
          <a:chOff x="0" y="0"/>
          <a:chExt cx="0" cy="0"/>
        </a:xfrm>
      </p:grpSpPr>
      <p:sp>
        <p:nvSpPr>
          <p:cNvPr id="12458" name="Google Shape;12458;p50"/>
          <p:cNvSpPr txBox="1"/>
          <p:nvPr>
            <p:ph type="title"/>
          </p:nvPr>
        </p:nvSpPr>
        <p:spPr>
          <a:xfrm>
            <a:off x="718000" y="445025"/>
            <a:ext cx="7707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Estrogen dan Estradiol</a:t>
            </a:r>
            <a:endParaRPr>
              <a:solidFill>
                <a:schemeClr val="accent5"/>
              </a:solidFill>
            </a:endParaRPr>
          </a:p>
        </p:txBody>
      </p:sp>
      <p:sp>
        <p:nvSpPr>
          <p:cNvPr id="12459" name="Google Shape;12459;p50"/>
          <p:cNvSpPr txBox="1"/>
          <p:nvPr>
            <p:ph idx="4294967295" type="subTitle"/>
          </p:nvPr>
        </p:nvSpPr>
        <p:spPr>
          <a:xfrm>
            <a:off x="4399500" y="2255700"/>
            <a:ext cx="4744500" cy="1466100"/>
          </a:xfrm>
          <a:prstGeom prst="rect">
            <a:avLst/>
          </a:prstGeom>
        </p:spPr>
        <p:txBody>
          <a:bodyPr anchorCtr="0" anchor="ctr" bIns="91425" lIns="91425" spcFirstLastPara="1" rIns="91425" wrap="square" tIns="91425">
            <a:noAutofit/>
          </a:bodyPr>
          <a:lstStyle/>
          <a:p>
            <a:pPr indent="-330200" lvl="0" marL="457200" rtl="0" algn="l">
              <a:lnSpc>
                <a:spcPct val="100000"/>
              </a:lnSpc>
              <a:spcBef>
                <a:spcPts val="0"/>
              </a:spcBef>
              <a:spcAft>
                <a:spcPts val="0"/>
              </a:spcAft>
              <a:buClr>
                <a:schemeClr val="dk1"/>
              </a:buClr>
              <a:buSzPts val="1600"/>
              <a:buChar char="●"/>
            </a:pPr>
            <a:r>
              <a:rPr b="1" lang="en" sz="1200">
                <a:solidFill>
                  <a:srgbClr val="202124"/>
                </a:solidFill>
                <a:highlight>
                  <a:srgbClr val="FFFFFF"/>
                </a:highlight>
                <a:latin typeface="Arial"/>
                <a:ea typeface="Arial"/>
                <a:cs typeface="Arial"/>
                <a:sym typeface="Arial"/>
              </a:rPr>
              <a:t>Estrogen</a:t>
            </a:r>
            <a:r>
              <a:rPr lang="en" sz="1200">
                <a:solidFill>
                  <a:srgbClr val="202124"/>
                </a:solidFill>
                <a:highlight>
                  <a:srgbClr val="FFFFFF"/>
                </a:highlight>
                <a:latin typeface="Arial"/>
                <a:ea typeface="Arial"/>
                <a:cs typeface="Arial"/>
                <a:sym typeface="Arial"/>
              </a:rPr>
              <a:t>, or oestrogen, is a category of sex hormone responsible for the development and regulation of the female reproductive system and secondary sex characteristics. There are three major endogenous </a:t>
            </a:r>
            <a:r>
              <a:rPr b="1" lang="en" sz="1200">
                <a:solidFill>
                  <a:srgbClr val="202124"/>
                </a:solidFill>
                <a:highlight>
                  <a:srgbClr val="FFFFFF"/>
                </a:highlight>
                <a:latin typeface="Arial"/>
                <a:ea typeface="Arial"/>
                <a:cs typeface="Arial"/>
                <a:sym typeface="Arial"/>
              </a:rPr>
              <a:t>estrogens</a:t>
            </a:r>
            <a:r>
              <a:rPr lang="en" sz="1200">
                <a:solidFill>
                  <a:srgbClr val="202124"/>
                </a:solidFill>
                <a:highlight>
                  <a:srgbClr val="FFFFFF"/>
                </a:highlight>
                <a:latin typeface="Arial"/>
                <a:ea typeface="Arial"/>
                <a:cs typeface="Arial"/>
                <a:sym typeface="Arial"/>
              </a:rPr>
              <a:t> that have estrogenic hormonal activity: estrone (E1), estradiol (E2), and estriol (E3).</a:t>
            </a:r>
            <a:endParaRPr b="1" sz="1200">
              <a:solidFill>
                <a:srgbClr val="202124"/>
              </a:solidFill>
              <a:highlight>
                <a:srgbClr val="FFFFFF"/>
              </a:highlight>
              <a:latin typeface="Arial"/>
              <a:ea typeface="Arial"/>
              <a:cs typeface="Arial"/>
              <a:sym typeface="Arial"/>
            </a:endParaRPr>
          </a:p>
          <a:p>
            <a:pPr indent="-330200" lvl="0" marL="457200" rtl="0" algn="l">
              <a:lnSpc>
                <a:spcPct val="100000"/>
              </a:lnSpc>
              <a:spcBef>
                <a:spcPts val="0"/>
              </a:spcBef>
              <a:spcAft>
                <a:spcPts val="0"/>
              </a:spcAft>
              <a:buClr>
                <a:schemeClr val="dk1"/>
              </a:buClr>
              <a:buSzPts val="1600"/>
              <a:buChar char="●"/>
            </a:pPr>
            <a:r>
              <a:rPr b="1" lang="en" sz="1200">
                <a:solidFill>
                  <a:srgbClr val="202124"/>
                </a:solidFill>
                <a:highlight>
                  <a:srgbClr val="FFFFFF"/>
                </a:highlight>
                <a:latin typeface="Arial"/>
                <a:ea typeface="Arial"/>
                <a:cs typeface="Arial"/>
                <a:sym typeface="Arial"/>
              </a:rPr>
              <a:t>Estradiol</a:t>
            </a:r>
            <a:r>
              <a:rPr lang="en" sz="1200">
                <a:solidFill>
                  <a:srgbClr val="202124"/>
                </a:solidFill>
                <a:highlight>
                  <a:srgbClr val="FFFFFF"/>
                </a:highlight>
                <a:latin typeface="Arial"/>
                <a:ea typeface="Arial"/>
                <a:cs typeface="Arial"/>
                <a:sym typeface="Arial"/>
              </a:rPr>
              <a:t> has several functions in the female </a:t>
            </a:r>
            <a:r>
              <a:rPr b="1" lang="en" sz="1200">
                <a:solidFill>
                  <a:srgbClr val="202124"/>
                </a:solidFill>
                <a:highlight>
                  <a:srgbClr val="FFFFFF"/>
                </a:highlight>
                <a:latin typeface="Arial"/>
                <a:ea typeface="Arial"/>
                <a:cs typeface="Arial"/>
                <a:sym typeface="Arial"/>
              </a:rPr>
              <a:t>body</a:t>
            </a:r>
            <a:r>
              <a:rPr lang="en" sz="1200">
                <a:solidFill>
                  <a:srgbClr val="202124"/>
                </a:solidFill>
                <a:highlight>
                  <a:srgbClr val="FFFFFF"/>
                </a:highlight>
                <a:latin typeface="Arial"/>
                <a:ea typeface="Arial"/>
                <a:cs typeface="Arial"/>
                <a:sym typeface="Arial"/>
              </a:rPr>
              <a:t>. Its main function is to mature and then maintain the reproductive system. During the menstrual cycle, increased </a:t>
            </a:r>
            <a:r>
              <a:rPr b="1" lang="en" sz="1200">
                <a:solidFill>
                  <a:srgbClr val="202124"/>
                </a:solidFill>
                <a:highlight>
                  <a:srgbClr val="FFFFFF"/>
                </a:highlight>
                <a:latin typeface="Arial"/>
                <a:ea typeface="Arial"/>
                <a:cs typeface="Arial"/>
                <a:sym typeface="Arial"/>
              </a:rPr>
              <a:t>estradiol</a:t>
            </a:r>
            <a:r>
              <a:rPr lang="en" sz="1200">
                <a:solidFill>
                  <a:srgbClr val="202124"/>
                </a:solidFill>
                <a:highlight>
                  <a:srgbClr val="FFFFFF"/>
                </a:highlight>
                <a:latin typeface="Arial"/>
                <a:ea typeface="Arial"/>
                <a:cs typeface="Arial"/>
                <a:sym typeface="Arial"/>
              </a:rPr>
              <a:t> levels cause the maturation and release of the egg, as well as the thickening of the uterus lining to allow a fertilized egg to implant.</a:t>
            </a:r>
            <a:endParaRPr sz="1600">
              <a:solidFill>
                <a:schemeClr val="dk1"/>
              </a:solidFill>
            </a:endParaRPr>
          </a:p>
        </p:txBody>
      </p:sp>
      <p:grpSp>
        <p:nvGrpSpPr>
          <p:cNvPr id="12460" name="Google Shape;12460;p50"/>
          <p:cNvGrpSpPr/>
          <p:nvPr/>
        </p:nvGrpSpPr>
        <p:grpSpPr>
          <a:xfrm>
            <a:off x="1315675" y="3254676"/>
            <a:ext cx="1302051" cy="1218279"/>
            <a:chOff x="6513625" y="2487426"/>
            <a:chExt cx="1302051" cy="1218279"/>
          </a:xfrm>
        </p:grpSpPr>
        <p:sp>
          <p:nvSpPr>
            <p:cNvPr id="12461" name="Google Shape;12461;p50"/>
            <p:cNvSpPr/>
            <p:nvPr/>
          </p:nvSpPr>
          <p:spPr>
            <a:xfrm>
              <a:off x="6513625" y="2487426"/>
              <a:ext cx="1302051" cy="1218279"/>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50"/>
            <p:cNvSpPr/>
            <p:nvPr/>
          </p:nvSpPr>
          <p:spPr>
            <a:xfrm flipH="1">
              <a:off x="6721225" y="2739262"/>
              <a:ext cx="714600" cy="714600"/>
            </a:xfrm>
            <a:prstGeom prst="pie">
              <a:avLst>
                <a:gd fmla="val 5326973" name="adj1"/>
                <a:gd fmla="val 16200000" name="adj2"/>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463" name="Google Shape;12463;p50"/>
          <p:cNvPicPr preferRelativeResize="0"/>
          <p:nvPr/>
        </p:nvPicPr>
        <p:blipFill>
          <a:blip r:embed="rId3">
            <a:alphaModFix/>
          </a:blip>
          <a:stretch>
            <a:fillRect/>
          </a:stretch>
        </p:blipFill>
        <p:spPr>
          <a:xfrm>
            <a:off x="0" y="1182500"/>
            <a:ext cx="4399505" cy="1218275"/>
          </a:xfrm>
          <a:prstGeom prst="rect">
            <a:avLst/>
          </a:prstGeom>
          <a:noFill/>
          <a:ln>
            <a:noFill/>
          </a:ln>
        </p:spPr>
      </p:pic>
      <p:grpSp>
        <p:nvGrpSpPr>
          <p:cNvPr id="12464" name="Google Shape;12464;p50"/>
          <p:cNvGrpSpPr/>
          <p:nvPr/>
        </p:nvGrpSpPr>
        <p:grpSpPr>
          <a:xfrm>
            <a:off x="2550058" y="2858877"/>
            <a:ext cx="1221178" cy="1410515"/>
            <a:chOff x="-1238388" y="1494098"/>
            <a:chExt cx="1018073" cy="1175919"/>
          </a:xfrm>
        </p:grpSpPr>
        <p:sp>
          <p:nvSpPr>
            <p:cNvPr id="12465" name="Google Shape;12465;p50"/>
            <p:cNvSpPr/>
            <p:nvPr/>
          </p:nvSpPr>
          <p:spPr>
            <a:xfrm>
              <a:off x="-1150637" y="1633684"/>
              <a:ext cx="860440" cy="1036333"/>
            </a:xfrm>
            <a:custGeom>
              <a:rect b="b" l="l" r="r" t="t"/>
              <a:pathLst>
                <a:path extrusionOk="0" h="5338" w="4432">
                  <a:moveTo>
                    <a:pt x="2112" y="0"/>
                  </a:moveTo>
                  <a:cubicBezTo>
                    <a:pt x="2046" y="0"/>
                    <a:pt x="2088" y="244"/>
                    <a:pt x="2088" y="296"/>
                  </a:cubicBezTo>
                  <a:cubicBezTo>
                    <a:pt x="2093" y="439"/>
                    <a:pt x="2104" y="581"/>
                    <a:pt x="2115" y="718"/>
                  </a:cubicBezTo>
                  <a:cubicBezTo>
                    <a:pt x="2132" y="997"/>
                    <a:pt x="2154" y="1276"/>
                    <a:pt x="2181" y="1550"/>
                  </a:cubicBezTo>
                  <a:cubicBezTo>
                    <a:pt x="2033" y="1375"/>
                    <a:pt x="1913" y="1183"/>
                    <a:pt x="1825" y="970"/>
                  </a:cubicBezTo>
                  <a:cubicBezTo>
                    <a:pt x="1781" y="866"/>
                    <a:pt x="1743" y="762"/>
                    <a:pt x="1716" y="652"/>
                  </a:cubicBezTo>
                  <a:cubicBezTo>
                    <a:pt x="1694" y="570"/>
                    <a:pt x="1699" y="406"/>
                    <a:pt x="1656" y="340"/>
                  </a:cubicBezTo>
                  <a:cubicBezTo>
                    <a:pt x="1642" y="316"/>
                    <a:pt x="1631" y="306"/>
                    <a:pt x="1623" y="306"/>
                  </a:cubicBezTo>
                  <a:cubicBezTo>
                    <a:pt x="1586" y="306"/>
                    <a:pt x="1602" y="507"/>
                    <a:pt x="1606" y="543"/>
                  </a:cubicBezTo>
                  <a:cubicBezTo>
                    <a:pt x="1617" y="647"/>
                    <a:pt x="1639" y="751"/>
                    <a:pt x="1672" y="849"/>
                  </a:cubicBezTo>
                  <a:cubicBezTo>
                    <a:pt x="1749" y="1079"/>
                    <a:pt x="1853" y="1298"/>
                    <a:pt x="1979" y="1501"/>
                  </a:cubicBezTo>
                  <a:cubicBezTo>
                    <a:pt x="1710" y="1336"/>
                    <a:pt x="1486" y="1112"/>
                    <a:pt x="1322" y="838"/>
                  </a:cubicBezTo>
                  <a:cubicBezTo>
                    <a:pt x="1245" y="696"/>
                    <a:pt x="1179" y="548"/>
                    <a:pt x="1125" y="395"/>
                  </a:cubicBezTo>
                  <a:cubicBezTo>
                    <a:pt x="1111" y="368"/>
                    <a:pt x="1083" y="275"/>
                    <a:pt x="1040" y="275"/>
                  </a:cubicBezTo>
                  <a:cubicBezTo>
                    <a:pt x="1031" y="275"/>
                    <a:pt x="1021" y="280"/>
                    <a:pt x="1010" y="291"/>
                  </a:cubicBezTo>
                  <a:cubicBezTo>
                    <a:pt x="977" y="329"/>
                    <a:pt x="1026" y="439"/>
                    <a:pt x="1037" y="483"/>
                  </a:cubicBezTo>
                  <a:cubicBezTo>
                    <a:pt x="1201" y="1024"/>
                    <a:pt x="1590" y="1440"/>
                    <a:pt x="2066" y="1714"/>
                  </a:cubicBezTo>
                  <a:cubicBezTo>
                    <a:pt x="2051" y="1715"/>
                    <a:pt x="2035" y="1715"/>
                    <a:pt x="2020" y="1715"/>
                  </a:cubicBezTo>
                  <a:cubicBezTo>
                    <a:pt x="1696" y="1715"/>
                    <a:pt x="1381" y="1606"/>
                    <a:pt x="1125" y="1413"/>
                  </a:cubicBezTo>
                  <a:cubicBezTo>
                    <a:pt x="982" y="1304"/>
                    <a:pt x="856" y="1178"/>
                    <a:pt x="752" y="1030"/>
                  </a:cubicBezTo>
                  <a:cubicBezTo>
                    <a:pt x="713" y="975"/>
                    <a:pt x="548" y="657"/>
                    <a:pt x="464" y="657"/>
                  </a:cubicBezTo>
                  <a:cubicBezTo>
                    <a:pt x="455" y="657"/>
                    <a:pt x="447" y="661"/>
                    <a:pt x="440" y="669"/>
                  </a:cubicBezTo>
                  <a:cubicBezTo>
                    <a:pt x="375" y="751"/>
                    <a:pt x="621" y="1063"/>
                    <a:pt x="676" y="1139"/>
                  </a:cubicBezTo>
                  <a:cubicBezTo>
                    <a:pt x="774" y="1271"/>
                    <a:pt x="889" y="1391"/>
                    <a:pt x="1021" y="1495"/>
                  </a:cubicBezTo>
                  <a:cubicBezTo>
                    <a:pt x="1322" y="1731"/>
                    <a:pt x="1683" y="1835"/>
                    <a:pt x="2055" y="1873"/>
                  </a:cubicBezTo>
                  <a:cubicBezTo>
                    <a:pt x="1906" y="1939"/>
                    <a:pt x="1743" y="1968"/>
                    <a:pt x="1578" y="1968"/>
                  </a:cubicBezTo>
                  <a:cubicBezTo>
                    <a:pt x="1320" y="1968"/>
                    <a:pt x="1056" y="1898"/>
                    <a:pt x="829" y="1791"/>
                  </a:cubicBezTo>
                  <a:cubicBezTo>
                    <a:pt x="627" y="1692"/>
                    <a:pt x="446" y="1555"/>
                    <a:pt x="298" y="1386"/>
                  </a:cubicBezTo>
                  <a:cubicBezTo>
                    <a:pt x="260" y="1342"/>
                    <a:pt x="150" y="1156"/>
                    <a:pt x="96" y="1145"/>
                  </a:cubicBezTo>
                  <a:cubicBezTo>
                    <a:pt x="88" y="1143"/>
                    <a:pt x="81" y="1142"/>
                    <a:pt x="75" y="1142"/>
                  </a:cubicBezTo>
                  <a:cubicBezTo>
                    <a:pt x="1" y="1142"/>
                    <a:pt x="53" y="1257"/>
                    <a:pt x="68" y="1293"/>
                  </a:cubicBezTo>
                  <a:cubicBezTo>
                    <a:pt x="343" y="1800"/>
                    <a:pt x="963" y="2102"/>
                    <a:pt x="1548" y="2102"/>
                  </a:cubicBezTo>
                  <a:cubicBezTo>
                    <a:pt x="1804" y="2102"/>
                    <a:pt x="2052" y="2045"/>
                    <a:pt x="2263" y="1922"/>
                  </a:cubicBezTo>
                  <a:lnTo>
                    <a:pt x="2263" y="1922"/>
                  </a:lnTo>
                  <a:cubicBezTo>
                    <a:pt x="2263" y="2371"/>
                    <a:pt x="2301" y="2820"/>
                    <a:pt x="2192" y="3258"/>
                  </a:cubicBezTo>
                  <a:cubicBezTo>
                    <a:pt x="2077" y="3022"/>
                    <a:pt x="1951" y="2672"/>
                    <a:pt x="1656" y="2628"/>
                  </a:cubicBezTo>
                  <a:cubicBezTo>
                    <a:pt x="1644" y="2627"/>
                    <a:pt x="1632" y="2626"/>
                    <a:pt x="1621" y="2626"/>
                  </a:cubicBezTo>
                  <a:cubicBezTo>
                    <a:pt x="1400" y="2626"/>
                    <a:pt x="1173" y="2863"/>
                    <a:pt x="1371" y="3066"/>
                  </a:cubicBezTo>
                  <a:cubicBezTo>
                    <a:pt x="1579" y="3285"/>
                    <a:pt x="1957" y="3165"/>
                    <a:pt x="2104" y="3488"/>
                  </a:cubicBezTo>
                  <a:cubicBezTo>
                    <a:pt x="2165" y="3624"/>
                    <a:pt x="2088" y="3794"/>
                    <a:pt x="2044" y="3931"/>
                  </a:cubicBezTo>
                  <a:cubicBezTo>
                    <a:pt x="1995" y="4101"/>
                    <a:pt x="1929" y="4265"/>
                    <a:pt x="1858" y="4429"/>
                  </a:cubicBezTo>
                  <a:cubicBezTo>
                    <a:pt x="1792" y="4199"/>
                    <a:pt x="1749" y="3882"/>
                    <a:pt x="1475" y="3816"/>
                  </a:cubicBezTo>
                  <a:cubicBezTo>
                    <a:pt x="1453" y="3811"/>
                    <a:pt x="1433" y="3809"/>
                    <a:pt x="1413" y="3809"/>
                  </a:cubicBezTo>
                  <a:cubicBezTo>
                    <a:pt x="1215" y="3809"/>
                    <a:pt x="1106" y="4020"/>
                    <a:pt x="1245" y="4194"/>
                  </a:cubicBezTo>
                  <a:cubicBezTo>
                    <a:pt x="1371" y="4358"/>
                    <a:pt x="1732" y="4363"/>
                    <a:pt x="1749" y="4604"/>
                  </a:cubicBezTo>
                  <a:cubicBezTo>
                    <a:pt x="1754" y="4725"/>
                    <a:pt x="1650" y="4845"/>
                    <a:pt x="1595" y="4938"/>
                  </a:cubicBezTo>
                  <a:cubicBezTo>
                    <a:pt x="1508" y="5069"/>
                    <a:pt x="1431" y="5201"/>
                    <a:pt x="1349" y="5338"/>
                  </a:cubicBezTo>
                  <a:cubicBezTo>
                    <a:pt x="1351" y="5338"/>
                    <a:pt x="1352" y="5338"/>
                    <a:pt x="1354" y="5338"/>
                  </a:cubicBezTo>
                  <a:cubicBezTo>
                    <a:pt x="1495" y="5338"/>
                    <a:pt x="1629" y="5107"/>
                    <a:pt x="1699" y="5009"/>
                  </a:cubicBezTo>
                  <a:cubicBezTo>
                    <a:pt x="1798" y="4856"/>
                    <a:pt x="1880" y="4703"/>
                    <a:pt x="1957" y="4538"/>
                  </a:cubicBezTo>
                  <a:cubicBezTo>
                    <a:pt x="2048" y="4362"/>
                    <a:pt x="2144" y="4318"/>
                    <a:pt x="2269" y="4318"/>
                  </a:cubicBezTo>
                  <a:cubicBezTo>
                    <a:pt x="2346" y="4318"/>
                    <a:pt x="2433" y="4334"/>
                    <a:pt x="2537" y="4347"/>
                  </a:cubicBezTo>
                  <a:cubicBezTo>
                    <a:pt x="2574" y="4351"/>
                    <a:pt x="2617" y="4354"/>
                    <a:pt x="2662" y="4354"/>
                  </a:cubicBezTo>
                  <a:cubicBezTo>
                    <a:pt x="2804" y="4354"/>
                    <a:pt x="2968" y="4327"/>
                    <a:pt x="3051" y="4232"/>
                  </a:cubicBezTo>
                  <a:cubicBezTo>
                    <a:pt x="3139" y="4122"/>
                    <a:pt x="3133" y="3964"/>
                    <a:pt x="3035" y="3860"/>
                  </a:cubicBezTo>
                  <a:cubicBezTo>
                    <a:pt x="2956" y="3787"/>
                    <a:pt x="2869" y="3759"/>
                    <a:pt x="2778" y="3759"/>
                  </a:cubicBezTo>
                  <a:cubicBezTo>
                    <a:pt x="2548" y="3759"/>
                    <a:pt x="2301" y="3943"/>
                    <a:pt x="2132" y="4057"/>
                  </a:cubicBezTo>
                  <a:cubicBezTo>
                    <a:pt x="2187" y="3849"/>
                    <a:pt x="2236" y="3641"/>
                    <a:pt x="2291" y="3433"/>
                  </a:cubicBezTo>
                  <a:cubicBezTo>
                    <a:pt x="2334" y="3274"/>
                    <a:pt x="2395" y="3159"/>
                    <a:pt x="2559" y="3115"/>
                  </a:cubicBezTo>
                  <a:cubicBezTo>
                    <a:pt x="2838" y="3033"/>
                    <a:pt x="3254" y="3176"/>
                    <a:pt x="3298" y="2770"/>
                  </a:cubicBezTo>
                  <a:cubicBezTo>
                    <a:pt x="3292" y="2760"/>
                    <a:pt x="3161" y="2502"/>
                    <a:pt x="2909" y="2491"/>
                  </a:cubicBezTo>
                  <a:cubicBezTo>
                    <a:pt x="2900" y="2491"/>
                    <a:pt x="2892" y="2490"/>
                    <a:pt x="2883" y="2490"/>
                  </a:cubicBezTo>
                  <a:cubicBezTo>
                    <a:pt x="2657" y="2490"/>
                    <a:pt x="2437" y="2694"/>
                    <a:pt x="2400" y="2978"/>
                  </a:cubicBezTo>
                  <a:cubicBezTo>
                    <a:pt x="2367" y="2590"/>
                    <a:pt x="2378" y="2125"/>
                    <a:pt x="2619" y="1993"/>
                  </a:cubicBezTo>
                  <a:cubicBezTo>
                    <a:pt x="2655" y="1975"/>
                    <a:pt x="2685" y="1971"/>
                    <a:pt x="2722" y="1971"/>
                  </a:cubicBezTo>
                  <a:cubicBezTo>
                    <a:pt x="2765" y="1971"/>
                    <a:pt x="2819" y="1977"/>
                    <a:pt x="2904" y="1977"/>
                  </a:cubicBezTo>
                  <a:cubicBezTo>
                    <a:pt x="2916" y="1977"/>
                    <a:pt x="2934" y="1978"/>
                    <a:pt x="2955" y="1978"/>
                  </a:cubicBezTo>
                  <a:cubicBezTo>
                    <a:pt x="3139" y="1978"/>
                    <a:pt x="3624" y="1945"/>
                    <a:pt x="4020" y="1676"/>
                  </a:cubicBezTo>
                  <a:cubicBezTo>
                    <a:pt x="4163" y="1533"/>
                    <a:pt x="4277" y="1375"/>
                    <a:pt x="4365" y="1194"/>
                  </a:cubicBezTo>
                  <a:cubicBezTo>
                    <a:pt x="4394" y="1141"/>
                    <a:pt x="4432" y="1023"/>
                    <a:pt x="4345" y="1023"/>
                  </a:cubicBezTo>
                  <a:cubicBezTo>
                    <a:pt x="4334" y="1023"/>
                    <a:pt x="4321" y="1025"/>
                    <a:pt x="4305" y="1030"/>
                  </a:cubicBezTo>
                  <a:cubicBezTo>
                    <a:pt x="4256" y="1041"/>
                    <a:pt x="4119" y="1271"/>
                    <a:pt x="4075" y="1320"/>
                  </a:cubicBezTo>
                  <a:cubicBezTo>
                    <a:pt x="3938" y="1490"/>
                    <a:pt x="3779" y="1659"/>
                    <a:pt x="3560" y="1725"/>
                  </a:cubicBezTo>
                  <a:cubicBezTo>
                    <a:pt x="3387" y="1779"/>
                    <a:pt x="3184" y="1839"/>
                    <a:pt x="2993" y="1839"/>
                  </a:cubicBezTo>
                  <a:cubicBezTo>
                    <a:pt x="2950" y="1839"/>
                    <a:pt x="2907" y="1836"/>
                    <a:pt x="2865" y="1829"/>
                  </a:cubicBezTo>
                  <a:cubicBezTo>
                    <a:pt x="3008" y="1785"/>
                    <a:pt x="3106" y="1676"/>
                    <a:pt x="3216" y="1583"/>
                  </a:cubicBezTo>
                  <a:cubicBezTo>
                    <a:pt x="3320" y="1501"/>
                    <a:pt x="3418" y="1402"/>
                    <a:pt x="3506" y="1304"/>
                  </a:cubicBezTo>
                  <a:cubicBezTo>
                    <a:pt x="3588" y="1200"/>
                    <a:pt x="3664" y="1090"/>
                    <a:pt x="3725" y="970"/>
                  </a:cubicBezTo>
                  <a:cubicBezTo>
                    <a:pt x="3752" y="915"/>
                    <a:pt x="3829" y="827"/>
                    <a:pt x="3752" y="778"/>
                  </a:cubicBezTo>
                  <a:cubicBezTo>
                    <a:pt x="3736" y="769"/>
                    <a:pt x="3723" y="765"/>
                    <a:pt x="3711" y="765"/>
                  </a:cubicBezTo>
                  <a:cubicBezTo>
                    <a:pt x="3668" y="765"/>
                    <a:pt x="3653" y="821"/>
                    <a:pt x="3632" y="860"/>
                  </a:cubicBezTo>
                  <a:cubicBezTo>
                    <a:pt x="3484" y="1074"/>
                    <a:pt x="3391" y="1282"/>
                    <a:pt x="3183" y="1451"/>
                  </a:cubicBezTo>
                  <a:cubicBezTo>
                    <a:pt x="2997" y="1605"/>
                    <a:pt x="2778" y="1720"/>
                    <a:pt x="2542" y="1780"/>
                  </a:cubicBezTo>
                  <a:cubicBezTo>
                    <a:pt x="2581" y="1654"/>
                    <a:pt x="2745" y="1555"/>
                    <a:pt x="2821" y="1446"/>
                  </a:cubicBezTo>
                  <a:cubicBezTo>
                    <a:pt x="2909" y="1320"/>
                    <a:pt x="2986" y="1183"/>
                    <a:pt x="3046" y="1035"/>
                  </a:cubicBezTo>
                  <a:cubicBezTo>
                    <a:pt x="3112" y="893"/>
                    <a:pt x="3166" y="745"/>
                    <a:pt x="3210" y="597"/>
                  </a:cubicBezTo>
                  <a:cubicBezTo>
                    <a:pt x="3237" y="521"/>
                    <a:pt x="3352" y="220"/>
                    <a:pt x="3259" y="209"/>
                  </a:cubicBezTo>
                  <a:cubicBezTo>
                    <a:pt x="3257" y="209"/>
                    <a:pt x="3256" y="209"/>
                    <a:pt x="3254" y="209"/>
                  </a:cubicBezTo>
                  <a:cubicBezTo>
                    <a:pt x="3165" y="209"/>
                    <a:pt x="3133" y="462"/>
                    <a:pt x="3112" y="537"/>
                  </a:cubicBezTo>
                  <a:cubicBezTo>
                    <a:pt x="3068" y="680"/>
                    <a:pt x="3019" y="816"/>
                    <a:pt x="2964" y="948"/>
                  </a:cubicBezTo>
                  <a:cubicBezTo>
                    <a:pt x="2860" y="1205"/>
                    <a:pt x="2696" y="1429"/>
                    <a:pt x="2488" y="1616"/>
                  </a:cubicBezTo>
                  <a:cubicBezTo>
                    <a:pt x="2548" y="1408"/>
                    <a:pt x="2586" y="1200"/>
                    <a:pt x="2608" y="986"/>
                  </a:cubicBezTo>
                  <a:cubicBezTo>
                    <a:pt x="2619" y="922"/>
                    <a:pt x="2702" y="558"/>
                    <a:pt x="2606" y="558"/>
                  </a:cubicBezTo>
                  <a:cubicBezTo>
                    <a:pt x="2603" y="558"/>
                    <a:pt x="2600" y="559"/>
                    <a:pt x="2597" y="559"/>
                  </a:cubicBezTo>
                  <a:cubicBezTo>
                    <a:pt x="2509" y="576"/>
                    <a:pt x="2504" y="981"/>
                    <a:pt x="2493" y="1063"/>
                  </a:cubicBezTo>
                  <a:cubicBezTo>
                    <a:pt x="2471" y="1243"/>
                    <a:pt x="2416" y="1419"/>
                    <a:pt x="2329" y="1577"/>
                  </a:cubicBezTo>
                  <a:cubicBezTo>
                    <a:pt x="2274" y="1331"/>
                    <a:pt x="2241" y="1079"/>
                    <a:pt x="2225" y="827"/>
                  </a:cubicBezTo>
                  <a:cubicBezTo>
                    <a:pt x="2214" y="696"/>
                    <a:pt x="2197" y="559"/>
                    <a:pt x="2187" y="422"/>
                  </a:cubicBezTo>
                  <a:cubicBezTo>
                    <a:pt x="2181" y="362"/>
                    <a:pt x="2192" y="50"/>
                    <a:pt x="2148" y="17"/>
                  </a:cubicBezTo>
                  <a:cubicBezTo>
                    <a:pt x="2133" y="5"/>
                    <a:pt x="2122" y="0"/>
                    <a:pt x="2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50"/>
            <p:cNvSpPr/>
            <p:nvPr/>
          </p:nvSpPr>
          <p:spPr>
            <a:xfrm>
              <a:off x="-796331" y="1494098"/>
              <a:ext cx="99983" cy="143083"/>
            </a:xfrm>
            <a:custGeom>
              <a:rect b="b" l="l" r="r" t="t"/>
              <a:pathLst>
                <a:path extrusionOk="0" h="737" w="515">
                  <a:moveTo>
                    <a:pt x="271" y="1"/>
                  </a:moveTo>
                  <a:cubicBezTo>
                    <a:pt x="247" y="1"/>
                    <a:pt x="220" y="5"/>
                    <a:pt x="192" y="14"/>
                  </a:cubicBezTo>
                  <a:cubicBezTo>
                    <a:pt x="88" y="41"/>
                    <a:pt x="17" y="134"/>
                    <a:pt x="17" y="244"/>
                  </a:cubicBezTo>
                  <a:cubicBezTo>
                    <a:pt x="0" y="452"/>
                    <a:pt x="60" y="627"/>
                    <a:pt x="247" y="736"/>
                  </a:cubicBezTo>
                  <a:lnTo>
                    <a:pt x="323" y="736"/>
                  </a:lnTo>
                  <a:cubicBezTo>
                    <a:pt x="493" y="616"/>
                    <a:pt x="515" y="446"/>
                    <a:pt x="487" y="249"/>
                  </a:cubicBezTo>
                  <a:cubicBezTo>
                    <a:pt x="460" y="92"/>
                    <a:pt x="385" y="1"/>
                    <a:pt x="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50"/>
            <p:cNvSpPr/>
            <p:nvPr/>
          </p:nvSpPr>
          <p:spPr>
            <a:xfrm>
              <a:off x="-330977" y="1711729"/>
              <a:ext cx="110661" cy="132599"/>
            </a:xfrm>
            <a:custGeom>
              <a:rect b="b" l="l" r="r" t="t"/>
              <a:pathLst>
                <a:path extrusionOk="0" h="683" w="570">
                  <a:moveTo>
                    <a:pt x="295" y="0"/>
                  </a:moveTo>
                  <a:cubicBezTo>
                    <a:pt x="225" y="0"/>
                    <a:pt x="160" y="42"/>
                    <a:pt x="127" y="108"/>
                  </a:cubicBezTo>
                  <a:cubicBezTo>
                    <a:pt x="17" y="256"/>
                    <a:pt x="1" y="458"/>
                    <a:pt x="83" y="628"/>
                  </a:cubicBezTo>
                  <a:cubicBezTo>
                    <a:pt x="121" y="644"/>
                    <a:pt x="148" y="683"/>
                    <a:pt x="192" y="683"/>
                  </a:cubicBezTo>
                  <a:cubicBezTo>
                    <a:pt x="242" y="666"/>
                    <a:pt x="291" y="644"/>
                    <a:pt x="335" y="622"/>
                  </a:cubicBezTo>
                  <a:cubicBezTo>
                    <a:pt x="493" y="546"/>
                    <a:pt x="570" y="371"/>
                    <a:pt x="515" y="201"/>
                  </a:cubicBezTo>
                  <a:cubicBezTo>
                    <a:pt x="499" y="108"/>
                    <a:pt x="422" y="31"/>
                    <a:pt x="329" y="4"/>
                  </a:cubicBezTo>
                  <a:cubicBezTo>
                    <a:pt x="318" y="2"/>
                    <a:pt x="306" y="0"/>
                    <a:pt x="2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50"/>
            <p:cNvSpPr/>
            <p:nvPr/>
          </p:nvSpPr>
          <p:spPr>
            <a:xfrm>
              <a:off x="-1163062" y="1634267"/>
              <a:ext cx="109691" cy="138812"/>
            </a:xfrm>
            <a:custGeom>
              <a:rect b="b" l="l" r="r" t="t"/>
              <a:pathLst>
                <a:path extrusionOk="0" h="715" w="565">
                  <a:moveTo>
                    <a:pt x="249" y="0"/>
                  </a:moveTo>
                  <a:cubicBezTo>
                    <a:pt x="191" y="0"/>
                    <a:pt x="135" y="34"/>
                    <a:pt x="110" y="96"/>
                  </a:cubicBezTo>
                  <a:cubicBezTo>
                    <a:pt x="1" y="337"/>
                    <a:pt x="231" y="709"/>
                    <a:pt x="493" y="715"/>
                  </a:cubicBezTo>
                  <a:cubicBezTo>
                    <a:pt x="510" y="693"/>
                    <a:pt x="537" y="666"/>
                    <a:pt x="559" y="644"/>
                  </a:cubicBezTo>
                  <a:cubicBezTo>
                    <a:pt x="559" y="573"/>
                    <a:pt x="565" y="501"/>
                    <a:pt x="565" y="430"/>
                  </a:cubicBezTo>
                  <a:cubicBezTo>
                    <a:pt x="554" y="272"/>
                    <a:pt x="472" y="129"/>
                    <a:pt x="346" y="36"/>
                  </a:cubicBezTo>
                  <a:cubicBezTo>
                    <a:pt x="317" y="12"/>
                    <a:pt x="283" y="0"/>
                    <a:pt x="2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50"/>
            <p:cNvSpPr/>
            <p:nvPr/>
          </p:nvSpPr>
          <p:spPr>
            <a:xfrm>
              <a:off x="-564722" y="1539138"/>
              <a:ext cx="100178" cy="140559"/>
            </a:xfrm>
            <a:custGeom>
              <a:rect b="b" l="l" r="r" t="t"/>
              <a:pathLst>
                <a:path extrusionOk="0" h="724" w="516">
                  <a:moveTo>
                    <a:pt x="285" y="1"/>
                  </a:moveTo>
                  <a:cubicBezTo>
                    <a:pt x="187" y="1"/>
                    <a:pt x="94" y="66"/>
                    <a:pt x="72" y="170"/>
                  </a:cubicBezTo>
                  <a:cubicBezTo>
                    <a:pt x="1" y="356"/>
                    <a:pt x="44" y="564"/>
                    <a:pt x="181" y="707"/>
                  </a:cubicBezTo>
                  <a:lnTo>
                    <a:pt x="291" y="723"/>
                  </a:lnTo>
                  <a:cubicBezTo>
                    <a:pt x="444" y="597"/>
                    <a:pt x="515" y="395"/>
                    <a:pt x="471" y="203"/>
                  </a:cubicBezTo>
                  <a:cubicBezTo>
                    <a:pt x="449" y="94"/>
                    <a:pt x="400" y="6"/>
                    <a:pt x="2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50"/>
            <p:cNvSpPr/>
            <p:nvPr/>
          </p:nvSpPr>
          <p:spPr>
            <a:xfrm>
              <a:off x="-463769" y="1652710"/>
              <a:ext cx="102119" cy="139588"/>
            </a:xfrm>
            <a:custGeom>
              <a:rect b="b" l="l" r="r" t="t"/>
              <a:pathLst>
                <a:path extrusionOk="0" h="719" w="526">
                  <a:moveTo>
                    <a:pt x="314" y="1"/>
                  </a:moveTo>
                  <a:cubicBezTo>
                    <a:pt x="222" y="1"/>
                    <a:pt x="139" y="67"/>
                    <a:pt x="115" y="160"/>
                  </a:cubicBezTo>
                  <a:cubicBezTo>
                    <a:pt x="83" y="335"/>
                    <a:pt x="1" y="516"/>
                    <a:pt x="121" y="691"/>
                  </a:cubicBezTo>
                  <a:lnTo>
                    <a:pt x="252" y="718"/>
                  </a:lnTo>
                  <a:cubicBezTo>
                    <a:pt x="422" y="625"/>
                    <a:pt x="526" y="434"/>
                    <a:pt x="510" y="237"/>
                  </a:cubicBezTo>
                  <a:cubicBezTo>
                    <a:pt x="510" y="133"/>
                    <a:pt x="482" y="34"/>
                    <a:pt x="362" y="7"/>
                  </a:cubicBezTo>
                  <a:cubicBezTo>
                    <a:pt x="346" y="3"/>
                    <a:pt x="330" y="1"/>
                    <a:pt x="31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50"/>
            <p:cNvSpPr/>
            <p:nvPr/>
          </p:nvSpPr>
          <p:spPr>
            <a:xfrm>
              <a:off x="-696543" y="1617377"/>
              <a:ext cx="102313" cy="136676"/>
            </a:xfrm>
            <a:custGeom>
              <a:rect b="b" l="l" r="r" t="t"/>
              <a:pathLst>
                <a:path extrusionOk="0" h="704" w="527">
                  <a:moveTo>
                    <a:pt x="286" y="0"/>
                  </a:moveTo>
                  <a:cubicBezTo>
                    <a:pt x="277" y="0"/>
                    <a:pt x="268" y="1"/>
                    <a:pt x="258" y="3"/>
                  </a:cubicBezTo>
                  <a:cubicBezTo>
                    <a:pt x="160" y="14"/>
                    <a:pt x="83" y="79"/>
                    <a:pt x="56" y="172"/>
                  </a:cubicBezTo>
                  <a:cubicBezTo>
                    <a:pt x="1" y="359"/>
                    <a:pt x="61" y="556"/>
                    <a:pt x="214" y="676"/>
                  </a:cubicBezTo>
                  <a:cubicBezTo>
                    <a:pt x="217" y="676"/>
                    <a:pt x="219" y="677"/>
                    <a:pt x="221" y="677"/>
                  </a:cubicBezTo>
                  <a:cubicBezTo>
                    <a:pt x="238" y="677"/>
                    <a:pt x="257" y="669"/>
                    <a:pt x="275" y="669"/>
                  </a:cubicBezTo>
                  <a:cubicBezTo>
                    <a:pt x="291" y="669"/>
                    <a:pt x="305" y="676"/>
                    <a:pt x="313" y="703"/>
                  </a:cubicBezTo>
                  <a:cubicBezTo>
                    <a:pt x="340" y="671"/>
                    <a:pt x="362" y="632"/>
                    <a:pt x="384" y="594"/>
                  </a:cubicBezTo>
                  <a:cubicBezTo>
                    <a:pt x="477" y="452"/>
                    <a:pt x="526" y="304"/>
                    <a:pt x="450" y="140"/>
                  </a:cubicBezTo>
                  <a:cubicBezTo>
                    <a:pt x="415" y="66"/>
                    <a:pt x="367" y="0"/>
                    <a:pt x="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50"/>
            <p:cNvSpPr/>
            <p:nvPr/>
          </p:nvSpPr>
          <p:spPr>
            <a:xfrm>
              <a:off x="-900584" y="1565153"/>
              <a:ext cx="94936" cy="133570"/>
            </a:xfrm>
            <a:custGeom>
              <a:rect b="b" l="l" r="r" t="t"/>
              <a:pathLst>
                <a:path extrusionOk="0" h="688" w="489">
                  <a:moveTo>
                    <a:pt x="206" y="1"/>
                  </a:moveTo>
                  <a:cubicBezTo>
                    <a:pt x="165" y="1"/>
                    <a:pt x="124" y="18"/>
                    <a:pt x="94" y="53"/>
                  </a:cubicBezTo>
                  <a:cubicBezTo>
                    <a:pt x="1" y="179"/>
                    <a:pt x="12" y="326"/>
                    <a:pt x="56" y="469"/>
                  </a:cubicBezTo>
                  <a:cubicBezTo>
                    <a:pt x="94" y="595"/>
                    <a:pt x="160" y="688"/>
                    <a:pt x="296" y="688"/>
                  </a:cubicBezTo>
                  <a:lnTo>
                    <a:pt x="368" y="666"/>
                  </a:lnTo>
                  <a:cubicBezTo>
                    <a:pt x="488" y="469"/>
                    <a:pt x="466" y="277"/>
                    <a:pt x="351" y="91"/>
                  </a:cubicBezTo>
                  <a:cubicBezTo>
                    <a:pt x="317" y="32"/>
                    <a:pt x="261" y="1"/>
                    <a:pt x="2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50"/>
            <p:cNvSpPr/>
            <p:nvPr/>
          </p:nvSpPr>
          <p:spPr>
            <a:xfrm>
              <a:off x="-1017457" y="1567677"/>
              <a:ext cx="88529" cy="128911"/>
            </a:xfrm>
            <a:custGeom>
              <a:rect b="b" l="l" r="r" t="t"/>
              <a:pathLst>
                <a:path extrusionOk="0" h="664" w="456">
                  <a:moveTo>
                    <a:pt x="168" y="1"/>
                  </a:moveTo>
                  <a:cubicBezTo>
                    <a:pt x="146" y="1"/>
                    <a:pt x="125" y="5"/>
                    <a:pt x="105" y="12"/>
                  </a:cubicBezTo>
                  <a:cubicBezTo>
                    <a:pt x="39" y="40"/>
                    <a:pt x="1" y="105"/>
                    <a:pt x="12" y="171"/>
                  </a:cubicBezTo>
                  <a:cubicBezTo>
                    <a:pt x="12" y="242"/>
                    <a:pt x="12" y="313"/>
                    <a:pt x="23" y="385"/>
                  </a:cubicBezTo>
                  <a:cubicBezTo>
                    <a:pt x="34" y="538"/>
                    <a:pt x="159" y="658"/>
                    <a:pt x="313" y="664"/>
                  </a:cubicBezTo>
                  <a:lnTo>
                    <a:pt x="389" y="625"/>
                  </a:lnTo>
                  <a:cubicBezTo>
                    <a:pt x="400" y="582"/>
                    <a:pt x="411" y="543"/>
                    <a:pt x="417" y="505"/>
                  </a:cubicBezTo>
                  <a:cubicBezTo>
                    <a:pt x="455" y="346"/>
                    <a:pt x="411" y="182"/>
                    <a:pt x="302" y="67"/>
                  </a:cubicBezTo>
                  <a:cubicBezTo>
                    <a:pt x="271" y="24"/>
                    <a:pt x="220" y="1"/>
                    <a:pt x="1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50"/>
            <p:cNvSpPr/>
            <p:nvPr/>
          </p:nvSpPr>
          <p:spPr>
            <a:xfrm>
              <a:off x="-1238388" y="1751722"/>
              <a:ext cx="106390" cy="120368"/>
            </a:xfrm>
            <a:custGeom>
              <a:rect b="b" l="l" r="r" t="t"/>
              <a:pathLst>
                <a:path extrusionOk="0" h="620" w="548">
                  <a:moveTo>
                    <a:pt x="212" y="0"/>
                  </a:moveTo>
                  <a:cubicBezTo>
                    <a:pt x="147" y="0"/>
                    <a:pt x="93" y="47"/>
                    <a:pt x="66" y="137"/>
                  </a:cubicBezTo>
                  <a:cubicBezTo>
                    <a:pt x="1" y="383"/>
                    <a:pt x="188" y="620"/>
                    <a:pt x="418" y="620"/>
                  </a:cubicBezTo>
                  <a:cubicBezTo>
                    <a:pt x="439" y="620"/>
                    <a:pt x="460" y="618"/>
                    <a:pt x="482" y="613"/>
                  </a:cubicBezTo>
                  <a:lnTo>
                    <a:pt x="548" y="537"/>
                  </a:lnTo>
                  <a:cubicBezTo>
                    <a:pt x="548" y="356"/>
                    <a:pt x="476" y="181"/>
                    <a:pt x="345" y="61"/>
                  </a:cubicBezTo>
                  <a:cubicBezTo>
                    <a:pt x="300" y="20"/>
                    <a:pt x="254" y="0"/>
                    <a:pt x="2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50"/>
            <p:cNvSpPr/>
            <p:nvPr/>
          </p:nvSpPr>
          <p:spPr>
            <a:xfrm>
              <a:off x="-288460" y="1741044"/>
              <a:ext cx="31063" cy="37470"/>
            </a:xfrm>
            <a:custGeom>
              <a:rect b="b" l="l" r="r" t="t"/>
              <a:pathLst>
                <a:path extrusionOk="0" h="193" w="160">
                  <a:moveTo>
                    <a:pt x="81" y="0"/>
                  </a:moveTo>
                  <a:cubicBezTo>
                    <a:pt x="35" y="0"/>
                    <a:pt x="11" y="27"/>
                    <a:pt x="6" y="77"/>
                  </a:cubicBezTo>
                  <a:cubicBezTo>
                    <a:pt x="1" y="127"/>
                    <a:pt x="28" y="176"/>
                    <a:pt x="77" y="192"/>
                  </a:cubicBezTo>
                  <a:cubicBezTo>
                    <a:pt x="121" y="181"/>
                    <a:pt x="154" y="143"/>
                    <a:pt x="154" y="99"/>
                  </a:cubicBezTo>
                  <a:cubicBezTo>
                    <a:pt x="159" y="50"/>
                    <a:pt x="148" y="1"/>
                    <a:pt x="94" y="1"/>
                  </a:cubicBezTo>
                  <a:cubicBezTo>
                    <a:pt x="89" y="0"/>
                    <a:pt x="85" y="0"/>
                    <a:pt x="8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50"/>
            <p:cNvSpPr/>
            <p:nvPr/>
          </p:nvSpPr>
          <p:spPr>
            <a:xfrm>
              <a:off x="-1121516" y="1667659"/>
              <a:ext cx="27762" cy="32228"/>
            </a:xfrm>
            <a:custGeom>
              <a:rect b="b" l="l" r="r" t="t"/>
              <a:pathLst>
                <a:path extrusionOk="0" h="166" w="143">
                  <a:moveTo>
                    <a:pt x="46" y="0"/>
                  </a:moveTo>
                  <a:cubicBezTo>
                    <a:pt x="5" y="0"/>
                    <a:pt x="0" y="36"/>
                    <a:pt x="0" y="72"/>
                  </a:cubicBezTo>
                  <a:cubicBezTo>
                    <a:pt x="0" y="121"/>
                    <a:pt x="22" y="165"/>
                    <a:pt x="77" y="165"/>
                  </a:cubicBezTo>
                  <a:cubicBezTo>
                    <a:pt x="80" y="166"/>
                    <a:pt x="82" y="166"/>
                    <a:pt x="84" y="166"/>
                  </a:cubicBezTo>
                  <a:cubicBezTo>
                    <a:pt x="126" y="166"/>
                    <a:pt x="127" y="120"/>
                    <a:pt x="143" y="89"/>
                  </a:cubicBezTo>
                  <a:cubicBezTo>
                    <a:pt x="137" y="45"/>
                    <a:pt x="104" y="6"/>
                    <a:pt x="55" y="1"/>
                  </a:cubicBezTo>
                  <a:cubicBezTo>
                    <a:pt x="52" y="1"/>
                    <a:pt x="49" y="0"/>
                    <a:pt x="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50"/>
            <p:cNvSpPr/>
            <p:nvPr/>
          </p:nvSpPr>
          <p:spPr>
            <a:xfrm>
              <a:off x="-527447" y="1567871"/>
              <a:ext cx="28733" cy="41546"/>
            </a:xfrm>
            <a:custGeom>
              <a:rect b="b" l="l" r="r" t="t"/>
              <a:pathLst>
                <a:path extrusionOk="0" h="214" w="148">
                  <a:moveTo>
                    <a:pt x="88" y="0"/>
                  </a:moveTo>
                  <a:cubicBezTo>
                    <a:pt x="22" y="0"/>
                    <a:pt x="11" y="44"/>
                    <a:pt x="6" y="99"/>
                  </a:cubicBezTo>
                  <a:cubicBezTo>
                    <a:pt x="0" y="154"/>
                    <a:pt x="11" y="208"/>
                    <a:pt x="77" y="214"/>
                  </a:cubicBezTo>
                  <a:cubicBezTo>
                    <a:pt x="137" y="214"/>
                    <a:pt x="137" y="148"/>
                    <a:pt x="148" y="104"/>
                  </a:cubicBezTo>
                  <a:cubicBezTo>
                    <a:pt x="126" y="66"/>
                    <a:pt x="148" y="6"/>
                    <a:pt x="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50"/>
            <p:cNvSpPr/>
            <p:nvPr/>
          </p:nvSpPr>
          <p:spPr>
            <a:xfrm>
              <a:off x="-420670" y="1684743"/>
              <a:ext cx="29316" cy="40770"/>
            </a:xfrm>
            <a:custGeom>
              <a:rect b="b" l="l" r="r" t="t"/>
              <a:pathLst>
                <a:path extrusionOk="0" h="210" w="151">
                  <a:moveTo>
                    <a:pt x="74" y="1"/>
                  </a:moveTo>
                  <a:cubicBezTo>
                    <a:pt x="3" y="1"/>
                    <a:pt x="25" y="72"/>
                    <a:pt x="3" y="110"/>
                  </a:cubicBezTo>
                  <a:cubicBezTo>
                    <a:pt x="23" y="141"/>
                    <a:pt x="1" y="210"/>
                    <a:pt x="51" y="210"/>
                  </a:cubicBezTo>
                  <a:cubicBezTo>
                    <a:pt x="55" y="210"/>
                    <a:pt x="59" y="209"/>
                    <a:pt x="63" y="209"/>
                  </a:cubicBezTo>
                  <a:cubicBezTo>
                    <a:pt x="118" y="198"/>
                    <a:pt x="145" y="137"/>
                    <a:pt x="145" y="88"/>
                  </a:cubicBezTo>
                  <a:cubicBezTo>
                    <a:pt x="151" y="44"/>
                    <a:pt x="118" y="6"/>
                    <a:pt x="7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50"/>
            <p:cNvSpPr/>
            <p:nvPr/>
          </p:nvSpPr>
          <p:spPr>
            <a:xfrm>
              <a:off x="-663539" y="1656011"/>
              <a:ext cx="33198" cy="34169"/>
            </a:xfrm>
            <a:custGeom>
              <a:rect b="b" l="l" r="r" t="t"/>
              <a:pathLst>
                <a:path extrusionOk="0" h="176" w="171">
                  <a:moveTo>
                    <a:pt x="85" y="0"/>
                  </a:moveTo>
                  <a:cubicBezTo>
                    <a:pt x="39" y="0"/>
                    <a:pt x="1" y="42"/>
                    <a:pt x="6" y="94"/>
                  </a:cubicBezTo>
                  <a:cubicBezTo>
                    <a:pt x="0" y="138"/>
                    <a:pt x="33" y="176"/>
                    <a:pt x="77" y="176"/>
                  </a:cubicBezTo>
                  <a:cubicBezTo>
                    <a:pt x="132" y="176"/>
                    <a:pt x="159" y="132"/>
                    <a:pt x="170" y="77"/>
                  </a:cubicBezTo>
                  <a:cubicBezTo>
                    <a:pt x="165" y="34"/>
                    <a:pt x="143" y="1"/>
                    <a:pt x="94" y="1"/>
                  </a:cubicBezTo>
                  <a:cubicBezTo>
                    <a:pt x="91" y="0"/>
                    <a:pt x="88" y="0"/>
                    <a:pt x="8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50"/>
            <p:cNvSpPr/>
            <p:nvPr/>
          </p:nvSpPr>
          <p:spPr>
            <a:xfrm>
              <a:off x="-867581" y="1598739"/>
              <a:ext cx="24656" cy="32034"/>
            </a:xfrm>
            <a:custGeom>
              <a:rect b="b" l="l" r="r" t="t"/>
              <a:pathLst>
                <a:path extrusionOk="0" h="165" w="127">
                  <a:moveTo>
                    <a:pt x="72" y="0"/>
                  </a:moveTo>
                  <a:cubicBezTo>
                    <a:pt x="17" y="0"/>
                    <a:pt x="1" y="39"/>
                    <a:pt x="1" y="88"/>
                  </a:cubicBezTo>
                  <a:cubicBezTo>
                    <a:pt x="1" y="132"/>
                    <a:pt x="17" y="164"/>
                    <a:pt x="72" y="164"/>
                  </a:cubicBezTo>
                  <a:cubicBezTo>
                    <a:pt x="121" y="164"/>
                    <a:pt x="126" y="132"/>
                    <a:pt x="126" y="82"/>
                  </a:cubicBezTo>
                  <a:cubicBezTo>
                    <a:pt x="126" y="44"/>
                    <a:pt x="121" y="6"/>
                    <a:pt x="7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50"/>
            <p:cNvSpPr/>
            <p:nvPr/>
          </p:nvSpPr>
          <p:spPr>
            <a:xfrm>
              <a:off x="-995907" y="1601651"/>
              <a:ext cx="26598" cy="30092"/>
            </a:xfrm>
            <a:custGeom>
              <a:rect b="b" l="l" r="r" t="t"/>
              <a:pathLst>
                <a:path extrusionOk="0" h="155" w="137">
                  <a:moveTo>
                    <a:pt x="51" y="1"/>
                  </a:moveTo>
                  <a:cubicBezTo>
                    <a:pt x="21" y="1"/>
                    <a:pt x="1" y="19"/>
                    <a:pt x="10" y="62"/>
                  </a:cubicBezTo>
                  <a:cubicBezTo>
                    <a:pt x="21" y="111"/>
                    <a:pt x="38" y="155"/>
                    <a:pt x="87" y="155"/>
                  </a:cubicBezTo>
                  <a:cubicBezTo>
                    <a:pt x="136" y="155"/>
                    <a:pt x="125" y="111"/>
                    <a:pt x="131" y="89"/>
                  </a:cubicBezTo>
                  <a:cubicBezTo>
                    <a:pt x="131" y="34"/>
                    <a:pt x="120" y="2"/>
                    <a:pt x="65" y="2"/>
                  </a:cubicBezTo>
                  <a:cubicBezTo>
                    <a:pt x="60" y="1"/>
                    <a:pt x="56" y="1"/>
                    <a:pt x="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50"/>
            <p:cNvSpPr/>
            <p:nvPr/>
          </p:nvSpPr>
          <p:spPr>
            <a:xfrm>
              <a:off x="-1207714" y="1784337"/>
              <a:ext cx="30092" cy="39993"/>
            </a:xfrm>
            <a:custGeom>
              <a:rect b="b" l="l" r="r" t="t"/>
              <a:pathLst>
                <a:path extrusionOk="0" h="206" w="155">
                  <a:moveTo>
                    <a:pt x="70" y="1"/>
                  </a:moveTo>
                  <a:cubicBezTo>
                    <a:pt x="31" y="1"/>
                    <a:pt x="17" y="45"/>
                    <a:pt x="12" y="84"/>
                  </a:cubicBezTo>
                  <a:cubicBezTo>
                    <a:pt x="1" y="139"/>
                    <a:pt x="39" y="194"/>
                    <a:pt x="89" y="205"/>
                  </a:cubicBezTo>
                  <a:cubicBezTo>
                    <a:pt x="92" y="205"/>
                    <a:pt x="95" y="205"/>
                    <a:pt x="97" y="205"/>
                  </a:cubicBezTo>
                  <a:cubicBezTo>
                    <a:pt x="149" y="205"/>
                    <a:pt x="149" y="159"/>
                    <a:pt x="154" y="128"/>
                  </a:cubicBezTo>
                  <a:cubicBezTo>
                    <a:pt x="154" y="68"/>
                    <a:pt x="143" y="13"/>
                    <a:pt x="83" y="2"/>
                  </a:cubicBezTo>
                  <a:cubicBezTo>
                    <a:pt x="78" y="1"/>
                    <a:pt x="74" y="1"/>
                    <a:pt x="7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86" name="Shape 12486"/>
        <p:cNvGrpSpPr/>
        <p:nvPr/>
      </p:nvGrpSpPr>
      <p:grpSpPr>
        <a:xfrm>
          <a:off x="0" y="0"/>
          <a:ext cx="0" cy="0"/>
          <a:chOff x="0" y="0"/>
          <a:chExt cx="0" cy="0"/>
        </a:xfrm>
      </p:grpSpPr>
      <p:sp>
        <p:nvSpPr>
          <p:cNvPr id="12487" name="Google Shape;12487;p51"/>
          <p:cNvSpPr txBox="1"/>
          <p:nvPr>
            <p:ph type="title"/>
          </p:nvPr>
        </p:nvSpPr>
        <p:spPr>
          <a:xfrm>
            <a:off x="718050" y="317800"/>
            <a:ext cx="7707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Algoritma sederhana</a:t>
            </a:r>
            <a:endParaRPr/>
          </a:p>
        </p:txBody>
      </p:sp>
      <p:grpSp>
        <p:nvGrpSpPr>
          <p:cNvPr id="12488" name="Google Shape;12488;p51"/>
          <p:cNvGrpSpPr/>
          <p:nvPr/>
        </p:nvGrpSpPr>
        <p:grpSpPr>
          <a:xfrm>
            <a:off x="2275394" y="1490641"/>
            <a:ext cx="1611340" cy="2671241"/>
            <a:chOff x="1228175" y="3405750"/>
            <a:chExt cx="597900" cy="991147"/>
          </a:xfrm>
        </p:grpSpPr>
        <p:sp>
          <p:nvSpPr>
            <p:cNvPr id="12489" name="Google Shape;12489;p51"/>
            <p:cNvSpPr/>
            <p:nvPr/>
          </p:nvSpPr>
          <p:spPr>
            <a:xfrm flipH="1">
              <a:off x="1413303" y="4191434"/>
              <a:ext cx="228055" cy="199157"/>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51"/>
            <p:cNvSpPr/>
            <p:nvPr/>
          </p:nvSpPr>
          <p:spPr>
            <a:xfrm flipH="1">
              <a:off x="1412888" y="4227707"/>
              <a:ext cx="226245" cy="16288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51"/>
            <p:cNvSpPr/>
            <p:nvPr/>
          </p:nvSpPr>
          <p:spPr>
            <a:xfrm>
              <a:off x="1503378" y="3679560"/>
              <a:ext cx="164262" cy="676488"/>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51"/>
            <p:cNvSpPr/>
            <p:nvPr/>
          </p:nvSpPr>
          <p:spPr>
            <a:xfrm flipH="1">
              <a:off x="1633330" y="3885833"/>
              <a:ext cx="192144" cy="511064"/>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51"/>
            <p:cNvSpPr/>
            <p:nvPr/>
          </p:nvSpPr>
          <p:spPr>
            <a:xfrm flipH="1">
              <a:off x="1599825" y="3882348"/>
              <a:ext cx="226250" cy="513632"/>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94" name="Google Shape;12494;p51"/>
            <p:cNvGrpSpPr/>
            <p:nvPr/>
          </p:nvGrpSpPr>
          <p:grpSpPr>
            <a:xfrm>
              <a:off x="1228175" y="3405750"/>
              <a:ext cx="494349" cy="501702"/>
              <a:chOff x="733725" y="2861125"/>
              <a:chExt cx="494349" cy="501702"/>
            </a:xfrm>
          </p:grpSpPr>
          <p:sp>
            <p:nvSpPr>
              <p:cNvPr id="12495" name="Google Shape;12495;p51"/>
              <p:cNvSpPr/>
              <p:nvPr/>
            </p:nvSpPr>
            <p:spPr>
              <a:xfrm>
                <a:off x="881020" y="2861125"/>
                <a:ext cx="148098" cy="238786"/>
              </a:xfrm>
              <a:custGeom>
                <a:rect b="b" l="l" r="r" t="t"/>
                <a:pathLst>
                  <a:path extrusionOk="0" h="3681" w="2283">
                    <a:moveTo>
                      <a:pt x="1001" y="0"/>
                    </a:moveTo>
                    <a:cubicBezTo>
                      <a:pt x="712" y="0"/>
                      <a:pt x="426" y="138"/>
                      <a:pt x="264" y="401"/>
                    </a:cubicBezTo>
                    <a:cubicBezTo>
                      <a:pt x="1" y="838"/>
                      <a:pt x="145" y="1436"/>
                      <a:pt x="353" y="1907"/>
                    </a:cubicBezTo>
                    <a:cubicBezTo>
                      <a:pt x="552" y="2356"/>
                      <a:pt x="802" y="2776"/>
                      <a:pt x="1108" y="3162"/>
                    </a:cubicBezTo>
                    <a:cubicBezTo>
                      <a:pt x="1226" y="3323"/>
                      <a:pt x="1371" y="3463"/>
                      <a:pt x="1536" y="3578"/>
                    </a:cubicBezTo>
                    <a:cubicBezTo>
                      <a:pt x="1648" y="3643"/>
                      <a:pt x="1773" y="3681"/>
                      <a:pt x="1900" y="3681"/>
                    </a:cubicBezTo>
                    <a:cubicBezTo>
                      <a:pt x="1913" y="3681"/>
                      <a:pt x="1926" y="3680"/>
                      <a:pt x="1939" y="3680"/>
                    </a:cubicBezTo>
                    <a:cubicBezTo>
                      <a:pt x="2062" y="3667"/>
                      <a:pt x="2155" y="3565"/>
                      <a:pt x="2160" y="3438"/>
                    </a:cubicBezTo>
                    <a:cubicBezTo>
                      <a:pt x="2185" y="3065"/>
                      <a:pt x="2236" y="2687"/>
                      <a:pt x="2257" y="2310"/>
                    </a:cubicBezTo>
                    <a:cubicBezTo>
                      <a:pt x="2283" y="1869"/>
                      <a:pt x="2266" y="1411"/>
                      <a:pt x="2126" y="999"/>
                    </a:cubicBezTo>
                    <a:cubicBezTo>
                      <a:pt x="1986" y="583"/>
                      <a:pt x="1706" y="210"/>
                      <a:pt x="1328" y="62"/>
                    </a:cubicBezTo>
                    <a:cubicBezTo>
                      <a:pt x="1223" y="21"/>
                      <a:pt x="1112" y="0"/>
                      <a:pt x="10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51"/>
              <p:cNvSpPr/>
              <p:nvPr/>
            </p:nvSpPr>
            <p:spPr>
              <a:xfrm>
                <a:off x="733725" y="2977890"/>
                <a:ext cx="254290" cy="157439"/>
              </a:xfrm>
              <a:custGeom>
                <a:rect b="b" l="l" r="r" t="t"/>
                <a:pathLst>
                  <a:path extrusionOk="0" h="2427" w="3920">
                    <a:moveTo>
                      <a:pt x="956" y="0"/>
                    </a:moveTo>
                    <a:cubicBezTo>
                      <a:pt x="732" y="0"/>
                      <a:pt x="516" y="56"/>
                      <a:pt x="344" y="213"/>
                    </a:cubicBezTo>
                    <a:cubicBezTo>
                      <a:pt x="77" y="459"/>
                      <a:pt x="1" y="908"/>
                      <a:pt x="115" y="1273"/>
                    </a:cubicBezTo>
                    <a:cubicBezTo>
                      <a:pt x="234" y="1625"/>
                      <a:pt x="484" y="1918"/>
                      <a:pt x="815" y="2092"/>
                    </a:cubicBezTo>
                    <a:cubicBezTo>
                      <a:pt x="1129" y="2261"/>
                      <a:pt x="1472" y="2329"/>
                      <a:pt x="1820" y="2372"/>
                    </a:cubicBezTo>
                    <a:cubicBezTo>
                      <a:pt x="2117" y="2408"/>
                      <a:pt x="2415" y="2426"/>
                      <a:pt x="2714" y="2426"/>
                    </a:cubicBezTo>
                    <a:cubicBezTo>
                      <a:pt x="2911" y="2426"/>
                      <a:pt x="3108" y="2418"/>
                      <a:pt x="3305" y="2401"/>
                    </a:cubicBezTo>
                    <a:cubicBezTo>
                      <a:pt x="3453" y="2393"/>
                      <a:pt x="3610" y="2372"/>
                      <a:pt x="3725" y="2261"/>
                    </a:cubicBezTo>
                    <a:cubicBezTo>
                      <a:pt x="3835" y="2155"/>
                      <a:pt x="3920" y="1888"/>
                      <a:pt x="3784" y="1702"/>
                    </a:cubicBezTo>
                    <a:cubicBezTo>
                      <a:pt x="3186" y="891"/>
                      <a:pt x="2346" y="306"/>
                      <a:pt x="1430" y="69"/>
                    </a:cubicBezTo>
                    <a:cubicBezTo>
                      <a:pt x="1277" y="28"/>
                      <a:pt x="1115" y="0"/>
                      <a:pt x="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51"/>
              <p:cNvSpPr/>
              <p:nvPr/>
            </p:nvSpPr>
            <p:spPr>
              <a:xfrm>
                <a:off x="796454" y="3123132"/>
                <a:ext cx="197918" cy="168403"/>
              </a:xfrm>
              <a:custGeom>
                <a:rect b="b" l="l" r="r" t="t"/>
                <a:pathLst>
                  <a:path extrusionOk="0" h="2596" w="3051">
                    <a:moveTo>
                      <a:pt x="2273" y="0"/>
                    </a:moveTo>
                    <a:cubicBezTo>
                      <a:pt x="1915" y="0"/>
                      <a:pt x="1559" y="42"/>
                      <a:pt x="1222" y="171"/>
                    </a:cubicBezTo>
                    <a:cubicBezTo>
                      <a:pt x="700" y="374"/>
                      <a:pt x="225" y="820"/>
                      <a:pt x="85" y="1418"/>
                    </a:cubicBezTo>
                    <a:cubicBezTo>
                      <a:pt x="1" y="1770"/>
                      <a:pt x="60" y="2190"/>
                      <a:pt x="315" y="2419"/>
                    </a:cubicBezTo>
                    <a:cubicBezTo>
                      <a:pt x="452" y="2534"/>
                      <a:pt x="626" y="2596"/>
                      <a:pt x="801" y="2596"/>
                    </a:cubicBezTo>
                    <a:cubicBezTo>
                      <a:pt x="858" y="2596"/>
                      <a:pt x="916" y="2589"/>
                      <a:pt x="972" y="2576"/>
                    </a:cubicBezTo>
                    <a:cubicBezTo>
                      <a:pt x="1201" y="2525"/>
                      <a:pt x="1409" y="2402"/>
                      <a:pt x="1604" y="2262"/>
                    </a:cubicBezTo>
                    <a:cubicBezTo>
                      <a:pt x="2058" y="1940"/>
                      <a:pt x="2461" y="1549"/>
                      <a:pt x="2792" y="1104"/>
                    </a:cubicBezTo>
                    <a:cubicBezTo>
                      <a:pt x="2889" y="981"/>
                      <a:pt x="2965" y="845"/>
                      <a:pt x="3012" y="697"/>
                    </a:cubicBezTo>
                    <a:cubicBezTo>
                      <a:pt x="3050" y="544"/>
                      <a:pt x="3033" y="366"/>
                      <a:pt x="2864" y="31"/>
                    </a:cubicBezTo>
                    <a:cubicBezTo>
                      <a:pt x="2668" y="13"/>
                      <a:pt x="2470" y="0"/>
                      <a:pt x="2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51"/>
              <p:cNvSpPr/>
              <p:nvPr/>
            </p:nvSpPr>
            <p:spPr>
              <a:xfrm>
                <a:off x="960187" y="3128517"/>
                <a:ext cx="121372" cy="234310"/>
              </a:xfrm>
              <a:custGeom>
                <a:rect b="b" l="l" r="r" t="t"/>
                <a:pathLst>
                  <a:path extrusionOk="0" h="3612" w="1871">
                    <a:moveTo>
                      <a:pt x="678" y="0"/>
                    </a:moveTo>
                    <a:cubicBezTo>
                      <a:pt x="567" y="0"/>
                      <a:pt x="462" y="74"/>
                      <a:pt x="416" y="194"/>
                    </a:cubicBezTo>
                    <a:cubicBezTo>
                      <a:pt x="161" y="856"/>
                      <a:pt x="22" y="1555"/>
                      <a:pt x="5" y="2264"/>
                    </a:cubicBezTo>
                    <a:cubicBezTo>
                      <a:pt x="0" y="2582"/>
                      <a:pt x="22" y="2921"/>
                      <a:pt x="174" y="3188"/>
                    </a:cubicBezTo>
                    <a:cubicBezTo>
                      <a:pt x="328" y="3455"/>
                      <a:pt x="609" y="3612"/>
                      <a:pt x="906" y="3612"/>
                    </a:cubicBezTo>
                    <a:cubicBezTo>
                      <a:pt x="945" y="3612"/>
                      <a:pt x="984" y="3609"/>
                      <a:pt x="1022" y="3604"/>
                    </a:cubicBezTo>
                    <a:cubicBezTo>
                      <a:pt x="1345" y="3553"/>
                      <a:pt x="1629" y="3286"/>
                      <a:pt x="1748" y="2947"/>
                    </a:cubicBezTo>
                    <a:cubicBezTo>
                      <a:pt x="1871" y="2595"/>
                      <a:pt x="1820" y="2200"/>
                      <a:pt x="1735" y="1835"/>
                    </a:cubicBezTo>
                    <a:cubicBezTo>
                      <a:pt x="1629" y="1390"/>
                      <a:pt x="1468" y="962"/>
                      <a:pt x="1256" y="554"/>
                    </a:cubicBezTo>
                    <a:cubicBezTo>
                      <a:pt x="1154" y="351"/>
                      <a:pt x="1006" y="139"/>
                      <a:pt x="802" y="33"/>
                    </a:cubicBezTo>
                    <a:cubicBezTo>
                      <a:pt x="761" y="11"/>
                      <a:pt x="719" y="0"/>
                      <a:pt x="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51"/>
              <p:cNvSpPr/>
              <p:nvPr/>
            </p:nvSpPr>
            <p:spPr>
              <a:xfrm>
                <a:off x="1007322" y="2900695"/>
                <a:ext cx="182479" cy="199151"/>
              </a:xfrm>
              <a:custGeom>
                <a:rect b="b" l="l" r="r" t="t"/>
                <a:pathLst>
                  <a:path extrusionOk="0" h="3070" w="2813">
                    <a:moveTo>
                      <a:pt x="2112" y="0"/>
                    </a:moveTo>
                    <a:cubicBezTo>
                      <a:pt x="1842" y="0"/>
                      <a:pt x="1563" y="177"/>
                      <a:pt x="1354" y="389"/>
                    </a:cubicBezTo>
                    <a:cubicBezTo>
                      <a:pt x="713" y="1034"/>
                      <a:pt x="365" y="1958"/>
                      <a:pt x="43" y="2849"/>
                    </a:cubicBezTo>
                    <a:cubicBezTo>
                      <a:pt x="0" y="2968"/>
                      <a:pt x="162" y="3057"/>
                      <a:pt x="276" y="3070"/>
                    </a:cubicBezTo>
                    <a:cubicBezTo>
                      <a:pt x="395" y="3070"/>
                      <a:pt x="509" y="3048"/>
                      <a:pt x="616" y="3006"/>
                    </a:cubicBezTo>
                    <a:cubicBezTo>
                      <a:pt x="1120" y="2828"/>
                      <a:pt x="1638" y="2650"/>
                      <a:pt x="2062" y="2298"/>
                    </a:cubicBezTo>
                    <a:cubicBezTo>
                      <a:pt x="2490" y="1946"/>
                      <a:pt x="2813" y="1386"/>
                      <a:pt x="2770" y="796"/>
                    </a:cubicBezTo>
                    <a:cubicBezTo>
                      <a:pt x="2749" y="499"/>
                      <a:pt x="2617" y="198"/>
                      <a:pt x="2380" y="67"/>
                    </a:cubicBezTo>
                    <a:cubicBezTo>
                      <a:pt x="2294" y="21"/>
                      <a:pt x="2204" y="0"/>
                      <a:pt x="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51"/>
              <p:cNvSpPr/>
              <p:nvPr/>
            </p:nvSpPr>
            <p:spPr>
              <a:xfrm>
                <a:off x="999602" y="3080383"/>
                <a:ext cx="228472" cy="129545"/>
              </a:xfrm>
              <a:custGeom>
                <a:rect b="b" l="l" r="r" t="t"/>
                <a:pathLst>
                  <a:path extrusionOk="0" h="1997" w="3522">
                    <a:moveTo>
                      <a:pt x="1974" y="0"/>
                    </a:moveTo>
                    <a:cubicBezTo>
                      <a:pt x="1172" y="0"/>
                      <a:pt x="144" y="118"/>
                      <a:pt x="81" y="253"/>
                    </a:cubicBezTo>
                    <a:cubicBezTo>
                      <a:pt x="1" y="435"/>
                      <a:pt x="47" y="660"/>
                      <a:pt x="158" y="826"/>
                    </a:cubicBezTo>
                    <a:cubicBezTo>
                      <a:pt x="268" y="991"/>
                      <a:pt x="429" y="1114"/>
                      <a:pt x="595" y="1229"/>
                    </a:cubicBezTo>
                    <a:cubicBezTo>
                      <a:pt x="1048" y="1547"/>
                      <a:pt x="1540" y="1835"/>
                      <a:pt x="2083" y="1954"/>
                    </a:cubicBezTo>
                    <a:cubicBezTo>
                      <a:pt x="2200" y="1980"/>
                      <a:pt x="2322" y="1997"/>
                      <a:pt x="2442" y="1997"/>
                    </a:cubicBezTo>
                    <a:cubicBezTo>
                      <a:pt x="2596" y="1997"/>
                      <a:pt x="2749" y="1969"/>
                      <a:pt x="2885" y="1894"/>
                    </a:cubicBezTo>
                    <a:cubicBezTo>
                      <a:pt x="3127" y="1759"/>
                      <a:pt x="3275" y="1496"/>
                      <a:pt x="3373" y="1233"/>
                    </a:cubicBezTo>
                    <a:cubicBezTo>
                      <a:pt x="3470" y="957"/>
                      <a:pt x="3521" y="626"/>
                      <a:pt x="3356" y="385"/>
                    </a:cubicBezTo>
                    <a:cubicBezTo>
                      <a:pt x="3207" y="172"/>
                      <a:pt x="2940" y="96"/>
                      <a:pt x="2690" y="49"/>
                    </a:cubicBezTo>
                    <a:cubicBezTo>
                      <a:pt x="2515" y="15"/>
                      <a:pt x="2259" y="0"/>
                      <a:pt x="19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51"/>
              <p:cNvSpPr/>
              <p:nvPr/>
            </p:nvSpPr>
            <p:spPr>
              <a:xfrm>
                <a:off x="979258" y="3141296"/>
                <a:ext cx="47031" cy="158672"/>
              </a:xfrm>
              <a:custGeom>
                <a:rect b="b" l="l" r="r" t="t"/>
                <a:pathLst>
                  <a:path extrusionOk="0" h="2446" w="725">
                    <a:moveTo>
                      <a:pt x="250" y="0"/>
                    </a:moveTo>
                    <a:cubicBezTo>
                      <a:pt x="127" y="0"/>
                      <a:pt x="0" y="118"/>
                      <a:pt x="63" y="264"/>
                    </a:cubicBezTo>
                    <a:cubicBezTo>
                      <a:pt x="368" y="947"/>
                      <a:pt x="559" y="1676"/>
                      <a:pt x="618" y="2423"/>
                    </a:cubicBezTo>
                    <a:cubicBezTo>
                      <a:pt x="616" y="2438"/>
                      <a:pt x="630" y="2445"/>
                      <a:pt x="644" y="2445"/>
                    </a:cubicBezTo>
                    <a:cubicBezTo>
                      <a:pt x="657" y="2445"/>
                      <a:pt x="671" y="2438"/>
                      <a:pt x="669" y="2423"/>
                    </a:cubicBezTo>
                    <a:cubicBezTo>
                      <a:pt x="724" y="1651"/>
                      <a:pt x="639" y="875"/>
                      <a:pt x="419" y="133"/>
                    </a:cubicBezTo>
                    <a:cubicBezTo>
                      <a:pt x="388" y="39"/>
                      <a:pt x="320" y="0"/>
                      <a:pt x="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51"/>
              <p:cNvSpPr/>
              <p:nvPr/>
            </p:nvSpPr>
            <p:spPr>
              <a:xfrm>
                <a:off x="986199" y="3134095"/>
                <a:ext cx="61237" cy="136227"/>
              </a:xfrm>
              <a:custGeom>
                <a:rect b="b" l="l" r="r" t="t"/>
                <a:pathLst>
                  <a:path extrusionOk="0" h="2100" w="944">
                    <a:moveTo>
                      <a:pt x="278" y="0"/>
                    </a:moveTo>
                    <a:cubicBezTo>
                      <a:pt x="143" y="0"/>
                      <a:pt x="0" y="164"/>
                      <a:pt x="96" y="290"/>
                    </a:cubicBezTo>
                    <a:cubicBezTo>
                      <a:pt x="498" y="812"/>
                      <a:pt x="770" y="1427"/>
                      <a:pt x="893" y="2076"/>
                    </a:cubicBezTo>
                    <a:cubicBezTo>
                      <a:pt x="895" y="2092"/>
                      <a:pt x="906" y="2099"/>
                      <a:pt x="918" y="2099"/>
                    </a:cubicBezTo>
                    <a:cubicBezTo>
                      <a:pt x="931" y="2099"/>
                      <a:pt x="944" y="2090"/>
                      <a:pt x="944" y="2072"/>
                    </a:cubicBezTo>
                    <a:cubicBezTo>
                      <a:pt x="935" y="1376"/>
                      <a:pt x="753" y="689"/>
                      <a:pt x="414" y="82"/>
                    </a:cubicBezTo>
                    <a:cubicBezTo>
                      <a:pt x="379" y="24"/>
                      <a:pt x="329" y="0"/>
                      <a:pt x="2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51"/>
              <p:cNvSpPr/>
              <p:nvPr/>
            </p:nvSpPr>
            <p:spPr>
              <a:xfrm>
                <a:off x="978091" y="3151480"/>
                <a:ext cx="25494" cy="134800"/>
              </a:xfrm>
              <a:custGeom>
                <a:rect b="b" l="l" r="r" t="t"/>
                <a:pathLst>
                  <a:path extrusionOk="0" h="2078" w="393">
                    <a:moveTo>
                      <a:pt x="196" y="0"/>
                    </a:moveTo>
                    <a:cubicBezTo>
                      <a:pt x="98" y="0"/>
                      <a:pt x="0" y="54"/>
                      <a:pt x="8" y="162"/>
                    </a:cubicBezTo>
                    <a:cubicBezTo>
                      <a:pt x="47" y="794"/>
                      <a:pt x="123" y="1426"/>
                      <a:pt x="174" y="2058"/>
                    </a:cubicBezTo>
                    <a:cubicBezTo>
                      <a:pt x="174" y="2071"/>
                      <a:pt x="185" y="2077"/>
                      <a:pt x="196" y="2077"/>
                    </a:cubicBezTo>
                    <a:cubicBezTo>
                      <a:pt x="207" y="2077"/>
                      <a:pt x="218" y="2071"/>
                      <a:pt x="221" y="2058"/>
                    </a:cubicBezTo>
                    <a:cubicBezTo>
                      <a:pt x="271" y="1426"/>
                      <a:pt x="344" y="794"/>
                      <a:pt x="386" y="162"/>
                    </a:cubicBezTo>
                    <a:cubicBezTo>
                      <a:pt x="392" y="54"/>
                      <a:pt x="294" y="0"/>
                      <a:pt x="1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51"/>
              <p:cNvSpPr/>
              <p:nvPr/>
            </p:nvSpPr>
            <p:spPr>
              <a:xfrm>
                <a:off x="880591" y="3136171"/>
                <a:ext cx="107944" cy="87769"/>
              </a:xfrm>
              <a:custGeom>
                <a:rect b="b" l="l" r="r" t="t"/>
                <a:pathLst>
                  <a:path extrusionOk="0" h="1353" w="1664">
                    <a:moveTo>
                      <a:pt x="1434" y="0"/>
                    </a:moveTo>
                    <a:cubicBezTo>
                      <a:pt x="1416" y="0"/>
                      <a:pt x="1396" y="4"/>
                      <a:pt x="1376" y="12"/>
                    </a:cubicBezTo>
                    <a:cubicBezTo>
                      <a:pt x="778" y="271"/>
                      <a:pt x="294" y="733"/>
                      <a:pt x="10" y="1319"/>
                    </a:cubicBezTo>
                    <a:cubicBezTo>
                      <a:pt x="1" y="1337"/>
                      <a:pt x="18" y="1353"/>
                      <a:pt x="33" y="1353"/>
                    </a:cubicBezTo>
                    <a:cubicBezTo>
                      <a:pt x="39" y="1353"/>
                      <a:pt x="45" y="1350"/>
                      <a:pt x="48" y="1344"/>
                    </a:cubicBezTo>
                    <a:cubicBezTo>
                      <a:pt x="404" y="861"/>
                      <a:pt x="918" y="517"/>
                      <a:pt x="1499" y="373"/>
                    </a:cubicBezTo>
                    <a:cubicBezTo>
                      <a:pt x="1664" y="331"/>
                      <a:pt x="1607" y="0"/>
                      <a:pt x="1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51"/>
              <p:cNvSpPr/>
              <p:nvPr/>
            </p:nvSpPr>
            <p:spPr>
              <a:xfrm>
                <a:off x="930541" y="3130333"/>
                <a:ext cx="76936" cy="83682"/>
              </a:xfrm>
              <a:custGeom>
                <a:rect b="b" l="l" r="r" t="t"/>
                <a:pathLst>
                  <a:path extrusionOk="0" h="1290" w="1186">
                    <a:moveTo>
                      <a:pt x="878" y="0"/>
                    </a:moveTo>
                    <a:cubicBezTo>
                      <a:pt x="847" y="0"/>
                      <a:pt x="819" y="12"/>
                      <a:pt x="801" y="39"/>
                    </a:cubicBezTo>
                    <a:cubicBezTo>
                      <a:pt x="525" y="433"/>
                      <a:pt x="279" y="853"/>
                      <a:pt x="8" y="1252"/>
                    </a:cubicBezTo>
                    <a:cubicBezTo>
                      <a:pt x="1" y="1269"/>
                      <a:pt x="22" y="1289"/>
                      <a:pt x="37" y="1289"/>
                    </a:cubicBezTo>
                    <a:cubicBezTo>
                      <a:pt x="40" y="1289"/>
                      <a:pt x="44" y="1288"/>
                      <a:pt x="46" y="1286"/>
                    </a:cubicBezTo>
                    <a:cubicBezTo>
                      <a:pt x="394" y="946"/>
                      <a:pt x="754" y="624"/>
                      <a:pt x="1094" y="280"/>
                    </a:cubicBezTo>
                    <a:cubicBezTo>
                      <a:pt x="1185" y="185"/>
                      <a:pt x="1002" y="0"/>
                      <a:pt x="8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51"/>
              <p:cNvSpPr/>
              <p:nvPr/>
            </p:nvSpPr>
            <p:spPr>
              <a:xfrm>
                <a:off x="839204" y="3124819"/>
                <a:ext cx="149979" cy="78882"/>
              </a:xfrm>
              <a:custGeom>
                <a:rect b="b" l="l" r="r" t="t"/>
                <a:pathLst>
                  <a:path extrusionOk="0" h="1216" w="2312">
                    <a:moveTo>
                      <a:pt x="2055" y="0"/>
                    </a:moveTo>
                    <a:cubicBezTo>
                      <a:pt x="2033" y="0"/>
                      <a:pt x="2009" y="4"/>
                      <a:pt x="1984" y="13"/>
                    </a:cubicBezTo>
                    <a:cubicBezTo>
                      <a:pt x="1267" y="281"/>
                      <a:pt x="601" y="671"/>
                      <a:pt x="20" y="1171"/>
                    </a:cubicBezTo>
                    <a:cubicBezTo>
                      <a:pt x="0" y="1188"/>
                      <a:pt x="12" y="1216"/>
                      <a:pt x="33" y="1216"/>
                    </a:cubicBezTo>
                    <a:cubicBezTo>
                      <a:pt x="38" y="1216"/>
                      <a:pt x="44" y="1214"/>
                      <a:pt x="50" y="1209"/>
                    </a:cubicBezTo>
                    <a:cubicBezTo>
                      <a:pt x="678" y="819"/>
                      <a:pt x="1369" y="539"/>
                      <a:pt x="2094" y="378"/>
                    </a:cubicBezTo>
                    <a:cubicBezTo>
                      <a:pt x="2312" y="329"/>
                      <a:pt x="2255" y="0"/>
                      <a:pt x="20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51"/>
              <p:cNvSpPr/>
              <p:nvPr/>
            </p:nvSpPr>
            <p:spPr>
              <a:xfrm>
                <a:off x="878385" y="3122224"/>
                <a:ext cx="104895" cy="48653"/>
              </a:xfrm>
              <a:custGeom>
                <a:rect b="b" l="l" r="r" t="t"/>
                <a:pathLst>
                  <a:path extrusionOk="0" h="750" w="1617">
                    <a:moveTo>
                      <a:pt x="1347" y="1"/>
                    </a:moveTo>
                    <a:cubicBezTo>
                      <a:pt x="1088" y="1"/>
                      <a:pt x="833" y="65"/>
                      <a:pt x="604" y="189"/>
                    </a:cubicBezTo>
                    <a:cubicBezTo>
                      <a:pt x="366" y="312"/>
                      <a:pt x="163" y="490"/>
                      <a:pt x="10" y="715"/>
                    </a:cubicBezTo>
                    <a:cubicBezTo>
                      <a:pt x="0" y="728"/>
                      <a:pt x="19" y="750"/>
                      <a:pt x="36" y="750"/>
                    </a:cubicBezTo>
                    <a:cubicBezTo>
                      <a:pt x="40" y="750"/>
                      <a:pt x="45" y="748"/>
                      <a:pt x="48" y="745"/>
                    </a:cubicBezTo>
                    <a:cubicBezTo>
                      <a:pt x="226" y="571"/>
                      <a:pt x="447" y="452"/>
                      <a:pt x="684" y="393"/>
                    </a:cubicBezTo>
                    <a:cubicBezTo>
                      <a:pt x="806" y="361"/>
                      <a:pt x="929" y="345"/>
                      <a:pt x="1053" y="345"/>
                    </a:cubicBezTo>
                    <a:cubicBezTo>
                      <a:pt x="1159" y="345"/>
                      <a:pt x="1266" y="356"/>
                      <a:pt x="1372" y="380"/>
                    </a:cubicBezTo>
                    <a:cubicBezTo>
                      <a:pt x="1378" y="382"/>
                      <a:pt x="1384" y="383"/>
                      <a:pt x="1390" y="383"/>
                    </a:cubicBezTo>
                    <a:cubicBezTo>
                      <a:pt x="1517" y="383"/>
                      <a:pt x="1617" y="19"/>
                      <a:pt x="1418" y="2"/>
                    </a:cubicBezTo>
                    <a:cubicBezTo>
                      <a:pt x="1395" y="1"/>
                      <a:pt x="1371" y="1"/>
                      <a:pt x="1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51"/>
              <p:cNvSpPr/>
              <p:nvPr/>
            </p:nvSpPr>
            <p:spPr>
              <a:xfrm>
                <a:off x="808845" y="3093357"/>
                <a:ext cx="178133" cy="44371"/>
              </a:xfrm>
              <a:custGeom>
                <a:rect b="b" l="l" r="r" t="t"/>
                <a:pathLst>
                  <a:path extrusionOk="0" h="684" w="2746">
                    <a:moveTo>
                      <a:pt x="665" y="1"/>
                    </a:moveTo>
                    <a:cubicBezTo>
                      <a:pt x="455" y="1"/>
                      <a:pt x="245" y="13"/>
                      <a:pt x="34" y="36"/>
                    </a:cubicBezTo>
                    <a:cubicBezTo>
                      <a:pt x="1" y="40"/>
                      <a:pt x="1" y="87"/>
                      <a:pt x="34" y="87"/>
                    </a:cubicBezTo>
                    <a:cubicBezTo>
                      <a:pt x="840" y="112"/>
                      <a:pt x="1633" y="308"/>
                      <a:pt x="2363" y="660"/>
                    </a:cubicBezTo>
                    <a:cubicBezTo>
                      <a:pt x="2396" y="676"/>
                      <a:pt x="2428" y="683"/>
                      <a:pt x="2458" y="683"/>
                    </a:cubicBezTo>
                    <a:cubicBezTo>
                      <a:pt x="2645" y="683"/>
                      <a:pt x="2745" y="399"/>
                      <a:pt x="2507" y="308"/>
                    </a:cubicBezTo>
                    <a:cubicBezTo>
                      <a:pt x="1913" y="104"/>
                      <a:pt x="1291" y="1"/>
                      <a:pt x="6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51"/>
              <p:cNvSpPr/>
              <p:nvPr/>
            </p:nvSpPr>
            <p:spPr>
              <a:xfrm>
                <a:off x="878320" y="3066437"/>
                <a:ext cx="118972" cy="65648"/>
              </a:xfrm>
              <a:custGeom>
                <a:rect b="b" l="l" r="r" t="t"/>
                <a:pathLst>
                  <a:path extrusionOk="0" h="1012" w="1834">
                    <a:moveTo>
                      <a:pt x="34" y="0"/>
                    </a:moveTo>
                    <a:cubicBezTo>
                      <a:pt x="13" y="0"/>
                      <a:pt x="1" y="36"/>
                      <a:pt x="24" y="44"/>
                    </a:cubicBezTo>
                    <a:cubicBezTo>
                      <a:pt x="537" y="303"/>
                      <a:pt x="1025" y="621"/>
                      <a:pt x="1470" y="985"/>
                    </a:cubicBezTo>
                    <a:cubicBezTo>
                      <a:pt x="1492" y="1003"/>
                      <a:pt x="1517" y="1011"/>
                      <a:pt x="1542" y="1011"/>
                    </a:cubicBezTo>
                    <a:cubicBezTo>
                      <a:pt x="1682" y="1011"/>
                      <a:pt x="1834" y="762"/>
                      <a:pt x="1682" y="672"/>
                    </a:cubicBezTo>
                    <a:cubicBezTo>
                      <a:pt x="1165" y="379"/>
                      <a:pt x="613" y="154"/>
                      <a:pt x="41" y="1"/>
                    </a:cubicBezTo>
                    <a:cubicBezTo>
                      <a:pt x="38" y="1"/>
                      <a:pt x="36"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51"/>
              <p:cNvSpPr/>
              <p:nvPr/>
            </p:nvSpPr>
            <p:spPr>
              <a:xfrm>
                <a:off x="875920" y="3039127"/>
                <a:ext cx="128962" cy="86926"/>
              </a:xfrm>
              <a:custGeom>
                <a:rect b="b" l="l" r="r" t="t"/>
                <a:pathLst>
                  <a:path extrusionOk="0" h="1340" w="1988">
                    <a:moveTo>
                      <a:pt x="34" y="0"/>
                    </a:moveTo>
                    <a:cubicBezTo>
                      <a:pt x="13" y="0"/>
                      <a:pt x="1" y="30"/>
                      <a:pt x="23" y="45"/>
                    </a:cubicBezTo>
                    <a:cubicBezTo>
                      <a:pt x="583" y="414"/>
                      <a:pt x="1104" y="834"/>
                      <a:pt x="1592" y="1296"/>
                    </a:cubicBezTo>
                    <a:cubicBezTo>
                      <a:pt x="1624" y="1327"/>
                      <a:pt x="1660" y="1340"/>
                      <a:pt x="1696" y="1340"/>
                    </a:cubicBezTo>
                    <a:cubicBezTo>
                      <a:pt x="1844" y="1340"/>
                      <a:pt x="1988" y="1116"/>
                      <a:pt x="1834" y="1004"/>
                    </a:cubicBezTo>
                    <a:cubicBezTo>
                      <a:pt x="1270" y="609"/>
                      <a:pt x="672" y="274"/>
                      <a:pt x="44" y="3"/>
                    </a:cubicBezTo>
                    <a:cubicBezTo>
                      <a:pt x="40" y="1"/>
                      <a:pt x="37"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51"/>
              <p:cNvSpPr/>
              <p:nvPr/>
            </p:nvSpPr>
            <p:spPr>
              <a:xfrm>
                <a:off x="934563" y="2958364"/>
                <a:ext cx="64481" cy="166846"/>
              </a:xfrm>
              <a:custGeom>
                <a:rect b="b" l="l" r="r" t="t"/>
                <a:pathLst>
                  <a:path extrusionOk="0" h="2572" w="994">
                    <a:moveTo>
                      <a:pt x="33" y="0"/>
                    </a:moveTo>
                    <a:cubicBezTo>
                      <a:pt x="17" y="0"/>
                      <a:pt x="0" y="11"/>
                      <a:pt x="5" y="26"/>
                    </a:cubicBezTo>
                    <a:cubicBezTo>
                      <a:pt x="137" y="845"/>
                      <a:pt x="327" y="1646"/>
                      <a:pt x="586" y="2431"/>
                    </a:cubicBezTo>
                    <a:cubicBezTo>
                      <a:pt x="609" y="2517"/>
                      <a:pt x="687" y="2572"/>
                      <a:pt x="770" y="2572"/>
                    </a:cubicBezTo>
                    <a:cubicBezTo>
                      <a:pt x="793" y="2572"/>
                      <a:pt x="817" y="2568"/>
                      <a:pt x="841" y="2558"/>
                    </a:cubicBezTo>
                    <a:cubicBezTo>
                      <a:pt x="947" y="2516"/>
                      <a:pt x="993" y="2393"/>
                      <a:pt x="938" y="2291"/>
                    </a:cubicBezTo>
                    <a:cubicBezTo>
                      <a:pt x="590" y="1553"/>
                      <a:pt x="298" y="794"/>
                      <a:pt x="56" y="18"/>
                    </a:cubicBezTo>
                    <a:cubicBezTo>
                      <a:pt x="54" y="5"/>
                      <a:pt x="44" y="0"/>
                      <a:pt x="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51"/>
              <p:cNvSpPr/>
              <p:nvPr/>
            </p:nvSpPr>
            <p:spPr>
              <a:xfrm>
                <a:off x="962457" y="2967835"/>
                <a:ext cx="50858" cy="163213"/>
              </a:xfrm>
              <a:custGeom>
                <a:rect b="b" l="l" r="r" t="t"/>
                <a:pathLst>
                  <a:path extrusionOk="0" h="2516" w="784">
                    <a:moveTo>
                      <a:pt x="32" y="0"/>
                    </a:moveTo>
                    <a:cubicBezTo>
                      <a:pt x="16" y="0"/>
                      <a:pt x="0" y="13"/>
                      <a:pt x="8" y="33"/>
                    </a:cubicBezTo>
                    <a:cubicBezTo>
                      <a:pt x="135" y="805"/>
                      <a:pt x="237" y="1585"/>
                      <a:pt x="372" y="2357"/>
                    </a:cubicBezTo>
                    <a:cubicBezTo>
                      <a:pt x="392" y="2467"/>
                      <a:pt x="473" y="2516"/>
                      <a:pt x="554" y="2516"/>
                    </a:cubicBezTo>
                    <a:cubicBezTo>
                      <a:pt x="668" y="2516"/>
                      <a:pt x="783" y="2423"/>
                      <a:pt x="741" y="2272"/>
                    </a:cubicBezTo>
                    <a:cubicBezTo>
                      <a:pt x="525" y="1517"/>
                      <a:pt x="279" y="771"/>
                      <a:pt x="54" y="20"/>
                    </a:cubicBezTo>
                    <a:cubicBezTo>
                      <a:pt x="53" y="6"/>
                      <a:pt x="42"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51"/>
              <p:cNvSpPr/>
              <p:nvPr/>
            </p:nvSpPr>
            <p:spPr>
              <a:xfrm>
                <a:off x="989313" y="2979317"/>
                <a:ext cx="30748" cy="148942"/>
              </a:xfrm>
              <a:custGeom>
                <a:rect b="b" l="l" r="r" t="t"/>
                <a:pathLst>
                  <a:path extrusionOk="0" h="2296" w="474">
                    <a:moveTo>
                      <a:pt x="28" y="0"/>
                    </a:moveTo>
                    <a:cubicBezTo>
                      <a:pt x="13" y="0"/>
                      <a:pt x="0" y="12"/>
                      <a:pt x="5" y="30"/>
                    </a:cubicBezTo>
                    <a:cubicBezTo>
                      <a:pt x="132" y="713"/>
                      <a:pt x="162" y="1417"/>
                      <a:pt x="94" y="2108"/>
                    </a:cubicBezTo>
                    <a:cubicBezTo>
                      <a:pt x="81" y="2230"/>
                      <a:pt x="185" y="2296"/>
                      <a:pt x="288" y="2296"/>
                    </a:cubicBezTo>
                    <a:cubicBezTo>
                      <a:pt x="382" y="2296"/>
                      <a:pt x="474" y="2240"/>
                      <a:pt x="472" y="2121"/>
                    </a:cubicBezTo>
                    <a:cubicBezTo>
                      <a:pt x="442" y="1400"/>
                      <a:pt x="298" y="691"/>
                      <a:pt x="52" y="17"/>
                    </a:cubicBezTo>
                    <a:cubicBezTo>
                      <a:pt x="47" y="5"/>
                      <a:pt x="37" y="0"/>
                      <a:pt x="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51"/>
              <p:cNvSpPr/>
              <p:nvPr/>
            </p:nvSpPr>
            <p:spPr>
              <a:xfrm>
                <a:off x="996968" y="2976852"/>
                <a:ext cx="100159" cy="137395"/>
              </a:xfrm>
              <a:custGeom>
                <a:rect b="b" l="l" r="r" t="t"/>
                <a:pathLst>
                  <a:path extrusionOk="0" h="2118" w="1544">
                    <a:moveTo>
                      <a:pt x="1507" y="0"/>
                    </a:moveTo>
                    <a:cubicBezTo>
                      <a:pt x="1499" y="0"/>
                      <a:pt x="1491" y="4"/>
                      <a:pt x="1486" y="13"/>
                    </a:cubicBezTo>
                    <a:cubicBezTo>
                      <a:pt x="1032" y="615"/>
                      <a:pt x="557" y="1209"/>
                      <a:pt x="108" y="1815"/>
                    </a:cubicBezTo>
                    <a:cubicBezTo>
                      <a:pt x="0" y="1964"/>
                      <a:pt x="136" y="2117"/>
                      <a:pt x="270" y="2117"/>
                    </a:cubicBezTo>
                    <a:cubicBezTo>
                      <a:pt x="327" y="2117"/>
                      <a:pt x="384" y="2090"/>
                      <a:pt x="422" y="2023"/>
                    </a:cubicBezTo>
                    <a:cubicBezTo>
                      <a:pt x="803" y="1370"/>
                      <a:pt x="1155" y="700"/>
                      <a:pt x="1529" y="38"/>
                    </a:cubicBezTo>
                    <a:cubicBezTo>
                      <a:pt x="1543" y="20"/>
                      <a:pt x="1525" y="0"/>
                      <a:pt x="15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51"/>
              <p:cNvSpPr/>
              <p:nvPr/>
            </p:nvSpPr>
            <p:spPr>
              <a:xfrm>
                <a:off x="992751" y="3015968"/>
                <a:ext cx="115469" cy="118193"/>
              </a:xfrm>
              <a:custGeom>
                <a:rect b="b" l="l" r="r" t="t"/>
                <a:pathLst>
                  <a:path extrusionOk="0" h="1822" w="1780">
                    <a:moveTo>
                      <a:pt x="1746" y="0"/>
                    </a:moveTo>
                    <a:cubicBezTo>
                      <a:pt x="1740" y="0"/>
                      <a:pt x="1734" y="2"/>
                      <a:pt x="1729" y="8"/>
                    </a:cubicBezTo>
                    <a:cubicBezTo>
                      <a:pt x="1199" y="508"/>
                      <a:pt x="656" y="992"/>
                      <a:pt x="139" y="1496"/>
                    </a:cubicBezTo>
                    <a:cubicBezTo>
                      <a:pt x="0" y="1628"/>
                      <a:pt x="141" y="1821"/>
                      <a:pt x="285" y="1821"/>
                    </a:cubicBezTo>
                    <a:cubicBezTo>
                      <a:pt x="331" y="1821"/>
                      <a:pt x="377" y="1802"/>
                      <a:pt x="414" y="1755"/>
                    </a:cubicBezTo>
                    <a:cubicBezTo>
                      <a:pt x="873" y="1191"/>
                      <a:pt x="1309" y="610"/>
                      <a:pt x="1763" y="41"/>
                    </a:cubicBezTo>
                    <a:cubicBezTo>
                      <a:pt x="1779" y="22"/>
                      <a:pt x="1764" y="0"/>
                      <a:pt x="17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51"/>
              <p:cNvSpPr/>
              <p:nvPr/>
            </p:nvSpPr>
            <p:spPr>
              <a:xfrm>
                <a:off x="987173" y="3039516"/>
                <a:ext cx="127989" cy="94775"/>
              </a:xfrm>
              <a:custGeom>
                <a:rect b="b" l="l" r="r" t="t"/>
                <a:pathLst>
                  <a:path extrusionOk="0" h="1461" w="1973">
                    <a:moveTo>
                      <a:pt x="1938" y="0"/>
                    </a:moveTo>
                    <a:cubicBezTo>
                      <a:pt x="1934" y="0"/>
                      <a:pt x="1930" y="2"/>
                      <a:pt x="1926" y="5"/>
                    </a:cubicBezTo>
                    <a:cubicBezTo>
                      <a:pt x="1361" y="404"/>
                      <a:pt x="776" y="773"/>
                      <a:pt x="170" y="1108"/>
                    </a:cubicBezTo>
                    <a:cubicBezTo>
                      <a:pt x="0" y="1203"/>
                      <a:pt x="125" y="1460"/>
                      <a:pt x="281" y="1460"/>
                    </a:cubicBezTo>
                    <a:cubicBezTo>
                      <a:pt x="313" y="1460"/>
                      <a:pt x="346" y="1450"/>
                      <a:pt x="377" y="1426"/>
                    </a:cubicBezTo>
                    <a:cubicBezTo>
                      <a:pt x="933" y="998"/>
                      <a:pt x="1459" y="535"/>
                      <a:pt x="1955" y="43"/>
                    </a:cubicBezTo>
                    <a:cubicBezTo>
                      <a:pt x="1972" y="26"/>
                      <a:pt x="1956" y="0"/>
                      <a:pt x="19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51"/>
              <p:cNvSpPr/>
              <p:nvPr/>
            </p:nvSpPr>
            <p:spPr>
              <a:xfrm>
                <a:off x="990221" y="3103023"/>
                <a:ext cx="168597" cy="32046"/>
              </a:xfrm>
              <a:custGeom>
                <a:rect b="b" l="l" r="r" t="t"/>
                <a:pathLst>
                  <a:path extrusionOk="0" h="494" w="2599">
                    <a:moveTo>
                      <a:pt x="1323" y="1"/>
                    </a:moveTo>
                    <a:cubicBezTo>
                      <a:pt x="961" y="1"/>
                      <a:pt x="598" y="39"/>
                      <a:pt x="241" y="116"/>
                    </a:cubicBezTo>
                    <a:cubicBezTo>
                      <a:pt x="1" y="177"/>
                      <a:pt x="90" y="493"/>
                      <a:pt x="278" y="493"/>
                    </a:cubicBezTo>
                    <a:cubicBezTo>
                      <a:pt x="299" y="493"/>
                      <a:pt x="320" y="489"/>
                      <a:pt x="343" y="481"/>
                    </a:cubicBezTo>
                    <a:cubicBezTo>
                      <a:pt x="900" y="282"/>
                      <a:pt x="1483" y="182"/>
                      <a:pt x="2067" y="182"/>
                    </a:cubicBezTo>
                    <a:cubicBezTo>
                      <a:pt x="2231" y="182"/>
                      <a:pt x="2394" y="189"/>
                      <a:pt x="2557" y="205"/>
                    </a:cubicBezTo>
                    <a:cubicBezTo>
                      <a:pt x="2559" y="205"/>
                      <a:pt x="2560" y="205"/>
                      <a:pt x="2561" y="205"/>
                    </a:cubicBezTo>
                    <a:cubicBezTo>
                      <a:pt x="2592" y="205"/>
                      <a:pt x="2598" y="158"/>
                      <a:pt x="2566" y="154"/>
                    </a:cubicBezTo>
                    <a:cubicBezTo>
                      <a:pt x="2159" y="52"/>
                      <a:pt x="1741"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51"/>
              <p:cNvSpPr/>
              <p:nvPr/>
            </p:nvSpPr>
            <p:spPr>
              <a:xfrm>
                <a:off x="994957" y="3131565"/>
                <a:ext cx="145439" cy="24845"/>
              </a:xfrm>
              <a:custGeom>
                <a:rect b="b" l="l" r="r" t="t"/>
                <a:pathLst>
                  <a:path extrusionOk="0" h="383" w="2242">
                    <a:moveTo>
                      <a:pt x="382" y="1"/>
                    </a:moveTo>
                    <a:cubicBezTo>
                      <a:pt x="331" y="1"/>
                      <a:pt x="279" y="1"/>
                      <a:pt x="228" y="3"/>
                    </a:cubicBezTo>
                    <a:cubicBezTo>
                      <a:pt x="1" y="15"/>
                      <a:pt x="45" y="383"/>
                      <a:pt x="234" y="383"/>
                    </a:cubicBezTo>
                    <a:cubicBezTo>
                      <a:pt x="243" y="383"/>
                      <a:pt x="252" y="382"/>
                      <a:pt x="262" y="380"/>
                    </a:cubicBezTo>
                    <a:cubicBezTo>
                      <a:pt x="638" y="313"/>
                      <a:pt x="1018" y="279"/>
                      <a:pt x="1399" y="279"/>
                    </a:cubicBezTo>
                    <a:cubicBezTo>
                      <a:pt x="1667" y="279"/>
                      <a:pt x="1936" y="296"/>
                      <a:pt x="2204" y="329"/>
                    </a:cubicBezTo>
                    <a:cubicBezTo>
                      <a:pt x="2206" y="329"/>
                      <a:pt x="2207" y="330"/>
                      <a:pt x="2208" y="330"/>
                    </a:cubicBezTo>
                    <a:cubicBezTo>
                      <a:pt x="2235" y="330"/>
                      <a:pt x="2241" y="287"/>
                      <a:pt x="2213" y="283"/>
                    </a:cubicBezTo>
                    <a:cubicBezTo>
                      <a:pt x="1618" y="95"/>
                      <a:pt x="1001" y="1"/>
                      <a:pt x="3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51"/>
              <p:cNvSpPr/>
              <p:nvPr/>
            </p:nvSpPr>
            <p:spPr>
              <a:xfrm>
                <a:off x="992038" y="3116191"/>
                <a:ext cx="125004" cy="26856"/>
              </a:xfrm>
              <a:custGeom>
                <a:rect b="b" l="l" r="r" t="t"/>
                <a:pathLst>
                  <a:path extrusionOk="0" h="414" w="1927">
                    <a:moveTo>
                      <a:pt x="797" y="0"/>
                    </a:moveTo>
                    <a:cubicBezTo>
                      <a:pt x="595" y="0"/>
                      <a:pt x="393" y="12"/>
                      <a:pt x="192" y="36"/>
                    </a:cubicBezTo>
                    <a:cubicBezTo>
                      <a:pt x="1" y="64"/>
                      <a:pt x="79" y="414"/>
                      <a:pt x="237" y="414"/>
                    </a:cubicBezTo>
                    <a:cubicBezTo>
                      <a:pt x="247" y="414"/>
                      <a:pt x="258" y="412"/>
                      <a:pt x="269" y="409"/>
                    </a:cubicBezTo>
                    <a:cubicBezTo>
                      <a:pt x="782" y="252"/>
                      <a:pt x="1320" y="167"/>
                      <a:pt x="1858" y="167"/>
                    </a:cubicBezTo>
                    <a:cubicBezTo>
                      <a:pt x="1871" y="167"/>
                      <a:pt x="1884" y="167"/>
                      <a:pt x="1897" y="168"/>
                    </a:cubicBezTo>
                    <a:cubicBezTo>
                      <a:pt x="1923" y="168"/>
                      <a:pt x="1927" y="125"/>
                      <a:pt x="1901" y="117"/>
                    </a:cubicBezTo>
                    <a:cubicBezTo>
                      <a:pt x="1537" y="40"/>
                      <a:pt x="1166" y="0"/>
                      <a:pt x="7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51"/>
              <p:cNvSpPr/>
              <p:nvPr/>
            </p:nvSpPr>
            <p:spPr>
              <a:xfrm>
                <a:off x="984707" y="3136625"/>
                <a:ext cx="125653" cy="38987"/>
              </a:xfrm>
              <a:custGeom>
                <a:rect b="b" l="l" r="r" t="t"/>
                <a:pathLst>
                  <a:path extrusionOk="0" h="601" w="1937">
                    <a:moveTo>
                      <a:pt x="198" y="1"/>
                    </a:moveTo>
                    <a:cubicBezTo>
                      <a:pt x="1" y="1"/>
                      <a:pt x="23" y="379"/>
                      <a:pt x="196" y="379"/>
                    </a:cubicBezTo>
                    <a:cubicBezTo>
                      <a:pt x="200" y="379"/>
                      <a:pt x="204" y="379"/>
                      <a:pt x="208" y="379"/>
                    </a:cubicBezTo>
                    <a:cubicBezTo>
                      <a:pt x="317" y="370"/>
                      <a:pt x="426" y="365"/>
                      <a:pt x="535" y="365"/>
                    </a:cubicBezTo>
                    <a:cubicBezTo>
                      <a:pt x="998" y="365"/>
                      <a:pt x="1456" y="445"/>
                      <a:pt x="1896" y="599"/>
                    </a:cubicBezTo>
                    <a:cubicBezTo>
                      <a:pt x="1898" y="600"/>
                      <a:pt x="1900" y="600"/>
                      <a:pt x="1901" y="600"/>
                    </a:cubicBezTo>
                    <a:cubicBezTo>
                      <a:pt x="1920" y="600"/>
                      <a:pt x="1936" y="564"/>
                      <a:pt x="1917" y="552"/>
                    </a:cubicBezTo>
                    <a:cubicBezTo>
                      <a:pt x="1395" y="243"/>
                      <a:pt x="814" y="56"/>
                      <a:pt x="208" y="1"/>
                    </a:cubicBezTo>
                    <a:cubicBezTo>
                      <a:pt x="204" y="1"/>
                      <a:pt x="201" y="1"/>
                      <a:pt x="1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51"/>
              <p:cNvSpPr/>
              <p:nvPr/>
            </p:nvSpPr>
            <p:spPr>
              <a:xfrm>
                <a:off x="935666" y="3032964"/>
                <a:ext cx="123448" cy="139730"/>
              </a:xfrm>
              <a:custGeom>
                <a:rect b="b" l="l" r="r" t="t"/>
                <a:pathLst>
                  <a:path extrusionOk="0" h="2154" w="1903">
                    <a:moveTo>
                      <a:pt x="790" y="0"/>
                    </a:moveTo>
                    <a:cubicBezTo>
                      <a:pt x="739" y="4"/>
                      <a:pt x="713" y="72"/>
                      <a:pt x="705" y="132"/>
                    </a:cubicBezTo>
                    <a:cubicBezTo>
                      <a:pt x="684" y="285"/>
                      <a:pt x="697" y="443"/>
                      <a:pt x="738" y="594"/>
                    </a:cubicBezTo>
                    <a:lnTo>
                      <a:pt x="738" y="594"/>
                    </a:lnTo>
                    <a:cubicBezTo>
                      <a:pt x="695" y="467"/>
                      <a:pt x="641" y="343"/>
                      <a:pt x="573" y="225"/>
                    </a:cubicBezTo>
                    <a:cubicBezTo>
                      <a:pt x="551" y="183"/>
                      <a:pt x="515" y="142"/>
                      <a:pt x="475" y="142"/>
                    </a:cubicBezTo>
                    <a:cubicBezTo>
                      <a:pt x="469" y="142"/>
                      <a:pt x="464" y="143"/>
                      <a:pt x="459" y="144"/>
                    </a:cubicBezTo>
                    <a:cubicBezTo>
                      <a:pt x="421" y="157"/>
                      <a:pt x="400" y="195"/>
                      <a:pt x="404" y="238"/>
                    </a:cubicBezTo>
                    <a:cubicBezTo>
                      <a:pt x="404" y="276"/>
                      <a:pt x="416" y="314"/>
                      <a:pt x="433" y="352"/>
                    </a:cubicBezTo>
                    <a:cubicBezTo>
                      <a:pt x="480" y="451"/>
                      <a:pt x="530" y="547"/>
                      <a:pt x="587" y="641"/>
                    </a:cubicBezTo>
                    <a:lnTo>
                      <a:pt x="587" y="641"/>
                    </a:lnTo>
                    <a:cubicBezTo>
                      <a:pt x="508" y="522"/>
                      <a:pt x="438" y="441"/>
                      <a:pt x="332" y="394"/>
                    </a:cubicBezTo>
                    <a:cubicBezTo>
                      <a:pt x="310" y="383"/>
                      <a:pt x="287" y="378"/>
                      <a:pt x="264" y="378"/>
                    </a:cubicBezTo>
                    <a:cubicBezTo>
                      <a:pt x="211" y="378"/>
                      <a:pt x="159" y="407"/>
                      <a:pt x="132" y="458"/>
                    </a:cubicBezTo>
                    <a:cubicBezTo>
                      <a:pt x="115" y="530"/>
                      <a:pt x="128" y="607"/>
                      <a:pt x="175" y="666"/>
                    </a:cubicBezTo>
                    <a:cubicBezTo>
                      <a:pt x="260" y="789"/>
                      <a:pt x="387" y="870"/>
                      <a:pt x="510" y="946"/>
                    </a:cubicBezTo>
                    <a:cubicBezTo>
                      <a:pt x="446" y="930"/>
                      <a:pt x="380" y="921"/>
                      <a:pt x="314" y="921"/>
                    </a:cubicBezTo>
                    <a:cubicBezTo>
                      <a:pt x="257" y="921"/>
                      <a:pt x="200" y="928"/>
                      <a:pt x="145" y="942"/>
                    </a:cubicBezTo>
                    <a:cubicBezTo>
                      <a:pt x="98" y="950"/>
                      <a:pt x="56" y="980"/>
                      <a:pt x="26" y="1018"/>
                    </a:cubicBezTo>
                    <a:cubicBezTo>
                      <a:pt x="1" y="1090"/>
                      <a:pt x="31" y="1171"/>
                      <a:pt x="98" y="1209"/>
                    </a:cubicBezTo>
                    <a:cubicBezTo>
                      <a:pt x="172" y="1241"/>
                      <a:pt x="251" y="1257"/>
                      <a:pt x="329" y="1257"/>
                    </a:cubicBezTo>
                    <a:cubicBezTo>
                      <a:pt x="387" y="1257"/>
                      <a:pt x="446" y="1248"/>
                      <a:pt x="501" y="1230"/>
                    </a:cubicBezTo>
                    <a:lnTo>
                      <a:pt x="501" y="1230"/>
                    </a:lnTo>
                    <a:cubicBezTo>
                      <a:pt x="357" y="1277"/>
                      <a:pt x="234" y="1383"/>
                      <a:pt x="170" y="1523"/>
                    </a:cubicBezTo>
                    <a:cubicBezTo>
                      <a:pt x="145" y="1569"/>
                      <a:pt x="141" y="1620"/>
                      <a:pt x="149" y="1671"/>
                    </a:cubicBezTo>
                    <a:cubicBezTo>
                      <a:pt x="169" y="1721"/>
                      <a:pt x="218" y="1750"/>
                      <a:pt x="269" y="1750"/>
                    </a:cubicBezTo>
                    <a:cubicBezTo>
                      <a:pt x="283" y="1750"/>
                      <a:pt x="297" y="1748"/>
                      <a:pt x="310" y="1743"/>
                    </a:cubicBezTo>
                    <a:cubicBezTo>
                      <a:pt x="370" y="1726"/>
                      <a:pt x="531" y="1608"/>
                      <a:pt x="616" y="1514"/>
                    </a:cubicBezTo>
                    <a:lnTo>
                      <a:pt x="616" y="1514"/>
                    </a:lnTo>
                    <a:cubicBezTo>
                      <a:pt x="573" y="1633"/>
                      <a:pt x="527" y="1760"/>
                      <a:pt x="548" y="1883"/>
                    </a:cubicBezTo>
                    <a:cubicBezTo>
                      <a:pt x="569" y="1988"/>
                      <a:pt x="653" y="2079"/>
                      <a:pt x="742" y="2079"/>
                    </a:cubicBezTo>
                    <a:cubicBezTo>
                      <a:pt x="761" y="2079"/>
                      <a:pt x="780" y="2075"/>
                      <a:pt x="798" y="2066"/>
                    </a:cubicBezTo>
                    <a:cubicBezTo>
                      <a:pt x="875" y="2023"/>
                      <a:pt x="904" y="1913"/>
                      <a:pt x="904" y="1815"/>
                    </a:cubicBezTo>
                    <a:cubicBezTo>
                      <a:pt x="904" y="1718"/>
                      <a:pt x="887" y="1620"/>
                      <a:pt x="904" y="1527"/>
                    </a:cubicBezTo>
                    <a:cubicBezTo>
                      <a:pt x="904" y="1701"/>
                      <a:pt x="959" y="1875"/>
                      <a:pt x="1053" y="2023"/>
                    </a:cubicBezTo>
                    <a:cubicBezTo>
                      <a:pt x="1082" y="2074"/>
                      <a:pt x="1125" y="2116"/>
                      <a:pt x="1176" y="2142"/>
                    </a:cubicBezTo>
                    <a:cubicBezTo>
                      <a:pt x="1192" y="2150"/>
                      <a:pt x="1209" y="2154"/>
                      <a:pt x="1226" y="2154"/>
                    </a:cubicBezTo>
                    <a:cubicBezTo>
                      <a:pt x="1264" y="2154"/>
                      <a:pt x="1301" y="2136"/>
                      <a:pt x="1324" y="2104"/>
                    </a:cubicBezTo>
                    <a:cubicBezTo>
                      <a:pt x="1350" y="2044"/>
                      <a:pt x="1350" y="1977"/>
                      <a:pt x="1324" y="1917"/>
                    </a:cubicBezTo>
                    <a:cubicBezTo>
                      <a:pt x="1289" y="1788"/>
                      <a:pt x="1246" y="1662"/>
                      <a:pt x="1194" y="1537"/>
                    </a:cubicBezTo>
                    <a:lnTo>
                      <a:pt x="1194" y="1537"/>
                    </a:lnTo>
                    <a:cubicBezTo>
                      <a:pt x="1252" y="1647"/>
                      <a:pt x="1343" y="1736"/>
                      <a:pt x="1456" y="1794"/>
                    </a:cubicBezTo>
                    <a:cubicBezTo>
                      <a:pt x="1486" y="1808"/>
                      <a:pt x="1521" y="1817"/>
                      <a:pt x="1555" y="1817"/>
                    </a:cubicBezTo>
                    <a:cubicBezTo>
                      <a:pt x="1602" y="1817"/>
                      <a:pt x="1646" y="1800"/>
                      <a:pt x="1668" y="1756"/>
                    </a:cubicBezTo>
                    <a:cubicBezTo>
                      <a:pt x="1685" y="1701"/>
                      <a:pt x="1676" y="1637"/>
                      <a:pt x="1647" y="1586"/>
                    </a:cubicBezTo>
                    <a:cubicBezTo>
                      <a:pt x="1583" y="1438"/>
                      <a:pt x="1485" y="1306"/>
                      <a:pt x="1362" y="1200"/>
                    </a:cubicBezTo>
                    <a:lnTo>
                      <a:pt x="1362" y="1200"/>
                    </a:lnTo>
                    <a:cubicBezTo>
                      <a:pt x="1468" y="1226"/>
                      <a:pt x="1560" y="1239"/>
                      <a:pt x="1636" y="1239"/>
                    </a:cubicBezTo>
                    <a:cubicBezTo>
                      <a:pt x="1818" y="1239"/>
                      <a:pt x="1903" y="1168"/>
                      <a:pt x="1846" y="1048"/>
                    </a:cubicBezTo>
                    <a:cubicBezTo>
                      <a:pt x="1820" y="1009"/>
                      <a:pt x="1786" y="984"/>
                      <a:pt x="1748" y="971"/>
                    </a:cubicBezTo>
                    <a:cubicBezTo>
                      <a:pt x="1639" y="928"/>
                      <a:pt x="1524" y="906"/>
                      <a:pt x="1408" y="906"/>
                    </a:cubicBezTo>
                    <a:cubicBezTo>
                      <a:pt x="1388" y="906"/>
                      <a:pt x="1369" y="906"/>
                      <a:pt x="1350" y="908"/>
                    </a:cubicBezTo>
                    <a:cubicBezTo>
                      <a:pt x="1490" y="874"/>
                      <a:pt x="1613" y="793"/>
                      <a:pt x="1697" y="674"/>
                    </a:cubicBezTo>
                    <a:cubicBezTo>
                      <a:pt x="1736" y="619"/>
                      <a:pt x="1765" y="534"/>
                      <a:pt x="1719" y="484"/>
                    </a:cubicBezTo>
                    <a:cubicBezTo>
                      <a:pt x="1698" y="467"/>
                      <a:pt x="1673" y="460"/>
                      <a:pt x="1649" y="460"/>
                    </a:cubicBezTo>
                    <a:cubicBezTo>
                      <a:pt x="1628" y="460"/>
                      <a:pt x="1607" y="465"/>
                      <a:pt x="1587" y="475"/>
                    </a:cubicBezTo>
                    <a:cubicBezTo>
                      <a:pt x="1447" y="530"/>
                      <a:pt x="1324" y="619"/>
                      <a:pt x="1231" y="734"/>
                    </a:cubicBezTo>
                    <a:cubicBezTo>
                      <a:pt x="1299" y="590"/>
                      <a:pt x="1345" y="433"/>
                      <a:pt x="1362" y="271"/>
                    </a:cubicBezTo>
                    <a:cubicBezTo>
                      <a:pt x="1371" y="212"/>
                      <a:pt x="1371" y="148"/>
                      <a:pt x="1324" y="115"/>
                    </a:cubicBezTo>
                    <a:cubicBezTo>
                      <a:pt x="1310" y="104"/>
                      <a:pt x="1296" y="100"/>
                      <a:pt x="1281" y="100"/>
                    </a:cubicBezTo>
                    <a:cubicBezTo>
                      <a:pt x="1240" y="100"/>
                      <a:pt x="1198" y="131"/>
                      <a:pt x="1167" y="165"/>
                    </a:cubicBezTo>
                    <a:cubicBezTo>
                      <a:pt x="1053" y="301"/>
                      <a:pt x="985" y="467"/>
                      <a:pt x="972" y="645"/>
                    </a:cubicBezTo>
                    <a:cubicBezTo>
                      <a:pt x="955" y="467"/>
                      <a:pt x="930" y="293"/>
                      <a:pt x="887" y="123"/>
                    </a:cubicBezTo>
                    <a:cubicBezTo>
                      <a:pt x="875" y="64"/>
                      <a:pt x="841" y="0"/>
                      <a:pt x="7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51"/>
              <p:cNvSpPr/>
              <p:nvPr/>
            </p:nvSpPr>
            <p:spPr>
              <a:xfrm>
                <a:off x="971474" y="3078762"/>
                <a:ext cx="49561" cy="50469"/>
              </a:xfrm>
              <a:custGeom>
                <a:rect b="b" l="l" r="r" t="t"/>
                <a:pathLst>
                  <a:path extrusionOk="0" h="778" w="764">
                    <a:moveTo>
                      <a:pt x="318" y="0"/>
                    </a:moveTo>
                    <a:cubicBezTo>
                      <a:pt x="298" y="0"/>
                      <a:pt x="277" y="5"/>
                      <a:pt x="259" y="15"/>
                    </a:cubicBezTo>
                    <a:cubicBezTo>
                      <a:pt x="212" y="41"/>
                      <a:pt x="183" y="91"/>
                      <a:pt x="183" y="142"/>
                    </a:cubicBezTo>
                    <a:cubicBezTo>
                      <a:pt x="106" y="155"/>
                      <a:pt x="43" y="214"/>
                      <a:pt x="21" y="287"/>
                    </a:cubicBezTo>
                    <a:cubicBezTo>
                      <a:pt x="0" y="363"/>
                      <a:pt x="17" y="448"/>
                      <a:pt x="72" y="507"/>
                    </a:cubicBezTo>
                    <a:cubicBezTo>
                      <a:pt x="47" y="588"/>
                      <a:pt x="72" y="677"/>
                      <a:pt x="136" y="732"/>
                    </a:cubicBezTo>
                    <a:cubicBezTo>
                      <a:pt x="166" y="756"/>
                      <a:pt x="201" y="768"/>
                      <a:pt x="237" y="768"/>
                    </a:cubicBezTo>
                    <a:cubicBezTo>
                      <a:pt x="277" y="768"/>
                      <a:pt x="317" y="753"/>
                      <a:pt x="348" y="723"/>
                    </a:cubicBezTo>
                    <a:cubicBezTo>
                      <a:pt x="381" y="759"/>
                      <a:pt x="427" y="777"/>
                      <a:pt x="472" y="777"/>
                    </a:cubicBezTo>
                    <a:cubicBezTo>
                      <a:pt x="497" y="777"/>
                      <a:pt x="521" y="772"/>
                      <a:pt x="543" y="762"/>
                    </a:cubicBezTo>
                    <a:cubicBezTo>
                      <a:pt x="611" y="723"/>
                      <a:pt x="649" y="647"/>
                      <a:pt x="645" y="571"/>
                    </a:cubicBezTo>
                    <a:cubicBezTo>
                      <a:pt x="717" y="533"/>
                      <a:pt x="759" y="456"/>
                      <a:pt x="759" y="376"/>
                    </a:cubicBezTo>
                    <a:cubicBezTo>
                      <a:pt x="764" y="295"/>
                      <a:pt x="725" y="219"/>
                      <a:pt x="662" y="176"/>
                    </a:cubicBezTo>
                    <a:cubicBezTo>
                      <a:pt x="658" y="121"/>
                      <a:pt x="632" y="74"/>
                      <a:pt x="590" y="45"/>
                    </a:cubicBezTo>
                    <a:cubicBezTo>
                      <a:pt x="562" y="32"/>
                      <a:pt x="533" y="29"/>
                      <a:pt x="495" y="29"/>
                    </a:cubicBezTo>
                    <a:cubicBezTo>
                      <a:pt x="470" y="29"/>
                      <a:pt x="440" y="30"/>
                      <a:pt x="403" y="32"/>
                    </a:cubicBezTo>
                    <a:cubicBezTo>
                      <a:pt x="380" y="11"/>
                      <a:pt x="349" y="0"/>
                      <a:pt x="3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523" name="Google Shape;12523;p51"/>
          <p:cNvGrpSpPr/>
          <p:nvPr/>
        </p:nvGrpSpPr>
        <p:grpSpPr>
          <a:xfrm flipH="1">
            <a:off x="6989013" y="1253248"/>
            <a:ext cx="1611334" cy="2663840"/>
            <a:chOff x="2124953" y="2701771"/>
            <a:chExt cx="554714" cy="917016"/>
          </a:xfrm>
        </p:grpSpPr>
        <p:sp>
          <p:nvSpPr>
            <p:cNvPr id="12524" name="Google Shape;12524;p51"/>
            <p:cNvSpPr/>
            <p:nvPr/>
          </p:nvSpPr>
          <p:spPr>
            <a:xfrm>
              <a:off x="2264139" y="2861116"/>
              <a:ext cx="386098" cy="757671"/>
            </a:xfrm>
            <a:custGeom>
              <a:rect b="b" l="l" r="r" t="t"/>
              <a:pathLst>
                <a:path extrusionOk="0" h="4847" w="2470">
                  <a:moveTo>
                    <a:pt x="1178" y="1250"/>
                  </a:moveTo>
                  <a:cubicBezTo>
                    <a:pt x="1180" y="1250"/>
                    <a:pt x="1183" y="1252"/>
                    <a:pt x="1186" y="1253"/>
                  </a:cubicBezTo>
                  <a:lnTo>
                    <a:pt x="1186" y="1253"/>
                  </a:lnTo>
                  <a:lnTo>
                    <a:pt x="1178" y="1250"/>
                  </a:lnTo>
                  <a:close/>
                  <a:moveTo>
                    <a:pt x="750" y="1"/>
                  </a:moveTo>
                  <a:cubicBezTo>
                    <a:pt x="727" y="1"/>
                    <a:pt x="711" y="24"/>
                    <a:pt x="696" y="74"/>
                  </a:cubicBezTo>
                  <a:cubicBezTo>
                    <a:pt x="658" y="203"/>
                    <a:pt x="748" y="764"/>
                    <a:pt x="714" y="764"/>
                  </a:cubicBezTo>
                  <a:cubicBezTo>
                    <a:pt x="713" y="764"/>
                    <a:pt x="713" y="764"/>
                    <a:pt x="712" y="763"/>
                  </a:cubicBezTo>
                  <a:cubicBezTo>
                    <a:pt x="700" y="758"/>
                    <a:pt x="679" y="756"/>
                    <a:pt x="652" y="756"/>
                  </a:cubicBezTo>
                  <a:cubicBezTo>
                    <a:pt x="468" y="756"/>
                    <a:pt x="1" y="857"/>
                    <a:pt x="39" y="862"/>
                  </a:cubicBezTo>
                  <a:cubicBezTo>
                    <a:pt x="209" y="900"/>
                    <a:pt x="313" y="1031"/>
                    <a:pt x="450" y="1119"/>
                  </a:cubicBezTo>
                  <a:cubicBezTo>
                    <a:pt x="592" y="1218"/>
                    <a:pt x="941" y="1266"/>
                    <a:pt x="1107" y="1266"/>
                  </a:cubicBezTo>
                  <a:cubicBezTo>
                    <a:pt x="1152" y="1266"/>
                    <a:pt x="1184" y="1263"/>
                    <a:pt x="1194" y="1256"/>
                  </a:cubicBezTo>
                  <a:lnTo>
                    <a:pt x="1216" y="1289"/>
                  </a:lnTo>
                  <a:cubicBezTo>
                    <a:pt x="1358" y="1721"/>
                    <a:pt x="1429" y="2170"/>
                    <a:pt x="1429" y="2624"/>
                  </a:cubicBezTo>
                  <a:cubicBezTo>
                    <a:pt x="1380" y="2570"/>
                    <a:pt x="1145" y="2121"/>
                    <a:pt x="948" y="2028"/>
                  </a:cubicBezTo>
                  <a:cubicBezTo>
                    <a:pt x="907" y="2008"/>
                    <a:pt x="870" y="1998"/>
                    <a:pt x="837" y="1998"/>
                  </a:cubicBezTo>
                  <a:cubicBezTo>
                    <a:pt x="769" y="1998"/>
                    <a:pt x="717" y="2041"/>
                    <a:pt x="680" y="2126"/>
                  </a:cubicBezTo>
                  <a:cubicBezTo>
                    <a:pt x="636" y="2290"/>
                    <a:pt x="767" y="2362"/>
                    <a:pt x="866" y="2438"/>
                  </a:cubicBezTo>
                  <a:cubicBezTo>
                    <a:pt x="970" y="2515"/>
                    <a:pt x="1079" y="2581"/>
                    <a:pt x="1194" y="2646"/>
                  </a:cubicBezTo>
                  <a:cubicBezTo>
                    <a:pt x="1238" y="2674"/>
                    <a:pt x="1276" y="2712"/>
                    <a:pt x="1309" y="2761"/>
                  </a:cubicBezTo>
                  <a:cubicBezTo>
                    <a:pt x="1397" y="2882"/>
                    <a:pt x="1424" y="3035"/>
                    <a:pt x="1380" y="3177"/>
                  </a:cubicBezTo>
                  <a:cubicBezTo>
                    <a:pt x="1342" y="3358"/>
                    <a:pt x="1314" y="3544"/>
                    <a:pt x="1282" y="3730"/>
                  </a:cubicBezTo>
                  <a:cubicBezTo>
                    <a:pt x="1232" y="3708"/>
                    <a:pt x="1232" y="3675"/>
                    <a:pt x="1227" y="3642"/>
                  </a:cubicBezTo>
                  <a:cubicBezTo>
                    <a:pt x="1167" y="3440"/>
                    <a:pt x="1068" y="3265"/>
                    <a:pt x="866" y="3166"/>
                  </a:cubicBezTo>
                  <a:cubicBezTo>
                    <a:pt x="850" y="3157"/>
                    <a:pt x="833" y="3154"/>
                    <a:pt x="817" y="3154"/>
                  </a:cubicBezTo>
                  <a:cubicBezTo>
                    <a:pt x="719" y="3154"/>
                    <a:pt x="615" y="3286"/>
                    <a:pt x="587" y="3314"/>
                  </a:cubicBezTo>
                  <a:cubicBezTo>
                    <a:pt x="537" y="3478"/>
                    <a:pt x="669" y="3549"/>
                    <a:pt x="767" y="3626"/>
                  </a:cubicBezTo>
                  <a:cubicBezTo>
                    <a:pt x="866" y="3703"/>
                    <a:pt x="1117" y="3850"/>
                    <a:pt x="1128" y="3856"/>
                  </a:cubicBezTo>
                  <a:cubicBezTo>
                    <a:pt x="1238" y="4053"/>
                    <a:pt x="1123" y="4239"/>
                    <a:pt x="1035" y="4431"/>
                  </a:cubicBezTo>
                  <a:cubicBezTo>
                    <a:pt x="970" y="4562"/>
                    <a:pt x="904" y="4693"/>
                    <a:pt x="827" y="4847"/>
                  </a:cubicBezTo>
                  <a:cubicBezTo>
                    <a:pt x="942" y="4792"/>
                    <a:pt x="975" y="4699"/>
                    <a:pt x="1024" y="4622"/>
                  </a:cubicBezTo>
                  <a:cubicBezTo>
                    <a:pt x="1205" y="4348"/>
                    <a:pt x="1331" y="4042"/>
                    <a:pt x="1391" y="3724"/>
                  </a:cubicBezTo>
                  <a:cubicBezTo>
                    <a:pt x="1435" y="3511"/>
                    <a:pt x="1561" y="3407"/>
                    <a:pt x="1752" y="3363"/>
                  </a:cubicBezTo>
                  <a:cubicBezTo>
                    <a:pt x="1900" y="3330"/>
                    <a:pt x="2053" y="3347"/>
                    <a:pt x="2190" y="3287"/>
                  </a:cubicBezTo>
                  <a:cubicBezTo>
                    <a:pt x="2305" y="3243"/>
                    <a:pt x="2415" y="3188"/>
                    <a:pt x="2442" y="3051"/>
                  </a:cubicBezTo>
                  <a:cubicBezTo>
                    <a:pt x="2469" y="2964"/>
                    <a:pt x="2426" y="2914"/>
                    <a:pt x="2360" y="2876"/>
                  </a:cubicBezTo>
                  <a:cubicBezTo>
                    <a:pt x="2292" y="2838"/>
                    <a:pt x="2218" y="2819"/>
                    <a:pt x="2144" y="2819"/>
                  </a:cubicBezTo>
                  <a:cubicBezTo>
                    <a:pt x="2070" y="2819"/>
                    <a:pt x="1996" y="2838"/>
                    <a:pt x="1928" y="2876"/>
                  </a:cubicBezTo>
                  <a:cubicBezTo>
                    <a:pt x="1791" y="2936"/>
                    <a:pt x="1665" y="3029"/>
                    <a:pt x="1561" y="3144"/>
                  </a:cubicBezTo>
                  <a:cubicBezTo>
                    <a:pt x="1555" y="3155"/>
                    <a:pt x="1539" y="3155"/>
                    <a:pt x="1517" y="3166"/>
                  </a:cubicBezTo>
                  <a:cubicBezTo>
                    <a:pt x="1528" y="3046"/>
                    <a:pt x="1544" y="2936"/>
                    <a:pt x="1550" y="2827"/>
                  </a:cubicBezTo>
                  <a:cubicBezTo>
                    <a:pt x="1566" y="2723"/>
                    <a:pt x="1566" y="2619"/>
                    <a:pt x="1561" y="2520"/>
                  </a:cubicBezTo>
                  <a:cubicBezTo>
                    <a:pt x="1555" y="2411"/>
                    <a:pt x="1572" y="2307"/>
                    <a:pt x="1605" y="2208"/>
                  </a:cubicBezTo>
                  <a:cubicBezTo>
                    <a:pt x="1725" y="1978"/>
                    <a:pt x="1922" y="1814"/>
                    <a:pt x="2097" y="1634"/>
                  </a:cubicBezTo>
                  <a:cubicBezTo>
                    <a:pt x="2201" y="1535"/>
                    <a:pt x="2256" y="1398"/>
                    <a:pt x="2245" y="1256"/>
                  </a:cubicBezTo>
                  <a:cubicBezTo>
                    <a:pt x="2245" y="1168"/>
                    <a:pt x="2196" y="1092"/>
                    <a:pt x="2114" y="1059"/>
                  </a:cubicBezTo>
                  <a:cubicBezTo>
                    <a:pt x="2081" y="1047"/>
                    <a:pt x="2048" y="1042"/>
                    <a:pt x="2015" y="1042"/>
                  </a:cubicBezTo>
                  <a:cubicBezTo>
                    <a:pt x="1909" y="1042"/>
                    <a:pt x="1805" y="1100"/>
                    <a:pt x="1747" y="1196"/>
                  </a:cubicBezTo>
                  <a:cubicBezTo>
                    <a:pt x="1621" y="1426"/>
                    <a:pt x="1594" y="1677"/>
                    <a:pt x="1572" y="1924"/>
                  </a:cubicBezTo>
                  <a:cubicBezTo>
                    <a:pt x="1572" y="1951"/>
                    <a:pt x="1572" y="1978"/>
                    <a:pt x="1539" y="2006"/>
                  </a:cubicBezTo>
                  <a:cubicBezTo>
                    <a:pt x="1490" y="1792"/>
                    <a:pt x="1293" y="1272"/>
                    <a:pt x="1293" y="1272"/>
                  </a:cubicBezTo>
                  <a:cubicBezTo>
                    <a:pt x="1304" y="1234"/>
                    <a:pt x="1331" y="1201"/>
                    <a:pt x="1369" y="1185"/>
                  </a:cubicBezTo>
                  <a:cubicBezTo>
                    <a:pt x="1468" y="1141"/>
                    <a:pt x="1780" y="780"/>
                    <a:pt x="1785" y="632"/>
                  </a:cubicBezTo>
                  <a:cubicBezTo>
                    <a:pt x="1813" y="484"/>
                    <a:pt x="1856" y="336"/>
                    <a:pt x="1922" y="199"/>
                  </a:cubicBezTo>
                  <a:cubicBezTo>
                    <a:pt x="1933" y="172"/>
                    <a:pt x="1966" y="134"/>
                    <a:pt x="1938" y="101"/>
                  </a:cubicBezTo>
                  <a:cubicBezTo>
                    <a:pt x="1938" y="100"/>
                    <a:pt x="1936" y="100"/>
                    <a:pt x="1934" y="100"/>
                  </a:cubicBezTo>
                  <a:cubicBezTo>
                    <a:pt x="1868" y="100"/>
                    <a:pt x="1190" y="509"/>
                    <a:pt x="1221" y="599"/>
                  </a:cubicBezTo>
                  <a:cubicBezTo>
                    <a:pt x="1161" y="577"/>
                    <a:pt x="931" y="139"/>
                    <a:pt x="822" y="41"/>
                  </a:cubicBezTo>
                  <a:cubicBezTo>
                    <a:pt x="791" y="15"/>
                    <a:pt x="768" y="1"/>
                    <a:pt x="7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25" name="Google Shape;12525;p51"/>
            <p:cNvGrpSpPr/>
            <p:nvPr/>
          </p:nvGrpSpPr>
          <p:grpSpPr>
            <a:xfrm>
              <a:off x="2124953" y="2701771"/>
              <a:ext cx="554714" cy="572722"/>
              <a:chOff x="2747525" y="1856600"/>
              <a:chExt cx="885701" cy="914453"/>
            </a:xfrm>
          </p:grpSpPr>
          <p:sp>
            <p:nvSpPr>
              <p:cNvPr id="12526" name="Google Shape;12526;p51"/>
              <p:cNvSpPr/>
              <p:nvPr/>
            </p:nvSpPr>
            <p:spPr>
              <a:xfrm>
                <a:off x="3028474" y="1856600"/>
                <a:ext cx="185621" cy="464557"/>
              </a:xfrm>
              <a:custGeom>
                <a:rect b="b" l="l" r="r" t="t"/>
                <a:pathLst>
                  <a:path extrusionOk="0" h="4152" w="1659">
                    <a:moveTo>
                      <a:pt x="683" y="0"/>
                    </a:moveTo>
                    <a:cubicBezTo>
                      <a:pt x="502" y="0"/>
                      <a:pt x="331" y="120"/>
                      <a:pt x="234" y="275"/>
                    </a:cubicBezTo>
                    <a:cubicBezTo>
                      <a:pt x="132" y="449"/>
                      <a:pt x="98" y="652"/>
                      <a:pt x="85" y="852"/>
                    </a:cubicBezTo>
                    <a:cubicBezTo>
                      <a:pt x="0" y="2107"/>
                      <a:pt x="514" y="3329"/>
                      <a:pt x="1472" y="4152"/>
                    </a:cubicBezTo>
                    <a:cubicBezTo>
                      <a:pt x="1595" y="2960"/>
                      <a:pt x="1659" y="1721"/>
                      <a:pt x="1260" y="589"/>
                    </a:cubicBezTo>
                    <a:cubicBezTo>
                      <a:pt x="1167" y="326"/>
                      <a:pt x="1006" y="37"/>
                      <a:pt x="734" y="4"/>
                    </a:cubicBezTo>
                    <a:cubicBezTo>
                      <a:pt x="717" y="1"/>
                      <a:pt x="700" y="0"/>
                      <a:pt x="68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51"/>
              <p:cNvSpPr/>
              <p:nvPr/>
            </p:nvSpPr>
            <p:spPr>
              <a:xfrm>
                <a:off x="2747525" y="2076681"/>
                <a:ext cx="437704" cy="245481"/>
              </a:xfrm>
              <a:custGeom>
                <a:rect b="b" l="l" r="r" t="t"/>
                <a:pathLst>
                  <a:path extrusionOk="0" h="2194" w="3912">
                    <a:moveTo>
                      <a:pt x="938" y="1"/>
                    </a:moveTo>
                    <a:cubicBezTo>
                      <a:pt x="876" y="1"/>
                      <a:pt x="814" y="5"/>
                      <a:pt x="751" y="13"/>
                    </a:cubicBezTo>
                    <a:cubicBezTo>
                      <a:pt x="526" y="47"/>
                      <a:pt x="310" y="166"/>
                      <a:pt x="191" y="361"/>
                    </a:cubicBezTo>
                    <a:cubicBezTo>
                      <a:pt x="0" y="675"/>
                      <a:pt x="123" y="1103"/>
                      <a:pt x="382" y="1362"/>
                    </a:cubicBezTo>
                    <a:cubicBezTo>
                      <a:pt x="726" y="1705"/>
                      <a:pt x="1243" y="1803"/>
                      <a:pt x="1727" y="1883"/>
                    </a:cubicBezTo>
                    <a:cubicBezTo>
                      <a:pt x="2456" y="2002"/>
                      <a:pt x="3186" y="2125"/>
                      <a:pt x="3911" y="2193"/>
                    </a:cubicBezTo>
                    <a:cubicBezTo>
                      <a:pt x="3232" y="1324"/>
                      <a:pt x="2477" y="407"/>
                      <a:pt x="1426" y="85"/>
                    </a:cubicBezTo>
                    <a:cubicBezTo>
                      <a:pt x="1268" y="30"/>
                      <a:pt x="1104" y="1"/>
                      <a:pt x="938"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51"/>
              <p:cNvSpPr/>
              <p:nvPr/>
            </p:nvSpPr>
            <p:spPr>
              <a:xfrm>
                <a:off x="2784112" y="2310636"/>
                <a:ext cx="405368" cy="273229"/>
              </a:xfrm>
              <a:custGeom>
                <a:rect b="b" l="l" r="r" t="t"/>
                <a:pathLst>
                  <a:path extrusionOk="0" h="2442" w="3623">
                    <a:moveTo>
                      <a:pt x="2206" y="0"/>
                    </a:moveTo>
                    <a:cubicBezTo>
                      <a:pt x="2193" y="0"/>
                      <a:pt x="2180" y="0"/>
                      <a:pt x="2167" y="0"/>
                    </a:cubicBezTo>
                    <a:cubicBezTo>
                      <a:pt x="1684" y="9"/>
                      <a:pt x="1188" y="115"/>
                      <a:pt x="776" y="382"/>
                    </a:cubicBezTo>
                    <a:cubicBezTo>
                      <a:pt x="369" y="645"/>
                      <a:pt x="55" y="1086"/>
                      <a:pt x="21" y="1570"/>
                    </a:cubicBezTo>
                    <a:cubicBezTo>
                      <a:pt x="0" y="1913"/>
                      <a:pt x="153" y="2299"/>
                      <a:pt x="475" y="2409"/>
                    </a:cubicBezTo>
                    <a:cubicBezTo>
                      <a:pt x="541" y="2432"/>
                      <a:pt x="608" y="2442"/>
                      <a:pt x="676" y="2442"/>
                    </a:cubicBezTo>
                    <a:cubicBezTo>
                      <a:pt x="849" y="2442"/>
                      <a:pt x="1025" y="2377"/>
                      <a:pt x="1183" y="2295"/>
                    </a:cubicBezTo>
                    <a:cubicBezTo>
                      <a:pt x="2180" y="1786"/>
                      <a:pt x="2770" y="700"/>
                      <a:pt x="3622" y="153"/>
                    </a:cubicBezTo>
                    <a:cubicBezTo>
                      <a:pt x="3152" y="75"/>
                      <a:pt x="2681" y="0"/>
                      <a:pt x="2206"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51"/>
              <p:cNvSpPr/>
              <p:nvPr/>
            </p:nvSpPr>
            <p:spPr>
              <a:xfrm>
                <a:off x="3015159" y="2323951"/>
                <a:ext cx="170069" cy="447102"/>
              </a:xfrm>
              <a:custGeom>
                <a:rect b="b" l="l" r="r" t="t"/>
                <a:pathLst>
                  <a:path extrusionOk="0" h="3996" w="1520">
                    <a:moveTo>
                      <a:pt x="1511" y="0"/>
                    </a:moveTo>
                    <a:lnTo>
                      <a:pt x="1511" y="0"/>
                    </a:lnTo>
                    <a:cubicBezTo>
                      <a:pt x="527" y="713"/>
                      <a:pt x="1" y="2006"/>
                      <a:pt x="204" y="3202"/>
                    </a:cubicBezTo>
                    <a:cubicBezTo>
                      <a:pt x="225" y="3385"/>
                      <a:pt x="289" y="3563"/>
                      <a:pt x="387" y="3720"/>
                    </a:cubicBezTo>
                    <a:cubicBezTo>
                      <a:pt x="493" y="3872"/>
                      <a:pt x="658" y="3991"/>
                      <a:pt x="840" y="3995"/>
                    </a:cubicBezTo>
                    <a:cubicBezTo>
                      <a:pt x="846" y="3996"/>
                      <a:pt x="851" y="3996"/>
                      <a:pt x="856" y="3996"/>
                    </a:cubicBezTo>
                    <a:cubicBezTo>
                      <a:pt x="1091" y="3996"/>
                      <a:pt x="1292" y="3812"/>
                      <a:pt x="1388" y="3597"/>
                    </a:cubicBezTo>
                    <a:cubicBezTo>
                      <a:pt x="1485" y="3376"/>
                      <a:pt x="1494" y="3130"/>
                      <a:pt x="1494" y="2888"/>
                    </a:cubicBezTo>
                    <a:cubicBezTo>
                      <a:pt x="1515" y="1943"/>
                      <a:pt x="1519" y="993"/>
                      <a:pt x="1511"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51"/>
              <p:cNvSpPr/>
              <p:nvPr/>
            </p:nvSpPr>
            <p:spPr>
              <a:xfrm>
                <a:off x="3177508" y="2323951"/>
                <a:ext cx="294824" cy="362963"/>
              </a:xfrm>
              <a:custGeom>
                <a:rect b="b" l="l" r="r" t="t"/>
                <a:pathLst>
                  <a:path extrusionOk="0" h="3244" w="2635">
                    <a:moveTo>
                      <a:pt x="115" y="0"/>
                    </a:moveTo>
                    <a:lnTo>
                      <a:pt x="115" y="0"/>
                    </a:lnTo>
                    <a:cubicBezTo>
                      <a:pt x="0" y="980"/>
                      <a:pt x="301" y="1968"/>
                      <a:pt x="946" y="2719"/>
                    </a:cubicBezTo>
                    <a:cubicBezTo>
                      <a:pt x="1103" y="2897"/>
                      <a:pt x="1281" y="3062"/>
                      <a:pt x="1497" y="3160"/>
                    </a:cubicBezTo>
                    <a:cubicBezTo>
                      <a:pt x="1615" y="3213"/>
                      <a:pt x="1744" y="3243"/>
                      <a:pt x="1872" y="3243"/>
                    </a:cubicBezTo>
                    <a:cubicBezTo>
                      <a:pt x="1980" y="3243"/>
                      <a:pt x="2087" y="3221"/>
                      <a:pt x="2185" y="3173"/>
                    </a:cubicBezTo>
                    <a:cubicBezTo>
                      <a:pt x="2511" y="3007"/>
                      <a:pt x="2634" y="2575"/>
                      <a:pt x="2545" y="2218"/>
                    </a:cubicBezTo>
                    <a:cubicBezTo>
                      <a:pt x="2456" y="1862"/>
                      <a:pt x="2206" y="1569"/>
                      <a:pt x="1943" y="1311"/>
                    </a:cubicBezTo>
                    <a:cubicBezTo>
                      <a:pt x="1400" y="785"/>
                      <a:pt x="785" y="344"/>
                      <a:pt x="115"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51"/>
              <p:cNvSpPr/>
              <p:nvPr/>
            </p:nvSpPr>
            <p:spPr>
              <a:xfrm>
                <a:off x="3186459" y="1910529"/>
                <a:ext cx="279159" cy="422487"/>
              </a:xfrm>
              <a:custGeom>
                <a:rect b="b" l="l" r="r" t="t"/>
                <a:pathLst>
                  <a:path extrusionOk="0" h="3776" w="2495">
                    <a:moveTo>
                      <a:pt x="1793" y="0"/>
                    </a:moveTo>
                    <a:cubicBezTo>
                      <a:pt x="1529" y="0"/>
                      <a:pt x="1285" y="180"/>
                      <a:pt x="1095" y="374"/>
                    </a:cubicBezTo>
                    <a:cubicBezTo>
                      <a:pt x="251" y="1252"/>
                      <a:pt x="1" y="2554"/>
                      <a:pt x="22" y="3776"/>
                    </a:cubicBezTo>
                    <a:cubicBezTo>
                      <a:pt x="340" y="2974"/>
                      <a:pt x="1150" y="2474"/>
                      <a:pt x="1799" y="1875"/>
                    </a:cubicBezTo>
                    <a:cubicBezTo>
                      <a:pt x="2092" y="1608"/>
                      <a:pt x="2368" y="1290"/>
                      <a:pt x="2431" y="900"/>
                    </a:cubicBezTo>
                    <a:cubicBezTo>
                      <a:pt x="2495" y="514"/>
                      <a:pt x="2262" y="52"/>
                      <a:pt x="1867" y="5"/>
                    </a:cubicBezTo>
                    <a:cubicBezTo>
                      <a:pt x="1842" y="2"/>
                      <a:pt x="1817" y="0"/>
                      <a:pt x="1793"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51"/>
              <p:cNvSpPr/>
              <p:nvPr/>
            </p:nvSpPr>
            <p:spPr>
              <a:xfrm>
                <a:off x="3183214" y="2090108"/>
                <a:ext cx="408166" cy="241453"/>
              </a:xfrm>
              <a:custGeom>
                <a:rect b="b" l="l" r="r" t="t"/>
                <a:pathLst>
                  <a:path extrusionOk="0" h="2158" w="3648">
                    <a:moveTo>
                      <a:pt x="2870" y="0"/>
                    </a:moveTo>
                    <a:cubicBezTo>
                      <a:pt x="2721" y="0"/>
                      <a:pt x="2567" y="39"/>
                      <a:pt x="2422" y="84"/>
                    </a:cubicBezTo>
                    <a:cubicBezTo>
                      <a:pt x="1374" y="427"/>
                      <a:pt x="505" y="1174"/>
                      <a:pt x="0" y="2158"/>
                    </a:cubicBezTo>
                    <a:cubicBezTo>
                      <a:pt x="407" y="1984"/>
                      <a:pt x="840" y="1916"/>
                      <a:pt x="1256" y="1895"/>
                    </a:cubicBezTo>
                    <a:cubicBezTo>
                      <a:pt x="1671" y="1874"/>
                      <a:pt x="2095" y="1891"/>
                      <a:pt x="2498" y="1797"/>
                    </a:cubicBezTo>
                    <a:cubicBezTo>
                      <a:pt x="2906" y="1700"/>
                      <a:pt x="3304" y="1467"/>
                      <a:pt x="3474" y="1085"/>
                    </a:cubicBezTo>
                    <a:cubicBezTo>
                      <a:pt x="3648" y="703"/>
                      <a:pt x="3495" y="177"/>
                      <a:pt x="3101" y="37"/>
                    </a:cubicBezTo>
                    <a:cubicBezTo>
                      <a:pt x="3026" y="11"/>
                      <a:pt x="2949" y="0"/>
                      <a:pt x="2870" y="0"/>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51"/>
              <p:cNvSpPr/>
              <p:nvPr/>
            </p:nvSpPr>
            <p:spPr>
              <a:xfrm>
                <a:off x="3191718" y="2286469"/>
                <a:ext cx="441508" cy="193677"/>
              </a:xfrm>
              <a:custGeom>
                <a:rect b="b" l="l" r="r" t="t"/>
                <a:pathLst>
                  <a:path extrusionOk="0" h="1731" w="3946">
                    <a:moveTo>
                      <a:pt x="1455" y="1"/>
                    </a:moveTo>
                    <a:cubicBezTo>
                      <a:pt x="947" y="1"/>
                      <a:pt x="448" y="105"/>
                      <a:pt x="0" y="411"/>
                    </a:cubicBezTo>
                    <a:cubicBezTo>
                      <a:pt x="768" y="802"/>
                      <a:pt x="1536" y="1196"/>
                      <a:pt x="2333" y="1527"/>
                    </a:cubicBezTo>
                    <a:cubicBezTo>
                      <a:pt x="2582" y="1629"/>
                      <a:pt x="2843" y="1731"/>
                      <a:pt x="3112" y="1731"/>
                    </a:cubicBezTo>
                    <a:cubicBezTo>
                      <a:pt x="3122" y="1731"/>
                      <a:pt x="3133" y="1731"/>
                      <a:pt x="3143" y="1730"/>
                    </a:cubicBezTo>
                    <a:cubicBezTo>
                      <a:pt x="3423" y="1722"/>
                      <a:pt x="3720" y="1578"/>
                      <a:pt x="3826" y="1319"/>
                    </a:cubicBezTo>
                    <a:cubicBezTo>
                      <a:pt x="3945" y="1031"/>
                      <a:pt x="3792" y="687"/>
                      <a:pt x="3546" y="492"/>
                    </a:cubicBezTo>
                    <a:cubicBezTo>
                      <a:pt x="3305" y="297"/>
                      <a:pt x="2991" y="221"/>
                      <a:pt x="2685" y="153"/>
                    </a:cubicBezTo>
                    <a:cubicBezTo>
                      <a:pt x="2285" y="69"/>
                      <a:pt x="1867" y="1"/>
                      <a:pt x="1455" y="1"/>
                    </a:cubicBezTo>
                    <a:close/>
                  </a:path>
                </a:pathLst>
              </a:custGeom>
              <a:solidFill>
                <a:srgbClr val="FFE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51"/>
              <p:cNvSpPr/>
              <p:nvPr/>
            </p:nvSpPr>
            <p:spPr>
              <a:xfrm>
                <a:off x="2948251" y="2021297"/>
                <a:ext cx="554850" cy="585731"/>
              </a:xfrm>
              <a:custGeom>
                <a:rect b="b" l="l" r="r" t="t"/>
                <a:pathLst>
                  <a:path extrusionOk="0" h="5235" w="4959">
                    <a:moveTo>
                      <a:pt x="1540" y="0"/>
                    </a:moveTo>
                    <a:cubicBezTo>
                      <a:pt x="1536" y="0"/>
                      <a:pt x="1532" y="1"/>
                      <a:pt x="1532" y="3"/>
                    </a:cubicBezTo>
                    <a:cubicBezTo>
                      <a:pt x="1528" y="402"/>
                      <a:pt x="1519" y="809"/>
                      <a:pt x="1544" y="1216"/>
                    </a:cubicBezTo>
                    <a:cubicBezTo>
                      <a:pt x="1561" y="1577"/>
                      <a:pt x="1617" y="1933"/>
                      <a:pt x="1718" y="2277"/>
                    </a:cubicBezTo>
                    <a:cubicBezTo>
                      <a:pt x="1192" y="1925"/>
                      <a:pt x="616" y="1657"/>
                      <a:pt x="9" y="1492"/>
                    </a:cubicBezTo>
                    <a:cubicBezTo>
                      <a:pt x="5" y="1492"/>
                      <a:pt x="1" y="1505"/>
                      <a:pt x="5" y="1509"/>
                    </a:cubicBezTo>
                    <a:cubicBezTo>
                      <a:pt x="306" y="1691"/>
                      <a:pt x="594" y="1895"/>
                      <a:pt x="870" y="2115"/>
                    </a:cubicBezTo>
                    <a:cubicBezTo>
                      <a:pt x="1112" y="2298"/>
                      <a:pt x="1349" y="2480"/>
                      <a:pt x="1595" y="2637"/>
                    </a:cubicBezTo>
                    <a:cubicBezTo>
                      <a:pt x="1595" y="2650"/>
                      <a:pt x="1587" y="2663"/>
                      <a:pt x="1587" y="2680"/>
                    </a:cubicBezTo>
                    <a:cubicBezTo>
                      <a:pt x="1587" y="2684"/>
                      <a:pt x="1587" y="2688"/>
                      <a:pt x="1587" y="2692"/>
                    </a:cubicBezTo>
                    <a:cubicBezTo>
                      <a:pt x="1341" y="2756"/>
                      <a:pt x="1108" y="2858"/>
                      <a:pt x="891" y="2989"/>
                    </a:cubicBezTo>
                    <a:cubicBezTo>
                      <a:pt x="552" y="3197"/>
                      <a:pt x="268" y="3477"/>
                      <a:pt x="56" y="3812"/>
                    </a:cubicBezTo>
                    <a:cubicBezTo>
                      <a:pt x="56" y="3812"/>
                      <a:pt x="62" y="3821"/>
                      <a:pt x="66" y="3821"/>
                    </a:cubicBezTo>
                    <a:cubicBezTo>
                      <a:pt x="67" y="3821"/>
                      <a:pt x="68" y="3821"/>
                      <a:pt x="68" y="3821"/>
                    </a:cubicBezTo>
                    <a:cubicBezTo>
                      <a:pt x="344" y="3562"/>
                      <a:pt x="671" y="3362"/>
                      <a:pt x="1027" y="3239"/>
                    </a:cubicBezTo>
                    <a:cubicBezTo>
                      <a:pt x="1231" y="3163"/>
                      <a:pt x="1434" y="3104"/>
                      <a:pt x="1646" y="3053"/>
                    </a:cubicBezTo>
                    <a:cubicBezTo>
                      <a:pt x="1659" y="3083"/>
                      <a:pt x="1676" y="3108"/>
                      <a:pt x="1689" y="3133"/>
                    </a:cubicBezTo>
                    <a:cubicBezTo>
                      <a:pt x="1311" y="3770"/>
                      <a:pt x="1239" y="4537"/>
                      <a:pt x="1489" y="5233"/>
                    </a:cubicBezTo>
                    <a:cubicBezTo>
                      <a:pt x="1489" y="5234"/>
                      <a:pt x="1491" y="5235"/>
                      <a:pt x="1493" y="5235"/>
                    </a:cubicBezTo>
                    <a:cubicBezTo>
                      <a:pt x="1498" y="5235"/>
                      <a:pt x="1506" y="5232"/>
                      <a:pt x="1506" y="5229"/>
                    </a:cubicBezTo>
                    <a:cubicBezTo>
                      <a:pt x="1451" y="4813"/>
                      <a:pt x="1506" y="4389"/>
                      <a:pt x="1663" y="3999"/>
                    </a:cubicBezTo>
                    <a:cubicBezTo>
                      <a:pt x="1744" y="3782"/>
                      <a:pt x="1850" y="3575"/>
                      <a:pt x="1973" y="3379"/>
                    </a:cubicBezTo>
                    <a:cubicBezTo>
                      <a:pt x="2053" y="3413"/>
                      <a:pt x="2143" y="3430"/>
                      <a:pt x="2232" y="3430"/>
                    </a:cubicBezTo>
                    <a:cubicBezTo>
                      <a:pt x="2541" y="3986"/>
                      <a:pt x="2948" y="4478"/>
                      <a:pt x="3440" y="4881"/>
                    </a:cubicBezTo>
                    <a:cubicBezTo>
                      <a:pt x="3441" y="4881"/>
                      <a:pt x="3442" y="4882"/>
                      <a:pt x="3443" y="4882"/>
                    </a:cubicBezTo>
                    <a:cubicBezTo>
                      <a:pt x="3448" y="4882"/>
                      <a:pt x="3457" y="4872"/>
                      <a:pt x="3453" y="4868"/>
                    </a:cubicBezTo>
                    <a:cubicBezTo>
                      <a:pt x="3220" y="4554"/>
                      <a:pt x="3021" y="4219"/>
                      <a:pt x="2851" y="3863"/>
                    </a:cubicBezTo>
                    <a:cubicBezTo>
                      <a:pt x="2762" y="3681"/>
                      <a:pt x="2673" y="3502"/>
                      <a:pt x="2588" y="3320"/>
                    </a:cubicBezTo>
                    <a:cubicBezTo>
                      <a:pt x="2698" y="3239"/>
                      <a:pt x="2783" y="3125"/>
                      <a:pt x="2821" y="2993"/>
                    </a:cubicBezTo>
                    <a:cubicBezTo>
                      <a:pt x="3059" y="3023"/>
                      <a:pt x="3288" y="3078"/>
                      <a:pt x="3517" y="3155"/>
                    </a:cubicBezTo>
                    <a:cubicBezTo>
                      <a:pt x="3818" y="3252"/>
                      <a:pt x="4102" y="3401"/>
                      <a:pt x="4361" y="3587"/>
                    </a:cubicBezTo>
                    <a:cubicBezTo>
                      <a:pt x="4365" y="3587"/>
                      <a:pt x="4374" y="3575"/>
                      <a:pt x="4374" y="3575"/>
                    </a:cubicBezTo>
                    <a:cubicBezTo>
                      <a:pt x="4166" y="3303"/>
                      <a:pt x="3907" y="3070"/>
                      <a:pt x="3614" y="2892"/>
                    </a:cubicBezTo>
                    <a:cubicBezTo>
                      <a:pt x="3377" y="2747"/>
                      <a:pt x="3110" y="2658"/>
                      <a:pt x="2834" y="2629"/>
                    </a:cubicBezTo>
                    <a:cubicBezTo>
                      <a:pt x="2825" y="2591"/>
                      <a:pt x="2813" y="2557"/>
                      <a:pt x="2800" y="2523"/>
                    </a:cubicBezTo>
                    <a:lnTo>
                      <a:pt x="2800" y="2518"/>
                    </a:lnTo>
                    <a:cubicBezTo>
                      <a:pt x="3521" y="2298"/>
                      <a:pt x="4238" y="2039"/>
                      <a:pt x="4955" y="1789"/>
                    </a:cubicBezTo>
                    <a:cubicBezTo>
                      <a:pt x="4959" y="1785"/>
                      <a:pt x="4955" y="1772"/>
                      <a:pt x="4950" y="1772"/>
                    </a:cubicBezTo>
                    <a:cubicBezTo>
                      <a:pt x="4153" y="1869"/>
                      <a:pt x="3322" y="1929"/>
                      <a:pt x="2562" y="2213"/>
                    </a:cubicBezTo>
                    <a:cubicBezTo>
                      <a:pt x="2541" y="2196"/>
                      <a:pt x="2520" y="2183"/>
                      <a:pt x="2499" y="2171"/>
                    </a:cubicBezTo>
                    <a:cubicBezTo>
                      <a:pt x="2719" y="1492"/>
                      <a:pt x="3046" y="856"/>
                      <a:pt x="3462" y="279"/>
                    </a:cubicBezTo>
                    <a:cubicBezTo>
                      <a:pt x="3465" y="275"/>
                      <a:pt x="3456" y="265"/>
                      <a:pt x="3451" y="265"/>
                    </a:cubicBezTo>
                    <a:cubicBezTo>
                      <a:pt x="3450" y="265"/>
                      <a:pt x="3449" y="266"/>
                      <a:pt x="3449" y="266"/>
                    </a:cubicBezTo>
                    <a:cubicBezTo>
                      <a:pt x="3097" y="584"/>
                      <a:pt x="2783" y="945"/>
                      <a:pt x="2520" y="1339"/>
                    </a:cubicBezTo>
                    <a:cubicBezTo>
                      <a:pt x="2363" y="1577"/>
                      <a:pt x="2236" y="1831"/>
                      <a:pt x="2134" y="2099"/>
                    </a:cubicBezTo>
                    <a:cubicBezTo>
                      <a:pt x="2109" y="2103"/>
                      <a:pt x="2079" y="2111"/>
                      <a:pt x="2053" y="2120"/>
                    </a:cubicBezTo>
                    <a:cubicBezTo>
                      <a:pt x="1888" y="1416"/>
                      <a:pt x="1701" y="716"/>
                      <a:pt x="1549" y="3"/>
                    </a:cubicBezTo>
                    <a:cubicBezTo>
                      <a:pt x="1549" y="1"/>
                      <a:pt x="1544" y="0"/>
                      <a:pt x="1540"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51"/>
              <p:cNvSpPr/>
              <p:nvPr/>
            </p:nvSpPr>
            <p:spPr>
              <a:xfrm>
                <a:off x="3121452" y="2255252"/>
                <a:ext cx="153398" cy="150265"/>
              </a:xfrm>
              <a:custGeom>
                <a:rect b="b" l="l" r="r" t="t"/>
                <a:pathLst>
                  <a:path extrusionOk="0" h="1343" w="1371">
                    <a:moveTo>
                      <a:pt x="670" y="0"/>
                    </a:moveTo>
                    <a:cubicBezTo>
                      <a:pt x="611" y="0"/>
                      <a:pt x="550" y="10"/>
                      <a:pt x="489" y="33"/>
                    </a:cubicBezTo>
                    <a:cubicBezTo>
                      <a:pt x="247" y="122"/>
                      <a:pt x="77" y="334"/>
                      <a:pt x="35" y="589"/>
                    </a:cubicBezTo>
                    <a:cubicBezTo>
                      <a:pt x="1" y="839"/>
                      <a:pt x="111" y="1089"/>
                      <a:pt x="323" y="1238"/>
                    </a:cubicBezTo>
                    <a:cubicBezTo>
                      <a:pt x="429" y="1308"/>
                      <a:pt x="552" y="1343"/>
                      <a:pt x="675" y="1343"/>
                    </a:cubicBezTo>
                    <a:cubicBezTo>
                      <a:pt x="798" y="1343"/>
                      <a:pt x="921" y="1308"/>
                      <a:pt x="1027" y="1238"/>
                    </a:cubicBezTo>
                    <a:cubicBezTo>
                      <a:pt x="1277" y="1068"/>
                      <a:pt x="1371" y="707"/>
                      <a:pt x="1256" y="432"/>
                    </a:cubicBezTo>
                    <a:cubicBezTo>
                      <a:pt x="1159" y="203"/>
                      <a:pt x="932" y="0"/>
                      <a:pt x="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536" name="Google Shape;12536;p51"/>
          <p:cNvSpPr txBox="1"/>
          <p:nvPr/>
        </p:nvSpPr>
        <p:spPr>
          <a:xfrm>
            <a:off x="515621" y="1436213"/>
            <a:ext cx="1554600" cy="31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200"/>
              </a:spcAft>
              <a:buNone/>
            </a:pPr>
            <a:r>
              <a:rPr b="1" lang="en" sz="2500">
                <a:solidFill>
                  <a:srgbClr val="3A4258"/>
                </a:solidFill>
                <a:latin typeface="Patrick Hand"/>
                <a:ea typeface="Patrick Hand"/>
                <a:cs typeface="Patrick Hand"/>
                <a:sym typeface="Patrick Hand"/>
              </a:rPr>
              <a:t>Venus</a:t>
            </a:r>
            <a:endParaRPr b="1" sz="2500">
              <a:solidFill>
                <a:srgbClr val="3A4258"/>
              </a:solidFill>
              <a:latin typeface="Patrick Hand"/>
              <a:ea typeface="Patrick Hand"/>
              <a:cs typeface="Patrick Hand"/>
              <a:sym typeface="Patrick Hand"/>
            </a:endParaRPr>
          </a:p>
        </p:txBody>
      </p:sp>
      <p:grpSp>
        <p:nvGrpSpPr>
          <p:cNvPr id="12537" name="Google Shape;12537;p51"/>
          <p:cNvGrpSpPr/>
          <p:nvPr/>
        </p:nvGrpSpPr>
        <p:grpSpPr>
          <a:xfrm>
            <a:off x="558445" y="2134963"/>
            <a:ext cx="1396219" cy="257700"/>
            <a:chOff x="2514888" y="4366125"/>
            <a:chExt cx="1546200" cy="257700"/>
          </a:xfrm>
        </p:grpSpPr>
        <p:sp>
          <p:nvSpPr>
            <p:cNvPr id="12538" name="Google Shape;12538;p51"/>
            <p:cNvSpPr/>
            <p:nvPr/>
          </p:nvSpPr>
          <p:spPr>
            <a:xfrm>
              <a:off x="2514888" y="4366125"/>
              <a:ext cx="1546200" cy="257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12539" name="Google Shape;12539;p51"/>
            <p:cNvSpPr/>
            <p:nvPr/>
          </p:nvSpPr>
          <p:spPr>
            <a:xfrm>
              <a:off x="3641539" y="4366125"/>
              <a:ext cx="419400" cy="257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sp>
        <p:nvSpPr>
          <p:cNvPr id="12540" name="Google Shape;12540;p51"/>
          <p:cNvSpPr txBox="1"/>
          <p:nvPr/>
        </p:nvSpPr>
        <p:spPr>
          <a:xfrm>
            <a:off x="515621" y="2459032"/>
            <a:ext cx="1554600" cy="252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200">
                <a:solidFill>
                  <a:srgbClr val="3A4258"/>
                </a:solidFill>
                <a:latin typeface="Patrick Hand"/>
                <a:ea typeface="Patrick Hand"/>
                <a:cs typeface="Patrick Hand"/>
                <a:sym typeface="Patrick Hand"/>
              </a:rPr>
              <a:t>40%</a:t>
            </a:r>
            <a:endParaRPr b="1" sz="2200">
              <a:solidFill>
                <a:srgbClr val="3A4258"/>
              </a:solidFill>
              <a:latin typeface="Patrick Hand"/>
              <a:ea typeface="Patrick Hand"/>
              <a:cs typeface="Patrick Hand"/>
              <a:sym typeface="Patrick Hand"/>
            </a:endParaRPr>
          </a:p>
        </p:txBody>
      </p:sp>
      <p:sp>
        <p:nvSpPr>
          <p:cNvPr id="12541" name="Google Shape;12541;p51"/>
          <p:cNvSpPr txBox="1"/>
          <p:nvPr/>
        </p:nvSpPr>
        <p:spPr>
          <a:xfrm>
            <a:off x="515621" y="2956150"/>
            <a:ext cx="1554600" cy="31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200"/>
              </a:spcAft>
              <a:buNone/>
            </a:pPr>
            <a:r>
              <a:rPr b="1" lang="en" sz="2500">
                <a:solidFill>
                  <a:srgbClr val="3A4258"/>
                </a:solidFill>
                <a:latin typeface="Patrick Hand"/>
                <a:ea typeface="Patrick Hand"/>
                <a:cs typeface="Patrick Hand"/>
                <a:sym typeface="Patrick Hand"/>
              </a:rPr>
              <a:t>Mars</a:t>
            </a:r>
            <a:endParaRPr b="1" sz="2500">
              <a:solidFill>
                <a:srgbClr val="3A4258"/>
              </a:solidFill>
              <a:latin typeface="Patrick Hand"/>
              <a:ea typeface="Patrick Hand"/>
              <a:cs typeface="Patrick Hand"/>
              <a:sym typeface="Patrick Hand"/>
            </a:endParaRPr>
          </a:p>
        </p:txBody>
      </p:sp>
      <p:grpSp>
        <p:nvGrpSpPr>
          <p:cNvPr id="12542" name="Google Shape;12542;p51"/>
          <p:cNvGrpSpPr/>
          <p:nvPr/>
        </p:nvGrpSpPr>
        <p:grpSpPr>
          <a:xfrm>
            <a:off x="558445" y="3638414"/>
            <a:ext cx="1396230" cy="257700"/>
            <a:chOff x="2514888" y="4366125"/>
            <a:chExt cx="1546213" cy="257700"/>
          </a:xfrm>
        </p:grpSpPr>
        <p:sp>
          <p:nvSpPr>
            <p:cNvPr id="12543" name="Google Shape;12543;p51"/>
            <p:cNvSpPr/>
            <p:nvPr/>
          </p:nvSpPr>
          <p:spPr>
            <a:xfrm>
              <a:off x="2514888" y="4366125"/>
              <a:ext cx="1546200" cy="257700"/>
            </a:xfrm>
            <a:prstGeom prst="rect">
              <a:avLst/>
            </a:prstGeom>
            <a:solidFill>
              <a:schemeClr val="accent3"/>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sp>
          <p:nvSpPr>
            <p:cNvPr id="12544" name="Google Shape;12544;p51"/>
            <p:cNvSpPr/>
            <p:nvPr/>
          </p:nvSpPr>
          <p:spPr>
            <a:xfrm>
              <a:off x="3284100" y="4366125"/>
              <a:ext cx="777000" cy="257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r">
                <a:spcBef>
                  <a:spcPts val="0"/>
                </a:spcBef>
                <a:spcAft>
                  <a:spcPts val="0"/>
                </a:spcAft>
                <a:buNone/>
              </a:pPr>
              <a:r>
                <a:t/>
              </a:r>
              <a:endParaRPr/>
            </a:p>
          </p:txBody>
        </p:sp>
      </p:grpSp>
      <p:sp>
        <p:nvSpPr>
          <p:cNvPr id="12545" name="Google Shape;12545;p51"/>
          <p:cNvSpPr txBox="1"/>
          <p:nvPr/>
        </p:nvSpPr>
        <p:spPr>
          <a:xfrm>
            <a:off x="515621" y="3957200"/>
            <a:ext cx="1554600" cy="252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200">
                <a:solidFill>
                  <a:srgbClr val="3A4258"/>
                </a:solidFill>
                <a:latin typeface="Patrick Hand"/>
                <a:ea typeface="Patrick Hand"/>
                <a:cs typeface="Patrick Hand"/>
                <a:sym typeface="Patrick Hand"/>
              </a:rPr>
              <a:t>50%</a:t>
            </a:r>
            <a:endParaRPr b="1" sz="2200">
              <a:solidFill>
                <a:srgbClr val="3A4258"/>
              </a:solidFill>
              <a:latin typeface="Patrick Hand"/>
              <a:ea typeface="Patrick Hand"/>
              <a:cs typeface="Patrick Hand"/>
              <a:sym typeface="Patrick Hand"/>
            </a:endParaRPr>
          </a:p>
        </p:txBody>
      </p:sp>
      <p:sp>
        <p:nvSpPr>
          <p:cNvPr id="12546" name="Google Shape;12546;p51"/>
          <p:cNvSpPr txBox="1"/>
          <p:nvPr/>
        </p:nvSpPr>
        <p:spPr>
          <a:xfrm>
            <a:off x="494934" y="1811575"/>
            <a:ext cx="1545900" cy="223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200"/>
              </a:spcAft>
              <a:buNone/>
            </a:pPr>
            <a:r>
              <a:rPr lang="en">
                <a:solidFill>
                  <a:srgbClr val="3A4258"/>
                </a:solidFill>
                <a:latin typeface="Nanum Gothic"/>
                <a:ea typeface="Nanum Gothic"/>
                <a:cs typeface="Nanum Gothic"/>
                <a:sym typeface="Nanum Gothic"/>
              </a:rPr>
              <a:t>It is the second</a:t>
            </a:r>
            <a:endParaRPr>
              <a:solidFill>
                <a:srgbClr val="3A4258"/>
              </a:solidFill>
              <a:latin typeface="Nanum Gothic"/>
              <a:ea typeface="Nanum Gothic"/>
              <a:cs typeface="Nanum Gothic"/>
              <a:sym typeface="Nanum Gothic"/>
            </a:endParaRPr>
          </a:p>
        </p:txBody>
      </p:sp>
      <p:sp>
        <p:nvSpPr>
          <p:cNvPr id="12547" name="Google Shape;12547;p51"/>
          <p:cNvSpPr txBox="1"/>
          <p:nvPr/>
        </p:nvSpPr>
        <p:spPr>
          <a:xfrm>
            <a:off x="494934" y="3320301"/>
            <a:ext cx="1545900" cy="2235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1200"/>
              </a:spcAft>
              <a:buNone/>
            </a:pPr>
            <a:r>
              <a:rPr lang="en">
                <a:solidFill>
                  <a:srgbClr val="3A4258"/>
                </a:solidFill>
                <a:latin typeface="Nanum Gothic"/>
                <a:ea typeface="Nanum Gothic"/>
                <a:cs typeface="Nanum Gothic"/>
                <a:sym typeface="Nanum Gothic"/>
              </a:rPr>
              <a:t>It’s a cold place</a:t>
            </a:r>
            <a:endParaRPr>
              <a:solidFill>
                <a:srgbClr val="3A4258"/>
              </a:solidFill>
              <a:latin typeface="Nanum Gothic"/>
              <a:ea typeface="Nanum Gothic"/>
              <a:cs typeface="Nanum Gothic"/>
              <a:sym typeface="Nanum Gothic"/>
            </a:endParaRPr>
          </a:p>
        </p:txBody>
      </p:sp>
      <p:pic>
        <p:nvPicPr>
          <p:cNvPr id="12548" name="Google Shape;12548;p51"/>
          <p:cNvPicPr preferRelativeResize="0"/>
          <p:nvPr/>
        </p:nvPicPr>
        <p:blipFill rotWithShape="1">
          <a:blip r:embed="rId3">
            <a:alphaModFix/>
          </a:blip>
          <a:srcRect b="0" l="3567" r="0" t="2391"/>
          <a:stretch/>
        </p:blipFill>
        <p:spPr>
          <a:xfrm>
            <a:off x="337375" y="1017713"/>
            <a:ext cx="3956825" cy="3863562"/>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52" name="Shape 12552"/>
        <p:cNvGrpSpPr/>
        <p:nvPr/>
      </p:nvGrpSpPr>
      <p:grpSpPr>
        <a:xfrm>
          <a:off x="0" y="0"/>
          <a:ext cx="0" cy="0"/>
          <a:chOff x="0" y="0"/>
          <a:chExt cx="0" cy="0"/>
        </a:xfrm>
      </p:grpSpPr>
      <p:sp>
        <p:nvSpPr>
          <p:cNvPr id="12553" name="Google Shape;12553;p52"/>
          <p:cNvSpPr/>
          <p:nvPr/>
        </p:nvSpPr>
        <p:spPr>
          <a:xfrm flipH="1">
            <a:off x="3915498" y="1002875"/>
            <a:ext cx="1313002" cy="1228525"/>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52"/>
          <p:cNvSpPr txBox="1"/>
          <p:nvPr>
            <p:ph type="title"/>
          </p:nvPr>
        </p:nvSpPr>
        <p:spPr>
          <a:xfrm>
            <a:off x="2718000" y="2327575"/>
            <a:ext cx="3708000" cy="64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t>Pemeriksaan USG</a:t>
            </a:r>
            <a:endParaRPr b="1"/>
          </a:p>
          <a:p>
            <a:pPr indent="0" lvl="0" marL="0" rtl="0" algn="ctr">
              <a:spcBef>
                <a:spcPts val="0"/>
              </a:spcBef>
              <a:spcAft>
                <a:spcPts val="0"/>
              </a:spcAft>
              <a:buNone/>
            </a:pPr>
            <a:r>
              <a:rPr b="1" lang="en"/>
              <a:t>TVS</a:t>
            </a:r>
            <a:endParaRPr b="1"/>
          </a:p>
        </p:txBody>
      </p:sp>
      <p:sp>
        <p:nvSpPr>
          <p:cNvPr id="12555" name="Google Shape;12555;p52"/>
          <p:cNvSpPr txBox="1"/>
          <p:nvPr>
            <p:ph idx="2" type="title"/>
          </p:nvPr>
        </p:nvSpPr>
        <p:spPr>
          <a:xfrm>
            <a:off x="3155400" y="1164138"/>
            <a:ext cx="2833200" cy="90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59" name="Shape 12559"/>
        <p:cNvGrpSpPr/>
        <p:nvPr/>
      </p:nvGrpSpPr>
      <p:grpSpPr>
        <a:xfrm>
          <a:off x="0" y="0"/>
          <a:ext cx="0" cy="0"/>
          <a:chOff x="0" y="0"/>
          <a:chExt cx="0" cy="0"/>
        </a:xfrm>
      </p:grpSpPr>
      <p:sp>
        <p:nvSpPr>
          <p:cNvPr id="12560" name="Google Shape;12560;p53"/>
          <p:cNvSpPr txBox="1"/>
          <p:nvPr>
            <p:ph idx="1" type="body"/>
          </p:nvPr>
        </p:nvSpPr>
        <p:spPr>
          <a:xfrm>
            <a:off x="3347400" y="1110350"/>
            <a:ext cx="5796600" cy="3628800"/>
          </a:xfrm>
          <a:prstGeom prst="rect">
            <a:avLst/>
          </a:prstGeom>
        </p:spPr>
        <p:txBody>
          <a:bodyPr anchorCtr="0" anchor="ctr" bIns="91425" lIns="91425" spcFirstLastPara="1" rIns="91425" wrap="square" tIns="91425">
            <a:noAutofit/>
          </a:bodyPr>
          <a:lstStyle/>
          <a:p>
            <a:pPr indent="0" lvl="0" marL="0" rtl="0" algn="l">
              <a:lnSpc>
                <a:spcPct val="115000"/>
              </a:lnSpc>
              <a:spcBef>
                <a:spcPts val="1200"/>
              </a:spcBef>
              <a:spcAft>
                <a:spcPts val="0"/>
              </a:spcAft>
              <a:buNone/>
            </a:pPr>
            <a:r>
              <a:rPr lang="en" sz="1300">
                <a:solidFill>
                  <a:srgbClr val="202124"/>
                </a:solidFill>
                <a:highlight>
                  <a:srgbClr val="FFFFFF"/>
                </a:highlight>
                <a:latin typeface="Georgia"/>
                <a:ea typeface="Georgia"/>
                <a:cs typeface="Georgia"/>
                <a:sym typeface="Georgia"/>
              </a:rPr>
              <a:t>USG transvaginal adalah prosedur pencitraan menggunakan gelombang suara yang dipancarkan melalui vagina untuk memeriksa organ reproduksi wanita, meliputi rahim, saluran telur, indung telur, leher rahim, dan vagina.</a:t>
            </a:r>
            <a:r>
              <a:rPr lang="en" sz="1300">
                <a:solidFill>
                  <a:srgbClr val="000000"/>
                </a:solidFill>
                <a:latin typeface="Georgia"/>
                <a:ea typeface="Georgia"/>
                <a:cs typeface="Georgia"/>
                <a:sym typeface="Georgia"/>
              </a:rPr>
              <a:t> </a:t>
            </a:r>
            <a:r>
              <a:rPr b="1" lang="en" sz="1300">
                <a:solidFill>
                  <a:srgbClr val="3B3738"/>
                </a:solidFill>
                <a:latin typeface="Georgia"/>
                <a:ea typeface="Georgia"/>
                <a:cs typeface="Georgia"/>
                <a:sym typeface="Georgia"/>
              </a:rPr>
              <a:t>USG jenis ini termasuk pemeriksaan internal, karena akan memasukkan alat USG yang menyerupai tongkat sepanjang 5-7 cm ke dalam vagina.</a:t>
            </a:r>
            <a:endParaRPr sz="1300">
              <a:solidFill>
                <a:srgbClr val="3B3738"/>
              </a:solidFill>
              <a:latin typeface="Georgia"/>
              <a:ea typeface="Georgia"/>
              <a:cs typeface="Georgia"/>
              <a:sym typeface="Georgia"/>
            </a:endParaRPr>
          </a:p>
          <a:p>
            <a:pPr indent="0" lvl="0" marL="0" rtl="0" algn="l">
              <a:spcBef>
                <a:spcPts val="1200"/>
              </a:spcBef>
              <a:spcAft>
                <a:spcPts val="0"/>
              </a:spcAft>
              <a:buClr>
                <a:srgbClr val="273D40"/>
              </a:buClr>
              <a:buSzPts val="600"/>
              <a:buFont typeface="Arial"/>
              <a:buNone/>
            </a:pPr>
            <a:r>
              <a:rPr lang="en" sz="1300">
                <a:solidFill>
                  <a:srgbClr val="3B3738"/>
                </a:solidFill>
                <a:latin typeface="Georgia"/>
                <a:ea typeface="Georgia"/>
                <a:cs typeface="Georgia"/>
                <a:sym typeface="Georgia"/>
              </a:rPr>
              <a:t>USG transvaginal umumnya berlangsung selama 30-60 menit dan hasilnya bisa diketahui dengan cepat. Prosedur yang juga disebut sebagai USG endovaginal ini, akan direkomendasikan dokter untuk mendeteksi kondisi abnormal pada rahim atau mengecek kesehatan janin dalam kandungan.</a:t>
            </a:r>
            <a:endParaRPr sz="1300">
              <a:solidFill>
                <a:srgbClr val="3B3738"/>
              </a:solidFill>
              <a:latin typeface="Georgia"/>
              <a:ea typeface="Georgia"/>
              <a:cs typeface="Georgia"/>
              <a:sym typeface="Georgia"/>
            </a:endParaRPr>
          </a:p>
          <a:p>
            <a:pPr indent="0" lvl="0" marL="0" rtl="0" algn="l">
              <a:spcBef>
                <a:spcPts val="1200"/>
              </a:spcBef>
              <a:spcAft>
                <a:spcPts val="0"/>
              </a:spcAft>
              <a:buClr>
                <a:srgbClr val="273D40"/>
              </a:buClr>
              <a:buSzPts val="600"/>
              <a:buFont typeface="Arial"/>
              <a:buNone/>
            </a:pPr>
            <a:r>
              <a:rPr lang="en" sz="1300">
                <a:solidFill>
                  <a:srgbClr val="3B3738"/>
                </a:solidFill>
                <a:latin typeface="Georgia"/>
                <a:ea typeface="Georgia"/>
                <a:cs typeface="Georgia"/>
                <a:sym typeface="Georgia"/>
              </a:rPr>
              <a:t>Fungsi :</a:t>
            </a:r>
            <a:endParaRPr sz="1300">
              <a:solidFill>
                <a:srgbClr val="000000"/>
              </a:solidFill>
              <a:latin typeface="Georgia"/>
              <a:ea typeface="Georgia"/>
              <a:cs typeface="Georgia"/>
              <a:sym typeface="Georgia"/>
            </a:endParaRPr>
          </a:p>
          <a:p>
            <a:pPr indent="-228600" lvl="0" marL="457200" rtl="0" algn="l">
              <a:lnSpc>
                <a:spcPct val="115000"/>
              </a:lnSpc>
              <a:spcBef>
                <a:spcPts val="1200"/>
              </a:spcBef>
              <a:spcAft>
                <a:spcPts val="0"/>
              </a:spcAft>
              <a:buClr>
                <a:srgbClr val="000000"/>
              </a:buClr>
              <a:buSzPts val="1300"/>
              <a:buFont typeface="Georgia"/>
              <a:buNone/>
            </a:pPr>
            <a:r>
              <a:rPr lang="en" sz="1300">
                <a:solidFill>
                  <a:srgbClr val="000000"/>
                </a:solidFill>
                <a:latin typeface="Georgia"/>
                <a:ea typeface="Georgia"/>
                <a:cs typeface="Georgia"/>
                <a:sym typeface="Georgia"/>
              </a:rPr>
              <a:t>Mendeteksi kondisi panggul atau perut yang abnormal.</a:t>
            </a:r>
            <a:endParaRPr sz="1300">
              <a:solidFill>
                <a:srgbClr val="000000"/>
              </a:solidFill>
              <a:latin typeface="Georgia"/>
              <a:ea typeface="Georgia"/>
              <a:cs typeface="Georgia"/>
              <a:sym typeface="Georgia"/>
            </a:endParaRPr>
          </a:p>
          <a:p>
            <a:pPr indent="-228600" lvl="0" marL="457200" rtl="0" algn="l">
              <a:lnSpc>
                <a:spcPct val="115000"/>
              </a:lnSpc>
              <a:spcBef>
                <a:spcPts val="0"/>
              </a:spcBef>
              <a:spcAft>
                <a:spcPts val="0"/>
              </a:spcAft>
              <a:buClr>
                <a:srgbClr val="000000"/>
              </a:buClr>
              <a:buSzPts val="1300"/>
              <a:buFont typeface="Georgia"/>
              <a:buNone/>
            </a:pPr>
            <a:r>
              <a:rPr lang="en" sz="1300">
                <a:solidFill>
                  <a:srgbClr val="000000"/>
                </a:solidFill>
                <a:latin typeface="Georgia"/>
                <a:ea typeface="Georgia"/>
                <a:cs typeface="Georgia"/>
                <a:sym typeface="Georgia"/>
              </a:rPr>
              <a:t>Mendeteksi perdarahan abnormal pada vagina.</a:t>
            </a:r>
            <a:endParaRPr sz="1300">
              <a:solidFill>
                <a:srgbClr val="000000"/>
              </a:solidFill>
              <a:latin typeface="Georgia"/>
              <a:ea typeface="Georgia"/>
              <a:cs typeface="Georgia"/>
              <a:sym typeface="Georgia"/>
            </a:endParaRPr>
          </a:p>
          <a:p>
            <a:pPr indent="-228600" lvl="0" marL="457200" rtl="0" algn="l">
              <a:lnSpc>
                <a:spcPct val="115000"/>
              </a:lnSpc>
              <a:spcBef>
                <a:spcPts val="0"/>
              </a:spcBef>
              <a:spcAft>
                <a:spcPts val="0"/>
              </a:spcAft>
              <a:buClr>
                <a:srgbClr val="000000"/>
              </a:buClr>
              <a:buSzPts val="1300"/>
              <a:buFont typeface="Georgia"/>
              <a:buNone/>
            </a:pPr>
            <a:r>
              <a:rPr lang="en" sz="1300">
                <a:solidFill>
                  <a:srgbClr val="000000"/>
                </a:solidFill>
                <a:latin typeface="Georgia"/>
                <a:ea typeface="Georgia"/>
                <a:cs typeface="Georgia"/>
                <a:sym typeface="Georgia"/>
              </a:rPr>
              <a:t>Mendeteksi infertilitas atau masalah kesuburan.</a:t>
            </a:r>
            <a:endParaRPr sz="1300">
              <a:solidFill>
                <a:srgbClr val="000000"/>
              </a:solidFill>
              <a:latin typeface="Georgia"/>
              <a:ea typeface="Georgia"/>
              <a:cs typeface="Georgia"/>
              <a:sym typeface="Georgia"/>
            </a:endParaRPr>
          </a:p>
          <a:p>
            <a:pPr indent="-228600" lvl="0" marL="457200" rtl="0" algn="l">
              <a:lnSpc>
                <a:spcPct val="115000"/>
              </a:lnSpc>
              <a:spcBef>
                <a:spcPts val="0"/>
              </a:spcBef>
              <a:spcAft>
                <a:spcPts val="0"/>
              </a:spcAft>
              <a:buClr>
                <a:srgbClr val="000000"/>
              </a:buClr>
              <a:buSzPts val="1300"/>
              <a:buFont typeface="Georgia"/>
              <a:buNone/>
            </a:pPr>
            <a:r>
              <a:rPr lang="en" sz="1300">
                <a:solidFill>
                  <a:srgbClr val="000000"/>
                </a:solidFill>
                <a:latin typeface="Georgia"/>
                <a:ea typeface="Georgia"/>
                <a:cs typeface="Georgia"/>
                <a:sym typeface="Georgia"/>
              </a:rPr>
              <a:t>Mendeteksi nyeri panggul.</a:t>
            </a:r>
            <a:endParaRPr sz="1300">
              <a:solidFill>
                <a:srgbClr val="000000"/>
              </a:solidFill>
              <a:latin typeface="Georgia"/>
              <a:ea typeface="Georgia"/>
              <a:cs typeface="Georgia"/>
              <a:sym typeface="Georgia"/>
            </a:endParaRPr>
          </a:p>
          <a:p>
            <a:pPr indent="-228600" lvl="0" marL="457200" rtl="0" algn="l">
              <a:lnSpc>
                <a:spcPct val="115000"/>
              </a:lnSpc>
              <a:spcBef>
                <a:spcPts val="0"/>
              </a:spcBef>
              <a:spcAft>
                <a:spcPts val="0"/>
              </a:spcAft>
              <a:buClr>
                <a:srgbClr val="000000"/>
              </a:buClr>
              <a:buSzPts val="1300"/>
              <a:buFont typeface="Georgia"/>
              <a:buNone/>
            </a:pPr>
            <a:r>
              <a:rPr lang="en" sz="1300">
                <a:solidFill>
                  <a:srgbClr val="000000"/>
                </a:solidFill>
                <a:latin typeface="Georgia"/>
                <a:ea typeface="Georgia"/>
                <a:cs typeface="Georgia"/>
                <a:sym typeface="Georgia"/>
              </a:rPr>
              <a:t>Mendeteksi adanya kista dalam organ reproduksi.</a:t>
            </a:r>
            <a:endParaRPr sz="1300">
              <a:solidFill>
                <a:srgbClr val="000000"/>
              </a:solidFill>
              <a:latin typeface="Georgia"/>
              <a:ea typeface="Georgia"/>
              <a:cs typeface="Georgia"/>
              <a:sym typeface="Georgia"/>
            </a:endParaRPr>
          </a:p>
          <a:p>
            <a:pPr indent="-228600" lvl="0" marL="457200" rtl="0" algn="l">
              <a:lnSpc>
                <a:spcPct val="115000"/>
              </a:lnSpc>
              <a:spcBef>
                <a:spcPts val="0"/>
              </a:spcBef>
              <a:spcAft>
                <a:spcPts val="0"/>
              </a:spcAft>
              <a:buClr>
                <a:srgbClr val="000000"/>
              </a:buClr>
              <a:buSzPts val="1300"/>
              <a:buFont typeface="Georgia"/>
              <a:buNone/>
            </a:pPr>
            <a:r>
              <a:rPr lang="en" sz="1300">
                <a:solidFill>
                  <a:srgbClr val="000000"/>
                </a:solidFill>
                <a:latin typeface="Georgia"/>
                <a:ea typeface="Georgia"/>
                <a:cs typeface="Georgia"/>
                <a:sym typeface="Georgia"/>
              </a:rPr>
              <a:t>Memastikan pemasangan IUD sudah tepat.</a:t>
            </a:r>
            <a:endParaRPr sz="1300">
              <a:solidFill>
                <a:srgbClr val="000000"/>
              </a:solidFill>
              <a:latin typeface="Georgia"/>
              <a:ea typeface="Georgia"/>
              <a:cs typeface="Georgia"/>
              <a:sym typeface="Georgia"/>
            </a:endParaRPr>
          </a:p>
          <a:p>
            <a:pPr indent="0" lvl="0" marL="0" rtl="0" algn="l">
              <a:spcBef>
                <a:spcPts val="3000"/>
              </a:spcBef>
              <a:spcAft>
                <a:spcPts val="1200"/>
              </a:spcAft>
              <a:buClr>
                <a:srgbClr val="273D40"/>
              </a:buClr>
              <a:buSzPts val="600"/>
              <a:buFont typeface="Arial"/>
              <a:buNone/>
            </a:pPr>
            <a:r>
              <a:t/>
            </a:r>
            <a:endParaRPr sz="1300">
              <a:solidFill>
                <a:srgbClr val="3B3738"/>
              </a:solidFill>
              <a:latin typeface="Georgia"/>
              <a:ea typeface="Georgia"/>
              <a:cs typeface="Georgia"/>
              <a:sym typeface="Georgia"/>
            </a:endParaRPr>
          </a:p>
        </p:txBody>
      </p:sp>
      <p:grpSp>
        <p:nvGrpSpPr>
          <p:cNvPr id="12561" name="Google Shape;12561;p53"/>
          <p:cNvGrpSpPr/>
          <p:nvPr/>
        </p:nvGrpSpPr>
        <p:grpSpPr>
          <a:xfrm rot="6343555">
            <a:off x="2132959" y="1182847"/>
            <a:ext cx="700771" cy="1447775"/>
            <a:chOff x="4190300" y="-189891"/>
            <a:chExt cx="763400" cy="1577166"/>
          </a:xfrm>
        </p:grpSpPr>
        <p:sp>
          <p:nvSpPr>
            <p:cNvPr id="12562" name="Google Shape;12562;p53"/>
            <p:cNvSpPr/>
            <p:nvPr/>
          </p:nvSpPr>
          <p:spPr>
            <a:xfrm rot="10800000">
              <a:off x="4401205" y="-4819"/>
              <a:ext cx="272416" cy="231424"/>
            </a:xfrm>
            <a:custGeom>
              <a:rect b="b" l="l" r="r" t="t"/>
              <a:pathLst>
                <a:path extrusionOk="0" h="1298" w="1528">
                  <a:moveTo>
                    <a:pt x="1405" y="1"/>
                  </a:moveTo>
                  <a:cubicBezTo>
                    <a:pt x="1366" y="1"/>
                    <a:pt x="1325" y="10"/>
                    <a:pt x="1298" y="15"/>
                  </a:cubicBezTo>
                  <a:cubicBezTo>
                    <a:pt x="1156" y="32"/>
                    <a:pt x="1019" y="64"/>
                    <a:pt x="887" y="114"/>
                  </a:cubicBezTo>
                  <a:cubicBezTo>
                    <a:pt x="729" y="179"/>
                    <a:pt x="592" y="272"/>
                    <a:pt x="471" y="387"/>
                  </a:cubicBezTo>
                  <a:cubicBezTo>
                    <a:pt x="400" y="448"/>
                    <a:pt x="346" y="513"/>
                    <a:pt x="296" y="590"/>
                  </a:cubicBezTo>
                  <a:cubicBezTo>
                    <a:pt x="214" y="710"/>
                    <a:pt x="1" y="1126"/>
                    <a:pt x="192" y="1274"/>
                  </a:cubicBezTo>
                  <a:cubicBezTo>
                    <a:pt x="215" y="1291"/>
                    <a:pt x="240" y="1298"/>
                    <a:pt x="266" y="1298"/>
                  </a:cubicBezTo>
                  <a:cubicBezTo>
                    <a:pt x="403" y="1298"/>
                    <a:pt x="573" y="1100"/>
                    <a:pt x="647" y="1050"/>
                  </a:cubicBezTo>
                  <a:cubicBezTo>
                    <a:pt x="964" y="825"/>
                    <a:pt x="1150" y="552"/>
                    <a:pt x="1396" y="261"/>
                  </a:cubicBezTo>
                  <a:cubicBezTo>
                    <a:pt x="1435" y="218"/>
                    <a:pt x="1528" y="141"/>
                    <a:pt x="1511" y="70"/>
                  </a:cubicBezTo>
                  <a:cubicBezTo>
                    <a:pt x="1499" y="15"/>
                    <a:pt x="1454"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53"/>
            <p:cNvSpPr/>
            <p:nvPr/>
          </p:nvSpPr>
          <p:spPr>
            <a:xfrm rot="10800000">
              <a:off x="4614787" y="534330"/>
              <a:ext cx="156354" cy="335368"/>
            </a:xfrm>
            <a:custGeom>
              <a:rect b="b" l="l" r="r" t="t"/>
              <a:pathLst>
                <a:path extrusionOk="0" h="1881" w="877">
                  <a:moveTo>
                    <a:pt x="796" y="1"/>
                  </a:moveTo>
                  <a:cubicBezTo>
                    <a:pt x="780" y="1"/>
                    <a:pt x="767" y="14"/>
                    <a:pt x="739" y="31"/>
                  </a:cubicBezTo>
                  <a:cubicBezTo>
                    <a:pt x="619" y="97"/>
                    <a:pt x="515" y="322"/>
                    <a:pt x="466" y="442"/>
                  </a:cubicBezTo>
                  <a:cubicBezTo>
                    <a:pt x="252" y="929"/>
                    <a:pt x="0" y="1383"/>
                    <a:pt x="290" y="1876"/>
                  </a:cubicBezTo>
                  <a:cubicBezTo>
                    <a:pt x="299" y="1879"/>
                    <a:pt x="307" y="1880"/>
                    <a:pt x="315" y="1880"/>
                  </a:cubicBezTo>
                  <a:cubicBezTo>
                    <a:pt x="409" y="1880"/>
                    <a:pt x="491" y="1689"/>
                    <a:pt x="526" y="1619"/>
                  </a:cubicBezTo>
                  <a:cubicBezTo>
                    <a:pt x="591" y="1498"/>
                    <a:pt x="646" y="1362"/>
                    <a:pt x="685" y="1230"/>
                  </a:cubicBezTo>
                  <a:cubicBezTo>
                    <a:pt x="767" y="880"/>
                    <a:pt x="821" y="524"/>
                    <a:pt x="860" y="174"/>
                  </a:cubicBezTo>
                  <a:cubicBezTo>
                    <a:pt x="865" y="108"/>
                    <a:pt x="876" y="48"/>
                    <a:pt x="832" y="15"/>
                  </a:cubicBezTo>
                  <a:cubicBezTo>
                    <a:pt x="817" y="5"/>
                    <a:pt x="806" y="1"/>
                    <a:pt x="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53"/>
            <p:cNvSpPr/>
            <p:nvPr/>
          </p:nvSpPr>
          <p:spPr>
            <a:xfrm rot="10800000">
              <a:off x="4466991" y="397761"/>
              <a:ext cx="253518" cy="194874"/>
            </a:xfrm>
            <a:custGeom>
              <a:rect b="b" l="l" r="r" t="t"/>
              <a:pathLst>
                <a:path extrusionOk="0" h="1093" w="1422">
                  <a:moveTo>
                    <a:pt x="1218" y="1"/>
                  </a:moveTo>
                  <a:cubicBezTo>
                    <a:pt x="1183" y="1"/>
                    <a:pt x="1148" y="5"/>
                    <a:pt x="1118" y="10"/>
                  </a:cubicBezTo>
                  <a:cubicBezTo>
                    <a:pt x="964" y="26"/>
                    <a:pt x="811" y="54"/>
                    <a:pt x="663" y="98"/>
                  </a:cubicBezTo>
                  <a:cubicBezTo>
                    <a:pt x="532" y="147"/>
                    <a:pt x="417" y="229"/>
                    <a:pt x="324" y="333"/>
                  </a:cubicBezTo>
                  <a:cubicBezTo>
                    <a:pt x="187" y="497"/>
                    <a:pt x="1" y="853"/>
                    <a:pt x="154" y="1028"/>
                  </a:cubicBezTo>
                  <a:cubicBezTo>
                    <a:pt x="198" y="1076"/>
                    <a:pt x="228" y="1093"/>
                    <a:pt x="259" y="1093"/>
                  </a:cubicBezTo>
                  <a:cubicBezTo>
                    <a:pt x="305" y="1093"/>
                    <a:pt x="350" y="1054"/>
                    <a:pt x="439" y="1028"/>
                  </a:cubicBezTo>
                  <a:cubicBezTo>
                    <a:pt x="532" y="1001"/>
                    <a:pt x="636" y="924"/>
                    <a:pt x="784" y="793"/>
                  </a:cubicBezTo>
                  <a:cubicBezTo>
                    <a:pt x="926" y="661"/>
                    <a:pt x="1216" y="382"/>
                    <a:pt x="1347" y="158"/>
                  </a:cubicBezTo>
                  <a:cubicBezTo>
                    <a:pt x="1421" y="35"/>
                    <a:pt x="1323" y="1"/>
                    <a:pt x="1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53"/>
            <p:cNvSpPr/>
            <p:nvPr/>
          </p:nvSpPr>
          <p:spPr>
            <a:xfrm rot="10800000">
              <a:off x="4694834" y="390808"/>
              <a:ext cx="258866" cy="178649"/>
            </a:xfrm>
            <a:custGeom>
              <a:rect b="b" l="l" r="r" t="t"/>
              <a:pathLst>
                <a:path extrusionOk="0" h="1002" w="1452">
                  <a:moveTo>
                    <a:pt x="147" y="0"/>
                  </a:moveTo>
                  <a:cubicBezTo>
                    <a:pt x="95" y="0"/>
                    <a:pt x="50" y="18"/>
                    <a:pt x="28" y="72"/>
                  </a:cubicBezTo>
                  <a:cubicBezTo>
                    <a:pt x="1" y="148"/>
                    <a:pt x="66" y="241"/>
                    <a:pt x="99" y="307"/>
                  </a:cubicBezTo>
                  <a:cubicBezTo>
                    <a:pt x="138" y="389"/>
                    <a:pt x="181" y="471"/>
                    <a:pt x="225" y="553"/>
                  </a:cubicBezTo>
                  <a:cubicBezTo>
                    <a:pt x="302" y="679"/>
                    <a:pt x="411" y="789"/>
                    <a:pt x="537" y="871"/>
                  </a:cubicBezTo>
                  <a:cubicBezTo>
                    <a:pt x="699" y="961"/>
                    <a:pt x="858" y="1002"/>
                    <a:pt x="1021" y="1002"/>
                  </a:cubicBezTo>
                  <a:cubicBezTo>
                    <a:pt x="1145" y="1002"/>
                    <a:pt x="1270" y="979"/>
                    <a:pt x="1402" y="936"/>
                  </a:cubicBezTo>
                  <a:cubicBezTo>
                    <a:pt x="1451" y="756"/>
                    <a:pt x="1309" y="641"/>
                    <a:pt x="1205" y="509"/>
                  </a:cubicBezTo>
                  <a:cubicBezTo>
                    <a:pt x="1112" y="378"/>
                    <a:pt x="986" y="269"/>
                    <a:pt x="838" y="197"/>
                  </a:cubicBezTo>
                  <a:cubicBezTo>
                    <a:pt x="690" y="132"/>
                    <a:pt x="543" y="83"/>
                    <a:pt x="384" y="55"/>
                  </a:cubicBezTo>
                  <a:cubicBezTo>
                    <a:pt x="327" y="42"/>
                    <a:pt x="229"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53"/>
            <p:cNvSpPr/>
            <p:nvPr/>
          </p:nvSpPr>
          <p:spPr>
            <a:xfrm rot="10800000">
              <a:off x="4624592" y="175611"/>
              <a:ext cx="227488" cy="204145"/>
            </a:xfrm>
            <a:custGeom>
              <a:rect b="b" l="l" r="r" t="t"/>
              <a:pathLst>
                <a:path extrusionOk="0" h="1145" w="1276">
                  <a:moveTo>
                    <a:pt x="122" y="1"/>
                  </a:moveTo>
                  <a:cubicBezTo>
                    <a:pt x="83" y="1"/>
                    <a:pt x="50" y="17"/>
                    <a:pt x="33" y="64"/>
                  </a:cubicBezTo>
                  <a:cubicBezTo>
                    <a:pt x="0" y="135"/>
                    <a:pt x="49" y="239"/>
                    <a:pt x="71" y="305"/>
                  </a:cubicBezTo>
                  <a:cubicBezTo>
                    <a:pt x="93" y="392"/>
                    <a:pt x="120" y="475"/>
                    <a:pt x="159" y="551"/>
                  </a:cubicBezTo>
                  <a:cubicBezTo>
                    <a:pt x="230" y="704"/>
                    <a:pt x="334" y="836"/>
                    <a:pt x="465" y="945"/>
                  </a:cubicBezTo>
                  <a:cubicBezTo>
                    <a:pt x="624" y="1061"/>
                    <a:pt x="797" y="1145"/>
                    <a:pt x="977" y="1145"/>
                  </a:cubicBezTo>
                  <a:cubicBezTo>
                    <a:pt x="1052" y="1145"/>
                    <a:pt x="1127" y="1131"/>
                    <a:pt x="1204" y="1099"/>
                  </a:cubicBezTo>
                  <a:cubicBezTo>
                    <a:pt x="1259" y="1033"/>
                    <a:pt x="1275" y="945"/>
                    <a:pt x="1248" y="869"/>
                  </a:cubicBezTo>
                  <a:cubicBezTo>
                    <a:pt x="1226" y="781"/>
                    <a:pt x="1188" y="699"/>
                    <a:pt x="1133" y="628"/>
                  </a:cubicBezTo>
                  <a:cubicBezTo>
                    <a:pt x="1029" y="496"/>
                    <a:pt x="903" y="381"/>
                    <a:pt x="766" y="288"/>
                  </a:cubicBezTo>
                  <a:cubicBezTo>
                    <a:pt x="630" y="201"/>
                    <a:pt x="482" y="130"/>
                    <a:pt x="334" y="75"/>
                  </a:cubicBezTo>
                  <a:cubicBezTo>
                    <a:pt x="281" y="54"/>
                    <a:pt x="192"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53"/>
            <p:cNvSpPr/>
            <p:nvPr/>
          </p:nvSpPr>
          <p:spPr>
            <a:xfrm rot="10800000">
              <a:off x="4380703" y="200393"/>
              <a:ext cx="266532" cy="190416"/>
            </a:xfrm>
            <a:custGeom>
              <a:rect b="b" l="l" r="r" t="t"/>
              <a:pathLst>
                <a:path extrusionOk="0" h="1068" w="1495">
                  <a:moveTo>
                    <a:pt x="1362" y="1"/>
                  </a:moveTo>
                  <a:cubicBezTo>
                    <a:pt x="1322" y="1"/>
                    <a:pt x="1278" y="14"/>
                    <a:pt x="1243" y="22"/>
                  </a:cubicBezTo>
                  <a:cubicBezTo>
                    <a:pt x="1095" y="49"/>
                    <a:pt x="947" y="93"/>
                    <a:pt x="805" y="148"/>
                  </a:cubicBezTo>
                  <a:cubicBezTo>
                    <a:pt x="657" y="208"/>
                    <a:pt x="520" y="296"/>
                    <a:pt x="400" y="405"/>
                  </a:cubicBezTo>
                  <a:cubicBezTo>
                    <a:pt x="356" y="454"/>
                    <a:pt x="318" y="509"/>
                    <a:pt x="280" y="564"/>
                  </a:cubicBezTo>
                  <a:cubicBezTo>
                    <a:pt x="247" y="641"/>
                    <a:pt x="0" y="859"/>
                    <a:pt x="44" y="942"/>
                  </a:cubicBezTo>
                  <a:cubicBezTo>
                    <a:pt x="96" y="1034"/>
                    <a:pt x="165" y="1067"/>
                    <a:pt x="257" y="1067"/>
                  </a:cubicBezTo>
                  <a:cubicBezTo>
                    <a:pt x="338" y="1067"/>
                    <a:pt x="437" y="1041"/>
                    <a:pt x="559" y="1007"/>
                  </a:cubicBezTo>
                  <a:cubicBezTo>
                    <a:pt x="657" y="974"/>
                    <a:pt x="1248" y="460"/>
                    <a:pt x="1358" y="257"/>
                  </a:cubicBezTo>
                  <a:cubicBezTo>
                    <a:pt x="1363" y="241"/>
                    <a:pt x="1495" y="121"/>
                    <a:pt x="1467" y="66"/>
                  </a:cubicBezTo>
                  <a:cubicBezTo>
                    <a:pt x="1445" y="15"/>
                    <a:pt x="1405" y="1"/>
                    <a:pt x="13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53"/>
            <p:cNvSpPr/>
            <p:nvPr/>
          </p:nvSpPr>
          <p:spPr>
            <a:xfrm rot="10800000">
              <a:off x="4623701" y="-8740"/>
              <a:ext cx="187553" cy="102518"/>
            </a:xfrm>
            <a:custGeom>
              <a:rect b="b" l="l" r="r" t="t"/>
              <a:pathLst>
                <a:path extrusionOk="0" h="575" w="1052">
                  <a:moveTo>
                    <a:pt x="124" y="1"/>
                  </a:moveTo>
                  <a:cubicBezTo>
                    <a:pt x="81" y="1"/>
                    <a:pt x="44" y="14"/>
                    <a:pt x="28" y="64"/>
                  </a:cubicBezTo>
                  <a:cubicBezTo>
                    <a:pt x="1" y="168"/>
                    <a:pt x="116" y="272"/>
                    <a:pt x="176" y="327"/>
                  </a:cubicBezTo>
                  <a:cubicBezTo>
                    <a:pt x="297" y="458"/>
                    <a:pt x="461" y="535"/>
                    <a:pt x="641" y="551"/>
                  </a:cubicBezTo>
                  <a:cubicBezTo>
                    <a:pt x="725" y="568"/>
                    <a:pt x="809" y="575"/>
                    <a:pt x="892" y="575"/>
                  </a:cubicBezTo>
                  <a:cubicBezTo>
                    <a:pt x="918" y="575"/>
                    <a:pt x="944" y="574"/>
                    <a:pt x="970" y="573"/>
                  </a:cubicBezTo>
                  <a:cubicBezTo>
                    <a:pt x="1052" y="556"/>
                    <a:pt x="1046" y="507"/>
                    <a:pt x="1003" y="436"/>
                  </a:cubicBezTo>
                  <a:cubicBezTo>
                    <a:pt x="970" y="387"/>
                    <a:pt x="948" y="332"/>
                    <a:pt x="926" y="277"/>
                  </a:cubicBezTo>
                  <a:cubicBezTo>
                    <a:pt x="734" y="80"/>
                    <a:pt x="521" y="53"/>
                    <a:pt x="269" y="20"/>
                  </a:cubicBezTo>
                  <a:cubicBezTo>
                    <a:pt x="226" y="17"/>
                    <a:pt x="171" y="1"/>
                    <a:pt x="1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53"/>
            <p:cNvSpPr/>
            <p:nvPr/>
          </p:nvSpPr>
          <p:spPr>
            <a:xfrm rot="10800000">
              <a:off x="4471448" y="-189891"/>
              <a:ext cx="250843" cy="735991"/>
            </a:xfrm>
            <a:custGeom>
              <a:rect b="b" l="l" r="r" t="t"/>
              <a:pathLst>
                <a:path extrusionOk="0" h="4128" w="1407">
                  <a:moveTo>
                    <a:pt x="109" y="12"/>
                  </a:moveTo>
                  <a:lnTo>
                    <a:pt x="109" y="12"/>
                  </a:lnTo>
                  <a:cubicBezTo>
                    <a:pt x="38" y="17"/>
                    <a:pt x="11" y="1"/>
                    <a:pt x="5" y="94"/>
                  </a:cubicBezTo>
                  <a:cubicBezTo>
                    <a:pt x="0" y="149"/>
                    <a:pt x="5" y="203"/>
                    <a:pt x="11" y="258"/>
                  </a:cubicBezTo>
                  <a:cubicBezTo>
                    <a:pt x="22" y="389"/>
                    <a:pt x="38" y="515"/>
                    <a:pt x="66" y="641"/>
                  </a:cubicBezTo>
                  <a:cubicBezTo>
                    <a:pt x="164" y="1041"/>
                    <a:pt x="219" y="833"/>
                    <a:pt x="438" y="1473"/>
                  </a:cubicBezTo>
                  <a:cubicBezTo>
                    <a:pt x="531" y="1730"/>
                    <a:pt x="197" y="3017"/>
                    <a:pt x="744" y="3581"/>
                  </a:cubicBezTo>
                  <a:cubicBezTo>
                    <a:pt x="1045" y="3893"/>
                    <a:pt x="952" y="3914"/>
                    <a:pt x="1215" y="4068"/>
                  </a:cubicBezTo>
                  <a:cubicBezTo>
                    <a:pt x="1314" y="4128"/>
                    <a:pt x="1319" y="4090"/>
                    <a:pt x="1407" y="4117"/>
                  </a:cubicBezTo>
                  <a:cubicBezTo>
                    <a:pt x="1308" y="4040"/>
                    <a:pt x="1210" y="3958"/>
                    <a:pt x="1122" y="3865"/>
                  </a:cubicBezTo>
                  <a:cubicBezTo>
                    <a:pt x="969" y="3717"/>
                    <a:pt x="624" y="3367"/>
                    <a:pt x="515" y="2885"/>
                  </a:cubicBezTo>
                  <a:cubicBezTo>
                    <a:pt x="372" y="2272"/>
                    <a:pt x="723" y="1856"/>
                    <a:pt x="515" y="1418"/>
                  </a:cubicBezTo>
                  <a:cubicBezTo>
                    <a:pt x="411" y="1200"/>
                    <a:pt x="350" y="1090"/>
                    <a:pt x="350" y="1090"/>
                  </a:cubicBezTo>
                  <a:cubicBezTo>
                    <a:pt x="230" y="871"/>
                    <a:pt x="181" y="833"/>
                    <a:pt x="153" y="696"/>
                  </a:cubicBezTo>
                  <a:cubicBezTo>
                    <a:pt x="99" y="472"/>
                    <a:pt x="82" y="236"/>
                    <a:pt x="109"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53"/>
            <p:cNvSpPr/>
            <p:nvPr/>
          </p:nvSpPr>
          <p:spPr>
            <a:xfrm rot="10800000">
              <a:off x="4470378" y="512401"/>
              <a:ext cx="272416" cy="231424"/>
            </a:xfrm>
            <a:custGeom>
              <a:rect b="b" l="l" r="r" t="t"/>
              <a:pathLst>
                <a:path extrusionOk="0" h="1298" w="1528">
                  <a:moveTo>
                    <a:pt x="123" y="1"/>
                  </a:moveTo>
                  <a:cubicBezTo>
                    <a:pt x="74" y="1"/>
                    <a:pt x="29" y="15"/>
                    <a:pt x="17" y="70"/>
                  </a:cubicBezTo>
                  <a:cubicBezTo>
                    <a:pt x="0" y="141"/>
                    <a:pt x="93" y="218"/>
                    <a:pt x="131" y="261"/>
                  </a:cubicBezTo>
                  <a:cubicBezTo>
                    <a:pt x="378" y="552"/>
                    <a:pt x="558" y="825"/>
                    <a:pt x="876" y="1050"/>
                  </a:cubicBezTo>
                  <a:cubicBezTo>
                    <a:pt x="954" y="1100"/>
                    <a:pt x="1125" y="1298"/>
                    <a:pt x="1259" y="1298"/>
                  </a:cubicBezTo>
                  <a:cubicBezTo>
                    <a:pt x="1284" y="1298"/>
                    <a:pt x="1308" y="1291"/>
                    <a:pt x="1330" y="1274"/>
                  </a:cubicBezTo>
                  <a:cubicBezTo>
                    <a:pt x="1527" y="1126"/>
                    <a:pt x="1314" y="710"/>
                    <a:pt x="1232" y="590"/>
                  </a:cubicBezTo>
                  <a:cubicBezTo>
                    <a:pt x="1182" y="513"/>
                    <a:pt x="1122" y="448"/>
                    <a:pt x="1056" y="387"/>
                  </a:cubicBezTo>
                  <a:cubicBezTo>
                    <a:pt x="936" y="272"/>
                    <a:pt x="794" y="179"/>
                    <a:pt x="640" y="114"/>
                  </a:cubicBezTo>
                  <a:cubicBezTo>
                    <a:pt x="509" y="64"/>
                    <a:pt x="372" y="32"/>
                    <a:pt x="230" y="15"/>
                  </a:cubicBezTo>
                  <a:cubicBezTo>
                    <a:pt x="203" y="10"/>
                    <a:pt x="162"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53"/>
            <p:cNvSpPr/>
            <p:nvPr/>
          </p:nvSpPr>
          <p:spPr>
            <a:xfrm rot="10800000">
              <a:off x="4373751" y="1052442"/>
              <a:ext cx="155462" cy="334833"/>
            </a:xfrm>
            <a:custGeom>
              <a:rect b="b" l="l" r="r" t="t"/>
              <a:pathLst>
                <a:path extrusionOk="0" h="1878" w="872">
                  <a:moveTo>
                    <a:pt x="81" y="0"/>
                  </a:moveTo>
                  <a:cubicBezTo>
                    <a:pt x="72" y="0"/>
                    <a:pt x="61" y="5"/>
                    <a:pt x="45" y="17"/>
                  </a:cubicBezTo>
                  <a:cubicBezTo>
                    <a:pt x="1" y="44"/>
                    <a:pt x="12" y="110"/>
                    <a:pt x="17" y="170"/>
                  </a:cubicBezTo>
                  <a:cubicBezTo>
                    <a:pt x="56" y="526"/>
                    <a:pt x="110" y="876"/>
                    <a:pt x="192" y="1227"/>
                  </a:cubicBezTo>
                  <a:cubicBezTo>
                    <a:pt x="231" y="1364"/>
                    <a:pt x="285" y="1495"/>
                    <a:pt x="351" y="1621"/>
                  </a:cubicBezTo>
                  <a:cubicBezTo>
                    <a:pt x="386" y="1691"/>
                    <a:pt x="468" y="1877"/>
                    <a:pt x="561" y="1877"/>
                  </a:cubicBezTo>
                  <a:cubicBezTo>
                    <a:pt x="570" y="1877"/>
                    <a:pt x="578" y="1876"/>
                    <a:pt x="586" y="1873"/>
                  </a:cubicBezTo>
                  <a:cubicBezTo>
                    <a:pt x="871" y="1380"/>
                    <a:pt x="625" y="931"/>
                    <a:pt x="411" y="438"/>
                  </a:cubicBezTo>
                  <a:cubicBezTo>
                    <a:pt x="362" y="318"/>
                    <a:pt x="253" y="99"/>
                    <a:pt x="138" y="28"/>
                  </a:cubicBezTo>
                  <a:cubicBezTo>
                    <a:pt x="110" y="14"/>
                    <a:pt x="9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53"/>
            <p:cNvSpPr/>
            <p:nvPr/>
          </p:nvSpPr>
          <p:spPr>
            <a:xfrm rot="10800000">
              <a:off x="4423669" y="914981"/>
              <a:ext cx="254231" cy="194874"/>
            </a:xfrm>
            <a:custGeom>
              <a:rect b="b" l="l" r="r" t="t"/>
              <a:pathLst>
                <a:path extrusionOk="0" h="1093" w="1426">
                  <a:moveTo>
                    <a:pt x="206" y="1"/>
                  </a:moveTo>
                  <a:cubicBezTo>
                    <a:pt x="102" y="1"/>
                    <a:pt x="0" y="35"/>
                    <a:pt x="74" y="158"/>
                  </a:cubicBezTo>
                  <a:cubicBezTo>
                    <a:pt x="205" y="382"/>
                    <a:pt x="501" y="661"/>
                    <a:pt x="643" y="793"/>
                  </a:cubicBezTo>
                  <a:cubicBezTo>
                    <a:pt x="786" y="924"/>
                    <a:pt x="890" y="1001"/>
                    <a:pt x="983" y="1028"/>
                  </a:cubicBezTo>
                  <a:cubicBezTo>
                    <a:pt x="1072" y="1054"/>
                    <a:pt x="1117" y="1093"/>
                    <a:pt x="1163" y="1093"/>
                  </a:cubicBezTo>
                  <a:cubicBezTo>
                    <a:pt x="1193" y="1093"/>
                    <a:pt x="1224" y="1076"/>
                    <a:pt x="1267" y="1028"/>
                  </a:cubicBezTo>
                  <a:cubicBezTo>
                    <a:pt x="1426" y="853"/>
                    <a:pt x="1240" y="492"/>
                    <a:pt x="1103" y="333"/>
                  </a:cubicBezTo>
                  <a:cubicBezTo>
                    <a:pt x="1004" y="229"/>
                    <a:pt x="890" y="147"/>
                    <a:pt x="758" y="98"/>
                  </a:cubicBezTo>
                  <a:cubicBezTo>
                    <a:pt x="610" y="54"/>
                    <a:pt x="457" y="26"/>
                    <a:pt x="304" y="10"/>
                  </a:cubicBezTo>
                  <a:cubicBezTo>
                    <a:pt x="275" y="5"/>
                    <a:pt x="240" y="1"/>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53"/>
            <p:cNvSpPr/>
            <p:nvPr/>
          </p:nvSpPr>
          <p:spPr>
            <a:xfrm rot="10800000">
              <a:off x="4190300" y="907493"/>
              <a:ext cx="259758" cy="178292"/>
            </a:xfrm>
            <a:custGeom>
              <a:rect b="b" l="l" r="r" t="t"/>
              <a:pathLst>
                <a:path extrusionOk="0" h="1000" w="1457">
                  <a:moveTo>
                    <a:pt x="1305" y="1"/>
                  </a:moveTo>
                  <a:cubicBezTo>
                    <a:pt x="1224" y="1"/>
                    <a:pt x="1124" y="40"/>
                    <a:pt x="1068" y="50"/>
                  </a:cubicBezTo>
                  <a:cubicBezTo>
                    <a:pt x="914" y="83"/>
                    <a:pt x="761" y="132"/>
                    <a:pt x="619" y="192"/>
                  </a:cubicBezTo>
                  <a:cubicBezTo>
                    <a:pt x="471" y="269"/>
                    <a:pt x="345" y="373"/>
                    <a:pt x="246" y="510"/>
                  </a:cubicBezTo>
                  <a:cubicBezTo>
                    <a:pt x="148" y="636"/>
                    <a:pt x="0" y="745"/>
                    <a:pt x="49" y="937"/>
                  </a:cubicBezTo>
                  <a:cubicBezTo>
                    <a:pt x="183" y="977"/>
                    <a:pt x="310" y="1000"/>
                    <a:pt x="434" y="1000"/>
                  </a:cubicBezTo>
                  <a:cubicBezTo>
                    <a:pt x="599" y="1000"/>
                    <a:pt x="757" y="959"/>
                    <a:pt x="920" y="866"/>
                  </a:cubicBezTo>
                  <a:cubicBezTo>
                    <a:pt x="1046" y="789"/>
                    <a:pt x="1150" y="680"/>
                    <a:pt x="1226" y="548"/>
                  </a:cubicBezTo>
                  <a:cubicBezTo>
                    <a:pt x="1276" y="472"/>
                    <a:pt x="1319" y="390"/>
                    <a:pt x="1358" y="302"/>
                  </a:cubicBezTo>
                  <a:cubicBezTo>
                    <a:pt x="1385" y="242"/>
                    <a:pt x="1456" y="149"/>
                    <a:pt x="1423" y="72"/>
                  </a:cubicBezTo>
                  <a:cubicBezTo>
                    <a:pt x="1404" y="18"/>
                    <a:pt x="1358" y="1"/>
                    <a:pt x="1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53"/>
            <p:cNvSpPr/>
            <p:nvPr/>
          </p:nvSpPr>
          <p:spPr>
            <a:xfrm rot="10800000">
              <a:off x="4292811" y="692831"/>
              <a:ext cx="226597" cy="204145"/>
            </a:xfrm>
            <a:custGeom>
              <a:rect b="b" l="l" r="r" t="t"/>
              <a:pathLst>
                <a:path extrusionOk="0" h="1145" w="1271">
                  <a:moveTo>
                    <a:pt x="1153" y="1"/>
                  </a:moveTo>
                  <a:cubicBezTo>
                    <a:pt x="1081" y="1"/>
                    <a:pt x="991" y="54"/>
                    <a:pt x="942" y="75"/>
                  </a:cubicBezTo>
                  <a:cubicBezTo>
                    <a:pt x="789" y="130"/>
                    <a:pt x="646" y="201"/>
                    <a:pt x="510" y="288"/>
                  </a:cubicBezTo>
                  <a:cubicBezTo>
                    <a:pt x="367" y="381"/>
                    <a:pt x="247" y="496"/>
                    <a:pt x="143" y="628"/>
                  </a:cubicBezTo>
                  <a:cubicBezTo>
                    <a:pt x="88" y="699"/>
                    <a:pt x="50" y="781"/>
                    <a:pt x="22" y="869"/>
                  </a:cubicBezTo>
                  <a:cubicBezTo>
                    <a:pt x="1" y="945"/>
                    <a:pt x="17" y="1033"/>
                    <a:pt x="66" y="1099"/>
                  </a:cubicBezTo>
                  <a:cubicBezTo>
                    <a:pt x="143" y="1131"/>
                    <a:pt x="219" y="1145"/>
                    <a:pt x="295" y="1145"/>
                  </a:cubicBezTo>
                  <a:cubicBezTo>
                    <a:pt x="477" y="1145"/>
                    <a:pt x="652" y="1061"/>
                    <a:pt x="811" y="945"/>
                  </a:cubicBezTo>
                  <a:cubicBezTo>
                    <a:pt x="942" y="836"/>
                    <a:pt x="1046" y="704"/>
                    <a:pt x="1112" y="551"/>
                  </a:cubicBezTo>
                  <a:cubicBezTo>
                    <a:pt x="1150" y="469"/>
                    <a:pt x="1183" y="392"/>
                    <a:pt x="1205" y="305"/>
                  </a:cubicBezTo>
                  <a:cubicBezTo>
                    <a:pt x="1227" y="239"/>
                    <a:pt x="1270" y="135"/>
                    <a:pt x="1243" y="64"/>
                  </a:cubicBezTo>
                  <a:cubicBezTo>
                    <a:pt x="1225" y="17"/>
                    <a:pt x="1192" y="1"/>
                    <a:pt x="1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53"/>
            <p:cNvSpPr/>
            <p:nvPr/>
          </p:nvSpPr>
          <p:spPr>
            <a:xfrm rot="10800000">
              <a:off x="4496764" y="718327"/>
              <a:ext cx="267602" cy="189703"/>
            </a:xfrm>
            <a:custGeom>
              <a:rect b="b" l="l" r="r" t="t"/>
              <a:pathLst>
                <a:path extrusionOk="0" h="1064" w="1501">
                  <a:moveTo>
                    <a:pt x="132" y="0"/>
                  </a:moveTo>
                  <a:cubicBezTo>
                    <a:pt x="90" y="0"/>
                    <a:pt x="50" y="14"/>
                    <a:pt x="28" y="60"/>
                  </a:cubicBezTo>
                  <a:cubicBezTo>
                    <a:pt x="1" y="121"/>
                    <a:pt x="132" y="241"/>
                    <a:pt x="143" y="257"/>
                  </a:cubicBezTo>
                  <a:cubicBezTo>
                    <a:pt x="252" y="454"/>
                    <a:pt x="844" y="974"/>
                    <a:pt x="937" y="1002"/>
                  </a:cubicBezTo>
                  <a:cubicBezTo>
                    <a:pt x="1062" y="1036"/>
                    <a:pt x="1163" y="1064"/>
                    <a:pt x="1244" y="1064"/>
                  </a:cubicBezTo>
                  <a:cubicBezTo>
                    <a:pt x="1333" y="1064"/>
                    <a:pt x="1400" y="1030"/>
                    <a:pt x="1451" y="936"/>
                  </a:cubicBezTo>
                  <a:cubicBezTo>
                    <a:pt x="1500" y="859"/>
                    <a:pt x="1260" y="641"/>
                    <a:pt x="1216" y="564"/>
                  </a:cubicBezTo>
                  <a:cubicBezTo>
                    <a:pt x="1183" y="509"/>
                    <a:pt x="1145" y="454"/>
                    <a:pt x="1095" y="405"/>
                  </a:cubicBezTo>
                  <a:cubicBezTo>
                    <a:pt x="980" y="296"/>
                    <a:pt x="844" y="214"/>
                    <a:pt x="696" y="148"/>
                  </a:cubicBezTo>
                  <a:cubicBezTo>
                    <a:pt x="553" y="93"/>
                    <a:pt x="406" y="49"/>
                    <a:pt x="252" y="22"/>
                  </a:cubicBezTo>
                  <a:cubicBezTo>
                    <a:pt x="220" y="14"/>
                    <a:pt x="174"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53"/>
            <p:cNvSpPr/>
            <p:nvPr/>
          </p:nvSpPr>
          <p:spPr>
            <a:xfrm rot="10800000">
              <a:off x="4332925" y="508480"/>
              <a:ext cx="187375" cy="102518"/>
            </a:xfrm>
            <a:custGeom>
              <a:rect b="b" l="l" r="r" t="t"/>
              <a:pathLst>
                <a:path extrusionOk="0" h="575" w="1051">
                  <a:moveTo>
                    <a:pt x="925" y="1"/>
                  </a:moveTo>
                  <a:cubicBezTo>
                    <a:pt x="878" y="1"/>
                    <a:pt x="823" y="17"/>
                    <a:pt x="783" y="20"/>
                  </a:cubicBezTo>
                  <a:cubicBezTo>
                    <a:pt x="526" y="53"/>
                    <a:pt x="318" y="80"/>
                    <a:pt x="126" y="277"/>
                  </a:cubicBezTo>
                  <a:cubicBezTo>
                    <a:pt x="104" y="332"/>
                    <a:pt x="77" y="387"/>
                    <a:pt x="49" y="436"/>
                  </a:cubicBezTo>
                  <a:cubicBezTo>
                    <a:pt x="6" y="507"/>
                    <a:pt x="0" y="556"/>
                    <a:pt x="82" y="573"/>
                  </a:cubicBezTo>
                  <a:cubicBezTo>
                    <a:pt x="108" y="574"/>
                    <a:pt x="134" y="575"/>
                    <a:pt x="160" y="575"/>
                  </a:cubicBezTo>
                  <a:cubicBezTo>
                    <a:pt x="243" y="575"/>
                    <a:pt x="327" y="568"/>
                    <a:pt x="411" y="551"/>
                  </a:cubicBezTo>
                  <a:cubicBezTo>
                    <a:pt x="586" y="534"/>
                    <a:pt x="750" y="458"/>
                    <a:pt x="876" y="326"/>
                  </a:cubicBezTo>
                  <a:cubicBezTo>
                    <a:pt x="936" y="272"/>
                    <a:pt x="1051" y="168"/>
                    <a:pt x="1018" y="64"/>
                  </a:cubicBezTo>
                  <a:cubicBezTo>
                    <a:pt x="1005" y="14"/>
                    <a:pt x="969" y="1"/>
                    <a:pt x="9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53"/>
            <p:cNvSpPr/>
            <p:nvPr/>
          </p:nvSpPr>
          <p:spPr>
            <a:xfrm rot="10800000">
              <a:off x="4422599" y="327330"/>
              <a:ext cx="251022" cy="735991"/>
            </a:xfrm>
            <a:custGeom>
              <a:rect b="b" l="l" r="r" t="t"/>
              <a:pathLst>
                <a:path extrusionOk="0" h="4128" w="1408">
                  <a:moveTo>
                    <a:pt x="1298" y="12"/>
                  </a:moveTo>
                  <a:cubicBezTo>
                    <a:pt x="1325" y="236"/>
                    <a:pt x="1314" y="472"/>
                    <a:pt x="1260" y="696"/>
                  </a:cubicBezTo>
                  <a:cubicBezTo>
                    <a:pt x="1227" y="833"/>
                    <a:pt x="1178" y="871"/>
                    <a:pt x="1063" y="1090"/>
                  </a:cubicBezTo>
                  <a:cubicBezTo>
                    <a:pt x="1063" y="1090"/>
                    <a:pt x="1002" y="1200"/>
                    <a:pt x="898" y="1418"/>
                  </a:cubicBezTo>
                  <a:cubicBezTo>
                    <a:pt x="690" y="1856"/>
                    <a:pt x="1035" y="2272"/>
                    <a:pt x="898" y="2885"/>
                  </a:cubicBezTo>
                  <a:cubicBezTo>
                    <a:pt x="789" y="3367"/>
                    <a:pt x="439" y="3717"/>
                    <a:pt x="291" y="3865"/>
                  </a:cubicBezTo>
                  <a:cubicBezTo>
                    <a:pt x="203" y="3958"/>
                    <a:pt x="105" y="4040"/>
                    <a:pt x="1" y="4117"/>
                  </a:cubicBezTo>
                  <a:cubicBezTo>
                    <a:pt x="88" y="4090"/>
                    <a:pt x="99" y="4128"/>
                    <a:pt x="198" y="4068"/>
                  </a:cubicBezTo>
                  <a:cubicBezTo>
                    <a:pt x="460" y="3914"/>
                    <a:pt x="362" y="3893"/>
                    <a:pt x="668" y="3581"/>
                  </a:cubicBezTo>
                  <a:cubicBezTo>
                    <a:pt x="1216" y="3017"/>
                    <a:pt x="882" y="1730"/>
                    <a:pt x="975" y="1473"/>
                  </a:cubicBezTo>
                  <a:cubicBezTo>
                    <a:pt x="1194" y="833"/>
                    <a:pt x="1249" y="1041"/>
                    <a:pt x="1342" y="641"/>
                  </a:cubicBezTo>
                  <a:cubicBezTo>
                    <a:pt x="1375" y="515"/>
                    <a:pt x="1391" y="389"/>
                    <a:pt x="1396" y="258"/>
                  </a:cubicBezTo>
                  <a:cubicBezTo>
                    <a:pt x="1407" y="203"/>
                    <a:pt x="1407" y="149"/>
                    <a:pt x="1402" y="94"/>
                  </a:cubicBezTo>
                  <a:cubicBezTo>
                    <a:pt x="1396" y="1"/>
                    <a:pt x="1369" y="17"/>
                    <a:pt x="1298"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581" name="Shape 12581"/>
        <p:cNvGrpSpPr/>
        <p:nvPr/>
      </p:nvGrpSpPr>
      <p:grpSpPr>
        <a:xfrm>
          <a:off x="0" y="0"/>
          <a:ext cx="0" cy="0"/>
          <a:chOff x="0" y="0"/>
          <a:chExt cx="0" cy="0"/>
        </a:xfrm>
      </p:grpSpPr>
      <p:sp>
        <p:nvSpPr>
          <p:cNvPr id="12582" name="Google Shape;12582;p54"/>
          <p:cNvSpPr txBox="1"/>
          <p:nvPr>
            <p:ph idx="1" type="body"/>
          </p:nvPr>
        </p:nvSpPr>
        <p:spPr>
          <a:xfrm>
            <a:off x="3993900" y="994825"/>
            <a:ext cx="4620000" cy="3042300"/>
          </a:xfrm>
          <a:prstGeom prst="rect">
            <a:avLst/>
          </a:prstGeom>
        </p:spPr>
        <p:txBody>
          <a:bodyPr anchorCtr="0" anchor="ctr" bIns="91425" lIns="91425" spcFirstLastPara="1" rIns="91425" wrap="square" tIns="91425">
            <a:noAutofit/>
          </a:bodyPr>
          <a:lstStyle/>
          <a:p>
            <a:pPr indent="0" lvl="0" marL="0" rtl="0" algn="l">
              <a:lnSpc>
                <a:spcPct val="115000"/>
              </a:lnSpc>
              <a:spcBef>
                <a:spcPts val="1200"/>
              </a:spcBef>
              <a:spcAft>
                <a:spcPts val="0"/>
              </a:spcAft>
              <a:buNone/>
            </a:pPr>
            <a:r>
              <a:rPr lang="en" sz="1300">
                <a:solidFill>
                  <a:srgbClr val="000000"/>
                </a:solidFill>
                <a:latin typeface="Georgia"/>
                <a:ea typeface="Georgia"/>
                <a:cs typeface="Georgia"/>
                <a:sym typeface="Georgia"/>
              </a:rPr>
              <a:t>Sonografi transvaginal (TVS) menilai ketebalan endometrium dan mendeteksi polip dan mioma dengan sensitivitas 80 persen dan spesifisitas 69 persen. Meskipun ada bukti bahwa ketebalan endometrium dapat menjadi indikasi patologi pada wanita pascamenopause.</a:t>
            </a:r>
            <a:endParaRPr sz="1300">
              <a:solidFill>
                <a:srgbClr val="000000"/>
              </a:solidFill>
              <a:latin typeface="Georgia"/>
              <a:ea typeface="Georgia"/>
              <a:cs typeface="Georgia"/>
              <a:sym typeface="Georgia"/>
            </a:endParaRPr>
          </a:p>
          <a:p>
            <a:pPr indent="0" lvl="0" marL="0" rtl="0" algn="l">
              <a:lnSpc>
                <a:spcPct val="115000"/>
              </a:lnSpc>
              <a:spcBef>
                <a:spcPts val="1200"/>
              </a:spcBef>
              <a:spcAft>
                <a:spcPts val="0"/>
              </a:spcAft>
              <a:buNone/>
            </a:pPr>
            <a:r>
              <a:rPr lang="en" sz="1300">
                <a:solidFill>
                  <a:srgbClr val="000000"/>
                </a:solidFill>
                <a:highlight>
                  <a:srgbClr val="FFFFFF"/>
                </a:highlight>
                <a:latin typeface="Georgia"/>
                <a:ea typeface="Georgia"/>
                <a:cs typeface="Georgia"/>
                <a:sym typeface="Georgia"/>
              </a:rPr>
              <a:t>Transvaginal ultrasound does not expose the patient to radiation and can show uterus size and shape, leiomyomas (fibroids), adenomyosis, endometrial thickness, and ovarian anomalies. It is an important tool and should be obtained early in the investigation of abnormal uterine bleeding.</a:t>
            </a:r>
            <a:endParaRPr sz="1300">
              <a:solidFill>
                <a:srgbClr val="000000"/>
              </a:solidFill>
              <a:latin typeface="Georgia"/>
              <a:ea typeface="Georgia"/>
              <a:cs typeface="Georgia"/>
              <a:sym typeface="Georgia"/>
            </a:endParaRPr>
          </a:p>
          <a:p>
            <a:pPr indent="0" lvl="0" marL="0" rtl="0" algn="l">
              <a:spcBef>
                <a:spcPts val="1200"/>
              </a:spcBef>
              <a:spcAft>
                <a:spcPts val="1200"/>
              </a:spcAft>
              <a:buClr>
                <a:srgbClr val="273D40"/>
              </a:buClr>
              <a:buSzPts val="600"/>
              <a:buFont typeface="Arial"/>
              <a:buNone/>
            </a:pPr>
            <a:r>
              <a:t/>
            </a:r>
            <a:endParaRPr sz="1300">
              <a:latin typeface="Georgia"/>
              <a:ea typeface="Georgia"/>
              <a:cs typeface="Georgia"/>
              <a:sym typeface="Georgia"/>
            </a:endParaRPr>
          </a:p>
        </p:txBody>
      </p:sp>
      <p:grpSp>
        <p:nvGrpSpPr>
          <p:cNvPr id="12583" name="Google Shape;12583;p54"/>
          <p:cNvGrpSpPr/>
          <p:nvPr/>
        </p:nvGrpSpPr>
        <p:grpSpPr>
          <a:xfrm rot="6343555">
            <a:off x="2132959" y="1182847"/>
            <a:ext cx="700771" cy="1447775"/>
            <a:chOff x="4190300" y="-189891"/>
            <a:chExt cx="763400" cy="1577166"/>
          </a:xfrm>
        </p:grpSpPr>
        <p:sp>
          <p:nvSpPr>
            <p:cNvPr id="12584" name="Google Shape;12584;p54"/>
            <p:cNvSpPr/>
            <p:nvPr/>
          </p:nvSpPr>
          <p:spPr>
            <a:xfrm rot="10800000">
              <a:off x="4401205" y="-4819"/>
              <a:ext cx="272416" cy="231424"/>
            </a:xfrm>
            <a:custGeom>
              <a:rect b="b" l="l" r="r" t="t"/>
              <a:pathLst>
                <a:path extrusionOk="0" h="1298" w="1528">
                  <a:moveTo>
                    <a:pt x="1405" y="1"/>
                  </a:moveTo>
                  <a:cubicBezTo>
                    <a:pt x="1366" y="1"/>
                    <a:pt x="1325" y="10"/>
                    <a:pt x="1298" y="15"/>
                  </a:cubicBezTo>
                  <a:cubicBezTo>
                    <a:pt x="1156" y="32"/>
                    <a:pt x="1019" y="64"/>
                    <a:pt x="887" y="114"/>
                  </a:cubicBezTo>
                  <a:cubicBezTo>
                    <a:pt x="729" y="179"/>
                    <a:pt x="592" y="272"/>
                    <a:pt x="471" y="387"/>
                  </a:cubicBezTo>
                  <a:cubicBezTo>
                    <a:pt x="400" y="448"/>
                    <a:pt x="346" y="513"/>
                    <a:pt x="296" y="590"/>
                  </a:cubicBezTo>
                  <a:cubicBezTo>
                    <a:pt x="214" y="710"/>
                    <a:pt x="1" y="1126"/>
                    <a:pt x="192" y="1274"/>
                  </a:cubicBezTo>
                  <a:cubicBezTo>
                    <a:pt x="215" y="1291"/>
                    <a:pt x="240" y="1298"/>
                    <a:pt x="266" y="1298"/>
                  </a:cubicBezTo>
                  <a:cubicBezTo>
                    <a:pt x="403" y="1298"/>
                    <a:pt x="573" y="1100"/>
                    <a:pt x="647" y="1050"/>
                  </a:cubicBezTo>
                  <a:cubicBezTo>
                    <a:pt x="964" y="825"/>
                    <a:pt x="1150" y="552"/>
                    <a:pt x="1396" y="261"/>
                  </a:cubicBezTo>
                  <a:cubicBezTo>
                    <a:pt x="1435" y="218"/>
                    <a:pt x="1528" y="141"/>
                    <a:pt x="1511" y="70"/>
                  </a:cubicBezTo>
                  <a:cubicBezTo>
                    <a:pt x="1499" y="15"/>
                    <a:pt x="1454" y="1"/>
                    <a:pt x="14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54"/>
            <p:cNvSpPr/>
            <p:nvPr/>
          </p:nvSpPr>
          <p:spPr>
            <a:xfrm rot="10800000">
              <a:off x="4614787" y="534330"/>
              <a:ext cx="156354" cy="335368"/>
            </a:xfrm>
            <a:custGeom>
              <a:rect b="b" l="l" r="r" t="t"/>
              <a:pathLst>
                <a:path extrusionOk="0" h="1881" w="877">
                  <a:moveTo>
                    <a:pt x="796" y="1"/>
                  </a:moveTo>
                  <a:cubicBezTo>
                    <a:pt x="780" y="1"/>
                    <a:pt x="767" y="14"/>
                    <a:pt x="739" y="31"/>
                  </a:cubicBezTo>
                  <a:cubicBezTo>
                    <a:pt x="619" y="97"/>
                    <a:pt x="515" y="322"/>
                    <a:pt x="466" y="442"/>
                  </a:cubicBezTo>
                  <a:cubicBezTo>
                    <a:pt x="252" y="929"/>
                    <a:pt x="0" y="1383"/>
                    <a:pt x="290" y="1876"/>
                  </a:cubicBezTo>
                  <a:cubicBezTo>
                    <a:pt x="299" y="1879"/>
                    <a:pt x="307" y="1880"/>
                    <a:pt x="315" y="1880"/>
                  </a:cubicBezTo>
                  <a:cubicBezTo>
                    <a:pt x="409" y="1880"/>
                    <a:pt x="491" y="1689"/>
                    <a:pt x="526" y="1619"/>
                  </a:cubicBezTo>
                  <a:cubicBezTo>
                    <a:pt x="591" y="1498"/>
                    <a:pt x="646" y="1362"/>
                    <a:pt x="685" y="1230"/>
                  </a:cubicBezTo>
                  <a:cubicBezTo>
                    <a:pt x="767" y="880"/>
                    <a:pt x="821" y="524"/>
                    <a:pt x="860" y="174"/>
                  </a:cubicBezTo>
                  <a:cubicBezTo>
                    <a:pt x="865" y="108"/>
                    <a:pt x="876" y="48"/>
                    <a:pt x="832" y="15"/>
                  </a:cubicBezTo>
                  <a:cubicBezTo>
                    <a:pt x="817" y="5"/>
                    <a:pt x="806" y="1"/>
                    <a:pt x="79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54"/>
            <p:cNvSpPr/>
            <p:nvPr/>
          </p:nvSpPr>
          <p:spPr>
            <a:xfrm rot="10800000">
              <a:off x="4466991" y="397761"/>
              <a:ext cx="253518" cy="194874"/>
            </a:xfrm>
            <a:custGeom>
              <a:rect b="b" l="l" r="r" t="t"/>
              <a:pathLst>
                <a:path extrusionOk="0" h="1093" w="1422">
                  <a:moveTo>
                    <a:pt x="1218" y="1"/>
                  </a:moveTo>
                  <a:cubicBezTo>
                    <a:pt x="1183" y="1"/>
                    <a:pt x="1148" y="5"/>
                    <a:pt x="1118" y="10"/>
                  </a:cubicBezTo>
                  <a:cubicBezTo>
                    <a:pt x="964" y="26"/>
                    <a:pt x="811" y="54"/>
                    <a:pt x="663" y="98"/>
                  </a:cubicBezTo>
                  <a:cubicBezTo>
                    <a:pt x="532" y="147"/>
                    <a:pt x="417" y="229"/>
                    <a:pt x="324" y="333"/>
                  </a:cubicBezTo>
                  <a:cubicBezTo>
                    <a:pt x="187" y="497"/>
                    <a:pt x="1" y="853"/>
                    <a:pt x="154" y="1028"/>
                  </a:cubicBezTo>
                  <a:cubicBezTo>
                    <a:pt x="198" y="1076"/>
                    <a:pt x="228" y="1093"/>
                    <a:pt x="259" y="1093"/>
                  </a:cubicBezTo>
                  <a:cubicBezTo>
                    <a:pt x="305" y="1093"/>
                    <a:pt x="350" y="1054"/>
                    <a:pt x="439" y="1028"/>
                  </a:cubicBezTo>
                  <a:cubicBezTo>
                    <a:pt x="532" y="1001"/>
                    <a:pt x="636" y="924"/>
                    <a:pt x="784" y="793"/>
                  </a:cubicBezTo>
                  <a:cubicBezTo>
                    <a:pt x="926" y="661"/>
                    <a:pt x="1216" y="382"/>
                    <a:pt x="1347" y="158"/>
                  </a:cubicBezTo>
                  <a:cubicBezTo>
                    <a:pt x="1421" y="35"/>
                    <a:pt x="1323" y="1"/>
                    <a:pt x="121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54"/>
            <p:cNvSpPr/>
            <p:nvPr/>
          </p:nvSpPr>
          <p:spPr>
            <a:xfrm rot="10800000">
              <a:off x="4694834" y="390808"/>
              <a:ext cx="258866" cy="178649"/>
            </a:xfrm>
            <a:custGeom>
              <a:rect b="b" l="l" r="r" t="t"/>
              <a:pathLst>
                <a:path extrusionOk="0" h="1002" w="1452">
                  <a:moveTo>
                    <a:pt x="147" y="0"/>
                  </a:moveTo>
                  <a:cubicBezTo>
                    <a:pt x="95" y="0"/>
                    <a:pt x="50" y="18"/>
                    <a:pt x="28" y="72"/>
                  </a:cubicBezTo>
                  <a:cubicBezTo>
                    <a:pt x="1" y="148"/>
                    <a:pt x="66" y="241"/>
                    <a:pt x="99" y="307"/>
                  </a:cubicBezTo>
                  <a:cubicBezTo>
                    <a:pt x="138" y="389"/>
                    <a:pt x="181" y="471"/>
                    <a:pt x="225" y="553"/>
                  </a:cubicBezTo>
                  <a:cubicBezTo>
                    <a:pt x="302" y="679"/>
                    <a:pt x="411" y="789"/>
                    <a:pt x="537" y="871"/>
                  </a:cubicBezTo>
                  <a:cubicBezTo>
                    <a:pt x="699" y="961"/>
                    <a:pt x="858" y="1002"/>
                    <a:pt x="1021" y="1002"/>
                  </a:cubicBezTo>
                  <a:cubicBezTo>
                    <a:pt x="1145" y="1002"/>
                    <a:pt x="1270" y="979"/>
                    <a:pt x="1402" y="936"/>
                  </a:cubicBezTo>
                  <a:cubicBezTo>
                    <a:pt x="1451" y="756"/>
                    <a:pt x="1309" y="641"/>
                    <a:pt x="1205" y="509"/>
                  </a:cubicBezTo>
                  <a:cubicBezTo>
                    <a:pt x="1112" y="378"/>
                    <a:pt x="986" y="269"/>
                    <a:pt x="838" y="197"/>
                  </a:cubicBezTo>
                  <a:cubicBezTo>
                    <a:pt x="690" y="132"/>
                    <a:pt x="543" y="83"/>
                    <a:pt x="384" y="55"/>
                  </a:cubicBezTo>
                  <a:cubicBezTo>
                    <a:pt x="327" y="42"/>
                    <a:pt x="229" y="0"/>
                    <a:pt x="14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54"/>
            <p:cNvSpPr/>
            <p:nvPr/>
          </p:nvSpPr>
          <p:spPr>
            <a:xfrm rot="10800000">
              <a:off x="4624592" y="175611"/>
              <a:ext cx="227488" cy="204145"/>
            </a:xfrm>
            <a:custGeom>
              <a:rect b="b" l="l" r="r" t="t"/>
              <a:pathLst>
                <a:path extrusionOk="0" h="1145" w="1276">
                  <a:moveTo>
                    <a:pt x="122" y="1"/>
                  </a:moveTo>
                  <a:cubicBezTo>
                    <a:pt x="83" y="1"/>
                    <a:pt x="50" y="17"/>
                    <a:pt x="33" y="64"/>
                  </a:cubicBezTo>
                  <a:cubicBezTo>
                    <a:pt x="0" y="135"/>
                    <a:pt x="49" y="239"/>
                    <a:pt x="71" y="305"/>
                  </a:cubicBezTo>
                  <a:cubicBezTo>
                    <a:pt x="93" y="392"/>
                    <a:pt x="120" y="475"/>
                    <a:pt x="159" y="551"/>
                  </a:cubicBezTo>
                  <a:cubicBezTo>
                    <a:pt x="230" y="704"/>
                    <a:pt x="334" y="836"/>
                    <a:pt x="465" y="945"/>
                  </a:cubicBezTo>
                  <a:cubicBezTo>
                    <a:pt x="624" y="1061"/>
                    <a:pt x="797" y="1145"/>
                    <a:pt x="977" y="1145"/>
                  </a:cubicBezTo>
                  <a:cubicBezTo>
                    <a:pt x="1052" y="1145"/>
                    <a:pt x="1127" y="1131"/>
                    <a:pt x="1204" y="1099"/>
                  </a:cubicBezTo>
                  <a:cubicBezTo>
                    <a:pt x="1259" y="1033"/>
                    <a:pt x="1275" y="945"/>
                    <a:pt x="1248" y="869"/>
                  </a:cubicBezTo>
                  <a:cubicBezTo>
                    <a:pt x="1226" y="781"/>
                    <a:pt x="1188" y="699"/>
                    <a:pt x="1133" y="628"/>
                  </a:cubicBezTo>
                  <a:cubicBezTo>
                    <a:pt x="1029" y="496"/>
                    <a:pt x="903" y="381"/>
                    <a:pt x="766" y="288"/>
                  </a:cubicBezTo>
                  <a:cubicBezTo>
                    <a:pt x="630" y="201"/>
                    <a:pt x="482" y="130"/>
                    <a:pt x="334" y="75"/>
                  </a:cubicBezTo>
                  <a:cubicBezTo>
                    <a:pt x="281" y="54"/>
                    <a:pt x="192" y="1"/>
                    <a:pt x="1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54"/>
            <p:cNvSpPr/>
            <p:nvPr/>
          </p:nvSpPr>
          <p:spPr>
            <a:xfrm rot="10800000">
              <a:off x="4380703" y="200393"/>
              <a:ext cx="266532" cy="190416"/>
            </a:xfrm>
            <a:custGeom>
              <a:rect b="b" l="l" r="r" t="t"/>
              <a:pathLst>
                <a:path extrusionOk="0" h="1068" w="1495">
                  <a:moveTo>
                    <a:pt x="1362" y="1"/>
                  </a:moveTo>
                  <a:cubicBezTo>
                    <a:pt x="1322" y="1"/>
                    <a:pt x="1278" y="14"/>
                    <a:pt x="1243" y="22"/>
                  </a:cubicBezTo>
                  <a:cubicBezTo>
                    <a:pt x="1095" y="49"/>
                    <a:pt x="947" y="93"/>
                    <a:pt x="805" y="148"/>
                  </a:cubicBezTo>
                  <a:cubicBezTo>
                    <a:pt x="657" y="208"/>
                    <a:pt x="520" y="296"/>
                    <a:pt x="400" y="405"/>
                  </a:cubicBezTo>
                  <a:cubicBezTo>
                    <a:pt x="356" y="454"/>
                    <a:pt x="318" y="509"/>
                    <a:pt x="280" y="564"/>
                  </a:cubicBezTo>
                  <a:cubicBezTo>
                    <a:pt x="247" y="641"/>
                    <a:pt x="0" y="859"/>
                    <a:pt x="44" y="942"/>
                  </a:cubicBezTo>
                  <a:cubicBezTo>
                    <a:pt x="96" y="1034"/>
                    <a:pt x="165" y="1067"/>
                    <a:pt x="257" y="1067"/>
                  </a:cubicBezTo>
                  <a:cubicBezTo>
                    <a:pt x="338" y="1067"/>
                    <a:pt x="437" y="1041"/>
                    <a:pt x="559" y="1007"/>
                  </a:cubicBezTo>
                  <a:cubicBezTo>
                    <a:pt x="657" y="974"/>
                    <a:pt x="1248" y="460"/>
                    <a:pt x="1358" y="257"/>
                  </a:cubicBezTo>
                  <a:cubicBezTo>
                    <a:pt x="1363" y="241"/>
                    <a:pt x="1495" y="121"/>
                    <a:pt x="1467" y="66"/>
                  </a:cubicBezTo>
                  <a:cubicBezTo>
                    <a:pt x="1445" y="15"/>
                    <a:pt x="1405" y="1"/>
                    <a:pt x="136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54"/>
            <p:cNvSpPr/>
            <p:nvPr/>
          </p:nvSpPr>
          <p:spPr>
            <a:xfrm rot="10800000">
              <a:off x="4623701" y="-8740"/>
              <a:ext cx="187553" cy="102518"/>
            </a:xfrm>
            <a:custGeom>
              <a:rect b="b" l="l" r="r" t="t"/>
              <a:pathLst>
                <a:path extrusionOk="0" h="575" w="1052">
                  <a:moveTo>
                    <a:pt x="124" y="1"/>
                  </a:moveTo>
                  <a:cubicBezTo>
                    <a:pt x="81" y="1"/>
                    <a:pt x="44" y="14"/>
                    <a:pt x="28" y="64"/>
                  </a:cubicBezTo>
                  <a:cubicBezTo>
                    <a:pt x="1" y="168"/>
                    <a:pt x="116" y="272"/>
                    <a:pt x="176" y="327"/>
                  </a:cubicBezTo>
                  <a:cubicBezTo>
                    <a:pt x="297" y="458"/>
                    <a:pt x="461" y="535"/>
                    <a:pt x="641" y="551"/>
                  </a:cubicBezTo>
                  <a:cubicBezTo>
                    <a:pt x="725" y="568"/>
                    <a:pt x="809" y="575"/>
                    <a:pt x="892" y="575"/>
                  </a:cubicBezTo>
                  <a:cubicBezTo>
                    <a:pt x="918" y="575"/>
                    <a:pt x="944" y="574"/>
                    <a:pt x="970" y="573"/>
                  </a:cubicBezTo>
                  <a:cubicBezTo>
                    <a:pt x="1052" y="556"/>
                    <a:pt x="1046" y="507"/>
                    <a:pt x="1003" y="436"/>
                  </a:cubicBezTo>
                  <a:cubicBezTo>
                    <a:pt x="970" y="387"/>
                    <a:pt x="948" y="332"/>
                    <a:pt x="926" y="277"/>
                  </a:cubicBezTo>
                  <a:cubicBezTo>
                    <a:pt x="734" y="80"/>
                    <a:pt x="521" y="53"/>
                    <a:pt x="269" y="20"/>
                  </a:cubicBezTo>
                  <a:cubicBezTo>
                    <a:pt x="226" y="17"/>
                    <a:pt x="171" y="1"/>
                    <a:pt x="12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54"/>
            <p:cNvSpPr/>
            <p:nvPr/>
          </p:nvSpPr>
          <p:spPr>
            <a:xfrm rot="10800000">
              <a:off x="4471448" y="-189891"/>
              <a:ext cx="250843" cy="735991"/>
            </a:xfrm>
            <a:custGeom>
              <a:rect b="b" l="l" r="r" t="t"/>
              <a:pathLst>
                <a:path extrusionOk="0" h="4128" w="1407">
                  <a:moveTo>
                    <a:pt x="109" y="12"/>
                  </a:moveTo>
                  <a:lnTo>
                    <a:pt x="109" y="12"/>
                  </a:lnTo>
                  <a:cubicBezTo>
                    <a:pt x="38" y="17"/>
                    <a:pt x="11" y="1"/>
                    <a:pt x="5" y="94"/>
                  </a:cubicBezTo>
                  <a:cubicBezTo>
                    <a:pt x="0" y="149"/>
                    <a:pt x="5" y="203"/>
                    <a:pt x="11" y="258"/>
                  </a:cubicBezTo>
                  <a:cubicBezTo>
                    <a:pt x="22" y="389"/>
                    <a:pt x="38" y="515"/>
                    <a:pt x="66" y="641"/>
                  </a:cubicBezTo>
                  <a:cubicBezTo>
                    <a:pt x="164" y="1041"/>
                    <a:pt x="219" y="833"/>
                    <a:pt x="438" y="1473"/>
                  </a:cubicBezTo>
                  <a:cubicBezTo>
                    <a:pt x="531" y="1730"/>
                    <a:pt x="197" y="3017"/>
                    <a:pt x="744" y="3581"/>
                  </a:cubicBezTo>
                  <a:cubicBezTo>
                    <a:pt x="1045" y="3893"/>
                    <a:pt x="952" y="3914"/>
                    <a:pt x="1215" y="4068"/>
                  </a:cubicBezTo>
                  <a:cubicBezTo>
                    <a:pt x="1314" y="4128"/>
                    <a:pt x="1319" y="4090"/>
                    <a:pt x="1407" y="4117"/>
                  </a:cubicBezTo>
                  <a:cubicBezTo>
                    <a:pt x="1308" y="4040"/>
                    <a:pt x="1210" y="3958"/>
                    <a:pt x="1122" y="3865"/>
                  </a:cubicBezTo>
                  <a:cubicBezTo>
                    <a:pt x="969" y="3717"/>
                    <a:pt x="624" y="3367"/>
                    <a:pt x="515" y="2885"/>
                  </a:cubicBezTo>
                  <a:cubicBezTo>
                    <a:pt x="372" y="2272"/>
                    <a:pt x="723" y="1856"/>
                    <a:pt x="515" y="1418"/>
                  </a:cubicBezTo>
                  <a:cubicBezTo>
                    <a:pt x="411" y="1200"/>
                    <a:pt x="350" y="1090"/>
                    <a:pt x="350" y="1090"/>
                  </a:cubicBezTo>
                  <a:cubicBezTo>
                    <a:pt x="230" y="871"/>
                    <a:pt x="181" y="833"/>
                    <a:pt x="153" y="696"/>
                  </a:cubicBezTo>
                  <a:cubicBezTo>
                    <a:pt x="99" y="472"/>
                    <a:pt x="82" y="236"/>
                    <a:pt x="109"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54"/>
            <p:cNvSpPr/>
            <p:nvPr/>
          </p:nvSpPr>
          <p:spPr>
            <a:xfrm rot="10800000">
              <a:off x="4470378" y="512401"/>
              <a:ext cx="272416" cy="231424"/>
            </a:xfrm>
            <a:custGeom>
              <a:rect b="b" l="l" r="r" t="t"/>
              <a:pathLst>
                <a:path extrusionOk="0" h="1298" w="1528">
                  <a:moveTo>
                    <a:pt x="123" y="1"/>
                  </a:moveTo>
                  <a:cubicBezTo>
                    <a:pt x="74" y="1"/>
                    <a:pt x="29" y="15"/>
                    <a:pt x="17" y="70"/>
                  </a:cubicBezTo>
                  <a:cubicBezTo>
                    <a:pt x="0" y="141"/>
                    <a:pt x="93" y="218"/>
                    <a:pt x="131" y="261"/>
                  </a:cubicBezTo>
                  <a:cubicBezTo>
                    <a:pt x="378" y="552"/>
                    <a:pt x="558" y="825"/>
                    <a:pt x="876" y="1050"/>
                  </a:cubicBezTo>
                  <a:cubicBezTo>
                    <a:pt x="954" y="1100"/>
                    <a:pt x="1125" y="1298"/>
                    <a:pt x="1259" y="1298"/>
                  </a:cubicBezTo>
                  <a:cubicBezTo>
                    <a:pt x="1284" y="1298"/>
                    <a:pt x="1308" y="1291"/>
                    <a:pt x="1330" y="1274"/>
                  </a:cubicBezTo>
                  <a:cubicBezTo>
                    <a:pt x="1527" y="1126"/>
                    <a:pt x="1314" y="710"/>
                    <a:pt x="1232" y="590"/>
                  </a:cubicBezTo>
                  <a:cubicBezTo>
                    <a:pt x="1182" y="513"/>
                    <a:pt x="1122" y="448"/>
                    <a:pt x="1056" y="387"/>
                  </a:cubicBezTo>
                  <a:cubicBezTo>
                    <a:pt x="936" y="272"/>
                    <a:pt x="794" y="179"/>
                    <a:pt x="640" y="114"/>
                  </a:cubicBezTo>
                  <a:cubicBezTo>
                    <a:pt x="509" y="64"/>
                    <a:pt x="372" y="32"/>
                    <a:pt x="230" y="15"/>
                  </a:cubicBezTo>
                  <a:cubicBezTo>
                    <a:pt x="203" y="10"/>
                    <a:pt x="162" y="1"/>
                    <a:pt x="12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54"/>
            <p:cNvSpPr/>
            <p:nvPr/>
          </p:nvSpPr>
          <p:spPr>
            <a:xfrm rot="10800000">
              <a:off x="4373751" y="1052442"/>
              <a:ext cx="155462" cy="334833"/>
            </a:xfrm>
            <a:custGeom>
              <a:rect b="b" l="l" r="r" t="t"/>
              <a:pathLst>
                <a:path extrusionOk="0" h="1878" w="872">
                  <a:moveTo>
                    <a:pt x="81" y="0"/>
                  </a:moveTo>
                  <a:cubicBezTo>
                    <a:pt x="72" y="0"/>
                    <a:pt x="61" y="5"/>
                    <a:pt x="45" y="17"/>
                  </a:cubicBezTo>
                  <a:cubicBezTo>
                    <a:pt x="1" y="44"/>
                    <a:pt x="12" y="110"/>
                    <a:pt x="17" y="170"/>
                  </a:cubicBezTo>
                  <a:cubicBezTo>
                    <a:pt x="56" y="526"/>
                    <a:pt x="110" y="876"/>
                    <a:pt x="192" y="1227"/>
                  </a:cubicBezTo>
                  <a:cubicBezTo>
                    <a:pt x="231" y="1364"/>
                    <a:pt x="285" y="1495"/>
                    <a:pt x="351" y="1621"/>
                  </a:cubicBezTo>
                  <a:cubicBezTo>
                    <a:pt x="386" y="1691"/>
                    <a:pt x="468" y="1877"/>
                    <a:pt x="561" y="1877"/>
                  </a:cubicBezTo>
                  <a:cubicBezTo>
                    <a:pt x="570" y="1877"/>
                    <a:pt x="578" y="1876"/>
                    <a:pt x="586" y="1873"/>
                  </a:cubicBezTo>
                  <a:cubicBezTo>
                    <a:pt x="871" y="1380"/>
                    <a:pt x="625" y="931"/>
                    <a:pt x="411" y="438"/>
                  </a:cubicBezTo>
                  <a:cubicBezTo>
                    <a:pt x="362" y="318"/>
                    <a:pt x="253" y="99"/>
                    <a:pt x="138" y="28"/>
                  </a:cubicBezTo>
                  <a:cubicBezTo>
                    <a:pt x="110" y="14"/>
                    <a:pt x="98" y="0"/>
                    <a:pt x="8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54"/>
            <p:cNvSpPr/>
            <p:nvPr/>
          </p:nvSpPr>
          <p:spPr>
            <a:xfrm rot="10800000">
              <a:off x="4423669" y="914981"/>
              <a:ext cx="254231" cy="194874"/>
            </a:xfrm>
            <a:custGeom>
              <a:rect b="b" l="l" r="r" t="t"/>
              <a:pathLst>
                <a:path extrusionOk="0" h="1093" w="1426">
                  <a:moveTo>
                    <a:pt x="206" y="1"/>
                  </a:moveTo>
                  <a:cubicBezTo>
                    <a:pt x="102" y="1"/>
                    <a:pt x="0" y="35"/>
                    <a:pt x="74" y="158"/>
                  </a:cubicBezTo>
                  <a:cubicBezTo>
                    <a:pt x="205" y="382"/>
                    <a:pt x="501" y="661"/>
                    <a:pt x="643" y="793"/>
                  </a:cubicBezTo>
                  <a:cubicBezTo>
                    <a:pt x="786" y="924"/>
                    <a:pt x="890" y="1001"/>
                    <a:pt x="983" y="1028"/>
                  </a:cubicBezTo>
                  <a:cubicBezTo>
                    <a:pt x="1072" y="1054"/>
                    <a:pt x="1117" y="1093"/>
                    <a:pt x="1163" y="1093"/>
                  </a:cubicBezTo>
                  <a:cubicBezTo>
                    <a:pt x="1193" y="1093"/>
                    <a:pt x="1224" y="1076"/>
                    <a:pt x="1267" y="1028"/>
                  </a:cubicBezTo>
                  <a:cubicBezTo>
                    <a:pt x="1426" y="853"/>
                    <a:pt x="1240" y="492"/>
                    <a:pt x="1103" y="333"/>
                  </a:cubicBezTo>
                  <a:cubicBezTo>
                    <a:pt x="1004" y="229"/>
                    <a:pt x="890" y="147"/>
                    <a:pt x="758" y="98"/>
                  </a:cubicBezTo>
                  <a:cubicBezTo>
                    <a:pt x="610" y="54"/>
                    <a:pt x="457" y="26"/>
                    <a:pt x="304" y="10"/>
                  </a:cubicBezTo>
                  <a:cubicBezTo>
                    <a:pt x="275" y="5"/>
                    <a:pt x="240" y="1"/>
                    <a:pt x="20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54"/>
            <p:cNvSpPr/>
            <p:nvPr/>
          </p:nvSpPr>
          <p:spPr>
            <a:xfrm rot="10800000">
              <a:off x="4190300" y="907493"/>
              <a:ext cx="259758" cy="178292"/>
            </a:xfrm>
            <a:custGeom>
              <a:rect b="b" l="l" r="r" t="t"/>
              <a:pathLst>
                <a:path extrusionOk="0" h="1000" w="1457">
                  <a:moveTo>
                    <a:pt x="1305" y="1"/>
                  </a:moveTo>
                  <a:cubicBezTo>
                    <a:pt x="1224" y="1"/>
                    <a:pt x="1124" y="40"/>
                    <a:pt x="1068" y="50"/>
                  </a:cubicBezTo>
                  <a:cubicBezTo>
                    <a:pt x="914" y="83"/>
                    <a:pt x="761" y="132"/>
                    <a:pt x="619" y="192"/>
                  </a:cubicBezTo>
                  <a:cubicBezTo>
                    <a:pt x="471" y="269"/>
                    <a:pt x="345" y="373"/>
                    <a:pt x="246" y="510"/>
                  </a:cubicBezTo>
                  <a:cubicBezTo>
                    <a:pt x="148" y="636"/>
                    <a:pt x="0" y="745"/>
                    <a:pt x="49" y="937"/>
                  </a:cubicBezTo>
                  <a:cubicBezTo>
                    <a:pt x="183" y="977"/>
                    <a:pt x="310" y="1000"/>
                    <a:pt x="434" y="1000"/>
                  </a:cubicBezTo>
                  <a:cubicBezTo>
                    <a:pt x="599" y="1000"/>
                    <a:pt x="757" y="959"/>
                    <a:pt x="920" y="866"/>
                  </a:cubicBezTo>
                  <a:cubicBezTo>
                    <a:pt x="1046" y="789"/>
                    <a:pt x="1150" y="680"/>
                    <a:pt x="1226" y="548"/>
                  </a:cubicBezTo>
                  <a:cubicBezTo>
                    <a:pt x="1276" y="472"/>
                    <a:pt x="1319" y="390"/>
                    <a:pt x="1358" y="302"/>
                  </a:cubicBezTo>
                  <a:cubicBezTo>
                    <a:pt x="1385" y="242"/>
                    <a:pt x="1456" y="149"/>
                    <a:pt x="1423" y="72"/>
                  </a:cubicBezTo>
                  <a:cubicBezTo>
                    <a:pt x="1404" y="18"/>
                    <a:pt x="1358" y="1"/>
                    <a:pt x="13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54"/>
            <p:cNvSpPr/>
            <p:nvPr/>
          </p:nvSpPr>
          <p:spPr>
            <a:xfrm rot="10800000">
              <a:off x="4292811" y="692831"/>
              <a:ext cx="226597" cy="204145"/>
            </a:xfrm>
            <a:custGeom>
              <a:rect b="b" l="l" r="r" t="t"/>
              <a:pathLst>
                <a:path extrusionOk="0" h="1145" w="1271">
                  <a:moveTo>
                    <a:pt x="1153" y="1"/>
                  </a:moveTo>
                  <a:cubicBezTo>
                    <a:pt x="1081" y="1"/>
                    <a:pt x="991" y="54"/>
                    <a:pt x="942" y="75"/>
                  </a:cubicBezTo>
                  <a:cubicBezTo>
                    <a:pt x="789" y="130"/>
                    <a:pt x="646" y="201"/>
                    <a:pt x="510" y="288"/>
                  </a:cubicBezTo>
                  <a:cubicBezTo>
                    <a:pt x="367" y="381"/>
                    <a:pt x="247" y="496"/>
                    <a:pt x="143" y="628"/>
                  </a:cubicBezTo>
                  <a:cubicBezTo>
                    <a:pt x="88" y="699"/>
                    <a:pt x="50" y="781"/>
                    <a:pt x="22" y="869"/>
                  </a:cubicBezTo>
                  <a:cubicBezTo>
                    <a:pt x="1" y="945"/>
                    <a:pt x="17" y="1033"/>
                    <a:pt x="66" y="1099"/>
                  </a:cubicBezTo>
                  <a:cubicBezTo>
                    <a:pt x="143" y="1131"/>
                    <a:pt x="219" y="1145"/>
                    <a:pt x="295" y="1145"/>
                  </a:cubicBezTo>
                  <a:cubicBezTo>
                    <a:pt x="477" y="1145"/>
                    <a:pt x="652" y="1061"/>
                    <a:pt x="811" y="945"/>
                  </a:cubicBezTo>
                  <a:cubicBezTo>
                    <a:pt x="942" y="836"/>
                    <a:pt x="1046" y="704"/>
                    <a:pt x="1112" y="551"/>
                  </a:cubicBezTo>
                  <a:cubicBezTo>
                    <a:pt x="1150" y="469"/>
                    <a:pt x="1183" y="392"/>
                    <a:pt x="1205" y="305"/>
                  </a:cubicBezTo>
                  <a:cubicBezTo>
                    <a:pt x="1227" y="239"/>
                    <a:pt x="1270" y="135"/>
                    <a:pt x="1243" y="64"/>
                  </a:cubicBezTo>
                  <a:cubicBezTo>
                    <a:pt x="1225" y="17"/>
                    <a:pt x="1192" y="1"/>
                    <a:pt x="1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54"/>
            <p:cNvSpPr/>
            <p:nvPr/>
          </p:nvSpPr>
          <p:spPr>
            <a:xfrm rot="10800000">
              <a:off x="4496764" y="718327"/>
              <a:ext cx="267602" cy="189703"/>
            </a:xfrm>
            <a:custGeom>
              <a:rect b="b" l="l" r="r" t="t"/>
              <a:pathLst>
                <a:path extrusionOk="0" h="1064" w="1501">
                  <a:moveTo>
                    <a:pt x="132" y="0"/>
                  </a:moveTo>
                  <a:cubicBezTo>
                    <a:pt x="90" y="0"/>
                    <a:pt x="50" y="14"/>
                    <a:pt x="28" y="60"/>
                  </a:cubicBezTo>
                  <a:cubicBezTo>
                    <a:pt x="1" y="121"/>
                    <a:pt x="132" y="241"/>
                    <a:pt x="143" y="257"/>
                  </a:cubicBezTo>
                  <a:cubicBezTo>
                    <a:pt x="252" y="454"/>
                    <a:pt x="844" y="974"/>
                    <a:pt x="937" y="1002"/>
                  </a:cubicBezTo>
                  <a:cubicBezTo>
                    <a:pt x="1062" y="1036"/>
                    <a:pt x="1163" y="1064"/>
                    <a:pt x="1244" y="1064"/>
                  </a:cubicBezTo>
                  <a:cubicBezTo>
                    <a:pt x="1333" y="1064"/>
                    <a:pt x="1400" y="1030"/>
                    <a:pt x="1451" y="936"/>
                  </a:cubicBezTo>
                  <a:cubicBezTo>
                    <a:pt x="1500" y="859"/>
                    <a:pt x="1260" y="641"/>
                    <a:pt x="1216" y="564"/>
                  </a:cubicBezTo>
                  <a:cubicBezTo>
                    <a:pt x="1183" y="509"/>
                    <a:pt x="1145" y="454"/>
                    <a:pt x="1095" y="405"/>
                  </a:cubicBezTo>
                  <a:cubicBezTo>
                    <a:pt x="980" y="296"/>
                    <a:pt x="844" y="214"/>
                    <a:pt x="696" y="148"/>
                  </a:cubicBezTo>
                  <a:cubicBezTo>
                    <a:pt x="553" y="93"/>
                    <a:pt x="406" y="49"/>
                    <a:pt x="252" y="22"/>
                  </a:cubicBezTo>
                  <a:cubicBezTo>
                    <a:pt x="220" y="14"/>
                    <a:pt x="174" y="0"/>
                    <a:pt x="13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54"/>
            <p:cNvSpPr/>
            <p:nvPr/>
          </p:nvSpPr>
          <p:spPr>
            <a:xfrm rot="10800000">
              <a:off x="4332925" y="508480"/>
              <a:ext cx="187375" cy="102518"/>
            </a:xfrm>
            <a:custGeom>
              <a:rect b="b" l="l" r="r" t="t"/>
              <a:pathLst>
                <a:path extrusionOk="0" h="575" w="1051">
                  <a:moveTo>
                    <a:pt x="925" y="1"/>
                  </a:moveTo>
                  <a:cubicBezTo>
                    <a:pt x="878" y="1"/>
                    <a:pt x="823" y="17"/>
                    <a:pt x="783" y="20"/>
                  </a:cubicBezTo>
                  <a:cubicBezTo>
                    <a:pt x="526" y="53"/>
                    <a:pt x="318" y="80"/>
                    <a:pt x="126" y="277"/>
                  </a:cubicBezTo>
                  <a:cubicBezTo>
                    <a:pt x="104" y="332"/>
                    <a:pt x="77" y="387"/>
                    <a:pt x="49" y="436"/>
                  </a:cubicBezTo>
                  <a:cubicBezTo>
                    <a:pt x="6" y="507"/>
                    <a:pt x="0" y="556"/>
                    <a:pt x="82" y="573"/>
                  </a:cubicBezTo>
                  <a:cubicBezTo>
                    <a:pt x="108" y="574"/>
                    <a:pt x="134" y="575"/>
                    <a:pt x="160" y="575"/>
                  </a:cubicBezTo>
                  <a:cubicBezTo>
                    <a:pt x="243" y="575"/>
                    <a:pt x="327" y="568"/>
                    <a:pt x="411" y="551"/>
                  </a:cubicBezTo>
                  <a:cubicBezTo>
                    <a:pt x="586" y="534"/>
                    <a:pt x="750" y="458"/>
                    <a:pt x="876" y="326"/>
                  </a:cubicBezTo>
                  <a:cubicBezTo>
                    <a:pt x="936" y="272"/>
                    <a:pt x="1051" y="168"/>
                    <a:pt x="1018" y="64"/>
                  </a:cubicBezTo>
                  <a:cubicBezTo>
                    <a:pt x="1005" y="14"/>
                    <a:pt x="969" y="1"/>
                    <a:pt x="9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54"/>
            <p:cNvSpPr/>
            <p:nvPr/>
          </p:nvSpPr>
          <p:spPr>
            <a:xfrm rot="10800000">
              <a:off x="4422599" y="327330"/>
              <a:ext cx="251022" cy="735991"/>
            </a:xfrm>
            <a:custGeom>
              <a:rect b="b" l="l" r="r" t="t"/>
              <a:pathLst>
                <a:path extrusionOk="0" h="4128" w="1408">
                  <a:moveTo>
                    <a:pt x="1298" y="12"/>
                  </a:moveTo>
                  <a:cubicBezTo>
                    <a:pt x="1325" y="236"/>
                    <a:pt x="1314" y="472"/>
                    <a:pt x="1260" y="696"/>
                  </a:cubicBezTo>
                  <a:cubicBezTo>
                    <a:pt x="1227" y="833"/>
                    <a:pt x="1178" y="871"/>
                    <a:pt x="1063" y="1090"/>
                  </a:cubicBezTo>
                  <a:cubicBezTo>
                    <a:pt x="1063" y="1090"/>
                    <a:pt x="1002" y="1200"/>
                    <a:pt x="898" y="1418"/>
                  </a:cubicBezTo>
                  <a:cubicBezTo>
                    <a:pt x="690" y="1856"/>
                    <a:pt x="1035" y="2272"/>
                    <a:pt x="898" y="2885"/>
                  </a:cubicBezTo>
                  <a:cubicBezTo>
                    <a:pt x="789" y="3367"/>
                    <a:pt x="439" y="3717"/>
                    <a:pt x="291" y="3865"/>
                  </a:cubicBezTo>
                  <a:cubicBezTo>
                    <a:pt x="203" y="3958"/>
                    <a:pt x="105" y="4040"/>
                    <a:pt x="1" y="4117"/>
                  </a:cubicBezTo>
                  <a:cubicBezTo>
                    <a:pt x="88" y="4090"/>
                    <a:pt x="99" y="4128"/>
                    <a:pt x="198" y="4068"/>
                  </a:cubicBezTo>
                  <a:cubicBezTo>
                    <a:pt x="460" y="3914"/>
                    <a:pt x="362" y="3893"/>
                    <a:pt x="668" y="3581"/>
                  </a:cubicBezTo>
                  <a:cubicBezTo>
                    <a:pt x="1216" y="3017"/>
                    <a:pt x="882" y="1730"/>
                    <a:pt x="975" y="1473"/>
                  </a:cubicBezTo>
                  <a:cubicBezTo>
                    <a:pt x="1194" y="833"/>
                    <a:pt x="1249" y="1041"/>
                    <a:pt x="1342" y="641"/>
                  </a:cubicBezTo>
                  <a:cubicBezTo>
                    <a:pt x="1375" y="515"/>
                    <a:pt x="1391" y="389"/>
                    <a:pt x="1396" y="258"/>
                  </a:cubicBezTo>
                  <a:cubicBezTo>
                    <a:pt x="1407" y="203"/>
                    <a:pt x="1407" y="149"/>
                    <a:pt x="1402" y="94"/>
                  </a:cubicBezTo>
                  <a:cubicBezTo>
                    <a:pt x="1396" y="1"/>
                    <a:pt x="1369" y="17"/>
                    <a:pt x="1298" y="12"/>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03" name="Shape 12603"/>
        <p:cNvGrpSpPr/>
        <p:nvPr/>
      </p:nvGrpSpPr>
      <p:grpSpPr>
        <a:xfrm>
          <a:off x="0" y="0"/>
          <a:ext cx="0" cy="0"/>
          <a:chOff x="0" y="0"/>
          <a:chExt cx="0" cy="0"/>
        </a:xfrm>
      </p:grpSpPr>
      <p:sp>
        <p:nvSpPr>
          <p:cNvPr id="12604" name="Google Shape;12604;p55"/>
          <p:cNvSpPr txBox="1"/>
          <p:nvPr>
            <p:ph type="title"/>
          </p:nvPr>
        </p:nvSpPr>
        <p:spPr>
          <a:xfrm>
            <a:off x="2140900" y="2728188"/>
            <a:ext cx="4863600" cy="373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
            </a:r>
            <a:r>
              <a:rPr lang="en"/>
              <a:t>omeone</a:t>
            </a:r>
            <a:r>
              <a:rPr lang="en"/>
              <a:t> </a:t>
            </a:r>
            <a:r>
              <a:rPr lang="en">
                <a:solidFill>
                  <a:schemeClr val="accent5"/>
                </a:solidFill>
              </a:rPr>
              <a:t>F</a:t>
            </a:r>
            <a:r>
              <a:rPr lang="en">
                <a:solidFill>
                  <a:schemeClr val="accent5"/>
                </a:solidFill>
              </a:rPr>
              <a:t>amous</a:t>
            </a:r>
            <a:endParaRPr>
              <a:solidFill>
                <a:schemeClr val="accent5"/>
              </a:solidFill>
            </a:endParaRPr>
          </a:p>
        </p:txBody>
      </p:sp>
      <p:sp>
        <p:nvSpPr>
          <p:cNvPr id="12605" name="Google Shape;12605;p55"/>
          <p:cNvSpPr txBox="1"/>
          <p:nvPr>
            <p:ph idx="1" type="subTitle"/>
          </p:nvPr>
        </p:nvSpPr>
        <p:spPr>
          <a:xfrm>
            <a:off x="2140100" y="1555363"/>
            <a:ext cx="4863600" cy="1170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pic>
        <p:nvPicPr>
          <p:cNvPr id="12606" name="Google Shape;12606;p55"/>
          <p:cNvPicPr preferRelativeResize="0"/>
          <p:nvPr/>
        </p:nvPicPr>
        <p:blipFill>
          <a:blip r:embed="rId3">
            <a:alphaModFix/>
          </a:blip>
          <a:stretch>
            <a:fillRect/>
          </a:stretch>
        </p:blipFill>
        <p:spPr>
          <a:xfrm>
            <a:off x="2140900" y="159300"/>
            <a:ext cx="5182055" cy="4682924"/>
          </a:xfrm>
          <a:prstGeom prst="rect">
            <a:avLst/>
          </a:pr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10" name="Shape 12610"/>
        <p:cNvGrpSpPr/>
        <p:nvPr/>
      </p:nvGrpSpPr>
      <p:grpSpPr>
        <a:xfrm>
          <a:off x="0" y="0"/>
          <a:ext cx="0" cy="0"/>
          <a:chOff x="0" y="0"/>
          <a:chExt cx="0" cy="0"/>
        </a:xfrm>
      </p:grpSpPr>
      <p:sp>
        <p:nvSpPr>
          <p:cNvPr id="12611" name="Google Shape;12611;p56"/>
          <p:cNvSpPr/>
          <p:nvPr/>
        </p:nvSpPr>
        <p:spPr>
          <a:xfrm flipH="1">
            <a:off x="5817360" y="1001637"/>
            <a:ext cx="1313002" cy="1228525"/>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56"/>
          <p:cNvSpPr txBox="1"/>
          <p:nvPr>
            <p:ph type="title"/>
          </p:nvPr>
        </p:nvSpPr>
        <p:spPr>
          <a:xfrm>
            <a:off x="5100612" y="2335450"/>
            <a:ext cx="2833200" cy="64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t>Histeroskopi</a:t>
            </a:r>
            <a:endParaRPr b="1"/>
          </a:p>
        </p:txBody>
      </p:sp>
      <p:sp>
        <p:nvSpPr>
          <p:cNvPr id="12613" name="Google Shape;12613;p56"/>
          <p:cNvSpPr txBox="1"/>
          <p:nvPr>
            <p:ph idx="2" type="title"/>
          </p:nvPr>
        </p:nvSpPr>
        <p:spPr>
          <a:xfrm>
            <a:off x="5749363" y="1125475"/>
            <a:ext cx="1535700" cy="98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17" name="Shape 12617"/>
        <p:cNvGrpSpPr/>
        <p:nvPr/>
      </p:nvGrpSpPr>
      <p:grpSpPr>
        <a:xfrm>
          <a:off x="0" y="0"/>
          <a:ext cx="0" cy="0"/>
          <a:chOff x="0" y="0"/>
          <a:chExt cx="0" cy="0"/>
        </a:xfrm>
      </p:grpSpPr>
      <p:sp>
        <p:nvSpPr>
          <p:cNvPr id="12618" name="Google Shape;12618;p57"/>
          <p:cNvSpPr txBox="1"/>
          <p:nvPr>
            <p:ph type="title"/>
          </p:nvPr>
        </p:nvSpPr>
        <p:spPr>
          <a:xfrm>
            <a:off x="718050" y="445025"/>
            <a:ext cx="7707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Hysteroscopy and Sonohysterography</a:t>
            </a:r>
            <a:endParaRPr>
              <a:solidFill>
                <a:schemeClr val="accent5"/>
              </a:solidFill>
            </a:endParaRPr>
          </a:p>
        </p:txBody>
      </p:sp>
      <p:sp>
        <p:nvSpPr>
          <p:cNvPr id="12619" name="Google Shape;12619;p57"/>
          <p:cNvSpPr txBox="1"/>
          <p:nvPr>
            <p:ph idx="1" type="body"/>
          </p:nvPr>
        </p:nvSpPr>
        <p:spPr>
          <a:xfrm>
            <a:off x="240100" y="1152475"/>
            <a:ext cx="4751400" cy="3416400"/>
          </a:xfrm>
          <a:prstGeom prst="rect">
            <a:avLst/>
          </a:prstGeom>
        </p:spPr>
        <p:txBody>
          <a:bodyPr anchorCtr="0" anchor="ctr" bIns="91425" lIns="91425" spcFirstLastPara="1" rIns="91425" wrap="square" tIns="91425">
            <a:noAutofit/>
          </a:bodyPr>
          <a:lstStyle/>
          <a:p>
            <a:pPr indent="457200" lvl="0" marL="0" rtl="0" algn="l">
              <a:lnSpc>
                <a:spcPct val="115000"/>
              </a:lnSpc>
              <a:spcBef>
                <a:spcPts val="1200"/>
              </a:spcBef>
              <a:spcAft>
                <a:spcPts val="0"/>
              </a:spcAft>
              <a:buNone/>
            </a:pPr>
            <a:r>
              <a:rPr lang="en" sz="1400">
                <a:solidFill>
                  <a:srgbClr val="000000"/>
                </a:solidFill>
                <a:latin typeface="Georgia"/>
                <a:ea typeface="Georgia"/>
                <a:cs typeface="Georgia"/>
                <a:sym typeface="Georgia"/>
              </a:rPr>
              <a:t>Histeroskopi sekarang ini mempunyai nilai lebih dalam penanganan perdarahan uterus abnormal. Temuan yang didapat pada histeroskopi bisa meng-indikasikan hasil lainnya. </a:t>
            </a:r>
            <a:endParaRPr sz="1400">
              <a:solidFill>
                <a:srgbClr val="000000"/>
              </a:solidFill>
              <a:latin typeface="Georgia"/>
              <a:ea typeface="Georgia"/>
              <a:cs typeface="Georgia"/>
              <a:sym typeface="Georgia"/>
            </a:endParaRPr>
          </a:p>
          <a:p>
            <a:pPr indent="457200" lvl="0" marL="0" rtl="0" algn="l">
              <a:lnSpc>
                <a:spcPct val="115000"/>
              </a:lnSpc>
              <a:spcBef>
                <a:spcPts val="1200"/>
              </a:spcBef>
              <a:spcAft>
                <a:spcPts val="0"/>
              </a:spcAft>
              <a:buNone/>
            </a:pPr>
            <a:r>
              <a:rPr lang="en" sz="1400">
                <a:solidFill>
                  <a:srgbClr val="000000"/>
                </a:solidFill>
                <a:latin typeface="Georgia"/>
                <a:ea typeface="Georgia"/>
                <a:cs typeface="Georgia"/>
                <a:sym typeface="Georgia"/>
              </a:rPr>
              <a:t>Temuan pada histeroskopi memiliki korelasi yang akurat dengan hasil histopatologi kelainan yang diperoleh. Pada penelitian pemakaian histeroskopi dengan dilatasi dan kuretase pada sampling endometrium menunjukkan bahwa keduanya memiliki sensitivitas yang sama yaitu 100%, namun spesivisitas histeroskopi lebih tinggi (98%) dibandingkan dengan kuretase (65%).</a:t>
            </a:r>
            <a:endParaRPr sz="1400">
              <a:solidFill>
                <a:srgbClr val="000000"/>
              </a:solidFill>
              <a:latin typeface="Georgia"/>
              <a:ea typeface="Georgia"/>
              <a:cs typeface="Georgia"/>
              <a:sym typeface="Georgia"/>
            </a:endParaRPr>
          </a:p>
          <a:p>
            <a:pPr indent="0" lvl="0" marL="0" rtl="0" algn="l">
              <a:spcBef>
                <a:spcPts val="1200"/>
              </a:spcBef>
              <a:spcAft>
                <a:spcPts val="0"/>
              </a:spcAft>
              <a:buNone/>
            </a:pPr>
            <a:r>
              <a:t/>
            </a:r>
            <a:endParaRPr sz="1400">
              <a:latin typeface="Georgia"/>
              <a:ea typeface="Georgia"/>
              <a:cs typeface="Georgia"/>
              <a:sym typeface="Georgia"/>
            </a:endParaRPr>
          </a:p>
        </p:txBody>
      </p:sp>
      <p:pic>
        <p:nvPicPr>
          <p:cNvPr id="12620" name="Google Shape;12620;p57"/>
          <p:cNvPicPr preferRelativeResize="0"/>
          <p:nvPr/>
        </p:nvPicPr>
        <p:blipFill>
          <a:blip r:embed="rId3">
            <a:alphaModFix/>
          </a:blip>
          <a:stretch>
            <a:fillRect/>
          </a:stretch>
        </p:blipFill>
        <p:spPr>
          <a:xfrm>
            <a:off x="5154750" y="1439525"/>
            <a:ext cx="3684450" cy="284229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24" name="Shape 12624"/>
        <p:cNvGrpSpPr/>
        <p:nvPr/>
      </p:nvGrpSpPr>
      <p:grpSpPr>
        <a:xfrm>
          <a:off x="0" y="0"/>
          <a:ext cx="0" cy="0"/>
          <a:chOff x="0" y="0"/>
          <a:chExt cx="0" cy="0"/>
        </a:xfrm>
      </p:grpSpPr>
      <p:sp>
        <p:nvSpPr>
          <p:cNvPr id="12625" name="Google Shape;12625;p58"/>
          <p:cNvSpPr txBox="1"/>
          <p:nvPr>
            <p:ph type="title"/>
          </p:nvPr>
        </p:nvSpPr>
        <p:spPr>
          <a:xfrm>
            <a:off x="3539100" y="161275"/>
            <a:ext cx="5604900" cy="1438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5600"/>
              <a:t>Sonohysterography</a:t>
            </a:r>
            <a:endParaRPr sz="5600"/>
          </a:p>
        </p:txBody>
      </p:sp>
      <p:sp>
        <p:nvSpPr>
          <p:cNvPr id="12626" name="Google Shape;12626;p58"/>
          <p:cNvSpPr txBox="1"/>
          <p:nvPr>
            <p:ph idx="1" type="body"/>
          </p:nvPr>
        </p:nvSpPr>
        <p:spPr>
          <a:xfrm>
            <a:off x="3614575" y="2970750"/>
            <a:ext cx="4816200" cy="6405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Big numbers catch your audience’s attention</a:t>
            </a:r>
            <a:endParaRPr/>
          </a:p>
        </p:txBody>
      </p:sp>
      <p:grpSp>
        <p:nvGrpSpPr>
          <p:cNvPr id="12627" name="Google Shape;12627;p58"/>
          <p:cNvGrpSpPr/>
          <p:nvPr/>
        </p:nvGrpSpPr>
        <p:grpSpPr>
          <a:xfrm rot="-2123776">
            <a:off x="-600864" y="-742097"/>
            <a:ext cx="1488235" cy="1879718"/>
            <a:chOff x="-399579" y="-1082506"/>
            <a:chExt cx="1974863" cy="2494354"/>
          </a:xfrm>
        </p:grpSpPr>
        <p:sp>
          <p:nvSpPr>
            <p:cNvPr id="12628" name="Google Shape;12628;p58"/>
            <p:cNvSpPr/>
            <p:nvPr/>
          </p:nvSpPr>
          <p:spPr>
            <a:xfrm rot="-4114690">
              <a:off x="925370" y="-246466"/>
              <a:ext cx="304363" cy="701453"/>
            </a:xfrm>
            <a:custGeom>
              <a:rect b="b" l="l" r="r" t="t"/>
              <a:pathLst>
                <a:path extrusionOk="0" h="8938" w="3878">
                  <a:moveTo>
                    <a:pt x="47" y="1"/>
                  </a:moveTo>
                  <a:cubicBezTo>
                    <a:pt x="22" y="1"/>
                    <a:pt x="0" y="22"/>
                    <a:pt x="5" y="47"/>
                  </a:cubicBezTo>
                  <a:cubicBezTo>
                    <a:pt x="5" y="60"/>
                    <a:pt x="60" y="1332"/>
                    <a:pt x="556" y="3054"/>
                  </a:cubicBezTo>
                  <a:cubicBezTo>
                    <a:pt x="1010" y="4645"/>
                    <a:pt x="1939" y="6952"/>
                    <a:pt x="3784" y="8925"/>
                  </a:cubicBezTo>
                  <a:cubicBezTo>
                    <a:pt x="3794" y="8934"/>
                    <a:pt x="3805" y="8937"/>
                    <a:pt x="3815" y="8937"/>
                  </a:cubicBezTo>
                  <a:cubicBezTo>
                    <a:pt x="3849" y="8937"/>
                    <a:pt x="3877" y="8898"/>
                    <a:pt x="3852" y="8865"/>
                  </a:cubicBezTo>
                  <a:cubicBezTo>
                    <a:pt x="2015" y="6906"/>
                    <a:pt x="1095" y="4611"/>
                    <a:pt x="641" y="3029"/>
                  </a:cubicBezTo>
                  <a:cubicBezTo>
                    <a:pt x="149" y="1320"/>
                    <a:pt x="94" y="56"/>
                    <a:pt x="94" y="43"/>
                  </a:cubicBezTo>
                  <a:cubicBezTo>
                    <a:pt x="94" y="26"/>
                    <a:pt x="81" y="9"/>
                    <a:pt x="64" y="5"/>
                  </a:cubicBezTo>
                  <a:cubicBezTo>
                    <a:pt x="60" y="1"/>
                    <a:pt x="51" y="1"/>
                    <a:pt x="47"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58"/>
            <p:cNvSpPr/>
            <p:nvPr/>
          </p:nvSpPr>
          <p:spPr>
            <a:xfrm rot="-4114690">
              <a:off x="1453162" y="18053"/>
              <a:ext cx="104306" cy="109401"/>
            </a:xfrm>
            <a:custGeom>
              <a:rect b="b" l="l" r="r" t="t"/>
              <a:pathLst>
                <a:path extrusionOk="0" h="1394" w="1329">
                  <a:moveTo>
                    <a:pt x="1" y="1"/>
                  </a:moveTo>
                  <a:cubicBezTo>
                    <a:pt x="1" y="1"/>
                    <a:pt x="170" y="1087"/>
                    <a:pt x="832" y="1337"/>
                  </a:cubicBezTo>
                  <a:cubicBezTo>
                    <a:pt x="942" y="1379"/>
                    <a:pt x="1062" y="1394"/>
                    <a:pt x="1152" y="1394"/>
                  </a:cubicBezTo>
                  <a:cubicBezTo>
                    <a:pt x="1224" y="1394"/>
                    <a:pt x="1276" y="1384"/>
                    <a:pt x="1286" y="1371"/>
                  </a:cubicBezTo>
                  <a:cubicBezTo>
                    <a:pt x="1328" y="1303"/>
                    <a:pt x="1243" y="764"/>
                    <a:pt x="925" y="552"/>
                  </a:cubicBezTo>
                  <a:cubicBezTo>
                    <a:pt x="582" y="319"/>
                    <a:pt x="1" y="1"/>
                    <a:pt x="1"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58"/>
            <p:cNvSpPr/>
            <p:nvPr/>
          </p:nvSpPr>
          <p:spPr>
            <a:xfrm rot="-4114690">
              <a:off x="1389032" y="87156"/>
              <a:ext cx="74325" cy="146522"/>
            </a:xfrm>
            <a:custGeom>
              <a:rect b="b" l="l" r="r" t="t"/>
              <a:pathLst>
                <a:path extrusionOk="0" h="1867" w="947">
                  <a:moveTo>
                    <a:pt x="598" y="0"/>
                  </a:moveTo>
                  <a:cubicBezTo>
                    <a:pt x="598" y="0"/>
                    <a:pt x="0" y="988"/>
                    <a:pt x="276" y="1557"/>
                  </a:cubicBezTo>
                  <a:cubicBezTo>
                    <a:pt x="343" y="1695"/>
                    <a:pt x="456" y="1866"/>
                    <a:pt x="532" y="1866"/>
                  </a:cubicBezTo>
                  <a:cubicBezTo>
                    <a:pt x="533" y="1866"/>
                    <a:pt x="534" y="1866"/>
                    <a:pt x="535" y="1866"/>
                  </a:cubicBezTo>
                  <a:cubicBezTo>
                    <a:pt x="683" y="1862"/>
                    <a:pt x="946" y="1294"/>
                    <a:pt x="865" y="925"/>
                  </a:cubicBezTo>
                  <a:cubicBezTo>
                    <a:pt x="781" y="560"/>
                    <a:pt x="598" y="0"/>
                    <a:pt x="598"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58"/>
            <p:cNvSpPr/>
            <p:nvPr/>
          </p:nvSpPr>
          <p:spPr>
            <a:xfrm rot="-4114690">
              <a:off x="1340051" y="29334"/>
              <a:ext cx="160893" cy="48187"/>
            </a:xfrm>
            <a:custGeom>
              <a:rect b="b" l="l" r="r" t="t"/>
              <a:pathLst>
                <a:path extrusionOk="0" h="614" w="2050">
                  <a:moveTo>
                    <a:pt x="1076" y="1"/>
                  </a:moveTo>
                  <a:cubicBezTo>
                    <a:pt x="544" y="1"/>
                    <a:pt x="1" y="121"/>
                    <a:pt x="1" y="121"/>
                  </a:cubicBezTo>
                  <a:cubicBezTo>
                    <a:pt x="1" y="121"/>
                    <a:pt x="531" y="401"/>
                    <a:pt x="870" y="546"/>
                  </a:cubicBezTo>
                  <a:cubicBezTo>
                    <a:pt x="979" y="592"/>
                    <a:pt x="1115" y="613"/>
                    <a:pt x="1255" y="613"/>
                  </a:cubicBezTo>
                  <a:cubicBezTo>
                    <a:pt x="1546" y="613"/>
                    <a:pt x="1855" y="523"/>
                    <a:pt x="1981" y="389"/>
                  </a:cubicBezTo>
                  <a:cubicBezTo>
                    <a:pt x="2049" y="312"/>
                    <a:pt x="2036" y="283"/>
                    <a:pt x="1905" y="185"/>
                  </a:cubicBezTo>
                  <a:cubicBezTo>
                    <a:pt x="1714" y="45"/>
                    <a:pt x="1397" y="1"/>
                    <a:pt x="107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58"/>
            <p:cNvSpPr/>
            <p:nvPr/>
          </p:nvSpPr>
          <p:spPr>
            <a:xfrm rot="-4114690">
              <a:off x="1225527" y="44278"/>
              <a:ext cx="183811" cy="59331"/>
            </a:xfrm>
            <a:custGeom>
              <a:rect b="b" l="l" r="r" t="t"/>
              <a:pathLst>
                <a:path extrusionOk="0" h="756" w="2342">
                  <a:moveTo>
                    <a:pt x="635" y="1"/>
                  </a:moveTo>
                  <a:cubicBezTo>
                    <a:pt x="274" y="1"/>
                    <a:pt x="0" y="26"/>
                    <a:pt x="0" y="26"/>
                  </a:cubicBezTo>
                  <a:cubicBezTo>
                    <a:pt x="0" y="26"/>
                    <a:pt x="543" y="399"/>
                    <a:pt x="899" y="598"/>
                  </a:cubicBezTo>
                  <a:cubicBezTo>
                    <a:pt x="1084" y="703"/>
                    <a:pt x="1398" y="756"/>
                    <a:pt x="1686" y="756"/>
                  </a:cubicBezTo>
                  <a:cubicBezTo>
                    <a:pt x="2018" y="756"/>
                    <a:pt x="2315" y="685"/>
                    <a:pt x="2333" y="539"/>
                  </a:cubicBezTo>
                  <a:cubicBezTo>
                    <a:pt x="2341" y="484"/>
                    <a:pt x="2307" y="416"/>
                    <a:pt x="2223" y="340"/>
                  </a:cubicBezTo>
                  <a:cubicBezTo>
                    <a:pt x="1915" y="57"/>
                    <a:pt x="1176" y="1"/>
                    <a:pt x="635"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58"/>
            <p:cNvSpPr/>
            <p:nvPr/>
          </p:nvSpPr>
          <p:spPr>
            <a:xfrm rot="-4114690">
              <a:off x="1110945" y="56029"/>
              <a:ext cx="186244" cy="55878"/>
            </a:xfrm>
            <a:custGeom>
              <a:rect b="b" l="l" r="r" t="t"/>
              <a:pathLst>
                <a:path extrusionOk="0" h="712" w="2373">
                  <a:moveTo>
                    <a:pt x="1032" y="1"/>
                  </a:moveTo>
                  <a:cubicBezTo>
                    <a:pt x="493" y="1"/>
                    <a:pt x="0" y="76"/>
                    <a:pt x="0" y="76"/>
                  </a:cubicBezTo>
                  <a:cubicBezTo>
                    <a:pt x="0" y="76"/>
                    <a:pt x="310" y="424"/>
                    <a:pt x="895" y="649"/>
                  </a:cubicBezTo>
                  <a:cubicBezTo>
                    <a:pt x="1013" y="693"/>
                    <a:pt x="1179" y="711"/>
                    <a:pt x="1357" y="711"/>
                  </a:cubicBezTo>
                  <a:cubicBezTo>
                    <a:pt x="1823" y="711"/>
                    <a:pt x="2372" y="587"/>
                    <a:pt x="2363" y="492"/>
                  </a:cubicBezTo>
                  <a:cubicBezTo>
                    <a:pt x="2359" y="407"/>
                    <a:pt x="2320" y="331"/>
                    <a:pt x="2257" y="280"/>
                  </a:cubicBezTo>
                  <a:cubicBezTo>
                    <a:pt x="2016" y="59"/>
                    <a:pt x="1506" y="1"/>
                    <a:pt x="1032"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58"/>
            <p:cNvSpPr/>
            <p:nvPr/>
          </p:nvSpPr>
          <p:spPr>
            <a:xfrm rot="-4114690">
              <a:off x="1011008" y="53336"/>
              <a:ext cx="185851" cy="83267"/>
            </a:xfrm>
            <a:custGeom>
              <a:rect b="b" l="l" r="r" t="t"/>
              <a:pathLst>
                <a:path extrusionOk="0" h="1061" w="2368">
                  <a:moveTo>
                    <a:pt x="1" y="0"/>
                  </a:moveTo>
                  <a:cubicBezTo>
                    <a:pt x="1" y="0"/>
                    <a:pt x="378" y="556"/>
                    <a:pt x="717" y="785"/>
                  </a:cubicBezTo>
                  <a:cubicBezTo>
                    <a:pt x="1032" y="993"/>
                    <a:pt x="1413" y="1060"/>
                    <a:pt x="1726" y="1060"/>
                  </a:cubicBezTo>
                  <a:cubicBezTo>
                    <a:pt x="2051" y="1060"/>
                    <a:pt x="2303" y="987"/>
                    <a:pt x="2329" y="925"/>
                  </a:cubicBezTo>
                  <a:cubicBezTo>
                    <a:pt x="2367" y="848"/>
                    <a:pt x="2350" y="751"/>
                    <a:pt x="2278" y="636"/>
                  </a:cubicBezTo>
                  <a:cubicBezTo>
                    <a:pt x="1901" y="47"/>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58"/>
            <p:cNvSpPr/>
            <p:nvPr/>
          </p:nvSpPr>
          <p:spPr>
            <a:xfrm rot="-4114690">
              <a:off x="915412" y="63360"/>
              <a:ext cx="153908" cy="80128"/>
            </a:xfrm>
            <a:custGeom>
              <a:rect b="b" l="l" r="r" t="t"/>
              <a:pathLst>
                <a:path extrusionOk="0" h="1021" w="1961">
                  <a:moveTo>
                    <a:pt x="1" y="0"/>
                  </a:moveTo>
                  <a:cubicBezTo>
                    <a:pt x="1" y="0"/>
                    <a:pt x="425" y="496"/>
                    <a:pt x="722" y="781"/>
                  </a:cubicBezTo>
                  <a:cubicBezTo>
                    <a:pt x="897" y="956"/>
                    <a:pt x="1258" y="1021"/>
                    <a:pt x="1540" y="1021"/>
                  </a:cubicBezTo>
                  <a:cubicBezTo>
                    <a:pt x="1742" y="1021"/>
                    <a:pt x="1904" y="987"/>
                    <a:pt x="1927" y="938"/>
                  </a:cubicBezTo>
                  <a:cubicBezTo>
                    <a:pt x="1960" y="861"/>
                    <a:pt x="1927" y="730"/>
                    <a:pt x="1842" y="598"/>
                  </a:cubicBezTo>
                  <a:cubicBezTo>
                    <a:pt x="1464" y="9"/>
                    <a:pt x="1" y="0"/>
                    <a:pt x="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58"/>
            <p:cNvSpPr/>
            <p:nvPr/>
          </p:nvSpPr>
          <p:spPr>
            <a:xfrm rot="-4114690">
              <a:off x="817954" y="58177"/>
              <a:ext cx="128244" cy="86485"/>
            </a:xfrm>
            <a:custGeom>
              <a:rect b="b" l="l" r="r" t="t"/>
              <a:pathLst>
                <a:path extrusionOk="0" h="1102" w="1634">
                  <a:moveTo>
                    <a:pt x="0" y="1"/>
                  </a:moveTo>
                  <a:lnTo>
                    <a:pt x="0" y="1"/>
                  </a:lnTo>
                  <a:cubicBezTo>
                    <a:pt x="162" y="268"/>
                    <a:pt x="340" y="527"/>
                    <a:pt x="535" y="777"/>
                  </a:cubicBezTo>
                  <a:cubicBezTo>
                    <a:pt x="762" y="1050"/>
                    <a:pt x="1121" y="1101"/>
                    <a:pt x="1358" y="1101"/>
                  </a:cubicBezTo>
                  <a:cubicBezTo>
                    <a:pt x="1501" y="1101"/>
                    <a:pt x="1599" y="1083"/>
                    <a:pt x="1599" y="1083"/>
                  </a:cubicBezTo>
                  <a:cubicBezTo>
                    <a:pt x="1633" y="1023"/>
                    <a:pt x="1599" y="832"/>
                    <a:pt x="1544" y="718"/>
                  </a:cubicBezTo>
                  <a:cubicBezTo>
                    <a:pt x="1286" y="162"/>
                    <a:pt x="0" y="1"/>
                    <a:pt x="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58"/>
            <p:cNvSpPr/>
            <p:nvPr/>
          </p:nvSpPr>
          <p:spPr>
            <a:xfrm rot="-4114690">
              <a:off x="1276233" y="121214"/>
              <a:ext cx="77543" cy="167947"/>
            </a:xfrm>
            <a:custGeom>
              <a:rect b="b" l="l" r="r" t="t"/>
              <a:pathLst>
                <a:path extrusionOk="0" h="2140" w="988">
                  <a:moveTo>
                    <a:pt x="819" y="0"/>
                  </a:moveTo>
                  <a:cubicBezTo>
                    <a:pt x="819" y="0"/>
                    <a:pt x="0" y="1111"/>
                    <a:pt x="212" y="1786"/>
                  </a:cubicBezTo>
                  <a:cubicBezTo>
                    <a:pt x="259" y="1934"/>
                    <a:pt x="378" y="2121"/>
                    <a:pt x="454" y="2138"/>
                  </a:cubicBezTo>
                  <a:cubicBezTo>
                    <a:pt x="458" y="2139"/>
                    <a:pt x="461" y="2139"/>
                    <a:pt x="465" y="2139"/>
                  </a:cubicBezTo>
                  <a:cubicBezTo>
                    <a:pt x="617" y="2139"/>
                    <a:pt x="988" y="1483"/>
                    <a:pt x="955" y="1065"/>
                  </a:cubicBezTo>
                  <a:cubicBezTo>
                    <a:pt x="925" y="653"/>
                    <a:pt x="819" y="0"/>
                    <a:pt x="81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58"/>
            <p:cNvSpPr/>
            <p:nvPr/>
          </p:nvSpPr>
          <p:spPr>
            <a:xfrm rot="-4114690">
              <a:off x="1148140" y="146823"/>
              <a:ext cx="82644" cy="154370"/>
            </a:xfrm>
            <a:custGeom>
              <a:rect b="b" l="l" r="r" t="t"/>
              <a:pathLst>
                <a:path extrusionOk="0" h="1967" w="1053">
                  <a:moveTo>
                    <a:pt x="980" y="0"/>
                  </a:moveTo>
                  <a:cubicBezTo>
                    <a:pt x="980" y="0"/>
                    <a:pt x="1" y="870"/>
                    <a:pt x="166" y="1553"/>
                  </a:cubicBezTo>
                  <a:cubicBezTo>
                    <a:pt x="213" y="1735"/>
                    <a:pt x="293" y="1926"/>
                    <a:pt x="391" y="1964"/>
                  </a:cubicBezTo>
                  <a:cubicBezTo>
                    <a:pt x="396" y="1966"/>
                    <a:pt x="403" y="1967"/>
                    <a:pt x="409" y="1967"/>
                  </a:cubicBezTo>
                  <a:cubicBezTo>
                    <a:pt x="569" y="1967"/>
                    <a:pt x="1052" y="1460"/>
                    <a:pt x="1048" y="1069"/>
                  </a:cubicBezTo>
                  <a:cubicBezTo>
                    <a:pt x="1044" y="658"/>
                    <a:pt x="980" y="0"/>
                    <a:pt x="98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58"/>
            <p:cNvSpPr/>
            <p:nvPr/>
          </p:nvSpPr>
          <p:spPr>
            <a:xfrm rot="-4114690">
              <a:off x="1033431" y="157300"/>
              <a:ext cx="79583" cy="141264"/>
            </a:xfrm>
            <a:custGeom>
              <a:rect b="b" l="l" r="r" t="t"/>
              <a:pathLst>
                <a:path extrusionOk="0" h="1800" w="1014">
                  <a:moveTo>
                    <a:pt x="1014" y="1"/>
                  </a:moveTo>
                  <a:lnTo>
                    <a:pt x="1014" y="1"/>
                  </a:lnTo>
                  <a:cubicBezTo>
                    <a:pt x="1014" y="1"/>
                    <a:pt x="0" y="781"/>
                    <a:pt x="94" y="1481"/>
                  </a:cubicBezTo>
                  <a:cubicBezTo>
                    <a:pt x="123" y="1689"/>
                    <a:pt x="254" y="1799"/>
                    <a:pt x="323" y="1799"/>
                  </a:cubicBezTo>
                  <a:cubicBezTo>
                    <a:pt x="324" y="1799"/>
                    <a:pt x="326" y="1799"/>
                    <a:pt x="327" y="1799"/>
                  </a:cubicBezTo>
                  <a:cubicBezTo>
                    <a:pt x="441" y="1790"/>
                    <a:pt x="929" y="1451"/>
                    <a:pt x="967" y="1069"/>
                  </a:cubicBezTo>
                  <a:cubicBezTo>
                    <a:pt x="1010" y="658"/>
                    <a:pt x="1014" y="1"/>
                    <a:pt x="101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58"/>
            <p:cNvSpPr/>
            <p:nvPr/>
          </p:nvSpPr>
          <p:spPr>
            <a:xfrm rot="-4114690">
              <a:off x="913202" y="151254"/>
              <a:ext cx="84292" cy="140950"/>
            </a:xfrm>
            <a:custGeom>
              <a:rect b="b" l="l" r="r" t="t"/>
              <a:pathLst>
                <a:path extrusionOk="0" h="1796" w="1074">
                  <a:moveTo>
                    <a:pt x="1074" y="1"/>
                  </a:moveTo>
                  <a:cubicBezTo>
                    <a:pt x="1073" y="1"/>
                    <a:pt x="0" y="798"/>
                    <a:pt x="47" y="1502"/>
                  </a:cubicBezTo>
                  <a:cubicBezTo>
                    <a:pt x="56" y="1659"/>
                    <a:pt x="115" y="1739"/>
                    <a:pt x="174" y="1790"/>
                  </a:cubicBezTo>
                  <a:cubicBezTo>
                    <a:pt x="179" y="1794"/>
                    <a:pt x="185" y="1795"/>
                    <a:pt x="194" y="1795"/>
                  </a:cubicBezTo>
                  <a:cubicBezTo>
                    <a:pt x="321" y="1795"/>
                    <a:pt x="892" y="1466"/>
                    <a:pt x="959" y="1069"/>
                  </a:cubicBezTo>
                  <a:cubicBezTo>
                    <a:pt x="1027" y="662"/>
                    <a:pt x="1074" y="1"/>
                    <a:pt x="1074"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58"/>
            <p:cNvSpPr/>
            <p:nvPr/>
          </p:nvSpPr>
          <p:spPr>
            <a:xfrm rot="-4114690">
              <a:off x="804250" y="138656"/>
              <a:ext cx="85940" cy="130276"/>
            </a:xfrm>
            <a:custGeom>
              <a:rect b="b" l="l" r="r" t="t"/>
              <a:pathLst>
                <a:path extrusionOk="0" h="1660" w="1095">
                  <a:moveTo>
                    <a:pt x="1069" y="1"/>
                  </a:moveTo>
                  <a:cubicBezTo>
                    <a:pt x="1069" y="1"/>
                    <a:pt x="0" y="645"/>
                    <a:pt x="43" y="1269"/>
                  </a:cubicBezTo>
                  <a:cubicBezTo>
                    <a:pt x="51" y="1400"/>
                    <a:pt x="94" y="1617"/>
                    <a:pt x="157" y="1659"/>
                  </a:cubicBezTo>
                  <a:cubicBezTo>
                    <a:pt x="157" y="1659"/>
                    <a:pt x="764" y="1485"/>
                    <a:pt x="967" y="946"/>
                  </a:cubicBezTo>
                  <a:cubicBezTo>
                    <a:pt x="1095" y="603"/>
                    <a:pt x="1069" y="1"/>
                    <a:pt x="106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58"/>
            <p:cNvSpPr/>
            <p:nvPr/>
          </p:nvSpPr>
          <p:spPr>
            <a:xfrm rot="-4114690">
              <a:off x="822516" y="67493"/>
              <a:ext cx="109878" cy="74006"/>
            </a:xfrm>
            <a:custGeom>
              <a:rect b="b" l="l" r="r" t="t"/>
              <a:pathLst>
                <a:path extrusionOk="0" h="943" w="1400">
                  <a:moveTo>
                    <a:pt x="18" y="0"/>
                  </a:moveTo>
                  <a:cubicBezTo>
                    <a:pt x="13" y="0"/>
                    <a:pt x="9" y="4"/>
                    <a:pt x="5" y="9"/>
                  </a:cubicBezTo>
                  <a:cubicBezTo>
                    <a:pt x="1" y="13"/>
                    <a:pt x="1" y="26"/>
                    <a:pt x="5" y="30"/>
                  </a:cubicBezTo>
                  <a:cubicBezTo>
                    <a:pt x="13" y="38"/>
                    <a:pt x="773" y="734"/>
                    <a:pt x="1371" y="942"/>
                  </a:cubicBezTo>
                  <a:cubicBezTo>
                    <a:pt x="1372" y="942"/>
                    <a:pt x="1373" y="942"/>
                    <a:pt x="1375" y="942"/>
                  </a:cubicBezTo>
                  <a:cubicBezTo>
                    <a:pt x="1393" y="942"/>
                    <a:pt x="1399" y="916"/>
                    <a:pt x="1383" y="908"/>
                  </a:cubicBezTo>
                  <a:cubicBezTo>
                    <a:pt x="794" y="704"/>
                    <a:pt x="39" y="13"/>
                    <a:pt x="30" y="4"/>
                  </a:cubicBezTo>
                  <a:cubicBezTo>
                    <a:pt x="26" y="4"/>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58"/>
            <p:cNvSpPr/>
            <p:nvPr/>
          </p:nvSpPr>
          <p:spPr>
            <a:xfrm rot="-4114690">
              <a:off x="916573" y="76693"/>
              <a:ext cx="131148" cy="61293"/>
            </a:xfrm>
            <a:custGeom>
              <a:rect b="b" l="l" r="r" t="t"/>
              <a:pathLst>
                <a:path extrusionOk="0" h="781" w="1671">
                  <a:moveTo>
                    <a:pt x="18" y="0"/>
                  </a:moveTo>
                  <a:cubicBezTo>
                    <a:pt x="14" y="0"/>
                    <a:pt x="9" y="4"/>
                    <a:pt x="5" y="9"/>
                  </a:cubicBezTo>
                  <a:cubicBezTo>
                    <a:pt x="1" y="17"/>
                    <a:pt x="1" y="30"/>
                    <a:pt x="9" y="34"/>
                  </a:cubicBezTo>
                  <a:cubicBezTo>
                    <a:pt x="18" y="38"/>
                    <a:pt x="900" y="581"/>
                    <a:pt x="1638" y="781"/>
                  </a:cubicBezTo>
                  <a:cubicBezTo>
                    <a:pt x="1639" y="781"/>
                    <a:pt x="1640" y="781"/>
                    <a:pt x="1642" y="781"/>
                  </a:cubicBezTo>
                  <a:cubicBezTo>
                    <a:pt x="1661" y="781"/>
                    <a:pt x="1670" y="751"/>
                    <a:pt x="1647" y="747"/>
                  </a:cubicBezTo>
                  <a:cubicBezTo>
                    <a:pt x="917" y="552"/>
                    <a:pt x="39" y="9"/>
                    <a:pt x="26" y="4"/>
                  </a:cubicBezTo>
                  <a:cubicBezTo>
                    <a:pt x="26" y="0"/>
                    <a:pt x="22" y="0"/>
                    <a:pt x="18"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58"/>
            <p:cNvSpPr/>
            <p:nvPr/>
          </p:nvSpPr>
          <p:spPr>
            <a:xfrm rot="-4114690">
              <a:off x="928673" y="155374"/>
              <a:ext cx="60355" cy="116150"/>
            </a:xfrm>
            <a:custGeom>
              <a:rect b="b" l="l" r="r" t="t"/>
              <a:pathLst>
                <a:path extrusionOk="0" h="1480" w="769">
                  <a:moveTo>
                    <a:pt x="751" y="1"/>
                  </a:moveTo>
                  <a:cubicBezTo>
                    <a:pt x="743" y="1"/>
                    <a:pt x="739" y="5"/>
                    <a:pt x="734" y="13"/>
                  </a:cubicBezTo>
                  <a:cubicBezTo>
                    <a:pt x="544" y="654"/>
                    <a:pt x="9" y="1447"/>
                    <a:pt x="5" y="1451"/>
                  </a:cubicBezTo>
                  <a:cubicBezTo>
                    <a:pt x="1" y="1460"/>
                    <a:pt x="1" y="1472"/>
                    <a:pt x="9" y="1477"/>
                  </a:cubicBezTo>
                  <a:cubicBezTo>
                    <a:pt x="13" y="1478"/>
                    <a:pt x="16" y="1479"/>
                    <a:pt x="20" y="1479"/>
                  </a:cubicBezTo>
                  <a:cubicBezTo>
                    <a:pt x="25" y="1479"/>
                    <a:pt x="30" y="1477"/>
                    <a:pt x="35" y="1472"/>
                  </a:cubicBezTo>
                  <a:cubicBezTo>
                    <a:pt x="39" y="1464"/>
                    <a:pt x="578" y="671"/>
                    <a:pt x="768" y="22"/>
                  </a:cubicBezTo>
                  <a:cubicBezTo>
                    <a:pt x="768" y="13"/>
                    <a:pt x="764" y="5"/>
                    <a:pt x="75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58"/>
            <p:cNvSpPr/>
            <p:nvPr/>
          </p:nvSpPr>
          <p:spPr>
            <a:xfrm rot="-4114690">
              <a:off x="813363" y="139924"/>
              <a:ext cx="69302" cy="114031"/>
            </a:xfrm>
            <a:custGeom>
              <a:rect b="b" l="l" r="r" t="t"/>
              <a:pathLst>
                <a:path extrusionOk="0" h="1453" w="883">
                  <a:moveTo>
                    <a:pt x="865" y="0"/>
                  </a:moveTo>
                  <a:cubicBezTo>
                    <a:pt x="857" y="0"/>
                    <a:pt x="848" y="4"/>
                    <a:pt x="848" y="13"/>
                  </a:cubicBezTo>
                  <a:cubicBezTo>
                    <a:pt x="721" y="543"/>
                    <a:pt x="13" y="1417"/>
                    <a:pt x="9" y="1425"/>
                  </a:cubicBezTo>
                  <a:cubicBezTo>
                    <a:pt x="0" y="1430"/>
                    <a:pt x="4" y="1442"/>
                    <a:pt x="9" y="1447"/>
                  </a:cubicBezTo>
                  <a:cubicBezTo>
                    <a:pt x="13" y="1451"/>
                    <a:pt x="17" y="1453"/>
                    <a:pt x="21" y="1453"/>
                  </a:cubicBezTo>
                  <a:cubicBezTo>
                    <a:pt x="26" y="1453"/>
                    <a:pt x="30" y="1451"/>
                    <a:pt x="34" y="1447"/>
                  </a:cubicBezTo>
                  <a:cubicBezTo>
                    <a:pt x="43" y="1438"/>
                    <a:pt x="751" y="560"/>
                    <a:pt x="882" y="21"/>
                  </a:cubicBezTo>
                  <a:cubicBezTo>
                    <a:pt x="882" y="13"/>
                    <a:pt x="878" y="4"/>
                    <a:pt x="870" y="4"/>
                  </a:cubicBezTo>
                  <a:lnTo>
                    <a:pt x="865" y="0"/>
                  </a:ln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58"/>
            <p:cNvSpPr/>
            <p:nvPr/>
          </p:nvSpPr>
          <p:spPr>
            <a:xfrm rot="-4114690">
              <a:off x="1015052" y="73309"/>
              <a:ext cx="153516" cy="61293"/>
            </a:xfrm>
            <a:custGeom>
              <a:rect b="b" l="l" r="r" t="t"/>
              <a:pathLst>
                <a:path extrusionOk="0" h="781" w="1956">
                  <a:moveTo>
                    <a:pt x="21" y="0"/>
                  </a:moveTo>
                  <a:cubicBezTo>
                    <a:pt x="13" y="0"/>
                    <a:pt x="9" y="5"/>
                    <a:pt x="9" y="9"/>
                  </a:cubicBezTo>
                  <a:cubicBezTo>
                    <a:pt x="0" y="13"/>
                    <a:pt x="0" y="26"/>
                    <a:pt x="9" y="30"/>
                  </a:cubicBezTo>
                  <a:cubicBezTo>
                    <a:pt x="17" y="38"/>
                    <a:pt x="929" y="760"/>
                    <a:pt x="1934" y="781"/>
                  </a:cubicBezTo>
                  <a:cubicBezTo>
                    <a:pt x="1943" y="781"/>
                    <a:pt x="1951" y="776"/>
                    <a:pt x="1955" y="768"/>
                  </a:cubicBezTo>
                  <a:cubicBezTo>
                    <a:pt x="1955" y="755"/>
                    <a:pt x="1947" y="747"/>
                    <a:pt x="1938" y="747"/>
                  </a:cubicBezTo>
                  <a:cubicBezTo>
                    <a:pt x="942" y="721"/>
                    <a:pt x="38" y="13"/>
                    <a:pt x="30" y="5"/>
                  </a:cubicBezTo>
                  <a:cubicBezTo>
                    <a:pt x="25" y="5"/>
                    <a:pt x="21" y="0"/>
                    <a:pt x="2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58"/>
            <p:cNvSpPr/>
            <p:nvPr/>
          </p:nvSpPr>
          <p:spPr>
            <a:xfrm rot="-4114690">
              <a:off x="1047522" y="152119"/>
              <a:ext cx="56980" cy="126666"/>
            </a:xfrm>
            <a:custGeom>
              <a:rect b="b" l="l" r="r" t="t"/>
              <a:pathLst>
                <a:path extrusionOk="0" h="1614" w="726">
                  <a:moveTo>
                    <a:pt x="705" y="0"/>
                  </a:moveTo>
                  <a:cubicBezTo>
                    <a:pt x="696" y="0"/>
                    <a:pt x="692" y="5"/>
                    <a:pt x="692" y="13"/>
                  </a:cubicBezTo>
                  <a:cubicBezTo>
                    <a:pt x="565" y="666"/>
                    <a:pt x="9" y="1578"/>
                    <a:pt x="5" y="1587"/>
                  </a:cubicBezTo>
                  <a:cubicBezTo>
                    <a:pt x="1" y="1595"/>
                    <a:pt x="5" y="1608"/>
                    <a:pt x="13" y="1612"/>
                  </a:cubicBezTo>
                  <a:cubicBezTo>
                    <a:pt x="15" y="1613"/>
                    <a:pt x="17" y="1614"/>
                    <a:pt x="19" y="1614"/>
                  </a:cubicBezTo>
                  <a:cubicBezTo>
                    <a:pt x="24" y="1614"/>
                    <a:pt x="32" y="1611"/>
                    <a:pt x="35" y="1608"/>
                  </a:cubicBezTo>
                  <a:cubicBezTo>
                    <a:pt x="39" y="1595"/>
                    <a:pt x="599" y="679"/>
                    <a:pt x="726" y="22"/>
                  </a:cubicBezTo>
                  <a:cubicBezTo>
                    <a:pt x="726" y="9"/>
                    <a:pt x="717" y="0"/>
                    <a:pt x="709"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58"/>
            <p:cNvSpPr/>
            <p:nvPr/>
          </p:nvSpPr>
          <p:spPr>
            <a:xfrm rot="-4114690">
              <a:off x="1169048" y="143092"/>
              <a:ext cx="45835" cy="136398"/>
            </a:xfrm>
            <a:custGeom>
              <a:rect b="b" l="l" r="r" t="t"/>
              <a:pathLst>
                <a:path extrusionOk="0" h="1738" w="584">
                  <a:moveTo>
                    <a:pt x="566" y="0"/>
                  </a:moveTo>
                  <a:cubicBezTo>
                    <a:pt x="558" y="0"/>
                    <a:pt x="549" y="9"/>
                    <a:pt x="549" y="17"/>
                  </a:cubicBezTo>
                  <a:cubicBezTo>
                    <a:pt x="490" y="717"/>
                    <a:pt x="11" y="1705"/>
                    <a:pt x="7" y="1714"/>
                  </a:cubicBezTo>
                  <a:cubicBezTo>
                    <a:pt x="1" y="1726"/>
                    <a:pt x="14" y="1738"/>
                    <a:pt x="25" y="1738"/>
                  </a:cubicBezTo>
                  <a:cubicBezTo>
                    <a:pt x="29" y="1738"/>
                    <a:pt x="34" y="1736"/>
                    <a:pt x="36" y="1731"/>
                  </a:cubicBezTo>
                  <a:cubicBezTo>
                    <a:pt x="40" y="1722"/>
                    <a:pt x="524" y="730"/>
                    <a:pt x="583" y="17"/>
                  </a:cubicBezTo>
                  <a:cubicBezTo>
                    <a:pt x="583" y="9"/>
                    <a:pt x="575" y="0"/>
                    <a:pt x="566"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58"/>
            <p:cNvSpPr/>
            <p:nvPr/>
          </p:nvSpPr>
          <p:spPr>
            <a:xfrm rot="-4114690">
              <a:off x="1114869" y="69198"/>
              <a:ext cx="166152" cy="31313"/>
            </a:xfrm>
            <a:custGeom>
              <a:rect b="b" l="l" r="r" t="t"/>
              <a:pathLst>
                <a:path extrusionOk="0" h="399" w="2117">
                  <a:moveTo>
                    <a:pt x="17" y="1"/>
                  </a:moveTo>
                  <a:cubicBezTo>
                    <a:pt x="9" y="1"/>
                    <a:pt x="5" y="5"/>
                    <a:pt x="0" y="9"/>
                  </a:cubicBezTo>
                  <a:cubicBezTo>
                    <a:pt x="0" y="18"/>
                    <a:pt x="0" y="30"/>
                    <a:pt x="13" y="35"/>
                  </a:cubicBezTo>
                  <a:cubicBezTo>
                    <a:pt x="21" y="38"/>
                    <a:pt x="890" y="399"/>
                    <a:pt x="1738" y="399"/>
                  </a:cubicBezTo>
                  <a:cubicBezTo>
                    <a:pt x="1860" y="399"/>
                    <a:pt x="1981" y="391"/>
                    <a:pt x="2100" y="374"/>
                  </a:cubicBezTo>
                  <a:cubicBezTo>
                    <a:pt x="2108" y="374"/>
                    <a:pt x="2117" y="366"/>
                    <a:pt x="2113" y="357"/>
                  </a:cubicBezTo>
                  <a:cubicBezTo>
                    <a:pt x="2113" y="344"/>
                    <a:pt x="2104" y="340"/>
                    <a:pt x="2096" y="340"/>
                  </a:cubicBezTo>
                  <a:cubicBezTo>
                    <a:pt x="1979" y="357"/>
                    <a:pt x="1859" y="365"/>
                    <a:pt x="1738" y="365"/>
                  </a:cubicBezTo>
                  <a:cubicBezTo>
                    <a:pt x="900" y="365"/>
                    <a:pt x="33" y="5"/>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58"/>
            <p:cNvSpPr/>
            <p:nvPr/>
          </p:nvSpPr>
          <p:spPr>
            <a:xfrm rot="-4114690">
              <a:off x="1229704" y="56667"/>
              <a:ext cx="159245" cy="40417"/>
            </a:xfrm>
            <a:custGeom>
              <a:rect b="b" l="l" r="r" t="t"/>
              <a:pathLst>
                <a:path extrusionOk="0" h="515" w="2029">
                  <a:moveTo>
                    <a:pt x="18" y="1"/>
                  </a:moveTo>
                  <a:cubicBezTo>
                    <a:pt x="14" y="1"/>
                    <a:pt x="5" y="5"/>
                    <a:pt x="5" y="13"/>
                  </a:cubicBezTo>
                  <a:cubicBezTo>
                    <a:pt x="1" y="22"/>
                    <a:pt x="5" y="30"/>
                    <a:pt x="14" y="35"/>
                  </a:cubicBezTo>
                  <a:cubicBezTo>
                    <a:pt x="26" y="39"/>
                    <a:pt x="1182" y="514"/>
                    <a:pt x="1971" y="514"/>
                  </a:cubicBezTo>
                  <a:cubicBezTo>
                    <a:pt x="1984" y="514"/>
                    <a:pt x="1998" y="514"/>
                    <a:pt x="2011" y="514"/>
                  </a:cubicBezTo>
                  <a:cubicBezTo>
                    <a:pt x="2024" y="510"/>
                    <a:pt x="2028" y="501"/>
                    <a:pt x="2028" y="493"/>
                  </a:cubicBezTo>
                  <a:cubicBezTo>
                    <a:pt x="2028" y="484"/>
                    <a:pt x="2020" y="476"/>
                    <a:pt x="2011" y="476"/>
                  </a:cubicBezTo>
                  <a:cubicBezTo>
                    <a:pt x="1992" y="476"/>
                    <a:pt x="1972" y="477"/>
                    <a:pt x="1951" y="477"/>
                  </a:cubicBezTo>
                  <a:cubicBezTo>
                    <a:pt x="1168" y="477"/>
                    <a:pt x="39" y="9"/>
                    <a:pt x="26" y="5"/>
                  </a:cubicBezTo>
                  <a:cubicBezTo>
                    <a:pt x="26" y="5"/>
                    <a:pt x="22" y="1"/>
                    <a:pt x="18"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58"/>
            <p:cNvSpPr/>
            <p:nvPr/>
          </p:nvSpPr>
          <p:spPr>
            <a:xfrm rot="-4114690">
              <a:off x="1303209" y="122474"/>
              <a:ext cx="23467" cy="137811"/>
            </a:xfrm>
            <a:custGeom>
              <a:rect b="b" l="l" r="r" t="t"/>
              <a:pathLst>
                <a:path extrusionOk="0" h="1756" w="299">
                  <a:moveTo>
                    <a:pt x="277" y="0"/>
                  </a:moveTo>
                  <a:cubicBezTo>
                    <a:pt x="269" y="0"/>
                    <a:pt x="260" y="5"/>
                    <a:pt x="260" y="17"/>
                  </a:cubicBezTo>
                  <a:cubicBezTo>
                    <a:pt x="239" y="586"/>
                    <a:pt x="6" y="1722"/>
                    <a:pt x="6" y="1735"/>
                  </a:cubicBezTo>
                  <a:cubicBezTo>
                    <a:pt x="1" y="1748"/>
                    <a:pt x="11" y="1756"/>
                    <a:pt x="20" y="1756"/>
                  </a:cubicBezTo>
                  <a:cubicBezTo>
                    <a:pt x="27" y="1756"/>
                    <a:pt x="34" y="1752"/>
                    <a:pt x="35" y="1744"/>
                  </a:cubicBezTo>
                  <a:cubicBezTo>
                    <a:pt x="35" y="1731"/>
                    <a:pt x="273" y="590"/>
                    <a:pt x="298" y="17"/>
                  </a:cubicBezTo>
                  <a:cubicBezTo>
                    <a:pt x="298" y="9"/>
                    <a:pt x="290" y="0"/>
                    <a:pt x="281"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58"/>
            <p:cNvSpPr/>
            <p:nvPr/>
          </p:nvSpPr>
          <p:spPr>
            <a:xfrm rot="-4114690">
              <a:off x="1416357" y="91500"/>
              <a:ext cx="15069" cy="117563"/>
            </a:xfrm>
            <a:custGeom>
              <a:rect b="b" l="l" r="r" t="t"/>
              <a:pathLst>
                <a:path extrusionOk="0" h="1498" w="192">
                  <a:moveTo>
                    <a:pt x="137" y="0"/>
                  </a:moveTo>
                  <a:cubicBezTo>
                    <a:pt x="128" y="0"/>
                    <a:pt x="120" y="9"/>
                    <a:pt x="120" y="17"/>
                  </a:cubicBezTo>
                  <a:cubicBezTo>
                    <a:pt x="158" y="425"/>
                    <a:pt x="1" y="1468"/>
                    <a:pt x="1" y="1476"/>
                  </a:cubicBezTo>
                  <a:cubicBezTo>
                    <a:pt x="1" y="1485"/>
                    <a:pt x="5" y="1498"/>
                    <a:pt x="18" y="1498"/>
                  </a:cubicBezTo>
                  <a:cubicBezTo>
                    <a:pt x="26" y="1498"/>
                    <a:pt x="35" y="1493"/>
                    <a:pt x="35" y="1485"/>
                  </a:cubicBezTo>
                  <a:cubicBezTo>
                    <a:pt x="35" y="1472"/>
                    <a:pt x="192" y="425"/>
                    <a:pt x="154" y="17"/>
                  </a:cubicBezTo>
                  <a:cubicBezTo>
                    <a:pt x="154" y="5"/>
                    <a:pt x="145" y="0"/>
                    <a:pt x="137"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58"/>
            <p:cNvSpPr/>
            <p:nvPr/>
          </p:nvSpPr>
          <p:spPr>
            <a:xfrm rot="-4114690">
              <a:off x="1353528" y="52263"/>
              <a:ext cx="123064" cy="19306"/>
            </a:xfrm>
            <a:custGeom>
              <a:rect b="b" l="l" r="r" t="t"/>
              <a:pathLst>
                <a:path extrusionOk="0" h="246" w="1568">
                  <a:moveTo>
                    <a:pt x="21" y="1"/>
                  </a:moveTo>
                  <a:cubicBezTo>
                    <a:pt x="13" y="1"/>
                    <a:pt x="9" y="5"/>
                    <a:pt x="4" y="13"/>
                  </a:cubicBezTo>
                  <a:cubicBezTo>
                    <a:pt x="0" y="22"/>
                    <a:pt x="4" y="30"/>
                    <a:pt x="17" y="35"/>
                  </a:cubicBezTo>
                  <a:cubicBezTo>
                    <a:pt x="24" y="38"/>
                    <a:pt x="628" y="246"/>
                    <a:pt x="1235" y="246"/>
                  </a:cubicBezTo>
                  <a:cubicBezTo>
                    <a:pt x="1339" y="246"/>
                    <a:pt x="1443" y="240"/>
                    <a:pt x="1544" y="225"/>
                  </a:cubicBezTo>
                  <a:cubicBezTo>
                    <a:pt x="1567" y="225"/>
                    <a:pt x="1566" y="190"/>
                    <a:pt x="1546" y="190"/>
                  </a:cubicBezTo>
                  <a:cubicBezTo>
                    <a:pt x="1544" y="190"/>
                    <a:pt x="1542" y="191"/>
                    <a:pt x="1540" y="192"/>
                  </a:cubicBezTo>
                  <a:cubicBezTo>
                    <a:pt x="1440" y="206"/>
                    <a:pt x="1337" y="212"/>
                    <a:pt x="1234" y="212"/>
                  </a:cubicBezTo>
                  <a:cubicBezTo>
                    <a:pt x="633" y="212"/>
                    <a:pt x="33" y="4"/>
                    <a:pt x="26"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58"/>
            <p:cNvSpPr/>
            <p:nvPr/>
          </p:nvSpPr>
          <p:spPr>
            <a:xfrm rot="-4114690">
              <a:off x="1461489" y="33431"/>
              <a:ext cx="82409" cy="85778"/>
            </a:xfrm>
            <a:custGeom>
              <a:rect b="b" l="l" r="r" t="t"/>
              <a:pathLst>
                <a:path extrusionOk="0" h="1093" w="1050">
                  <a:moveTo>
                    <a:pt x="22" y="1"/>
                  </a:moveTo>
                  <a:cubicBezTo>
                    <a:pt x="17" y="1"/>
                    <a:pt x="13" y="1"/>
                    <a:pt x="13" y="5"/>
                  </a:cubicBezTo>
                  <a:cubicBezTo>
                    <a:pt x="5" y="9"/>
                    <a:pt x="0" y="22"/>
                    <a:pt x="9" y="30"/>
                  </a:cubicBezTo>
                  <a:cubicBezTo>
                    <a:pt x="13" y="34"/>
                    <a:pt x="573" y="798"/>
                    <a:pt x="1014" y="1091"/>
                  </a:cubicBezTo>
                  <a:cubicBezTo>
                    <a:pt x="1017" y="1092"/>
                    <a:pt x="1020" y="1092"/>
                    <a:pt x="1023" y="1092"/>
                  </a:cubicBezTo>
                  <a:cubicBezTo>
                    <a:pt x="1039" y="1092"/>
                    <a:pt x="1050" y="1072"/>
                    <a:pt x="1035" y="1061"/>
                  </a:cubicBezTo>
                  <a:cubicBezTo>
                    <a:pt x="598" y="772"/>
                    <a:pt x="43" y="17"/>
                    <a:pt x="34" y="9"/>
                  </a:cubicBezTo>
                  <a:cubicBezTo>
                    <a:pt x="34" y="5"/>
                    <a:pt x="26" y="1"/>
                    <a:pt x="22" y="1"/>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58"/>
            <p:cNvSpPr/>
            <p:nvPr/>
          </p:nvSpPr>
          <p:spPr>
            <a:xfrm rot="-4114690">
              <a:off x="511031" y="-711880"/>
              <a:ext cx="814276" cy="778520"/>
            </a:xfrm>
            <a:custGeom>
              <a:rect b="b" l="l" r="r" t="t"/>
              <a:pathLst>
                <a:path extrusionOk="0" h="9920" w="10375">
                  <a:moveTo>
                    <a:pt x="1404" y="0"/>
                  </a:moveTo>
                  <a:cubicBezTo>
                    <a:pt x="1018" y="814"/>
                    <a:pt x="0" y="2108"/>
                    <a:pt x="259" y="2583"/>
                  </a:cubicBezTo>
                  <a:cubicBezTo>
                    <a:pt x="356" y="2759"/>
                    <a:pt x="499" y="2831"/>
                    <a:pt x="643" y="2831"/>
                  </a:cubicBezTo>
                  <a:cubicBezTo>
                    <a:pt x="887" y="2831"/>
                    <a:pt x="1135" y="2621"/>
                    <a:pt x="1167" y="2354"/>
                  </a:cubicBezTo>
                  <a:lnTo>
                    <a:pt x="1167" y="2354"/>
                  </a:lnTo>
                  <a:cubicBezTo>
                    <a:pt x="1324" y="2965"/>
                    <a:pt x="811" y="3397"/>
                    <a:pt x="662" y="3974"/>
                  </a:cubicBezTo>
                  <a:cubicBezTo>
                    <a:pt x="550" y="4414"/>
                    <a:pt x="637" y="4808"/>
                    <a:pt x="917" y="4808"/>
                  </a:cubicBezTo>
                  <a:cubicBezTo>
                    <a:pt x="1007" y="4808"/>
                    <a:pt x="1117" y="4767"/>
                    <a:pt x="1247" y="4674"/>
                  </a:cubicBezTo>
                  <a:cubicBezTo>
                    <a:pt x="1786" y="4297"/>
                    <a:pt x="2007" y="3576"/>
                    <a:pt x="1985" y="3385"/>
                  </a:cubicBezTo>
                  <a:lnTo>
                    <a:pt x="1985" y="3385"/>
                  </a:lnTo>
                  <a:cubicBezTo>
                    <a:pt x="2321" y="4135"/>
                    <a:pt x="2113" y="5005"/>
                    <a:pt x="1701" y="5857"/>
                  </a:cubicBezTo>
                  <a:cubicBezTo>
                    <a:pt x="1300" y="6680"/>
                    <a:pt x="1725" y="7349"/>
                    <a:pt x="2304" y="7349"/>
                  </a:cubicBezTo>
                  <a:cubicBezTo>
                    <a:pt x="2325" y="7349"/>
                    <a:pt x="2346" y="7348"/>
                    <a:pt x="2367" y="7346"/>
                  </a:cubicBezTo>
                  <a:cubicBezTo>
                    <a:pt x="2974" y="7299"/>
                    <a:pt x="3292" y="5790"/>
                    <a:pt x="2995" y="4716"/>
                  </a:cubicBezTo>
                  <a:lnTo>
                    <a:pt x="2995" y="4716"/>
                  </a:lnTo>
                  <a:cubicBezTo>
                    <a:pt x="3321" y="5183"/>
                    <a:pt x="3707" y="6460"/>
                    <a:pt x="3453" y="7529"/>
                  </a:cubicBezTo>
                  <a:cubicBezTo>
                    <a:pt x="3228" y="8476"/>
                    <a:pt x="3596" y="8958"/>
                    <a:pt x="4038" y="8958"/>
                  </a:cubicBezTo>
                  <a:cubicBezTo>
                    <a:pt x="4097" y="8958"/>
                    <a:pt x="4157" y="8949"/>
                    <a:pt x="4216" y="8932"/>
                  </a:cubicBezTo>
                  <a:cubicBezTo>
                    <a:pt x="4725" y="8792"/>
                    <a:pt x="4798" y="7626"/>
                    <a:pt x="4429" y="6595"/>
                  </a:cubicBezTo>
                  <a:lnTo>
                    <a:pt x="4429" y="6595"/>
                  </a:lnTo>
                  <a:cubicBezTo>
                    <a:pt x="4874" y="7024"/>
                    <a:pt x="5200" y="7970"/>
                    <a:pt x="5243" y="8538"/>
                  </a:cubicBezTo>
                  <a:cubicBezTo>
                    <a:pt x="5283" y="9072"/>
                    <a:pt x="5461" y="9919"/>
                    <a:pt x="5998" y="9919"/>
                  </a:cubicBezTo>
                  <a:cubicBezTo>
                    <a:pt x="6033" y="9919"/>
                    <a:pt x="6070" y="9915"/>
                    <a:pt x="6108" y="9908"/>
                  </a:cubicBezTo>
                  <a:cubicBezTo>
                    <a:pt x="6732" y="9789"/>
                    <a:pt x="6532" y="8466"/>
                    <a:pt x="6057" y="7698"/>
                  </a:cubicBezTo>
                  <a:lnTo>
                    <a:pt x="6057" y="7698"/>
                  </a:lnTo>
                  <a:cubicBezTo>
                    <a:pt x="6354" y="7923"/>
                    <a:pt x="6859" y="8368"/>
                    <a:pt x="6859" y="8368"/>
                  </a:cubicBezTo>
                  <a:cubicBezTo>
                    <a:pt x="6859" y="8368"/>
                    <a:pt x="8246" y="9785"/>
                    <a:pt x="9149" y="9785"/>
                  </a:cubicBezTo>
                  <a:cubicBezTo>
                    <a:pt x="9329" y="9785"/>
                    <a:pt x="9489" y="9729"/>
                    <a:pt x="9616" y="9594"/>
                  </a:cubicBezTo>
                  <a:cubicBezTo>
                    <a:pt x="10375" y="8784"/>
                    <a:pt x="7487" y="7864"/>
                    <a:pt x="7487" y="7864"/>
                  </a:cubicBezTo>
                  <a:lnTo>
                    <a:pt x="7487" y="7864"/>
                  </a:lnTo>
                  <a:cubicBezTo>
                    <a:pt x="7487" y="7864"/>
                    <a:pt x="7693" y="7887"/>
                    <a:pt x="7988" y="7887"/>
                  </a:cubicBezTo>
                  <a:cubicBezTo>
                    <a:pt x="8639" y="7887"/>
                    <a:pt x="9721" y="7773"/>
                    <a:pt x="9981" y="7041"/>
                  </a:cubicBezTo>
                  <a:cubicBezTo>
                    <a:pt x="10121" y="6640"/>
                    <a:pt x="9830" y="6517"/>
                    <a:pt x="9381" y="6517"/>
                  </a:cubicBezTo>
                  <a:cubicBezTo>
                    <a:pt x="8673" y="6517"/>
                    <a:pt x="7571" y="6823"/>
                    <a:pt x="7147" y="6823"/>
                  </a:cubicBezTo>
                  <a:cubicBezTo>
                    <a:pt x="7124" y="6823"/>
                    <a:pt x="7103" y="6822"/>
                    <a:pt x="7084" y="6820"/>
                  </a:cubicBezTo>
                  <a:cubicBezTo>
                    <a:pt x="6498" y="6757"/>
                    <a:pt x="6600" y="6383"/>
                    <a:pt x="7003" y="6337"/>
                  </a:cubicBezTo>
                  <a:cubicBezTo>
                    <a:pt x="7038" y="6333"/>
                    <a:pt x="7080" y="6332"/>
                    <a:pt x="7128" y="6332"/>
                  </a:cubicBezTo>
                  <a:cubicBezTo>
                    <a:pt x="7255" y="6332"/>
                    <a:pt x="7423" y="6341"/>
                    <a:pt x="7611" y="6341"/>
                  </a:cubicBezTo>
                  <a:cubicBezTo>
                    <a:pt x="8164" y="6341"/>
                    <a:pt x="8888" y="6259"/>
                    <a:pt x="9238" y="5611"/>
                  </a:cubicBezTo>
                  <a:cubicBezTo>
                    <a:pt x="9453" y="5215"/>
                    <a:pt x="9167" y="5083"/>
                    <a:pt x="8699" y="5083"/>
                  </a:cubicBezTo>
                  <a:cubicBezTo>
                    <a:pt x="8039" y="5083"/>
                    <a:pt x="7019" y="5345"/>
                    <a:pt x="6528" y="5501"/>
                  </a:cubicBezTo>
                  <a:cubicBezTo>
                    <a:pt x="6417" y="5537"/>
                    <a:pt x="6305" y="5553"/>
                    <a:pt x="6195" y="5553"/>
                  </a:cubicBezTo>
                  <a:cubicBezTo>
                    <a:pt x="5481" y="5553"/>
                    <a:pt x="4838" y="4881"/>
                    <a:pt x="4772" y="4598"/>
                  </a:cubicBezTo>
                  <a:lnTo>
                    <a:pt x="4772" y="4598"/>
                  </a:lnTo>
                  <a:cubicBezTo>
                    <a:pt x="5438" y="4781"/>
                    <a:pt x="6005" y="4875"/>
                    <a:pt x="6493" y="4875"/>
                  </a:cubicBezTo>
                  <a:cubicBezTo>
                    <a:pt x="7001" y="4875"/>
                    <a:pt x="7425" y="4773"/>
                    <a:pt x="7788" y="4564"/>
                  </a:cubicBezTo>
                  <a:cubicBezTo>
                    <a:pt x="8441" y="4188"/>
                    <a:pt x="7993" y="3527"/>
                    <a:pt x="7334" y="3527"/>
                  </a:cubicBezTo>
                  <a:cubicBezTo>
                    <a:pt x="7279" y="3527"/>
                    <a:pt x="7222" y="3532"/>
                    <a:pt x="7164" y="3542"/>
                  </a:cubicBezTo>
                  <a:cubicBezTo>
                    <a:pt x="6729" y="3616"/>
                    <a:pt x="5980" y="3826"/>
                    <a:pt x="5295" y="3826"/>
                  </a:cubicBezTo>
                  <a:cubicBezTo>
                    <a:pt x="4810" y="3826"/>
                    <a:pt x="4356" y="3721"/>
                    <a:pt x="4068" y="3389"/>
                  </a:cubicBezTo>
                  <a:lnTo>
                    <a:pt x="4068" y="3389"/>
                  </a:lnTo>
                  <a:cubicBezTo>
                    <a:pt x="4281" y="3402"/>
                    <a:pt x="4500" y="3409"/>
                    <a:pt x="4717" y="3409"/>
                  </a:cubicBezTo>
                  <a:cubicBezTo>
                    <a:pt x="5878" y="3409"/>
                    <a:pt x="7008" y="3212"/>
                    <a:pt x="7168" y="2651"/>
                  </a:cubicBezTo>
                  <a:cubicBezTo>
                    <a:pt x="7304" y="2189"/>
                    <a:pt x="7004" y="1968"/>
                    <a:pt x="6633" y="1968"/>
                  </a:cubicBezTo>
                  <a:cubicBezTo>
                    <a:pt x="6468" y="1968"/>
                    <a:pt x="6290" y="2011"/>
                    <a:pt x="6129" y="2095"/>
                  </a:cubicBezTo>
                  <a:cubicBezTo>
                    <a:pt x="5785" y="2274"/>
                    <a:pt x="4939" y="2659"/>
                    <a:pt x="4133" y="2659"/>
                  </a:cubicBezTo>
                  <a:cubicBezTo>
                    <a:pt x="3698" y="2659"/>
                    <a:pt x="3275" y="2547"/>
                    <a:pt x="2948" y="2231"/>
                  </a:cubicBezTo>
                  <a:lnTo>
                    <a:pt x="2948" y="2231"/>
                  </a:lnTo>
                  <a:cubicBezTo>
                    <a:pt x="3033" y="2234"/>
                    <a:pt x="3116" y="2235"/>
                    <a:pt x="3197" y="2235"/>
                  </a:cubicBezTo>
                  <a:cubicBezTo>
                    <a:pt x="4279" y="2235"/>
                    <a:pt x="5010" y="1999"/>
                    <a:pt x="5124" y="1569"/>
                  </a:cubicBezTo>
                  <a:cubicBezTo>
                    <a:pt x="5190" y="1329"/>
                    <a:pt x="4950" y="1251"/>
                    <a:pt x="4646" y="1251"/>
                  </a:cubicBezTo>
                  <a:cubicBezTo>
                    <a:pt x="4365" y="1251"/>
                    <a:pt x="4030" y="1318"/>
                    <a:pt x="3830" y="1383"/>
                  </a:cubicBezTo>
                  <a:cubicBezTo>
                    <a:pt x="3666" y="1434"/>
                    <a:pt x="3451" y="1465"/>
                    <a:pt x="3237" y="1465"/>
                  </a:cubicBezTo>
                  <a:cubicBezTo>
                    <a:pt x="2907" y="1465"/>
                    <a:pt x="2580" y="1392"/>
                    <a:pt x="2444" y="1209"/>
                  </a:cubicBezTo>
                  <a:lnTo>
                    <a:pt x="2444" y="1209"/>
                  </a:lnTo>
                  <a:cubicBezTo>
                    <a:pt x="2594" y="1212"/>
                    <a:pt x="2728" y="1215"/>
                    <a:pt x="2844" y="1215"/>
                  </a:cubicBezTo>
                  <a:cubicBezTo>
                    <a:pt x="3351" y="1215"/>
                    <a:pt x="3547" y="1155"/>
                    <a:pt x="3529" y="776"/>
                  </a:cubicBezTo>
                  <a:cubicBezTo>
                    <a:pt x="3512" y="305"/>
                    <a:pt x="1756" y="475"/>
                    <a:pt x="1404"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58"/>
            <p:cNvSpPr/>
            <p:nvPr/>
          </p:nvSpPr>
          <p:spPr>
            <a:xfrm rot="-4114690">
              <a:off x="587595" y="-665568"/>
              <a:ext cx="534244" cy="715187"/>
            </a:xfrm>
            <a:custGeom>
              <a:rect b="b" l="l" r="r" t="t"/>
              <a:pathLst>
                <a:path extrusionOk="0" h="9113" w="6807">
                  <a:moveTo>
                    <a:pt x="51" y="0"/>
                  </a:moveTo>
                  <a:cubicBezTo>
                    <a:pt x="48" y="0"/>
                    <a:pt x="45" y="1"/>
                    <a:pt x="43" y="1"/>
                  </a:cubicBezTo>
                  <a:lnTo>
                    <a:pt x="34" y="1"/>
                  </a:lnTo>
                  <a:cubicBezTo>
                    <a:pt x="13" y="10"/>
                    <a:pt x="0" y="31"/>
                    <a:pt x="9" y="56"/>
                  </a:cubicBezTo>
                  <a:cubicBezTo>
                    <a:pt x="13" y="69"/>
                    <a:pt x="488" y="1494"/>
                    <a:pt x="1548" y="3314"/>
                  </a:cubicBezTo>
                  <a:cubicBezTo>
                    <a:pt x="2524" y="4993"/>
                    <a:pt x="4221" y="7360"/>
                    <a:pt x="6731" y="9107"/>
                  </a:cubicBezTo>
                  <a:cubicBezTo>
                    <a:pt x="6738" y="9111"/>
                    <a:pt x="6744" y="9112"/>
                    <a:pt x="6750" y="9112"/>
                  </a:cubicBezTo>
                  <a:cubicBezTo>
                    <a:pt x="6784" y="9112"/>
                    <a:pt x="6807" y="9068"/>
                    <a:pt x="6778" y="9040"/>
                  </a:cubicBezTo>
                  <a:cubicBezTo>
                    <a:pt x="4276" y="7301"/>
                    <a:pt x="2588" y="4942"/>
                    <a:pt x="1616" y="3271"/>
                  </a:cubicBezTo>
                  <a:cubicBezTo>
                    <a:pt x="564" y="1460"/>
                    <a:pt x="94" y="44"/>
                    <a:pt x="89" y="31"/>
                  </a:cubicBezTo>
                  <a:cubicBezTo>
                    <a:pt x="82" y="12"/>
                    <a:pt x="68" y="0"/>
                    <a:pt x="5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58"/>
            <p:cNvSpPr/>
            <p:nvPr/>
          </p:nvSpPr>
          <p:spPr>
            <a:xfrm rot="-4114690">
              <a:off x="1079893" y="-404994"/>
              <a:ext cx="88295" cy="278760"/>
            </a:xfrm>
            <a:custGeom>
              <a:rect b="b" l="l" r="r" t="t"/>
              <a:pathLst>
                <a:path extrusionOk="0" h="3552" w="1125">
                  <a:moveTo>
                    <a:pt x="39" y="0"/>
                  </a:moveTo>
                  <a:cubicBezTo>
                    <a:pt x="35" y="0"/>
                    <a:pt x="30" y="5"/>
                    <a:pt x="26" y="9"/>
                  </a:cubicBezTo>
                  <a:cubicBezTo>
                    <a:pt x="9" y="17"/>
                    <a:pt x="1" y="43"/>
                    <a:pt x="14" y="60"/>
                  </a:cubicBezTo>
                  <a:cubicBezTo>
                    <a:pt x="650" y="1078"/>
                    <a:pt x="1036" y="3495"/>
                    <a:pt x="1040" y="3516"/>
                  </a:cubicBezTo>
                  <a:cubicBezTo>
                    <a:pt x="1044" y="3539"/>
                    <a:pt x="1060" y="3551"/>
                    <a:pt x="1079" y="3551"/>
                  </a:cubicBezTo>
                  <a:cubicBezTo>
                    <a:pt x="1081" y="3551"/>
                    <a:pt x="1084" y="3551"/>
                    <a:pt x="1087" y="3550"/>
                  </a:cubicBezTo>
                  <a:cubicBezTo>
                    <a:pt x="1108" y="3546"/>
                    <a:pt x="1125" y="3529"/>
                    <a:pt x="1121" y="3508"/>
                  </a:cubicBezTo>
                  <a:cubicBezTo>
                    <a:pt x="1116" y="3483"/>
                    <a:pt x="722" y="1052"/>
                    <a:pt x="81" y="17"/>
                  </a:cubicBezTo>
                  <a:cubicBezTo>
                    <a:pt x="73" y="5"/>
                    <a:pt x="56" y="0"/>
                    <a:pt x="3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58"/>
            <p:cNvSpPr/>
            <p:nvPr/>
          </p:nvSpPr>
          <p:spPr>
            <a:xfrm rot="-4114690">
              <a:off x="1034357" y="-465105"/>
              <a:ext cx="258057" cy="29979"/>
            </a:xfrm>
            <a:custGeom>
              <a:rect b="b" l="l" r="r" t="t"/>
              <a:pathLst>
                <a:path extrusionOk="0" h="382" w="3288">
                  <a:moveTo>
                    <a:pt x="3241" y="1"/>
                  </a:moveTo>
                  <a:cubicBezTo>
                    <a:pt x="3237" y="1"/>
                    <a:pt x="3232" y="2"/>
                    <a:pt x="3228" y="3"/>
                  </a:cubicBezTo>
                  <a:cubicBezTo>
                    <a:pt x="2619" y="232"/>
                    <a:pt x="1959" y="298"/>
                    <a:pt x="1400" y="298"/>
                  </a:cubicBezTo>
                  <a:cubicBezTo>
                    <a:pt x="640" y="298"/>
                    <a:pt x="65" y="176"/>
                    <a:pt x="55" y="173"/>
                  </a:cubicBezTo>
                  <a:lnTo>
                    <a:pt x="38" y="173"/>
                  </a:lnTo>
                  <a:cubicBezTo>
                    <a:pt x="21" y="177"/>
                    <a:pt x="9" y="190"/>
                    <a:pt x="4" y="207"/>
                  </a:cubicBezTo>
                  <a:cubicBezTo>
                    <a:pt x="0" y="228"/>
                    <a:pt x="17" y="249"/>
                    <a:pt x="38" y="254"/>
                  </a:cubicBezTo>
                  <a:cubicBezTo>
                    <a:pt x="48" y="256"/>
                    <a:pt x="630" y="381"/>
                    <a:pt x="1401" y="381"/>
                  </a:cubicBezTo>
                  <a:cubicBezTo>
                    <a:pt x="1968" y="381"/>
                    <a:pt x="2637" y="313"/>
                    <a:pt x="3258" y="80"/>
                  </a:cubicBezTo>
                  <a:cubicBezTo>
                    <a:pt x="3279" y="71"/>
                    <a:pt x="3287" y="50"/>
                    <a:pt x="3279" y="29"/>
                  </a:cubicBezTo>
                  <a:cubicBezTo>
                    <a:pt x="3272" y="12"/>
                    <a:pt x="3258" y="1"/>
                    <a:pt x="32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58"/>
            <p:cNvSpPr/>
            <p:nvPr/>
          </p:nvSpPr>
          <p:spPr>
            <a:xfrm rot="-4114690">
              <a:off x="940679" y="-371894"/>
              <a:ext cx="75345" cy="346017"/>
            </a:xfrm>
            <a:custGeom>
              <a:rect b="b" l="l" r="r" t="t"/>
              <a:pathLst>
                <a:path extrusionOk="0" h="4409" w="960">
                  <a:moveTo>
                    <a:pt x="48" y="0"/>
                  </a:moveTo>
                  <a:cubicBezTo>
                    <a:pt x="45" y="0"/>
                    <a:pt x="42" y="1"/>
                    <a:pt x="39" y="1"/>
                  </a:cubicBezTo>
                  <a:cubicBezTo>
                    <a:pt x="35" y="1"/>
                    <a:pt x="31" y="1"/>
                    <a:pt x="26" y="6"/>
                  </a:cubicBezTo>
                  <a:cubicBezTo>
                    <a:pt x="9" y="14"/>
                    <a:pt x="1" y="39"/>
                    <a:pt x="9" y="56"/>
                  </a:cubicBezTo>
                  <a:cubicBezTo>
                    <a:pt x="875" y="1732"/>
                    <a:pt x="484" y="4336"/>
                    <a:pt x="480" y="4361"/>
                  </a:cubicBezTo>
                  <a:cubicBezTo>
                    <a:pt x="476" y="4383"/>
                    <a:pt x="493" y="4404"/>
                    <a:pt x="514" y="4408"/>
                  </a:cubicBezTo>
                  <a:cubicBezTo>
                    <a:pt x="516" y="4409"/>
                    <a:pt x="518" y="4409"/>
                    <a:pt x="521" y="4409"/>
                  </a:cubicBezTo>
                  <a:cubicBezTo>
                    <a:pt x="539" y="4409"/>
                    <a:pt x="557" y="4393"/>
                    <a:pt x="561" y="4374"/>
                  </a:cubicBezTo>
                  <a:cubicBezTo>
                    <a:pt x="565" y="4349"/>
                    <a:pt x="959" y="1719"/>
                    <a:pt x="81" y="18"/>
                  </a:cubicBezTo>
                  <a:cubicBezTo>
                    <a:pt x="74" y="8"/>
                    <a:pt x="62" y="0"/>
                    <a:pt x="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58"/>
            <p:cNvSpPr/>
            <p:nvPr/>
          </p:nvSpPr>
          <p:spPr>
            <a:xfrm rot="-4114690">
              <a:off x="675211" y="-398079"/>
              <a:ext cx="341643" cy="70710"/>
            </a:xfrm>
            <a:custGeom>
              <a:rect b="b" l="l" r="r" t="t"/>
              <a:pathLst>
                <a:path extrusionOk="0" h="901" w="4353">
                  <a:moveTo>
                    <a:pt x="47" y="1"/>
                  </a:moveTo>
                  <a:cubicBezTo>
                    <a:pt x="44" y="1"/>
                    <a:pt x="41" y="1"/>
                    <a:pt x="39" y="2"/>
                  </a:cubicBezTo>
                  <a:cubicBezTo>
                    <a:pt x="31" y="2"/>
                    <a:pt x="22" y="7"/>
                    <a:pt x="14" y="15"/>
                  </a:cubicBezTo>
                  <a:cubicBezTo>
                    <a:pt x="1" y="32"/>
                    <a:pt x="1" y="58"/>
                    <a:pt x="18" y="70"/>
                  </a:cubicBezTo>
                  <a:cubicBezTo>
                    <a:pt x="32" y="81"/>
                    <a:pt x="1040" y="900"/>
                    <a:pt x="3055" y="900"/>
                  </a:cubicBezTo>
                  <a:cubicBezTo>
                    <a:pt x="3438" y="900"/>
                    <a:pt x="3858" y="870"/>
                    <a:pt x="4314" y="800"/>
                  </a:cubicBezTo>
                  <a:cubicBezTo>
                    <a:pt x="4336" y="796"/>
                    <a:pt x="4353" y="774"/>
                    <a:pt x="4348" y="753"/>
                  </a:cubicBezTo>
                  <a:cubicBezTo>
                    <a:pt x="4345" y="734"/>
                    <a:pt x="4327" y="719"/>
                    <a:pt x="4308" y="719"/>
                  </a:cubicBezTo>
                  <a:cubicBezTo>
                    <a:pt x="4306" y="719"/>
                    <a:pt x="4304" y="719"/>
                    <a:pt x="4302" y="719"/>
                  </a:cubicBezTo>
                  <a:cubicBezTo>
                    <a:pt x="3847" y="790"/>
                    <a:pt x="3430" y="819"/>
                    <a:pt x="3049" y="819"/>
                  </a:cubicBezTo>
                  <a:cubicBezTo>
                    <a:pt x="1066" y="819"/>
                    <a:pt x="79" y="18"/>
                    <a:pt x="69" y="11"/>
                  </a:cubicBezTo>
                  <a:cubicBezTo>
                    <a:pt x="62" y="5"/>
                    <a:pt x="54" y="1"/>
                    <a:pt x="47"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58"/>
            <p:cNvSpPr/>
            <p:nvPr/>
          </p:nvSpPr>
          <p:spPr>
            <a:xfrm rot="-4114690">
              <a:off x="854115" y="-437283"/>
              <a:ext cx="333951" cy="43007"/>
            </a:xfrm>
            <a:custGeom>
              <a:rect b="b" l="l" r="r" t="t"/>
              <a:pathLst>
                <a:path extrusionOk="0" h="548" w="4255">
                  <a:moveTo>
                    <a:pt x="4196" y="1"/>
                  </a:moveTo>
                  <a:cubicBezTo>
                    <a:pt x="4189" y="1"/>
                    <a:pt x="4182" y="3"/>
                    <a:pt x="4174" y="7"/>
                  </a:cubicBezTo>
                  <a:cubicBezTo>
                    <a:pt x="3388" y="355"/>
                    <a:pt x="2635" y="466"/>
                    <a:pt x="1994" y="466"/>
                  </a:cubicBezTo>
                  <a:cubicBezTo>
                    <a:pt x="866" y="466"/>
                    <a:pt x="84" y="123"/>
                    <a:pt x="73" y="117"/>
                  </a:cubicBezTo>
                  <a:cubicBezTo>
                    <a:pt x="69" y="115"/>
                    <a:pt x="64" y="114"/>
                    <a:pt x="60" y="114"/>
                  </a:cubicBezTo>
                  <a:cubicBezTo>
                    <a:pt x="56" y="114"/>
                    <a:pt x="52" y="115"/>
                    <a:pt x="47" y="117"/>
                  </a:cubicBezTo>
                  <a:cubicBezTo>
                    <a:pt x="9" y="121"/>
                    <a:pt x="1" y="177"/>
                    <a:pt x="39" y="194"/>
                  </a:cubicBezTo>
                  <a:cubicBezTo>
                    <a:pt x="50" y="199"/>
                    <a:pt x="847" y="548"/>
                    <a:pt x="1993" y="548"/>
                  </a:cubicBezTo>
                  <a:cubicBezTo>
                    <a:pt x="2645" y="548"/>
                    <a:pt x="3408" y="435"/>
                    <a:pt x="4204" y="83"/>
                  </a:cubicBezTo>
                  <a:cubicBezTo>
                    <a:pt x="4255" y="65"/>
                    <a:pt x="4234" y="1"/>
                    <a:pt x="419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58"/>
            <p:cNvSpPr/>
            <p:nvPr/>
          </p:nvSpPr>
          <p:spPr>
            <a:xfrm rot="-4114690">
              <a:off x="777363" y="-319825"/>
              <a:ext cx="79269" cy="329066"/>
            </a:xfrm>
            <a:custGeom>
              <a:rect b="b" l="l" r="r" t="t"/>
              <a:pathLst>
                <a:path extrusionOk="0" h="4193" w="1010">
                  <a:moveTo>
                    <a:pt x="373" y="0"/>
                  </a:moveTo>
                  <a:cubicBezTo>
                    <a:pt x="370" y="0"/>
                    <a:pt x="368" y="1"/>
                    <a:pt x="365" y="1"/>
                  </a:cubicBezTo>
                  <a:cubicBezTo>
                    <a:pt x="340" y="5"/>
                    <a:pt x="327" y="31"/>
                    <a:pt x="335" y="52"/>
                  </a:cubicBezTo>
                  <a:cubicBezTo>
                    <a:pt x="921" y="2211"/>
                    <a:pt x="26" y="4111"/>
                    <a:pt x="17" y="4132"/>
                  </a:cubicBezTo>
                  <a:cubicBezTo>
                    <a:pt x="0" y="4166"/>
                    <a:pt x="28" y="4193"/>
                    <a:pt x="55" y="4193"/>
                  </a:cubicBezTo>
                  <a:cubicBezTo>
                    <a:pt x="69" y="4193"/>
                    <a:pt x="82" y="4186"/>
                    <a:pt x="89" y="4170"/>
                  </a:cubicBezTo>
                  <a:cubicBezTo>
                    <a:pt x="98" y="4149"/>
                    <a:pt x="1010" y="2219"/>
                    <a:pt x="416" y="35"/>
                  </a:cubicBezTo>
                  <a:cubicBezTo>
                    <a:pt x="408" y="13"/>
                    <a:pt x="391" y="0"/>
                    <a:pt x="37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58"/>
            <p:cNvSpPr/>
            <p:nvPr/>
          </p:nvSpPr>
          <p:spPr>
            <a:xfrm rot="-4114690">
              <a:off x="601887" y="-248781"/>
              <a:ext cx="101245" cy="229553"/>
            </a:xfrm>
            <a:custGeom>
              <a:rect b="b" l="l" r="r" t="t"/>
              <a:pathLst>
                <a:path extrusionOk="0" h="2925" w="1290">
                  <a:moveTo>
                    <a:pt x="916" y="1"/>
                  </a:moveTo>
                  <a:cubicBezTo>
                    <a:pt x="913" y="1"/>
                    <a:pt x="911" y="1"/>
                    <a:pt x="908" y="2"/>
                  </a:cubicBezTo>
                  <a:cubicBezTo>
                    <a:pt x="887" y="6"/>
                    <a:pt x="874" y="27"/>
                    <a:pt x="878" y="53"/>
                  </a:cubicBezTo>
                  <a:cubicBezTo>
                    <a:pt x="1201" y="1444"/>
                    <a:pt x="38" y="2844"/>
                    <a:pt x="26" y="2856"/>
                  </a:cubicBezTo>
                  <a:cubicBezTo>
                    <a:pt x="0" y="2888"/>
                    <a:pt x="27" y="2925"/>
                    <a:pt x="59" y="2925"/>
                  </a:cubicBezTo>
                  <a:cubicBezTo>
                    <a:pt x="69" y="2925"/>
                    <a:pt x="80" y="2921"/>
                    <a:pt x="89" y="2911"/>
                  </a:cubicBezTo>
                  <a:cubicBezTo>
                    <a:pt x="102" y="2894"/>
                    <a:pt x="1290" y="1465"/>
                    <a:pt x="955" y="31"/>
                  </a:cubicBezTo>
                  <a:cubicBezTo>
                    <a:pt x="951" y="13"/>
                    <a:pt x="934" y="1"/>
                    <a:pt x="91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58"/>
            <p:cNvSpPr/>
            <p:nvPr/>
          </p:nvSpPr>
          <p:spPr>
            <a:xfrm rot="-4114690">
              <a:off x="502722" y="-204899"/>
              <a:ext cx="83037" cy="150917"/>
            </a:xfrm>
            <a:custGeom>
              <a:rect b="b" l="l" r="r" t="t"/>
              <a:pathLst>
                <a:path extrusionOk="0" h="1923" w="1058">
                  <a:moveTo>
                    <a:pt x="1011" y="0"/>
                  </a:moveTo>
                  <a:cubicBezTo>
                    <a:pt x="994" y="0"/>
                    <a:pt x="981" y="17"/>
                    <a:pt x="981" y="39"/>
                  </a:cubicBezTo>
                  <a:cubicBezTo>
                    <a:pt x="951" y="1006"/>
                    <a:pt x="39" y="1845"/>
                    <a:pt x="31" y="1854"/>
                  </a:cubicBezTo>
                  <a:cubicBezTo>
                    <a:pt x="0" y="1874"/>
                    <a:pt x="33" y="1923"/>
                    <a:pt x="62" y="1923"/>
                  </a:cubicBezTo>
                  <a:cubicBezTo>
                    <a:pt x="69" y="1923"/>
                    <a:pt x="76" y="1920"/>
                    <a:pt x="82" y="1913"/>
                  </a:cubicBezTo>
                  <a:cubicBezTo>
                    <a:pt x="120" y="1879"/>
                    <a:pt x="1028" y="1044"/>
                    <a:pt x="1057" y="39"/>
                  </a:cubicBezTo>
                  <a:cubicBezTo>
                    <a:pt x="1057" y="17"/>
                    <a:pt x="1040" y="0"/>
                    <a:pt x="101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58"/>
            <p:cNvSpPr/>
            <p:nvPr/>
          </p:nvSpPr>
          <p:spPr>
            <a:xfrm rot="-4114690">
              <a:off x="607220" y="-366538"/>
              <a:ext cx="296122" cy="41123"/>
            </a:xfrm>
            <a:custGeom>
              <a:rect b="b" l="l" r="r" t="t"/>
              <a:pathLst>
                <a:path extrusionOk="0" h="524" w="3773">
                  <a:moveTo>
                    <a:pt x="3719" y="1"/>
                  </a:moveTo>
                  <a:cubicBezTo>
                    <a:pt x="3716" y="1"/>
                    <a:pt x="3712" y="1"/>
                    <a:pt x="3708" y="2"/>
                  </a:cubicBezTo>
                  <a:cubicBezTo>
                    <a:pt x="2695" y="346"/>
                    <a:pt x="1876" y="444"/>
                    <a:pt x="1274" y="444"/>
                  </a:cubicBezTo>
                  <a:cubicBezTo>
                    <a:pt x="494" y="444"/>
                    <a:pt x="76" y="280"/>
                    <a:pt x="69" y="278"/>
                  </a:cubicBezTo>
                  <a:cubicBezTo>
                    <a:pt x="60" y="274"/>
                    <a:pt x="56" y="274"/>
                    <a:pt x="48" y="274"/>
                  </a:cubicBezTo>
                  <a:cubicBezTo>
                    <a:pt x="5" y="282"/>
                    <a:pt x="1" y="337"/>
                    <a:pt x="39" y="354"/>
                  </a:cubicBezTo>
                  <a:cubicBezTo>
                    <a:pt x="46" y="357"/>
                    <a:pt x="474" y="523"/>
                    <a:pt x="1270" y="523"/>
                  </a:cubicBezTo>
                  <a:cubicBezTo>
                    <a:pt x="1882" y="523"/>
                    <a:pt x="2711" y="425"/>
                    <a:pt x="3733" y="79"/>
                  </a:cubicBezTo>
                  <a:cubicBezTo>
                    <a:pt x="3772" y="59"/>
                    <a:pt x="3758" y="1"/>
                    <a:pt x="3719"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58"/>
            <p:cNvSpPr/>
            <p:nvPr/>
          </p:nvSpPr>
          <p:spPr>
            <a:xfrm rot="-4114690">
              <a:off x="536329" y="-300223"/>
              <a:ext cx="198487" cy="24486"/>
            </a:xfrm>
            <a:custGeom>
              <a:rect b="b" l="l" r="r" t="t"/>
              <a:pathLst>
                <a:path extrusionOk="0" h="312" w="2529">
                  <a:moveTo>
                    <a:pt x="2478" y="0"/>
                  </a:moveTo>
                  <a:cubicBezTo>
                    <a:pt x="2474" y="0"/>
                    <a:pt x="2469" y="1"/>
                    <a:pt x="2465" y="3"/>
                  </a:cubicBezTo>
                  <a:cubicBezTo>
                    <a:pt x="1908" y="179"/>
                    <a:pt x="1356" y="227"/>
                    <a:pt x="921" y="227"/>
                  </a:cubicBezTo>
                  <a:cubicBezTo>
                    <a:pt x="414" y="227"/>
                    <a:pt x="67" y="162"/>
                    <a:pt x="60" y="160"/>
                  </a:cubicBezTo>
                  <a:cubicBezTo>
                    <a:pt x="56" y="160"/>
                    <a:pt x="51" y="160"/>
                    <a:pt x="47" y="164"/>
                  </a:cubicBezTo>
                  <a:cubicBezTo>
                    <a:pt x="1" y="173"/>
                    <a:pt x="1" y="236"/>
                    <a:pt x="47" y="245"/>
                  </a:cubicBezTo>
                  <a:cubicBezTo>
                    <a:pt x="54" y="245"/>
                    <a:pt x="410" y="312"/>
                    <a:pt x="928" y="312"/>
                  </a:cubicBezTo>
                  <a:cubicBezTo>
                    <a:pt x="1370" y="312"/>
                    <a:pt x="1931" y="263"/>
                    <a:pt x="2494" y="84"/>
                  </a:cubicBezTo>
                  <a:cubicBezTo>
                    <a:pt x="2516" y="79"/>
                    <a:pt x="2528" y="54"/>
                    <a:pt x="2520" y="33"/>
                  </a:cubicBezTo>
                  <a:cubicBezTo>
                    <a:pt x="2513" y="13"/>
                    <a:pt x="2496" y="0"/>
                    <a:pt x="247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58"/>
            <p:cNvSpPr/>
            <p:nvPr/>
          </p:nvSpPr>
          <p:spPr>
            <a:xfrm rot="-4114690">
              <a:off x="481441" y="-250611"/>
              <a:ext cx="116392" cy="19777"/>
            </a:xfrm>
            <a:custGeom>
              <a:rect b="b" l="l" r="r" t="t"/>
              <a:pathLst>
                <a:path extrusionOk="0" h="252" w="1483">
                  <a:moveTo>
                    <a:pt x="39" y="0"/>
                  </a:moveTo>
                  <a:cubicBezTo>
                    <a:pt x="22" y="5"/>
                    <a:pt x="9" y="13"/>
                    <a:pt x="5" y="30"/>
                  </a:cubicBezTo>
                  <a:cubicBezTo>
                    <a:pt x="1" y="51"/>
                    <a:pt x="14" y="72"/>
                    <a:pt x="35" y="81"/>
                  </a:cubicBezTo>
                  <a:cubicBezTo>
                    <a:pt x="60" y="88"/>
                    <a:pt x="589" y="251"/>
                    <a:pt x="1120" y="251"/>
                  </a:cubicBezTo>
                  <a:cubicBezTo>
                    <a:pt x="1226" y="251"/>
                    <a:pt x="1332" y="245"/>
                    <a:pt x="1435" y="229"/>
                  </a:cubicBezTo>
                  <a:cubicBezTo>
                    <a:pt x="1483" y="221"/>
                    <a:pt x="1474" y="148"/>
                    <a:pt x="1429" y="148"/>
                  </a:cubicBezTo>
                  <a:cubicBezTo>
                    <a:pt x="1427" y="148"/>
                    <a:pt x="1424" y="148"/>
                    <a:pt x="1422" y="149"/>
                  </a:cubicBezTo>
                  <a:cubicBezTo>
                    <a:pt x="1325" y="164"/>
                    <a:pt x="1223" y="170"/>
                    <a:pt x="1120" y="170"/>
                  </a:cubicBezTo>
                  <a:cubicBezTo>
                    <a:pt x="598" y="170"/>
                    <a:pt x="63" y="4"/>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58"/>
            <p:cNvSpPr/>
            <p:nvPr/>
          </p:nvSpPr>
          <p:spPr>
            <a:xfrm rot="-4114690">
              <a:off x="266097" y="-511937"/>
              <a:ext cx="530006" cy="1043938"/>
            </a:xfrm>
            <a:custGeom>
              <a:rect b="b" l="l" r="r" t="t"/>
              <a:pathLst>
                <a:path extrusionOk="0" h="13302" w="6753">
                  <a:moveTo>
                    <a:pt x="242" y="1"/>
                  </a:moveTo>
                  <a:cubicBezTo>
                    <a:pt x="68" y="773"/>
                    <a:pt x="0" y="4161"/>
                    <a:pt x="666" y="7118"/>
                  </a:cubicBezTo>
                  <a:cubicBezTo>
                    <a:pt x="1328" y="10074"/>
                    <a:pt x="3500" y="11834"/>
                    <a:pt x="6753" y="13302"/>
                  </a:cubicBezTo>
                  <a:cubicBezTo>
                    <a:pt x="6252" y="11966"/>
                    <a:pt x="5811" y="11694"/>
                    <a:pt x="5391" y="7406"/>
                  </a:cubicBezTo>
                  <a:cubicBezTo>
                    <a:pt x="4971" y="3118"/>
                    <a:pt x="242" y="1"/>
                    <a:pt x="242"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58"/>
            <p:cNvSpPr/>
            <p:nvPr/>
          </p:nvSpPr>
          <p:spPr>
            <a:xfrm rot="-4114690">
              <a:off x="220633" y="-492415"/>
              <a:ext cx="435196" cy="1019531"/>
            </a:xfrm>
            <a:custGeom>
              <a:rect b="b" l="l" r="r" t="t"/>
              <a:pathLst>
                <a:path extrusionOk="0" h="12991" w="5545">
                  <a:moveTo>
                    <a:pt x="117" y="0"/>
                  </a:moveTo>
                  <a:cubicBezTo>
                    <a:pt x="90" y="0"/>
                    <a:pt x="68" y="24"/>
                    <a:pt x="68" y="52"/>
                  </a:cubicBezTo>
                  <a:cubicBezTo>
                    <a:pt x="68" y="64"/>
                    <a:pt x="0" y="1400"/>
                    <a:pt x="628" y="3648"/>
                  </a:cubicBezTo>
                  <a:cubicBezTo>
                    <a:pt x="1209" y="5722"/>
                    <a:pt x="2511" y="9018"/>
                    <a:pt x="5429" y="12967"/>
                  </a:cubicBezTo>
                  <a:cubicBezTo>
                    <a:pt x="5441" y="12983"/>
                    <a:pt x="5457" y="12990"/>
                    <a:pt x="5472" y="12990"/>
                  </a:cubicBezTo>
                  <a:cubicBezTo>
                    <a:pt x="5509" y="12990"/>
                    <a:pt x="5545" y="12946"/>
                    <a:pt x="5514" y="12903"/>
                  </a:cubicBezTo>
                  <a:cubicBezTo>
                    <a:pt x="2609" y="8971"/>
                    <a:pt x="1311" y="5688"/>
                    <a:pt x="734" y="3627"/>
                  </a:cubicBezTo>
                  <a:cubicBezTo>
                    <a:pt x="106" y="1392"/>
                    <a:pt x="174" y="69"/>
                    <a:pt x="174" y="56"/>
                  </a:cubicBezTo>
                  <a:cubicBezTo>
                    <a:pt x="174" y="30"/>
                    <a:pt x="153" y="5"/>
                    <a:pt x="123" y="1"/>
                  </a:cubicBezTo>
                  <a:cubicBezTo>
                    <a:pt x="121" y="0"/>
                    <a:pt x="119" y="0"/>
                    <a:pt x="117"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58"/>
            <p:cNvSpPr/>
            <p:nvPr/>
          </p:nvSpPr>
          <p:spPr>
            <a:xfrm rot="-4114690">
              <a:off x="718326" y="-26659"/>
              <a:ext cx="142920" cy="75733"/>
            </a:xfrm>
            <a:custGeom>
              <a:rect b="b" l="l" r="r" t="t"/>
              <a:pathLst>
                <a:path extrusionOk="0" h="965" w="1821">
                  <a:moveTo>
                    <a:pt x="64" y="1"/>
                  </a:moveTo>
                  <a:cubicBezTo>
                    <a:pt x="43" y="1"/>
                    <a:pt x="26" y="9"/>
                    <a:pt x="13" y="30"/>
                  </a:cubicBezTo>
                  <a:cubicBezTo>
                    <a:pt x="1" y="56"/>
                    <a:pt x="13" y="90"/>
                    <a:pt x="39" y="102"/>
                  </a:cubicBezTo>
                  <a:lnTo>
                    <a:pt x="1735" y="959"/>
                  </a:lnTo>
                  <a:cubicBezTo>
                    <a:pt x="1743" y="963"/>
                    <a:pt x="1751" y="965"/>
                    <a:pt x="1760" y="965"/>
                  </a:cubicBezTo>
                  <a:cubicBezTo>
                    <a:pt x="1779" y="965"/>
                    <a:pt x="1798" y="955"/>
                    <a:pt x="1807" y="934"/>
                  </a:cubicBezTo>
                  <a:cubicBezTo>
                    <a:pt x="1820" y="908"/>
                    <a:pt x="1807" y="879"/>
                    <a:pt x="1782" y="866"/>
                  </a:cubicBezTo>
                  <a:lnTo>
                    <a:pt x="85" y="5"/>
                  </a:lnTo>
                  <a:cubicBezTo>
                    <a:pt x="81" y="5"/>
                    <a:pt x="73" y="1"/>
                    <a:pt x="6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58"/>
            <p:cNvSpPr/>
            <p:nvPr/>
          </p:nvSpPr>
          <p:spPr>
            <a:xfrm rot="-4114690">
              <a:off x="862661" y="2666"/>
              <a:ext cx="9183" cy="133180"/>
            </a:xfrm>
            <a:custGeom>
              <a:rect b="b" l="l" r="r" t="t"/>
              <a:pathLst>
                <a:path extrusionOk="0" h="1697" w="117">
                  <a:moveTo>
                    <a:pt x="58" y="0"/>
                  </a:moveTo>
                  <a:cubicBezTo>
                    <a:pt x="28" y="0"/>
                    <a:pt x="2" y="26"/>
                    <a:pt x="2" y="56"/>
                  </a:cubicBezTo>
                  <a:cubicBezTo>
                    <a:pt x="7" y="560"/>
                    <a:pt x="11" y="1549"/>
                    <a:pt x="2" y="1638"/>
                  </a:cubicBezTo>
                  <a:cubicBezTo>
                    <a:pt x="0" y="1676"/>
                    <a:pt x="29" y="1696"/>
                    <a:pt x="57" y="1696"/>
                  </a:cubicBezTo>
                  <a:cubicBezTo>
                    <a:pt x="82" y="1696"/>
                    <a:pt x="106" y="1680"/>
                    <a:pt x="108" y="1646"/>
                  </a:cubicBezTo>
                  <a:cubicBezTo>
                    <a:pt x="117" y="1527"/>
                    <a:pt x="108" y="115"/>
                    <a:pt x="108" y="51"/>
                  </a:cubicBezTo>
                  <a:cubicBezTo>
                    <a:pt x="108" y="26"/>
                    <a:pt x="87" y="0"/>
                    <a:pt x="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58"/>
            <p:cNvSpPr/>
            <p:nvPr/>
          </p:nvSpPr>
          <p:spPr>
            <a:xfrm rot="-4114690">
              <a:off x="703290" y="15508"/>
              <a:ext cx="10360" cy="195101"/>
            </a:xfrm>
            <a:custGeom>
              <a:rect b="b" l="l" r="r" t="t"/>
              <a:pathLst>
                <a:path extrusionOk="0" h="2486" w="132">
                  <a:moveTo>
                    <a:pt x="77" y="0"/>
                  </a:moveTo>
                  <a:cubicBezTo>
                    <a:pt x="47" y="0"/>
                    <a:pt x="26" y="22"/>
                    <a:pt x="26" y="51"/>
                  </a:cubicBezTo>
                  <a:lnTo>
                    <a:pt x="0" y="2431"/>
                  </a:lnTo>
                  <a:cubicBezTo>
                    <a:pt x="0" y="2460"/>
                    <a:pt x="21" y="2486"/>
                    <a:pt x="51" y="2486"/>
                  </a:cubicBezTo>
                  <a:cubicBezTo>
                    <a:pt x="81" y="2486"/>
                    <a:pt x="106" y="2460"/>
                    <a:pt x="106" y="2431"/>
                  </a:cubicBezTo>
                  <a:lnTo>
                    <a:pt x="132" y="51"/>
                  </a:lnTo>
                  <a:cubicBezTo>
                    <a:pt x="132" y="22"/>
                    <a:pt x="106" y="0"/>
                    <a:pt x="8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58"/>
            <p:cNvSpPr/>
            <p:nvPr/>
          </p:nvSpPr>
          <p:spPr>
            <a:xfrm rot="-4114690">
              <a:off x="482058" y="47330"/>
              <a:ext cx="52428" cy="209070"/>
            </a:xfrm>
            <a:custGeom>
              <a:rect b="b" l="l" r="r" t="t"/>
              <a:pathLst>
                <a:path extrusionOk="0" h="2664" w="668">
                  <a:moveTo>
                    <a:pt x="605" y="1"/>
                  </a:moveTo>
                  <a:cubicBezTo>
                    <a:pt x="582" y="1"/>
                    <a:pt x="561" y="17"/>
                    <a:pt x="553" y="44"/>
                  </a:cubicBezTo>
                  <a:lnTo>
                    <a:pt x="10" y="2597"/>
                  </a:lnTo>
                  <a:cubicBezTo>
                    <a:pt x="1" y="2639"/>
                    <a:pt x="31" y="2663"/>
                    <a:pt x="62" y="2663"/>
                  </a:cubicBezTo>
                  <a:cubicBezTo>
                    <a:pt x="86" y="2663"/>
                    <a:pt x="109" y="2649"/>
                    <a:pt x="116" y="2618"/>
                  </a:cubicBezTo>
                  <a:lnTo>
                    <a:pt x="659" y="65"/>
                  </a:lnTo>
                  <a:cubicBezTo>
                    <a:pt x="668" y="35"/>
                    <a:pt x="647" y="6"/>
                    <a:pt x="621" y="2"/>
                  </a:cubicBezTo>
                  <a:lnTo>
                    <a:pt x="613" y="2"/>
                  </a:lnTo>
                  <a:cubicBezTo>
                    <a:pt x="610" y="1"/>
                    <a:pt x="607" y="1"/>
                    <a:pt x="60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58"/>
            <p:cNvSpPr/>
            <p:nvPr/>
          </p:nvSpPr>
          <p:spPr>
            <a:xfrm rot="-4114690">
              <a:off x="265341" y="58763"/>
              <a:ext cx="43873" cy="153663"/>
            </a:xfrm>
            <a:custGeom>
              <a:rect b="b" l="l" r="r" t="t"/>
              <a:pathLst>
                <a:path extrusionOk="0" h="1958" w="559">
                  <a:moveTo>
                    <a:pt x="503" y="0"/>
                  </a:moveTo>
                  <a:cubicBezTo>
                    <a:pt x="477" y="0"/>
                    <a:pt x="456" y="17"/>
                    <a:pt x="448" y="42"/>
                  </a:cubicBezTo>
                  <a:lnTo>
                    <a:pt x="15" y="1887"/>
                  </a:lnTo>
                  <a:cubicBezTo>
                    <a:pt x="0" y="1930"/>
                    <a:pt x="35" y="1958"/>
                    <a:pt x="68" y="1958"/>
                  </a:cubicBezTo>
                  <a:cubicBezTo>
                    <a:pt x="91" y="1958"/>
                    <a:pt x="113" y="1944"/>
                    <a:pt x="117" y="1913"/>
                  </a:cubicBezTo>
                  <a:lnTo>
                    <a:pt x="554" y="64"/>
                  </a:lnTo>
                  <a:cubicBezTo>
                    <a:pt x="558" y="38"/>
                    <a:pt x="541" y="9"/>
                    <a:pt x="51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58"/>
            <p:cNvSpPr/>
            <p:nvPr/>
          </p:nvSpPr>
          <p:spPr>
            <a:xfrm rot="-4114690">
              <a:off x="475696" y="-33265"/>
              <a:ext cx="219992" cy="76832"/>
            </a:xfrm>
            <a:custGeom>
              <a:rect b="b" l="l" r="r" t="t"/>
              <a:pathLst>
                <a:path extrusionOk="0" h="979" w="2803">
                  <a:moveTo>
                    <a:pt x="76" y="1"/>
                  </a:moveTo>
                  <a:cubicBezTo>
                    <a:pt x="20" y="1"/>
                    <a:pt x="1" y="86"/>
                    <a:pt x="63" y="103"/>
                  </a:cubicBezTo>
                  <a:lnTo>
                    <a:pt x="2714" y="976"/>
                  </a:lnTo>
                  <a:cubicBezTo>
                    <a:pt x="2719" y="978"/>
                    <a:pt x="2724" y="978"/>
                    <a:pt x="2729" y="978"/>
                  </a:cubicBezTo>
                  <a:cubicBezTo>
                    <a:pt x="2782" y="978"/>
                    <a:pt x="2802" y="894"/>
                    <a:pt x="2744" y="875"/>
                  </a:cubicBezTo>
                  <a:lnTo>
                    <a:pt x="93" y="1"/>
                  </a:lnTo>
                  <a:lnTo>
                    <a:pt x="80" y="1"/>
                  </a:lnTo>
                  <a:cubicBezTo>
                    <a:pt x="79" y="1"/>
                    <a:pt x="77" y="1"/>
                    <a:pt x="76"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58"/>
            <p:cNvSpPr/>
            <p:nvPr/>
          </p:nvSpPr>
          <p:spPr>
            <a:xfrm rot="-4114690">
              <a:off x="247861" y="-47936"/>
              <a:ext cx="254682" cy="92920"/>
            </a:xfrm>
            <a:custGeom>
              <a:rect b="b" l="l" r="r" t="t"/>
              <a:pathLst>
                <a:path extrusionOk="0" h="1184" w="3245">
                  <a:moveTo>
                    <a:pt x="74" y="1"/>
                  </a:moveTo>
                  <a:cubicBezTo>
                    <a:pt x="13" y="1"/>
                    <a:pt x="0" y="87"/>
                    <a:pt x="61" y="103"/>
                  </a:cubicBezTo>
                  <a:lnTo>
                    <a:pt x="3149" y="1180"/>
                  </a:lnTo>
                  <a:cubicBezTo>
                    <a:pt x="3155" y="1182"/>
                    <a:pt x="3161" y="1183"/>
                    <a:pt x="3167" y="1183"/>
                  </a:cubicBezTo>
                  <a:cubicBezTo>
                    <a:pt x="3219" y="1183"/>
                    <a:pt x="3244" y="1101"/>
                    <a:pt x="3183" y="1079"/>
                  </a:cubicBezTo>
                  <a:lnTo>
                    <a:pt x="95" y="1"/>
                  </a:lnTo>
                  <a:lnTo>
                    <a:pt x="82" y="1"/>
                  </a:lnTo>
                  <a:cubicBezTo>
                    <a:pt x="79" y="1"/>
                    <a:pt x="77" y="1"/>
                    <a:pt x="74"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58"/>
            <p:cNvSpPr/>
            <p:nvPr/>
          </p:nvSpPr>
          <p:spPr>
            <a:xfrm rot="-4114690">
              <a:off x="73304" y="-28715"/>
              <a:ext cx="179415" cy="88368"/>
            </a:xfrm>
            <a:custGeom>
              <a:rect b="b" l="l" r="r" t="t"/>
              <a:pathLst>
                <a:path extrusionOk="0" h="1126" w="2286">
                  <a:moveTo>
                    <a:pt x="70" y="0"/>
                  </a:moveTo>
                  <a:cubicBezTo>
                    <a:pt x="18" y="0"/>
                    <a:pt x="1" y="74"/>
                    <a:pt x="53" y="99"/>
                  </a:cubicBezTo>
                  <a:lnTo>
                    <a:pt x="2191" y="1121"/>
                  </a:lnTo>
                  <a:cubicBezTo>
                    <a:pt x="2198" y="1124"/>
                    <a:pt x="2205" y="1125"/>
                    <a:pt x="2212" y="1125"/>
                  </a:cubicBezTo>
                  <a:cubicBezTo>
                    <a:pt x="2259" y="1125"/>
                    <a:pt x="2286" y="1054"/>
                    <a:pt x="2233" y="1027"/>
                  </a:cubicBezTo>
                  <a:lnTo>
                    <a:pt x="96" y="5"/>
                  </a:lnTo>
                  <a:cubicBezTo>
                    <a:pt x="92" y="1"/>
                    <a:pt x="87" y="1"/>
                    <a:pt x="79" y="1"/>
                  </a:cubicBezTo>
                  <a:cubicBezTo>
                    <a:pt x="76" y="1"/>
                    <a:pt x="73" y="0"/>
                    <a:pt x="70"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58"/>
            <p:cNvSpPr/>
            <p:nvPr/>
          </p:nvSpPr>
          <p:spPr>
            <a:xfrm rot="-4114690">
              <a:off x="82637" y="-742009"/>
              <a:ext cx="1077592" cy="507529"/>
            </a:xfrm>
            <a:custGeom>
              <a:rect b="b" l="l" r="r" t="t"/>
              <a:pathLst>
                <a:path extrusionOk="0" h="6467" w="13730">
                  <a:moveTo>
                    <a:pt x="1858" y="0"/>
                  </a:moveTo>
                  <a:cubicBezTo>
                    <a:pt x="751" y="0"/>
                    <a:pt x="0" y="112"/>
                    <a:pt x="0" y="112"/>
                  </a:cubicBezTo>
                  <a:cubicBezTo>
                    <a:pt x="386" y="804"/>
                    <a:pt x="2600" y="3370"/>
                    <a:pt x="5069" y="5126"/>
                  </a:cubicBezTo>
                  <a:cubicBezTo>
                    <a:pt x="6391" y="6068"/>
                    <a:pt x="7805" y="6466"/>
                    <a:pt x="9356" y="6466"/>
                  </a:cubicBezTo>
                  <a:cubicBezTo>
                    <a:pt x="10701" y="6466"/>
                    <a:pt x="12150" y="6167"/>
                    <a:pt x="13730" y="5664"/>
                  </a:cubicBezTo>
                  <a:cubicBezTo>
                    <a:pt x="12466" y="5007"/>
                    <a:pt x="11953" y="5092"/>
                    <a:pt x="8780" y="2182"/>
                  </a:cubicBezTo>
                  <a:cubicBezTo>
                    <a:pt x="6766" y="338"/>
                    <a:pt x="3776" y="0"/>
                    <a:pt x="185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58"/>
            <p:cNvSpPr/>
            <p:nvPr/>
          </p:nvSpPr>
          <p:spPr>
            <a:xfrm rot="-4114690">
              <a:off x="35794" y="-664416"/>
              <a:ext cx="998401" cy="480532"/>
            </a:xfrm>
            <a:custGeom>
              <a:rect b="b" l="l" r="r" t="t"/>
              <a:pathLst>
                <a:path extrusionOk="0" h="6123" w="12721">
                  <a:moveTo>
                    <a:pt x="58" y="1"/>
                  </a:moveTo>
                  <a:cubicBezTo>
                    <a:pt x="47" y="1"/>
                    <a:pt x="35" y="5"/>
                    <a:pt x="26" y="14"/>
                  </a:cubicBezTo>
                  <a:cubicBezTo>
                    <a:pt x="5" y="36"/>
                    <a:pt x="1" y="65"/>
                    <a:pt x="18" y="91"/>
                  </a:cubicBezTo>
                  <a:cubicBezTo>
                    <a:pt x="30" y="99"/>
                    <a:pt x="870" y="1138"/>
                    <a:pt x="2838" y="2390"/>
                  </a:cubicBezTo>
                  <a:cubicBezTo>
                    <a:pt x="4654" y="3547"/>
                    <a:pt x="7826" y="5134"/>
                    <a:pt x="12632" y="6122"/>
                  </a:cubicBezTo>
                  <a:cubicBezTo>
                    <a:pt x="12636" y="6123"/>
                    <a:pt x="12640" y="6123"/>
                    <a:pt x="12643" y="6123"/>
                  </a:cubicBezTo>
                  <a:cubicBezTo>
                    <a:pt x="12706" y="6123"/>
                    <a:pt x="12721" y="6028"/>
                    <a:pt x="12653" y="6016"/>
                  </a:cubicBezTo>
                  <a:cubicBezTo>
                    <a:pt x="7864" y="5032"/>
                    <a:pt x="4704" y="3454"/>
                    <a:pt x="2898" y="2305"/>
                  </a:cubicBezTo>
                  <a:cubicBezTo>
                    <a:pt x="942" y="1058"/>
                    <a:pt x="107" y="31"/>
                    <a:pt x="98" y="23"/>
                  </a:cubicBezTo>
                  <a:cubicBezTo>
                    <a:pt x="89" y="8"/>
                    <a:pt x="74" y="1"/>
                    <a:pt x="58"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58"/>
            <p:cNvSpPr/>
            <p:nvPr/>
          </p:nvSpPr>
          <p:spPr>
            <a:xfrm rot="-4114690">
              <a:off x="715692" y="-685443"/>
              <a:ext cx="154693" cy="47245"/>
            </a:xfrm>
            <a:custGeom>
              <a:rect b="b" l="l" r="r" t="t"/>
              <a:pathLst>
                <a:path extrusionOk="0" h="602" w="1971">
                  <a:moveTo>
                    <a:pt x="1898" y="0"/>
                  </a:moveTo>
                  <a:cubicBezTo>
                    <a:pt x="1892" y="0"/>
                    <a:pt x="1886" y="1"/>
                    <a:pt x="1879" y="3"/>
                  </a:cubicBezTo>
                  <a:lnTo>
                    <a:pt x="43" y="499"/>
                  </a:lnTo>
                  <a:cubicBezTo>
                    <a:pt x="39" y="499"/>
                    <a:pt x="30" y="504"/>
                    <a:pt x="26" y="508"/>
                  </a:cubicBezTo>
                  <a:cubicBezTo>
                    <a:pt x="9" y="520"/>
                    <a:pt x="1" y="542"/>
                    <a:pt x="9" y="563"/>
                  </a:cubicBezTo>
                  <a:cubicBezTo>
                    <a:pt x="13" y="586"/>
                    <a:pt x="37" y="602"/>
                    <a:pt x="63" y="602"/>
                  </a:cubicBezTo>
                  <a:cubicBezTo>
                    <a:pt x="66" y="602"/>
                    <a:pt x="70" y="602"/>
                    <a:pt x="73" y="601"/>
                  </a:cubicBezTo>
                  <a:lnTo>
                    <a:pt x="1909" y="105"/>
                  </a:lnTo>
                  <a:cubicBezTo>
                    <a:pt x="1971" y="89"/>
                    <a:pt x="1955" y="0"/>
                    <a:pt x="1898"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58"/>
            <p:cNvSpPr/>
            <p:nvPr/>
          </p:nvSpPr>
          <p:spPr>
            <a:xfrm rot="-4114690">
              <a:off x="842524" y="-720790"/>
              <a:ext cx="94495" cy="101867"/>
            </a:xfrm>
            <a:custGeom>
              <a:rect b="b" l="l" r="r" t="t"/>
              <a:pathLst>
                <a:path extrusionOk="0" h="1298" w="1204">
                  <a:moveTo>
                    <a:pt x="65" y="1"/>
                  </a:moveTo>
                  <a:cubicBezTo>
                    <a:pt x="53" y="1"/>
                    <a:pt x="40" y="5"/>
                    <a:pt x="30" y="13"/>
                  </a:cubicBezTo>
                  <a:lnTo>
                    <a:pt x="26" y="13"/>
                  </a:lnTo>
                  <a:cubicBezTo>
                    <a:pt x="5" y="34"/>
                    <a:pt x="0" y="68"/>
                    <a:pt x="22" y="89"/>
                  </a:cubicBezTo>
                  <a:cubicBezTo>
                    <a:pt x="365" y="467"/>
                    <a:pt x="1027" y="1196"/>
                    <a:pt x="1082" y="1273"/>
                  </a:cubicBezTo>
                  <a:cubicBezTo>
                    <a:pt x="1094" y="1290"/>
                    <a:pt x="1109" y="1297"/>
                    <a:pt x="1125" y="1297"/>
                  </a:cubicBezTo>
                  <a:cubicBezTo>
                    <a:pt x="1165" y="1297"/>
                    <a:pt x="1204" y="1248"/>
                    <a:pt x="1167" y="1205"/>
                  </a:cubicBezTo>
                  <a:cubicBezTo>
                    <a:pt x="1095" y="1111"/>
                    <a:pt x="145" y="64"/>
                    <a:pt x="102" y="17"/>
                  </a:cubicBezTo>
                  <a:cubicBezTo>
                    <a:pt x="93" y="6"/>
                    <a:pt x="80" y="1"/>
                    <a:pt x="65"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58"/>
            <p:cNvSpPr/>
            <p:nvPr/>
          </p:nvSpPr>
          <p:spPr>
            <a:xfrm rot="-4114690">
              <a:off x="733650" y="-605163"/>
              <a:ext cx="132953" cy="148798"/>
            </a:xfrm>
            <a:custGeom>
              <a:rect b="b" l="l" r="r" t="t"/>
              <a:pathLst>
                <a:path extrusionOk="0" h="1896" w="1694">
                  <a:moveTo>
                    <a:pt x="60" y="1"/>
                  </a:moveTo>
                  <a:cubicBezTo>
                    <a:pt x="50" y="1"/>
                    <a:pt x="39" y="4"/>
                    <a:pt x="30" y="11"/>
                  </a:cubicBezTo>
                  <a:lnTo>
                    <a:pt x="26" y="15"/>
                  </a:lnTo>
                  <a:cubicBezTo>
                    <a:pt x="5" y="32"/>
                    <a:pt x="1" y="66"/>
                    <a:pt x="22" y="92"/>
                  </a:cubicBezTo>
                  <a:lnTo>
                    <a:pt x="1596" y="1877"/>
                  </a:lnTo>
                  <a:cubicBezTo>
                    <a:pt x="1605" y="1889"/>
                    <a:pt x="1619" y="1896"/>
                    <a:pt x="1634" y="1896"/>
                  </a:cubicBezTo>
                  <a:cubicBezTo>
                    <a:pt x="1646" y="1896"/>
                    <a:pt x="1658" y="1891"/>
                    <a:pt x="1668" y="1882"/>
                  </a:cubicBezTo>
                  <a:cubicBezTo>
                    <a:pt x="1689" y="1865"/>
                    <a:pt x="1693" y="1831"/>
                    <a:pt x="1672" y="1810"/>
                  </a:cubicBezTo>
                  <a:lnTo>
                    <a:pt x="103" y="20"/>
                  </a:lnTo>
                  <a:cubicBezTo>
                    <a:pt x="90" y="7"/>
                    <a:pt x="75" y="1"/>
                    <a:pt x="60"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58"/>
            <p:cNvSpPr/>
            <p:nvPr/>
          </p:nvSpPr>
          <p:spPr>
            <a:xfrm rot="-4114690">
              <a:off x="621269" y="-462229"/>
              <a:ext cx="112468" cy="186311"/>
            </a:xfrm>
            <a:custGeom>
              <a:rect b="b" l="l" r="r" t="t"/>
              <a:pathLst>
                <a:path extrusionOk="0" h="2374" w="1433">
                  <a:moveTo>
                    <a:pt x="59" y="0"/>
                  </a:moveTo>
                  <a:cubicBezTo>
                    <a:pt x="51" y="0"/>
                    <a:pt x="42" y="2"/>
                    <a:pt x="34" y="6"/>
                  </a:cubicBezTo>
                  <a:lnTo>
                    <a:pt x="26" y="11"/>
                  </a:lnTo>
                  <a:cubicBezTo>
                    <a:pt x="5" y="28"/>
                    <a:pt x="1" y="57"/>
                    <a:pt x="13" y="78"/>
                  </a:cubicBezTo>
                  <a:lnTo>
                    <a:pt x="1315" y="2348"/>
                  </a:lnTo>
                  <a:cubicBezTo>
                    <a:pt x="1326" y="2366"/>
                    <a:pt x="1342" y="2374"/>
                    <a:pt x="1359" y="2374"/>
                  </a:cubicBezTo>
                  <a:cubicBezTo>
                    <a:pt x="1395" y="2374"/>
                    <a:pt x="1432" y="2336"/>
                    <a:pt x="1409" y="2292"/>
                  </a:cubicBezTo>
                  <a:lnTo>
                    <a:pt x="107" y="28"/>
                  </a:lnTo>
                  <a:cubicBezTo>
                    <a:pt x="95" y="10"/>
                    <a:pt x="77" y="0"/>
                    <a:pt x="5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58"/>
            <p:cNvSpPr/>
            <p:nvPr/>
          </p:nvSpPr>
          <p:spPr>
            <a:xfrm rot="-4114690">
              <a:off x="461326" y="-302730"/>
              <a:ext cx="80682" cy="138988"/>
            </a:xfrm>
            <a:custGeom>
              <a:rect b="b" l="l" r="r" t="t"/>
              <a:pathLst>
                <a:path extrusionOk="0" h="1771" w="1028">
                  <a:moveTo>
                    <a:pt x="62" y="0"/>
                  </a:moveTo>
                  <a:cubicBezTo>
                    <a:pt x="53" y="0"/>
                    <a:pt x="43" y="3"/>
                    <a:pt x="35" y="9"/>
                  </a:cubicBezTo>
                  <a:lnTo>
                    <a:pt x="26" y="13"/>
                  </a:lnTo>
                  <a:cubicBezTo>
                    <a:pt x="5" y="30"/>
                    <a:pt x="1" y="56"/>
                    <a:pt x="14" y="81"/>
                  </a:cubicBezTo>
                  <a:lnTo>
                    <a:pt x="921" y="1744"/>
                  </a:lnTo>
                  <a:cubicBezTo>
                    <a:pt x="930" y="1761"/>
                    <a:pt x="949" y="1771"/>
                    <a:pt x="968" y="1771"/>
                  </a:cubicBezTo>
                  <a:cubicBezTo>
                    <a:pt x="977" y="1771"/>
                    <a:pt x="985" y="1769"/>
                    <a:pt x="993" y="1765"/>
                  </a:cubicBezTo>
                  <a:cubicBezTo>
                    <a:pt x="1019" y="1748"/>
                    <a:pt x="1027" y="1718"/>
                    <a:pt x="1015" y="1693"/>
                  </a:cubicBezTo>
                  <a:lnTo>
                    <a:pt x="103" y="30"/>
                  </a:lnTo>
                  <a:cubicBezTo>
                    <a:pt x="94" y="11"/>
                    <a:pt x="79" y="0"/>
                    <a:pt x="6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58"/>
            <p:cNvSpPr/>
            <p:nvPr/>
          </p:nvSpPr>
          <p:spPr>
            <a:xfrm rot="-4114690">
              <a:off x="531550" y="-578463"/>
              <a:ext cx="211280" cy="96530"/>
            </a:xfrm>
            <a:custGeom>
              <a:rect b="b" l="l" r="r" t="t"/>
              <a:pathLst>
                <a:path extrusionOk="0" h="1230" w="2692">
                  <a:moveTo>
                    <a:pt x="2613" y="1"/>
                  </a:moveTo>
                  <a:cubicBezTo>
                    <a:pt x="2607" y="1"/>
                    <a:pt x="2600" y="2"/>
                    <a:pt x="2592" y="5"/>
                  </a:cubicBezTo>
                  <a:lnTo>
                    <a:pt x="39" y="1129"/>
                  </a:lnTo>
                  <a:lnTo>
                    <a:pt x="26" y="1133"/>
                  </a:lnTo>
                  <a:cubicBezTo>
                    <a:pt x="5" y="1150"/>
                    <a:pt x="1" y="1176"/>
                    <a:pt x="9" y="1197"/>
                  </a:cubicBezTo>
                  <a:cubicBezTo>
                    <a:pt x="19" y="1217"/>
                    <a:pt x="40" y="1229"/>
                    <a:pt x="63" y="1229"/>
                  </a:cubicBezTo>
                  <a:cubicBezTo>
                    <a:pt x="69" y="1229"/>
                    <a:pt x="75" y="1228"/>
                    <a:pt x="81" y="1226"/>
                  </a:cubicBezTo>
                  <a:lnTo>
                    <a:pt x="2635" y="102"/>
                  </a:lnTo>
                  <a:cubicBezTo>
                    <a:pt x="2691" y="80"/>
                    <a:pt x="2664" y="1"/>
                    <a:pt x="261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58"/>
            <p:cNvSpPr/>
            <p:nvPr/>
          </p:nvSpPr>
          <p:spPr>
            <a:xfrm rot="-4114690">
              <a:off x="350943" y="-447732"/>
              <a:ext cx="249816" cy="107831"/>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58"/>
            <p:cNvSpPr/>
            <p:nvPr/>
          </p:nvSpPr>
          <p:spPr>
            <a:xfrm rot="-4114690">
              <a:off x="234954" y="-270647"/>
              <a:ext cx="188991" cy="60743"/>
            </a:xfrm>
            <a:custGeom>
              <a:rect b="b" l="l" r="r" t="t"/>
              <a:pathLst>
                <a:path extrusionOk="0" h="774" w="2408">
                  <a:moveTo>
                    <a:pt x="2334" y="1"/>
                  </a:moveTo>
                  <a:cubicBezTo>
                    <a:pt x="2329" y="1"/>
                    <a:pt x="2323" y="2"/>
                    <a:pt x="2316" y="4"/>
                  </a:cubicBezTo>
                  <a:lnTo>
                    <a:pt x="43" y="670"/>
                  </a:lnTo>
                  <a:cubicBezTo>
                    <a:pt x="35" y="670"/>
                    <a:pt x="30" y="674"/>
                    <a:pt x="26" y="678"/>
                  </a:cubicBezTo>
                  <a:cubicBezTo>
                    <a:pt x="5" y="691"/>
                    <a:pt x="1" y="716"/>
                    <a:pt x="9" y="733"/>
                  </a:cubicBezTo>
                  <a:cubicBezTo>
                    <a:pt x="13" y="758"/>
                    <a:pt x="33" y="774"/>
                    <a:pt x="57" y="774"/>
                  </a:cubicBezTo>
                  <a:cubicBezTo>
                    <a:pt x="62" y="774"/>
                    <a:pt x="68" y="773"/>
                    <a:pt x="73" y="772"/>
                  </a:cubicBezTo>
                  <a:lnTo>
                    <a:pt x="2346" y="106"/>
                  </a:lnTo>
                  <a:cubicBezTo>
                    <a:pt x="2408" y="86"/>
                    <a:pt x="2389" y="1"/>
                    <a:pt x="2334"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58"/>
            <p:cNvSpPr/>
            <p:nvPr/>
          </p:nvSpPr>
          <p:spPr>
            <a:xfrm rot="-4114690">
              <a:off x="-154336" y="160294"/>
              <a:ext cx="838999" cy="804575"/>
            </a:xfrm>
            <a:custGeom>
              <a:rect b="b" l="l" r="r" t="t"/>
              <a:pathLst>
                <a:path extrusionOk="0" h="10252" w="10690">
                  <a:moveTo>
                    <a:pt x="10689" y="0"/>
                  </a:moveTo>
                  <a:cubicBezTo>
                    <a:pt x="10689" y="0"/>
                    <a:pt x="5171" y="1302"/>
                    <a:pt x="3305" y="5183"/>
                  </a:cubicBezTo>
                  <a:cubicBezTo>
                    <a:pt x="1439" y="9064"/>
                    <a:pt x="930" y="9174"/>
                    <a:pt x="1" y="10252"/>
                  </a:cubicBezTo>
                  <a:cubicBezTo>
                    <a:pt x="3564" y="9993"/>
                    <a:pt x="6202" y="9085"/>
                    <a:pt x="7843" y="6540"/>
                  </a:cubicBezTo>
                  <a:cubicBezTo>
                    <a:pt x="9485" y="3991"/>
                    <a:pt x="10583" y="785"/>
                    <a:pt x="10689"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58"/>
            <p:cNvSpPr/>
            <p:nvPr/>
          </p:nvSpPr>
          <p:spPr>
            <a:xfrm rot="-4114690">
              <a:off x="-142290" y="64948"/>
              <a:ext cx="752901" cy="813365"/>
            </a:xfrm>
            <a:custGeom>
              <a:rect b="b" l="l" r="r" t="t"/>
              <a:pathLst>
                <a:path extrusionOk="0" h="10364" w="9593">
                  <a:moveTo>
                    <a:pt x="9532" y="1"/>
                  </a:moveTo>
                  <a:cubicBezTo>
                    <a:pt x="9510" y="1"/>
                    <a:pt x="9489" y="17"/>
                    <a:pt x="9482" y="41"/>
                  </a:cubicBezTo>
                  <a:cubicBezTo>
                    <a:pt x="9478" y="50"/>
                    <a:pt x="9083" y="1314"/>
                    <a:pt x="7730" y="3197"/>
                  </a:cubicBezTo>
                  <a:cubicBezTo>
                    <a:pt x="6479" y="4936"/>
                    <a:pt x="4133" y="7574"/>
                    <a:pt x="53" y="10263"/>
                  </a:cubicBezTo>
                  <a:cubicBezTo>
                    <a:pt x="1" y="10294"/>
                    <a:pt x="32" y="10363"/>
                    <a:pt x="77" y="10363"/>
                  </a:cubicBezTo>
                  <a:cubicBezTo>
                    <a:pt x="87" y="10363"/>
                    <a:pt x="98" y="10360"/>
                    <a:pt x="108" y="10352"/>
                  </a:cubicBezTo>
                  <a:cubicBezTo>
                    <a:pt x="4210" y="7650"/>
                    <a:pt x="6564" y="5000"/>
                    <a:pt x="7819" y="3256"/>
                  </a:cubicBezTo>
                  <a:cubicBezTo>
                    <a:pt x="9181" y="1360"/>
                    <a:pt x="9580" y="84"/>
                    <a:pt x="9584" y="71"/>
                  </a:cubicBezTo>
                  <a:cubicBezTo>
                    <a:pt x="9592" y="41"/>
                    <a:pt x="9575" y="12"/>
                    <a:pt x="9550" y="3"/>
                  </a:cubicBezTo>
                  <a:lnTo>
                    <a:pt x="9546" y="3"/>
                  </a:lnTo>
                  <a:cubicBezTo>
                    <a:pt x="9541" y="2"/>
                    <a:pt x="9537" y="1"/>
                    <a:pt x="9532"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58"/>
            <p:cNvSpPr/>
            <p:nvPr/>
          </p:nvSpPr>
          <p:spPr>
            <a:xfrm rot="-4114690">
              <a:off x="311782" y="772533"/>
              <a:ext cx="157204" cy="25977"/>
            </a:xfrm>
            <a:custGeom>
              <a:rect b="b" l="l" r="r" t="t"/>
              <a:pathLst>
                <a:path extrusionOk="0" h="331" w="2003">
                  <a:moveTo>
                    <a:pt x="1948" y="0"/>
                  </a:moveTo>
                  <a:cubicBezTo>
                    <a:pt x="1944" y="0"/>
                    <a:pt x="1941" y="1"/>
                    <a:pt x="1939" y="3"/>
                  </a:cubicBezTo>
                  <a:lnTo>
                    <a:pt x="52" y="224"/>
                  </a:lnTo>
                  <a:cubicBezTo>
                    <a:pt x="22" y="228"/>
                    <a:pt x="1" y="254"/>
                    <a:pt x="5" y="283"/>
                  </a:cubicBezTo>
                  <a:cubicBezTo>
                    <a:pt x="9" y="310"/>
                    <a:pt x="30" y="330"/>
                    <a:pt x="57" y="330"/>
                  </a:cubicBezTo>
                  <a:cubicBezTo>
                    <a:pt x="59" y="330"/>
                    <a:pt x="62" y="330"/>
                    <a:pt x="64" y="330"/>
                  </a:cubicBezTo>
                  <a:lnTo>
                    <a:pt x="1952" y="105"/>
                  </a:lnTo>
                  <a:cubicBezTo>
                    <a:pt x="1981" y="101"/>
                    <a:pt x="2003" y="75"/>
                    <a:pt x="1998" y="46"/>
                  </a:cubicBezTo>
                  <a:cubicBezTo>
                    <a:pt x="1994" y="24"/>
                    <a:pt x="1981" y="8"/>
                    <a:pt x="1960" y="3"/>
                  </a:cubicBezTo>
                  <a:cubicBezTo>
                    <a:pt x="1956" y="1"/>
                    <a:pt x="1952" y="0"/>
                    <a:pt x="194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58"/>
            <p:cNvSpPr/>
            <p:nvPr/>
          </p:nvSpPr>
          <p:spPr>
            <a:xfrm rot="-4114690">
              <a:off x="451401" y="765052"/>
              <a:ext cx="51957" cy="125646"/>
            </a:xfrm>
            <a:custGeom>
              <a:rect b="b" l="l" r="r" t="t"/>
              <a:pathLst>
                <a:path extrusionOk="0" h="1601" w="662">
                  <a:moveTo>
                    <a:pt x="602" y="0"/>
                  </a:moveTo>
                  <a:cubicBezTo>
                    <a:pt x="580" y="0"/>
                    <a:pt x="563" y="13"/>
                    <a:pt x="556" y="33"/>
                  </a:cubicBezTo>
                  <a:cubicBezTo>
                    <a:pt x="535" y="92"/>
                    <a:pt x="38" y="1415"/>
                    <a:pt x="9" y="1530"/>
                  </a:cubicBezTo>
                  <a:cubicBezTo>
                    <a:pt x="0" y="1560"/>
                    <a:pt x="17" y="1589"/>
                    <a:pt x="43" y="1598"/>
                  </a:cubicBezTo>
                  <a:cubicBezTo>
                    <a:pt x="48" y="1599"/>
                    <a:pt x="53" y="1600"/>
                    <a:pt x="58" y="1600"/>
                  </a:cubicBezTo>
                  <a:cubicBezTo>
                    <a:pt x="82" y="1600"/>
                    <a:pt x="104" y="1584"/>
                    <a:pt x="111" y="1560"/>
                  </a:cubicBezTo>
                  <a:cubicBezTo>
                    <a:pt x="136" y="1471"/>
                    <a:pt x="475" y="546"/>
                    <a:pt x="654" y="71"/>
                  </a:cubicBezTo>
                  <a:cubicBezTo>
                    <a:pt x="662" y="41"/>
                    <a:pt x="649" y="12"/>
                    <a:pt x="624" y="3"/>
                  </a:cubicBezTo>
                  <a:lnTo>
                    <a:pt x="620" y="3"/>
                  </a:lnTo>
                  <a:cubicBezTo>
                    <a:pt x="613" y="1"/>
                    <a:pt x="607" y="0"/>
                    <a:pt x="60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58"/>
            <p:cNvSpPr/>
            <p:nvPr/>
          </p:nvSpPr>
          <p:spPr>
            <a:xfrm rot="-4114690">
              <a:off x="407656" y="574526"/>
              <a:ext cx="72284" cy="184506"/>
            </a:xfrm>
            <a:custGeom>
              <a:rect b="b" l="l" r="r" t="t"/>
              <a:pathLst>
                <a:path extrusionOk="0" h="2351" w="921">
                  <a:moveTo>
                    <a:pt x="860" y="1"/>
                  </a:moveTo>
                  <a:cubicBezTo>
                    <a:pt x="837" y="1"/>
                    <a:pt x="817" y="14"/>
                    <a:pt x="810" y="37"/>
                  </a:cubicBezTo>
                  <a:lnTo>
                    <a:pt x="17" y="2281"/>
                  </a:lnTo>
                  <a:cubicBezTo>
                    <a:pt x="1" y="2321"/>
                    <a:pt x="35" y="2351"/>
                    <a:pt x="68" y="2351"/>
                  </a:cubicBezTo>
                  <a:cubicBezTo>
                    <a:pt x="87" y="2351"/>
                    <a:pt x="106" y="2340"/>
                    <a:pt x="114" y="2315"/>
                  </a:cubicBezTo>
                  <a:lnTo>
                    <a:pt x="912" y="71"/>
                  </a:lnTo>
                  <a:cubicBezTo>
                    <a:pt x="920" y="42"/>
                    <a:pt x="907" y="12"/>
                    <a:pt x="878" y="3"/>
                  </a:cubicBezTo>
                  <a:cubicBezTo>
                    <a:pt x="872" y="2"/>
                    <a:pt x="866" y="1"/>
                    <a:pt x="860"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58"/>
            <p:cNvSpPr/>
            <p:nvPr/>
          </p:nvSpPr>
          <p:spPr>
            <a:xfrm rot="-4114690">
              <a:off x="368612" y="365410"/>
              <a:ext cx="37908" cy="211425"/>
            </a:xfrm>
            <a:custGeom>
              <a:rect b="b" l="l" r="r" t="t"/>
              <a:pathLst>
                <a:path extrusionOk="0" h="2694" w="483">
                  <a:moveTo>
                    <a:pt x="424" y="0"/>
                  </a:moveTo>
                  <a:cubicBezTo>
                    <a:pt x="398" y="0"/>
                    <a:pt x="377" y="20"/>
                    <a:pt x="373" y="43"/>
                  </a:cubicBezTo>
                  <a:lnTo>
                    <a:pt x="8" y="2630"/>
                  </a:lnTo>
                  <a:cubicBezTo>
                    <a:pt x="1" y="2671"/>
                    <a:pt x="31" y="2694"/>
                    <a:pt x="61" y="2694"/>
                  </a:cubicBezTo>
                  <a:cubicBezTo>
                    <a:pt x="84" y="2694"/>
                    <a:pt x="108" y="2679"/>
                    <a:pt x="114" y="2647"/>
                  </a:cubicBezTo>
                  <a:lnTo>
                    <a:pt x="479" y="60"/>
                  </a:lnTo>
                  <a:cubicBezTo>
                    <a:pt x="483" y="30"/>
                    <a:pt x="466" y="5"/>
                    <a:pt x="441" y="1"/>
                  </a:cubicBezTo>
                  <a:lnTo>
                    <a:pt x="432" y="1"/>
                  </a:lnTo>
                  <a:cubicBezTo>
                    <a:pt x="430" y="0"/>
                    <a:pt x="427" y="0"/>
                    <a:pt x="424"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58"/>
            <p:cNvSpPr/>
            <p:nvPr/>
          </p:nvSpPr>
          <p:spPr>
            <a:xfrm rot="-4114690">
              <a:off x="259075" y="203634"/>
              <a:ext cx="26449" cy="156018"/>
            </a:xfrm>
            <a:custGeom>
              <a:rect b="b" l="l" r="r" t="t"/>
              <a:pathLst>
                <a:path extrusionOk="0" h="1988" w="337">
                  <a:moveTo>
                    <a:pt x="282" y="0"/>
                  </a:moveTo>
                  <a:cubicBezTo>
                    <a:pt x="256" y="0"/>
                    <a:pt x="234" y="20"/>
                    <a:pt x="230" y="47"/>
                  </a:cubicBezTo>
                  <a:lnTo>
                    <a:pt x="5" y="1926"/>
                  </a:lnTo>
                  <a:cubicBezTo>
                    <a:pt x="1" y="1966"/>
                    <a:pt x="30" y="1987"/>
                    <a:pt x="59" y="1987"/>
                  </a:cubicBezTo>
                  <a:cubicBezTo>
                    <a:pt x="83" y="1987"/>
                    <a:pt x="107" y="1972"/>
                    <a:pt x="111" y="1939"/>
                  </a:cubicBezTo>
                  <a:lnTo>
                    <a:pt x="336" y="56"/>
                  </a:lnTo>
                  <a:cubicBezTo>
                    <a:pt x="336" y="30"/>
                    <a:pt x="323" y="5"/>
                    <a:pt x="298" y="1"/>
                  </a:cubicBezTo>
                  <a:lnTo>
                    <a:pt x="290" y="1"/>
                  </a:lnTo>
                  <a:cubicBezTo>
                    <a:pt x="287" y="0"/>
                    <a:pt x="284" y="0"/>
                    <a:pt x="282"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58"/>
            <p:cNvSpPr/>
            <p:nvPr/>
          </p:nvSpPr>
          <p:spPr>
            <a:xfrm rot="-4114690">
              <a:off x="176854" y="598512"/>
              <a:ext cx="231058" cy="15774"/>
            </a:xfrm>
            <a:custGeom>
              <a:rect b="b" l="l" r="r" t="t"/>
              <a:pathLst>
                <a:path extrusionOk="0" h="201" w="2944">
                  <a:moveTo>
                    <a:pt x="71" y="0"/>
                  </a:moveTo>
                  <a:cubicBezTo>
                    <a:pt x="3" y="0"/>
                    <a:pt x="0" y="102"/>
                    <a:pt x="71" y="106"/>
                  </a:cubicBezTo>
                  <a:lnTo>
                    <a:pt x="2858" y="200"/>
                  </a:lnTo>
                  <a:cubicBezTo>
                    <a:pt x="2860" y="200"/>
                    <a:pt x="2863" y="200"/>
                    <a:pt x="2866" y="200"/>
                  </a:cubicBezTo>
                  <a:cubicBezTo>
                    <a:pt x="2931" y="200"/>
                    <a:pt x="2944" y="102"/>
                    <a:pt x="2875" y="94"/>
                  </a:cubicBezTo>
                  <a:lnTo>
                    <a:pt x="2862" y="94"/>
                  </a:lnTo>
                  <a:lnTo>
                    <a:pt x="75" y="0"/>
                  </a:lnTo>
                  <a:cubicBezTo>
                    <a:pt x="74" y="0"/>
                    <a:pt x="72" y="0"/>
                    <a:pt x="7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58"/>
            <p:cNvSpPr/>
            <p:nvPr/>
          </p:nvSpPr>
          <p:spPr>
            <a:xfrm rot="-4114690">
              <a:off x="57236" y="414683"/>
              <a:ext cx="267475" cy="12478"/>
            </a:xfrm>
            <a:custGeom>
              <a:rect b="b" l="l" r="r" t="t"/>
              <a:pathLst>
                <a:path extrusionOk="0" h="159" w="3408">
                  <a:moveTo>
                    <a:pt x="55" y="1"/>
                  </a:moveTo>
                  <a:cubicBezTo>
                    <a:pt x="25" y="1"/>
                    <a:pt x="0" y="26"/>
                    <a:pt x="0" y="56"/>
                  </a:cubicBezTo>
                  <a:cubicBezTo>
                    <a:pt x="0" y="86"/>
                    <a:pt x="25" y="107"/>
                    <a:pt x="55" y="107"/>
                  </a:cubicBezTo>
                  <a:lnTo>
                    <a:pt x="3325" y="158"/>
                  </a:lnTo>
                  <a:cubicBezTo>
                    <a:pt x="3328" y="158"/>
                    <a:pt x="3331" y="158"/>
                    <a:pt x="3333" y="158"/>
                  </a:cubicBezTo>
                  <a:cubicBezTo>
                    <a:pt x="3398" y="158"/>
                    <a:pt x="3408" y="60"/>
                    <a:pt x="3342" y="52"/>
                  </a:cubicBezTo>
                  <a:lnTo>
                    <a:pt x="3325" y="52"/>
                  </a:lnTo>
                  <a:lnTo>
                    <a:pt x="55" y="1"/>
                  </a:ln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58"/>
            <p:cNvSpPr/>
            <p:nvPr/>
          </p:nvSpPr>
          <p:spPr>
            <a:xfrm rot="-4114690">
              <a:off x="11792" y="212523"/>
              <a:ext cx="193857" cy="25977"/>
            </a:xfrm>
            <a:custGeom>
              <a:rect b="b" l="l" r="r" t="t"/>
              <a:pathLst>
                <a:path extrusionOk="0" h="331" w="2470">
                  <a:moveTo>
                    <a:pt x="2421" y="1"/>
                  </a:moveTo>
                  <a:cubicBezTo>
                    <a:pt x="2417" y="1"/>
                    <a:pt x="2414" y="2"/>
                    <a:pt x="2410" y="4"/>
                  </a:cubicBezTo>
                  <a:lnTo>
                    <a:pt x="52" y="224"/>
                  </a:lnTo>
                  <a:cubicBezTo>
                    <a:pt x="22" y="229"/>
                    <a:pt x="1" y="254"/>
                    <a:pt x="5" y="284"/>
                  </a:cubicBezTo>
                  <a:cubicBezTo>
                    <a:pt x="5" y="311"/>
                    <a:pt x="30" y="331"/>
                    <a:pt x="54" y="331"/>
                  </a:cubicBezTo>
                  <a:cubicBezTo>
                    <a:pt x="56" y="331"/>
                    <a:pt x="58" y="331"/>
                    <a:pt x="60" y="330"/>
                  </a:cubicBezTo>
                  <a:lnTo>
                    <a:pt x="2419" y="106"/>
                  </a:lnTo>
                  <a:cubicBezTo>
                    <a:pt x="2448" y="101"/>
                    <a:pt x="2469" y="76"/>
                    <a:pt x="2469" y="46"/>
                  </a:cubicBezTo>
                  <a:cubicBezTo>
                    <a:pt x="2465" y="25"/>
                    <a:pt x="2452" y="8"/>
                    <a:pt x="2431" y="4"/>
                  </a:cubicBezTo>
                  <a:cubicBezTo>
                    <a:pt x="2427" y="2"/>
                    <a:pt x="2424" y="1"/>
                    <a:pt x="242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58"/>
            <p:cNvSpPr/>
            <p:nvPr/>
          </p:nvSpPr>
          <p:spPr>
            <a:xfrm rot="-4114690">
              <a:off x="-425354" y="637329"/>
              <a:ext cx="872590" cy="539627"/>
            </a:xfrm>
            <a:custGeom>
              <a:rect b="b" l="l" r="r" t="t"/>
              <a:pathLst>
                <a:path extrusionOk="0" h="6876" w="11118">
                  <a:moveTo>
                    <a:pt x="5596" y="1"/>
                  </a:moveTo>
                  <a:cubicBezTo>
                    <a:pt x="5407" y="1"/>
                    <a:pt x="5240" y="116"/>
                    <a:pt x="5175" y="394"/>
                  </a:cubicBezTo>
                  <a:cubicBezTo>
                    <a:pt x="5031" y="1009"/>
                    <a:pt x="6197" y="1832"/>
                    <a:pt x="7309" y="2371"/>
                  </a:cubicBezTo>
                  <a:cubicBezTo>
                    <a:pt x="7198" y="2410"/>
                    <a:pt x="7086" y="2428"/>
                    <a:pt x="6972" y="2428"/>
                  </a:cubicBezTo>
                  <a:cubicBezTo>
                    <a:pt x="6143" y="2428"/>
                    <a:pt x="5251" y="1487"/>
                    <a:pt x="4781" y="1103"/>
                  </a:cubicBezTo>
                  <a:cubicBezTo>
                    <a:pt x="4612" y="965"/>
                    <a:pt x="4417" y="903"/>
                    <a:pt x="4241" y="903"/>
                  </a:cubicBezTo>
                  <a:cubicBezTo>
                    <a:pt x="3859" y="903"/>
                    <a:pt x="3565" y="1196"/>
                    <a:pt x="3826" y="1637"/>
                  </a:cubicBezTo>
                  <a:cubicBezTo>
                    <a:pt x="4208" y="2282"/>
                    <a:pt x="4959" y="2706"/>
                    <a:pt x="6206" y="3020"/>
                  </a:cubicBezTo>
                  <a:cubicBezTo>
                    <a:pt x="6127" y="3104"/>
                    <a:pt x="6011" y="3145"/>
                    <a:pt x="5857" y="3145"/>
                  </a:cubicBezTo>
                  <a:cubicBezTo>
                    <a:pt x="5608" y="3145"/>
                    <a:pt x="5261" y="3036"/>
                    <a:pt x="4815" y="2820"/>
                  </a:cubicBezTo>
                  <a:cubicBezTo>
                    <a:pt x="4203" y="2526"/>
                    <a:pt x="2990" y="1499"/>
                    <a:pt x="2460" y="1499"/>
                  </a:cubicBezTo>
                  <a:cubicBezTo>
                    <a:pt x="2303" y="1499"/>
                    <a:pt x="2206" y="1589"/>
                    <a:pt x="2202" y="1815"/>
                  </a:cubicBezTo>
                  <a:cubicBezTo>
                    <a:pt x="2185" y="2799"/>
                    <a:pt x="3351" y="3181"/>
                    <a:pt x="3653" y="3397"/>
                  </a:cubicBezTo>
                  <a:cubicBezTo>
                    <a:pt x="3886" y="3565"/>
                    <a:pt x="3882" y="3810"/>
                    <a:pt x="3641" y="3810"/>
                  </a:cubicBezTo>
                  <a:cubicBezTo>
                    <a:pt x="3571" y="3810"/>
                    <a:pt x="3482" y="3789"/>
                    <a:pt x="3373" y="3741"/>
                  </a:cubicBezTo>
                  <a:cubicBezTo>
                    <a:pt x="2982" y="3572"/>
                    <a:pt x="1813" y="2324"/>
                    <a:pt x="1257" y="2324"/>
                  </a:cubicBezTo>
                  <a:cubicBezTo>
                    <a:pt x="1113" y="2324"/>
                    <a:pt x="1010" y="2408"/>
                    <a:pt x="972" y="2617"/>
                  </a:cubicBezTo>
                  <a:cubicBezTo>
                    <a:pt x="790" y="3631"/>
                    <a:pt x="2579" y="4390"/>
                    <a:pt x="2579" y="4390"/>
                  </a:cubicBezTo>
                  <a:cubicBezTo>
                    <a:pt x="2579" y="4390"/>
                    <a:pt x="1804" y="4227"/>
                    <a:pt x="1120" y="4227"/>
                  </a:cubicBezTo>
                  <a:cubicBezTo>
                    <a:pt x="526" y="4227"/>
                    <a:pt x="1" y="4350"/>
                    <a:pt x="115" y="4810"/>
                  </a:cubicBezTo>
                  <a:cubicBezTo>
                    <a:pt x="213" y="5212"/>
                    <a:pt x="685" y="5331"/>
                    <a:pt x="1210" y="5331"/>
                  </a:cubicBezTo>
                  <a:cubicBezTo>
                    <a:pt x="1976" y="5331"/>
                    <a:pt x="2855" y="5077"/>
                    <a:pt x="2855" y="5077"/>
                  </a:cubicBezTo>
                  <a:cubicBezTo>
                    <a:pt x="2855" y="5077"/>
                    <a:pt x="3457" y="4945"/>
                    <a:pt x="3792" y="4903"/>
                  </a:cubicBezTo>
                  <a:lnTo>
                    <a:pt x="3792" y="4903"/>
                  </a:lnTo>
                  <a:cubicBezTo>
                    <a:pt x="3071" y="5297"/>
                    <a:pt x="2316" y="6260"/>
                    <a:pt x="2758" y="6633"/>
                  </a:cubicBezTo>
                  <a:cubicBezTo>
                    <a:pt x="2851" y="6713"/>
                    <a:pt x="2950" y="6747"/>
                    <a:pt x="3052" y="6747"/>
                  </a:cubicBezTo>
                  <a:cubicBezTo>
                    <a:pt x="3430" y="6747"/>
                    <a:pt x="3837" y="6275"/>
                    <a:pt x="4064" y="5934"/>
                  </a:cubicBezTo>
                  <a:cubicBezTo>
                    <a:pt x="4352" y="5501"/>
                    <a:pt x="5035" y="4899"/>
                    <a:pt x="5582" y="4755"/>
                  </a:cubicBezTo>
                  <a:lnTo>
                    <a:pt x="5582" y="4755"/>
                  </a:lnTo>
                  <a:cubicBezTo>
                    <a:pt x="4823" y="5412"/>
                    <a:pt x="4361" y="6370"/>
                    <a:pt x="4700" y="6710"/>
                  </a:cubicBezTo>
                  <a:cubicBezTo>
                    <a:pt x="4808" y="6817"/>
                    <a:pt x="4943" y="6875"/>
                    <a:pt x="5086" y="6875"/>
                  </a:cubicBezTo>
                  <a:cubicBezTo>
                    <a:pt x="5398" y="6875"/>
                    <a:pt x="5747" y="6598"/>
                    <a:pt x="5939" y="5938"/>
                  </a:cubicBezTo>
                  <a:cubicBezTo>
                    <a:pt x="6219" y="4971"/>
                    <a:pt x="7097" y="4131"/>
                    <a:pt x="7563" y="3906"/>
                  </a:cubicBezTo>
                  <a:lnTo>
                    <a:pt x="7563" y="3906"/>
                  </a:lnTo>
                  <a:cubicBezTo>
                    <a:pt x="6846" y="4627"/>
                    <a:pt x="6422" y="5968"/>
                    <a:pt x="6885" y="6281"/>
                  </a:cubicBezTo>
                  <a:cubicBezTo>
                    <a:pt x="6998" y="6358"/>
                    <a:pt x="7125" y="6395"/>
                    <a:pt x="7253" y="6395"/>
                  </a:cubicBezTo>
                  <a:cubicBezTo>
                    <a:pt x="7643" y="6395"/>
                    <a:pt x="8042" y="6048"/>
                    <a:pt x="8081" y="5399"/>
                  </a:cubicBezTo>
                  <a:cubicBezTo>
                    <a:pt x="8136" y="4534"/>
                    <a:pt x="8361" y="3749"/>
                    <a:pt x="8963" y="3304"/>
                  </a:cubicBezTo>
                  <a:lnTo>
                    <a:pt x="8963" y="3304"/>
                  </a:lnTo>
                  <a:cubicBezTo>
                    <a:pt x="8865" y="3444"/>
                    <a:pt x="8713" y="4114"/>
                    <a:pt x="8971" y="4661"/>
                  </a:cubicBezTo>
                  <a:cubicBezTo>
                    <a:pt x="9065" y="4862"/>
                    <a:pt x="9177" y="4946"/>
                    <a:pt x="9287" y="4946"/>
                  </a:cubicBezTo>
                  <a:cubicBezTo>
                    <a:pt x="9475" y="4946"/>
                    <a:pt x="9661" y="4700"/>
                    <a:pt x="9752" y="4369"/>
                  </a:cubicBezTo>
                  <a:cubicBezTo>
                    <a:pt x="9892" y="3843"/>
                    <a:pt x="9680" y="3266"/>
                    <a:pt x="10078" y="2854"/>
                  </a:cubicBezTo>
                  <a:lnTo>
                    <a:pt x="10078" y="2854"/>
                  </a:lnTo>
                  <a:cubicBezTo>
                    <a:pt x="9956" y="3144"/>
                    <a:pt x="10156" y="3517"/>
                    <a:pt x="10460" y="3517"/>
                  </a:cubicBezTo>
                  <a:cubicBezTo>
                    <a:pt x="10534" y="3517"/>
                    <a:pt x="10615" y="3495"/>
                    <a:pt x="10698" y="3444"/>
                  </a:cubicBezTo>
                  <a:cubicBezTo>
                    <a:pt x="11117" y="3181"/>
                    <a:pt x="10888" y="1701"/>
                    <a:pt x="10948" y="874"/>
                  </a:cubicBezTo>
                  <a:lnTo>
                    <a:pt x="10948" y="874"/>
                  </a:lnTo>
                  <a:cubicBezTo>
                    <a:pt x="10894" y="898"/>
                    <a:pt x="10830" y="908"/>
                    <a:pt x="10759" y="908"/>
                  </a:cubicBezTo>
                  <a:cubicBezTo>
                    <a:pt x="10290" y="908"/>
                    <a:pt x="9499" y="452"/>
                    <a:pt x="9110" y="452"/>
                  </a:cubicBezTo>
                  <a:cubicBezTo>
                    <a:pt x="9019" y="452"/>
                    <a:pt x="8950" y="477"/>
                    <a:pt x="8912" y="539"/>
                  </a:cubicBezTo>
                  <a:cubicBezTo>
                    <a:pt x="8687" y="903"/>
                    <a:pt x="8933" y="1022"/>
                    <a:pt x="9582" y="1370"/>
                  </a:cubicBezTo>
                  <a:cubicBezTo>
                    <a:pt x="9530" y="1393"/>
                    <a:pt x="9471" y="1403"/>
                    <a:pt x="9407" y="1403"/>
                  </a:cubicBezTo>
                  <a:cubicBezTo>
                    <a:pt x="9080" y="1403"/>
                    <a:pt x="8630" y="1131"/>
                    <a:pt x="8403" y="886"/>
                  </a:cubicBezTo>
                  <a:cubicBezTo>
                    <a:pt x="8198" y="666"/>
                    <a:pt x="7743" y="301"/>
                    <a:pt x="7478" y="301"/>
                  </a:cubicBezTo>
                  <a:cubicBezTo>
                    <a:pt x="7385" y="301"/>
                    <a:pt x="7316" y="344"/>
                    <a:pt x="7287" y="454"/>
                  </a:cubicBezTo>
                  <a:cubicBezTo>
                    <a:pt x="7177" y="878"/>
                    <a:pt x="7733" y="1438"/>
                    <a:pt x="8721" y="1955"/>
                  </a:cubicBezTo>
                  <a:cubicBezTo>
                    <a:pt x="8610" y="1984"/>
                    <a:pt x="8500" y="1998"/>
                    <a:pt x="8392" y="1998"/>
                  </a:cubicBezTo>
                  <a:cubicBezTo>
                    <a:pt x="7380" y="1998"/>
                    <a:pt x="6517" y="830"/>
                    <a:pt x="6253" y="420"/>
                  </a:cubicBezTo>
                  <a:cubicBezTo>
                    <a:pt x="6090" y="169"/>
                    <a:pt x="5826" y="1"/>
                    <a:pt x="5596"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58"/>
            <p:cNvSpPr/>
            <p:nvPr/>
          </p:nvSpPr>
          <p:spPr>
            <a:xfrm rot="-4114690">
              <a:off x="-383999" y="660862"/>
              <a:ext cx="742777" cy="332440"/>
            </a:xfrm>
            <a:custGeom>
              <a:rect b="b" l="l" r="r" t="t"/>
              <a:pathLst>
                <a:path extrusionOk="0" h="4236" w="9464">
                  <a:moveTo>
                    <a:pt x="9421" y="0"/>
                  </a:moveTo>
                  <a:cubicBezTo>
                    <a:pt x="9412" y="0"/>
                    <a:pt x="9402" y="4"/>
                    <a:pt x="9395" y="11"/>
                  </a:cubicBezTo>
                  <a:cubicBezTo>
                    <a:pt x="9387" y="19"/>
                    <a:pt x="8377" y="931"/>
                    <a:pt x="6727" y="1898"/>
                  </a:cubicBezTo>
                  <a:cubicBezTo>
                    <a:pt x="5201" y="2789"/>
                    <a:pt x="2804" y="3904"/>
                    <a:pt x="34" y="4163"/>
                  </a:cubicBezTo>
                  <a:cubicBezTo>
                    <a:pt x="17" y="4163"/>
                    <a:pt x="1" y="4184"/>
                    <a:pt x="5" y="4205"/>
                  </a:cubicBezTo>
                  <a:cubicBezTo>
                    <a:pt x="5" y="4220"/>
                    <a:pt x="18" y="4236"/>
                    <a:pt x="36" y="4236"/>
                  </a:cubicBezTo>
                  <a:cubicBezTo>
                    <a:pt x="39" y="4236"/>
                    <a:pt x="41" y="4235"/>
                    <a:pt x="43" y="4235"/>
                  </a:cubicBezTo>
                  <a:cubicBezTo>
                    <a:pt x="2825" y="3976"/>
                    <a:pt x="5230" y="2857"/>
                    <a:pt x="6761" y="1962"/>
                  </a:cubicBezTo>
                  <a:cubicBezTo>
                    <a:pt x="8420" y="995"/>
                    <a:pt x="9438" y="74"/>
                    <a:pt x="9446" y="61"/>
                  </a:cubicBezTo>
                  <a:cubicBezTo>
                    <a:pt x="9463" y="49"/>
                    <a:pt x="9463" y="23"/>
                    <a:pt x="9446" y="11"/>
                  </a:cubicBezTo>
                  <a:lnTo>
                    <a:pt x="9442" y="6"/>
                  </a:lnTo>
                  <a:cubicBezTo>
                    <a:pt x="9436" y="2"/>
                    <a:pt x="9429" y="0"/>
                    <a:pt x="9421"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58"/>
            <p:cNvSpPr/>
            <p:nvPr/>
          </p:nvSpPr>
          <p:spPr>
            <a:xfrm rot="-4114690">
              <a:off x="1881" y="957012"/>
              <a:ext cx="193857" cy="186233"/>
            </a:xfrm>
            <a:custGeom>
              <a:rect b="b" l="l" r="r" t="t"/>
              <a:pathLst>
                <a:path extrusionOk="0" h="2373" w="2470">
                  <a:moveTo>
                    <a:pt x="2429" y="0"/>
                  </a:moveTo>
                  <a:cubicBezTo>
                    <a:pt x="2422" y="0"/>
                    <a:pt x="2416" y="2"/>
                    <a:pt x="2410" y="7"/>
                  </a:cubicBezTo>
                  <a:cubicBezTo>
                    <a:pt x="1434" y="537"/>
                    <a:pt x="30" y="2293"/>
                    <a:pt x="13" y="2310"/>
                  </a:cubicBezTo>
                  <a:cubicBezTo>
                    <a:pt x="1" y="2327"/>
                    <a:pt x="5" y="2348"/>
                    <a:pt x="22" y="2365"/>
                  </a:cubicBezTo>
                  <a:cubicBezTo>
                    <a:pt x="27" y="2370"/>
                    <a:pt x="34" y="2372"/>
                    <a:pt x="41" y="2372"/>
                  </a:cubicBezTo>
                  <a:cubicBezTo>
                    <a:pt x="53" y="2372"/>
                    <a:pt x="65" y="2367"/>
                    <a:pt x="73" y="2356"/>
                  </a:cubicBezTo>
                  <a:cubicBezTo>
                    <a:pt x="85" y="2339"/>
                    <a:pt x="1481" y="596"/>
                    <a:pt x="2444" y="70"/>
                  </a:cubicBezTo>
                  <a:cubicBezTo>
                    <a:pt x="2465" y="62"/>
                    <a:pt x="2469" y="36"/>
                    <a:pt x="2456" y="19"/>
                  </a:cubicBezTo>
                  <a:cubicBezTo>
                    <a:pt x="2456" y="15"/>
                    <a:pt x="2452" y="11"/>
                    <a:pt x="2448" y="7"/>
                  </a:cubicBezTo>
                  <a:cubicBezTo>
                    <a:pt x="2441" y="2"/>
                    <a:pt x="2435" y="0"/>
                    <a:pt x="242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58"/>
            <p:cNvSpPr/>
            <p:nvPr/>
          </p:nvSpPr>
          <p:spPr>
            <a:xfrm rot="-4114690">
              <a:off x="32753" y="766221"/>
              <a:ext cx="189226" cy="259140"/>
            </a:xfrm>
            <a:custGeom>
              <a:rect b="b" l="l" r="r" t="t"/>
              <a:pathLst>
                <a:path extrusionOk="0" h="3302" w="2411">
                  <a:moveTo>
                    <a:pt x="2368" y="0"/>
                  </a:moveTo>
                  <a:cubicBezTo>
                    <a:pt x="2360" y="0"/>
                    <a:pt x="2353" y="2"/>
                    <a:pt x="2347" y="7"/>
                  </a:cubicBezTo>
                  <a:cubicBezTo>
                    <a:pt x="883" y="961"/>
                    <a:pt x="18" y="3230"/>
                    <a:pt x="9" y="3251"/>
                  </a:cubicBezTo>
                  <a:cubicBezTo>
                    <a:pt x="1" y="3272"/>
                    <a:pt x="14" y="3294"/>
                    <a:pt x="31" y="3298"/>
                  </a:cubicBezTo>
                  <a:cubicBezTo>
                    <a:pt x="36" y="3300"/>
                    <a:pt x="42" y="3301"/>
                    <a:pt x="47" y="3301"/>
                  </a:cubicBezTo>
                  <a:cubicBezTo>
                    <a:pt x="62" y="3301"/>
                    <a:pt x="74" y="3292"/>
                    <a:pt x="77" y="3277"/>
                  </a:cubicBezTo>
                  <a:cubicBezTo>
                    <a:pt x="86" y="3255"/>
                    <a:pt x="947" y="1012"/>
                    <a:pt x="2385" y="70"/>
                  </a:cubicBezTo>
                  <a:cubicBezTo>
                    <a:pt x="2402" y="57"/>
                    <a:pt x="2410" y="32"/>
                    <a:pt x="2397" y="15"/>
                  </a:cubicBezTo>
                  <a:cubicBezTo>
                    <a:pt x="2393" y="11"/>
                    <a:pt x="2389" y="11"/>
                    <a:pt x="2389" y="7"/>
                  </a:cubicBezTo>
                  <a:cubicBezTo>
                    <a:pt x="2383" y="2"/>
                    <a:pt x="2375" y="0"/>
                    <a:pt x="2368"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58"/>
            <p:cNvSpPr/>
            <p:nvPr/>
          </p:nvSpPr>
          <p:spPr>
            <a:xfrm rot="-4114690">
              <a:off x="-213586" y="776281"/>
              <a:ext cx="298006" cy="113011"/>
            </a:xfrm>
            <a:custGeom>
              <a:rect b="b" l="l" r="r" t="t"/>
              <a:pathLst>
                <a:path extrusionOk="0" h="1440" w="3797">
                  <a:moveTo>
                    <a:pt x="45" y="1"/>
                  </a:moveTo>
                  <a:cubicBezTo>
                    <a:pt x="33" y="1"/>
                    <a:pt x="21" y="7"/>
                    <a:pt x="13" y="17"/>
                  </a:cubicBezTo>
                  <a:cubicBezTo>
                    <a:pt x="0" y="34"/>
                    <a:pt x="4" y="55"/>
                    <a:pt x="21" y="68"/>
                  </a:cubicBezTo>
                  <a:cubicBezTo>
                    <a:pt x="1566" y="1284"/>
                    <a:pt x="2875" y="1439"/>
                    <a:pt x="3450" y="1439"/>
                  </a:cubicBezTo>
                  <a:cubicBezTo>
                    <a:pt x="3647" y="1439"/>
                    <a:pt x="3758" y="1421"/>
                    <a:pt x="3762" y="1421"/>
                  </a:cubicBezTo>
                  <a:cubicBezTo>
                    <a:pt x="3784" y="1417"/>
                    <a:pt x="3796" y="1395"/>
                    <a:pt x="3792" y="1378"/>
                  </a:cubicBezTo>
                  <a:cubicBezTo>
                    <a:pt x="3792" y="1370"/>
                    <a:pt x="3784" y="1361"/>
                    <a:pt x="3779" y="1357"/>
                  </a:cubicBezTo>
                  <a:cubicBezTo>
                    <a:pt x="3771" y="1349"/>
                    <a:pt x="3758" y="1344"/>
                    <a:pt x="3750" y="1344"/>
                  </a:cubicBezTo>
                  <a:cubicBezTo>
                    <a:pt x="3745" y="1346"/>
                    <a:pt x="3634" y="1365"/>
                    <a:pt x="3436" y="1365"/>
                  </a:cubicBezTo>
                  <a:cubicBezTo>
                    <a:pt x="2868" y="1365"/>
                    <a:pt x="1587" y="1207"/>
                    <a:pt x="68" y="8"/>
                  </a:cubicBezTo>
                  <a:cubicBezTo>
                    <a:pt x="61" y="3"/>
                    <a:pt x="53" y="1"/>
                    <a:pt x="45"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58"/>
            <p:cNvSpPr/>
            <p:nvPr/>
          </p:nvSpPr>
          <p:spPr>
            <a:xfrm rot="-4114690">
              <a:off x="-199379" y="912911"/>
              <a:ext cx="261353" cy="159000"/>
            </a:xfrm>
            <a:custGeom>
              <a:rect b="b" l="l" r="r" t="t"/>
              <a:pathLst>
                <a:path extrusionOk="0" h="2026" w="3330">
                  <a:moveTo>
                    <a:pt x="56" y="0"/>
                  </a:moveTo>
                  <a:cubicBezTo>
                    <a:pt x="29" y="0"/>
                    <a:pt x="1" y="35"/>
                    <a:pt x="25" y="65"/>
                  </a:cubicBezTo>
                  <a:cubicBezTo>
                    <a:pt x="1336" y="1826"/>
                    <a:pt x="3270" y="2025"/>
                    <a:pt x="3287" y="2025"/>
                  </a:cubicBezTo>
                  <a:cubicBezTo>
                    <a:pt x="3289" y="2025"/>
                    <a:pt x="3291" y="2026"/>
                    <a:pt x="3293" y="2026"/>
                  </a:cubicBezTo>
                  <a:cubicBezTo>
                    <a:pt x="3311" y="2026"/>
                    <a:pt x="3325" y="2010"/>
                    <a:pt x="3329" y="1991"/>
                  </a:cubicBezTo>
                  <a:cubicBezTo>
                    <a:pt x="3329" y="1978"/>
                    <a:pt x="3325" y="1970"/>
                    <a:pt x="3316" y="1961"/>
                  </a:cubicBezTo>
                  <a:cubicBezTo>
                    <a:pt x="3308" y="1957"/>
                    <a:pt x="3304" y="1953"/>
                    <a:pt x="3295" y="1949"/>
                  </a:cubicBezTo>
                  <a:cubicBezTo>
                    <a:pt x="3274" y="1949"/>
                    <a:pt x="1374" y="1754"/>
                    <a:pt x="84" y="19"/>
                  </a:cubicBezTo>
                  <a:cubicBezTo>
                    <a:pt x="77" y="6"/>
                    <a:pt x="67" y="0"/>
                    <a:pt x="5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58"/>
            <p:cNvSpPr/>
            <p:nvPr/>
          </p:nvSpPr>
          <p:spPr>
            <a:xfrm rot="-4114690">
              <a:off x="60078" y="602302"/>
              <a:ext cx="130912" cy="273345"/>
            </a:xfrm>
            <a:custGeom>
              <a:rect b="b" l="l" r="r" t="t"/>
              <a:pathLst>
                <a:path extrusionOk="0" h="3483" w="1668">
                  <a:moveTo>
                    <a:pt x="1626" y="0"/>
                  </a:moveTo>
                  <a:cubicBezTo>
                    <a:pt x="1615" y="0"/>
                    <a:pt x="1606" y="5"/>
                    <a:pt x="1600" y="13"/>
                  </a:cubicBezTo>
                  <a:cubicBezTo>
                    <a:pt x="145" y="1481"/>
                    <a:pt x="1" y="3423"/>
                    <a:pt x="1" y="3444"/>
                  </a:cubicBezTo>
                  <a:cubicBezTo>
                    <a:pt x="1" y="3466"/>
                    <a:pt x="13" y="3482"/>
                    <a:pt x="34" y="3482"/>
                  </a:cubicBezTo>
                  <a:cubicBezTo>
                    <a:pt x="56" y="3482"/>
                    <a:pt x="73" y="3470"/>
                    <a:pt x="73" y="3449"/>
                  </a:cubicBezTo>
                  <a:cubicBezTo>
                    <a:pt x="77" y="3427"/>
                    <a:pt x="217" y="1514"/>
                    <a:pt x="1655" y="64"/>
                  </a:cubicBezTo>
                  <a:cubicBezTo>
                    <a:pt x="1667" y="51"/>
                    <a:pt x="1667" y="26"/>
                    <a:pt x="1655" y="13"/>
                  </a:cubicBezTo>
                  <a:cubicBezTo>
                    <a:pt x="1646" y="5"/>
                    <a:pt x="1636" y="0"/>
                    <a:pt x="1626"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58"/>
            <p:cNvSpPr/>
            <p:nvPr/>
          </p:nvSpPr>
          <p:spPr>
            <a:xfrm rot="-4114690">
              <a:off x="48567" y="500551"/>
              <a:ext cx="76993" cy="213544"/>
            </a:xfrm>
            <a:custGeom>
              <a:rect b="b" l="l" r="r" t="t"/>
              <a:pathLst>
                <a:path extrusionOk="0" h="2721" w="981">
                  <a:moveTo>
                    <a:pt x="938" y="1"/>
                  </a:moveTo>
                  <a:cubicBezTo>
                    <a:pt x="929" y="1"/>
                    <a:pt x="920" y="5"/>
                    <a:pt x="913" y="14"/>
                  </a:cubicBezTo>
                  <a:cubicBezTo>
                    <a:pt x="1" y="998"/>
                    <a:pt x="306" y="2669"/>
                    <a:pt x="310" y="2686"/>
                  </a:cubicBezTo>
                  <a:cubicBezTo>
                    <a:pt x="312" y="2710"/>
                    <a:pt x="328" y="2720"/>
                    <a:pt x="345" y="2720"/>
                  </a:cubicBezTo>
                  <a:cubicBezTo>
                    <a:pt x="367" y="2720"/>
                    <a:pt x="390" y="2702"/>
                    <a:pt x="383" y="2673"/>
                  </a:cubicBezTo>
                  <a:cubicBezTo>
                    <a:pt x="378" y="2656"/>
                    <a:pt x="81" y="1023"/>
                    <a:pt x="964" y="61"/>
                  </a:cubicBezTo>
                  <a:cubicBezTo>
                    <a:pt x="981" y="48"/>
                    <a:pt x="976" y="22"/>
                    <a:pt x="964" y="10"/>
                  </a:cubicBezTo>
                  <a:cubicBezTo>
                    <a:pt x="956" y="4"/>
                    <a:pt x="947" y="1"/>
                    <a:pt x="938"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58"/>
            <p:cNvSpPr/>
            <p:nvPr/>
          </p:nvSpPr>
          <p:spPr>
            <a:xfrm rot="-4114690">
              <a:off x="31068" y="443917"/>
              <a:ext cx="39399" cy="154919"/>
            </a:xfrm>
            <a:custGeom>
              <a:rect b="b" l="l" r="r" t="t"/>
              <a:pathLst>
                <a:path extrusionOk="0" h="1974" w="502">
                  <a:moveTo>
                    <a:pt x="459" y="0"/>
                  </a:moveTo>
                  <a:cubicBezTo>
                    <a:pt x="447" y="0"/>
                    <a:pt x="435" y="7"/>
                    <a:pt x="429" y="21"/>
                  </a:cubicBezTo>
                  <a:cubicBezTo>
                    <a:pt x="1" y="831"/>
                    <a:pt x="344" y="1900"/>
                    <a:pt x="361" y="1947"/>
                  </a:cubicBezTo>
                  <a:cubicBezTo>
                    <a:pt x="366" y="1965"/>
                    <a:pt x="380" y="1973"/>
                    <a:pt x="395" y="1973"/>
                  </a:cubicBezTo>
                  <a:cubicBezTo>
                    <a:pt x="417" y="1973"/>
                    <a:pt x="440" y="1954"/>
                    <a:pt x="429" y="1926"/>
                  </a:cubicBezTo>
                  <a:cubicBezTo>
                    <a:pt x="425" y="1913"/>
                    <a:pt x="81" y="836"/>
                    <a:pt x="493" y="55"/>
                  </a:cubicBezTo>
                  <a:cubicBezTo>
                    <a:pt x="501" y="38"/>
                    <a:pt x="497" y="21"/>
                    <a:pt x="484" y="9"/>
                  </a:cubicBezTo>
                  <a:lnTo>
                    <a:pt x="476" y="4"/>
                  </a:lnTo>
                  <a:cubicBezTo>
                    <a:pt x="470" y="2"/>
                    <a:pt x="465" y="0"/>
                    <a:pt x="459"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58"/>
            <p:cNvSpPr/>
            <p:nvPr/>
          </p:nvSpPr>
          <p:spPr>
            <a:xfrm rot="-4114690">
              <a:off x="-189922" y="671128"/>
              <a:ext cx="225407" cy="151780"/>
            </a:xfrm>
            <a:custGeom>
              <a:rect b="b" l="l" r="r" t="t"/>
              <a:pathLst>
                <a:path extrusionOk="0" h="1934" w="2872">
                  <a:moveTo>
                    <a:pt x="51" y="1"/>
                  </a:moveTo>
                  <a:cubicBezTo>
                    <a:pt x="24" y="1"/>
                    <a:pt x="0" y="31"/>
                    <a:pt x="17" y="58"/>
                  </a:cubicBezTo>
                  <a:cubicBezTo>
                    <a:pt x="1527" y="1750"/>
                    <a:pt x="2816" y="1933"/>
                    <a:pt x="2829" y="1933"/>
                  </a:cubicBezTo>
                  <a:cubicBezTo>
                    <a:pt x="2831" y="1933"/>
                    <a:pt x="2834" y="1933"/>
                    <a:pt x="2836" y="1933"/>
                  </a:cubicBezTo>
                  <a:cubicBezTo>
                    <a:pt x="2851" y="1933"/>
                    <a:pt x="2867" y="1921"/>
                    <a:pt x="2867" y="1903"/>
                  </a:cubicBezTo>
                  <a:cubicBezTo>
                    <a:pt x="2872" y="1890"/>
                    <a:pt x="2867" y="1877"/>
                    <a:pt x="2855" y="1869"/>
                  </a:cubicBezTo>
                  <a:cubicBezTo>
                    <a:pt x="2850" y="1865"/>
                    <a:pt x="2842" y="1865"/>
                    <a:pt x="2838" y="1865"/>
                  </a:cubicBezTo>
                  <a:cubicBezTo>
                    <a:pt x="2825" y="1860"/>
                    <a:pt x="1561" y="1678"/>
                    <a:pt x="72" y="7"/>
                  </a:cubicBezTo>
                  <a:cubicBezTo>
                    <a:pt x="65" y="3"/>
                    <a:pt x="58" y="1"/>
                    <a:pt x="5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58"/>
            <p:cNvSpPr/>
            <p:nvPr/>
          </p:nvSpPr>
          <p:spPr>
            <a:xfrm rot="-4114690">
              <a:off x="-133900" y="579213"/>
              <a:ext cx="152260" cy="101317"/>
            </a:xfrm>
            <a:custGeom>
              <a:rect b="b" l="l" r="r" t="t"/>
              <a:pathLst>
                <a:path extrusionOk="0" h="1291" w="1940">
                  <a:moveTo>
                    <a:pt x="43" y="0"/>
                  </a:moveTo>
                  <a:cubicBezTo>
                    <a:pt x="34" y="0"/>
                    <a:pt x="24" y="4"/>
                    <a:pt x="18" y="13"/>
                  </a:cubicBezTo>
                  <a:cubicBezTo>
                    <a:pt x="1" y="25"/>
                    <a:pt x="1" y="51"/>
                    <a:pt x="18" y="64"/>
                  </a:cubicBezTo>
                  <a:cubicBezTo>
                    <a:pt x="815" y="920"/>
                    <a:pt x="1880" y="1285"/>
                    <a:pt x="1888" y="1289"/>
                  </a:cubicBezTo>
                  <a:cubicBezTo>
                    <a:pt x="1892" y="1290"/>
                    <a:pt x="1895" y="1290"/>
                    <a:pt x="1899" y="1290"/>
                  </a:cubicBezTo>
                  <a:cubicBezTo>
                    <a:pt x="1916" y="1290"/>
                    <a:pt x="1931" y="1282"/>
                    <a:pt x="1935" y="1264"/>
                  </a:cubicBezTo>
                  <a:cubicBezTo>
                    <a:pt x="1939" y="1251"/>
                    <a:pt x="1935" y="1234"/>
                    <a:pt x="1927" y="1226"/>
                  </a:cubicBezTo>
                  <a:cubicBezTo>
                    <a:pt x="1922" y="1222"/>
                    <a:pt x="1918" y="1217"/>
                    <a:pt x="1914" y="1217"/>
                  </a:cubicBezTo>
                  <a:cubicBezTo>
                    <a:pt x="1901" y="1213"/>
                    <a:pt x="853" y="857"/>
                    <a:pt x="69" y="13"/>
                  </a:cubicBezTo>
                  <a:cubicBezTo>
                    <a:pt x="62" y="4"/>
                    <a:pt x="53" y="0"/>
                    <a:pt x="43" y="0"/>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58"/>
            <p:cNvSpPr/>
            <p:nvPr/>
          </p:nvSpPr>
          <p:spPr>
            <a:xfrm rot="-4114690">
              <a:off x="-90889" y="511343"/>
              <a:ext cx="97635" cy="45518"/>
            </a:xfrm>
            <a:custGeom>
              <a:rect b="b" l="l" r="r" t="t"/>
              <a:pathLst>
                <a:path extrusionOk="0" h="580" w="1244">
                  <a:moveTo>
                    <a:pt x="41" y="1"/>
                  </a:moveTo>
                  <a:cubicBezTo>
                    <a:pt x="31" y="1"/>
                    <a:pt x="20" y="5"/>
                    <a:pt x="13" y="14"/>
                  </a:cubicBezTo>
                  <a:cubicBezTo>
                    <a:pt x="1" y="31"/>
                    <a:pt x="1" y="57"/>
                    <a:pt x="17" y="69"/>
                  </a:cubicBezTo>
                  <a:cubicBezTo>
                    <a:pt x="463" y="421"/>
                    <a:pt x="1167" y="574"/>
                    <a:pt x="1197" y="578"/>
                  </a:cubicBezTo>
                  <a:cubicBezTo>
                    <a:pt x="1199" y="579"/>
                    <a:pt x="1202" y="579"/>
                    <a:pt x="1205" y="579"/>
                  </a:cubicBezTo>
                  <a:cubicBezTo>
                    <a:pt x="1223" y="579"/>
                    <a:pt x="1240" y="567"/>
                    <a:pt x="1243" y="549"/>
                  </a:cubicBezTo>
                  <a:cubicBezTo>
                    <a:pt x="1243" y="536"/>
                    <a:pt x="1239" y="523"/>
                    <a:pt x="1231" y="515"/>
                  </a:cubicBezTo>
                  <a:cubicBezTo>
                    <a:pt x="1226" y="511"/>
                    <a:pt x="1222" y="506"/>
                    <a:pt x="1214" y="506"/>
                  </a:cubicBezTo>
                  <a:cubicBezTo>
                    <a:pt x="1209" y="502"/>
                    <a:pt x="497" y="349"/>
                    <a:pt x="64" y="10"/>
                  </a:cubicBezTo>
                  <a:cubicBezTo>
                    <a:pt x="58" y="4"/>
                    <a:pt x="50" y="1"/>
                    <a:pt x="41" y="1"/>
                  </a:cubicBezTo>
                  <a:close/>
                </a:path>
              </a:pathLst>
            </a:custGeom>
            <a:solidFill>
              <a:srgbClr val="89D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58"/>
            <p:cNvSpPr/>
            <p:nvPr/>
          </p:nvSpPr>
          <p:spPr>
            <a:xfrm rot="-4114690">
              <a:off x="216428" y="-624958"/>
              <a:ext cx="516271" cy="476529"/>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58"/>
            <p:cNvSpPr/>
            <p:nvPr/>
          </p:nvSpPr>
          <p:spPr>
            <a:xfrm rot="-4114690">
              <a:off x="460459" y="-362547"/>
              <a:ext cx="96614" cy="133259"/>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58"/>
            <p:cNvSpPr/>
            <p:nvPr/>
          </p:nvSpPr>
          <p:spPr>
            <a:xfrm rot="-4114690">
              <a:off x="363128" y="-304550"/>
              <a:ext cx="159873" cy="45126"/>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58"/>
            <p:cNvSpPr/>
            <p:nvPr/>
          </p:nvSpPr>
          <p:spPr>
            <a:xfrm rot="-4114690">
              <a:off x="310000" y="-358028"/>
              <a:ext cx="150376" cy="74713"/>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58"/>
            <p:cNvSpPr/>
            <p:nvPr/>
          </p:nvSpPr>
          <p:spPr>
            <a:xfrm rot="-4114690">
              <a:off x="326579" y="-458697"/>
              <a:ext cx="58628" cy="154841"/>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58"/>
            <p:cNvSpPr/>
            <p:nvPr/>
          </p:nvSpPr>
          <p:spPr>
            <a:xfrm rot="-4114690">
              <a:off x="346896" y="-526951"/>
              <a:ext cx="61375" cy="158215"/>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58"/>
            <p:cNvSpPr/>
            <p:nvPr/>
          </p:nvSpPr>
          <p:spPr>
            <a:xfrm rot="-4114690">
              <a:off x="363728" y="-528526"/>
              <a:ext cx="146530" cy="94254"/>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58"/>
            <p:cNvSpPr/>
            <p:nvPr/>
          </p:nvSpPr>
          <p:spPr>
            <a:xfrm rot="-4114690">
              <a:off x="398591" y="-494023"/>
              <a:ext cx="204844" cy="14362"/>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58"/>
            <p:cNvSpPr/>
            <p:nvPr/>
          </p:nvSpPr>
          <p:spPr>
            <a:xfrm rot="-4114690">
              <a:off x="484159" y="-499499"/>
              <a:ext cx="157204" cy="144167"/>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58"/>
            <p:cNvSpPr/>
            <p:nvPr/>
          </p:nvSpPr>
          <p:spPr>
            <a:xfrm rot="-4114690">
              <a:off x="545462" y="-448070"/>
              <a:ext cx="22760" cy="1976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58"/>
            <p:cNvSpPr/>
            <p:nvPr/>
          </p:nvSpPr>
          <p:spPr>
            <a:xfrm rot="-4114690">
              <a:off x="419539" y="-412693"/>
              <a:ext cx="69694" cy="64667"/>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58"/>
            <p:cNvSpPr/>
            <p:nvPr/>
          </p:nvSpPr>
          <p:spPr>
            <a:xfrm rot="-4114690">
              <a:off x="228629" y="95806"/>
              <a:ext cx="455916" cy="452044"/>
            </a:xfrm>
            <a:custGeom>
              <a:rect b="b" l="l" r="r" t="t"/>
              <a:pathLst>
                <a:path extrusionOk="0" h="5760" w="5809">
                  <a:moveTo>
                    <a:pt x="3664" y="0"/>
                  </a:moveTo>
                  <a:cubicBezTo>
                    <a:pt x="3226" y="0"/>
                    <a:pt x="2730" y="328"/>
                    <a:pt x="2759" y="1257"/>
                  </a:cubicBezTo>
                  <a:cubicBezTo>
                    <a:pt x="2719" y="1039"/>
                    <a:pt x="2360" y="502"/>
                    <a:pt x="1896" y="502"/>
                  </a:cubicBezTo>
                  <a:cubicBezTo>
                    <a:pt x="1729" y="502"/>
                    <a:pt x="1548" y="572"/>
                    <a:pt x="1364" y="752"/>
                  </a:cubicBezTo>
                  <a:cubicBezTo>
                    <a:pt x="672" y="1435"/>
                    <a:pt x="1694" y="2258"/>
                    <a:pt x="1694" y="2258"/>
                  </a:cubicBezTo>
                  <a:cubicBezTo>
                    <a:pt x="1459" y="2191"/>
                    <a:pt x="1241" y="2151"/>
                    <a:pt x="1046" y="2151"/>
                  </a:cubicBezTo>
                  <a:cubicBezTo>
                    <a:pt x="673" y="2151"/>
                    <a:pt x="383" y="2299"/>
                    <a:pt x="210" y="2695"/>
                  </a:cubicBezTo>
                  <a:cubicBezTo>
                    <a:pt x="0" y="3178"/>
                    <a:pt x="368" y="3689"/>
                    <a:pt x="1116" y="3689"/>
                  </a:cubicBezTo>
                  <a:cubicBezTo>
                    <a:pt x="1307" y="3689"/>
                    <a:pt x="1522" y="3656"/>
                    <a:pt x="1758" y="3581"/>
                  </a:cubicBezTo>
                  <a:lnTo>
                    <a:pt x="1758" y="3581"/>
                  </a:lnTo>
                  <a:cubicBezTo>
                    <a:pt x="918" y="3891"/>
                    <a:pt x="897" y="4816"/>
                    <a:pt x="1304" y="5083"/>
                  </a:cubicBezTo>
                  <a:cubicBezTo>
                    <a:pt x="1439" y="5173"/>
                    <a:pt x="1595" y="5232"/>
                    <a:pt x="1765" y="5232"/>
                  </a:cubicBezTo>
                  <a:cubicBezTo>
                    <a:pt x="2104" y="5232"/>
                    <a:pt x="2495" y="4997"/>
                    <a:pt x="2857" y="4307"/>
                  </a:cubicBezTo>
                  <a:lnTo>
                    <a:pt x="2857" y="4307"/>
                  </a:lnTo>
                  <a:cubicBezTo>
                    <a:pt x="2631" y="5011"/>
                    <a:pt x="2988" y="5760"/>
                    <a:pt x="3586" y="5760"/>
                  </a:cubicBezTo>
                  <a:cubicBezTo>
                    <a:pt x="3607" y="5760"/>
                    <a:pt x="3628" y="5759"/>
                    <a:pt x="3650" y="5757"/>
                  </a:cubicBezTo>
                  <a:cubicBezTo>
                    <a:pt x="4286" y="5702"/>
                    <a:pt x="4655" y="4998"/>
                    <a:pt x="3989" y="4086"/>
                  </a:cubicBezTo>
                  <a:lnTo>
                    <a:pt x="3989" y="4086"/>
                  </a:lnTo>
                  <a:cubicBezTo>
                    <a:pt x="4222" y="4403"/>
                    <a:pt x="4520" y="4557"/>
                    <a:pt x="4773" y="4557"/>
                  </a:cubicBezTo>
                  <a:cubicBezTo>
                    <a:pt x="4929" y="4557"/>
                    <a:pt x="5068" y="4498"/>
                    <a:pt x="5164" y="4383"/>
                  </a:cubicBezTo>
                  <a:cubicBezTo>
                    <a:pt x="5410" y="4078"/>
                    <a:pt x="5809" y="3263"/>
                    <a:pt x="4494" y="2860"/>
                  </a:cubicBezTo>
                  <a:lnTo>
                    <a:pt x="4494" y="2860"/>
                  </a:lnTo>
                  <a:cubicBezTo>
                    <a:pt x="4523" y="2865"/>
                    <a:pt x="4554" y="2868"/>
                    <a:pt x="4586" y="2868"/>
                  </a:cubicBezTo>
                  <a:cubicBezTo>
                    <a:pt x="4988" y="2868"/>
                    <a:pt x="5569" y="2487"/>
                    <a:pt x="5601" y="2118"/>
                  </a:cubicBezTo>
                  <a:cubicBezTo>
                    <a:pt x="5624" y="1837"/>
                    <a:pt x="5453" y="1285"/>
                    <a:pt x="4928" y="1285"/>
                  </a:cubicBezTo>
                  <a:cubicBezTo>
                    <a:pt x="4699" y="1285"/>
                    <a:pt x="4403" y="1390"/>
                    <a:pt x="4027" y="1668"/>
                  </a:cubicBezTo>
                  <a:cubicBezTo>
                    <a:pt x="4485" y="943"/>
                    <a:pt x="4485" y="311"/>
                    <a:pt x="4027" y="82"/>
                  </a:cubicBezTo>
                  <a:cubicBezTo>
                    <a:pt x="3922" y="30"/>
                    <a:pt x="3796" y="0"/>
                    <a:pt x="3664"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58"/>
            <p:cNvSpPr/>
            <p:nvPr/>
          </p:nvSpPr>
          <p:spPr>
            <a:xfrm rot="-4114690">
              <a:off x="315535" y="174573"/>
              <a:ext cx="301537" cy="287550"/>
            </a:xfrm>
            <a:custGeom>
              <a:rect b="b" l="l" r="r" t="t"/>
              <a:pathLst>
                <a:path extrusionOk="0" h="3664" w="3842">
                  <a:moveTo>
                    <a:pt x="1716" y="0"/>
                  </a:moveTo>
                  <a:cubicBezTo>
                    <a:pt x="1648" y="0"/>
                    <a:pt x="1571" y="16"/>
                    <a:pt x="1485" y="51"/>
                  </a:cubicBezTo>
                  <a:cubicBezTo>
                    <a:pt x="900" y="288"/>
                    <a:pt x="1316" y="1043"/>
                    <a:pt x="1316" y="1043"/>
                  </a:cubicBezTo>
                  <a:cubicBezTo>
                    <a:pt x="1097" y="872"/>
                    <a:pt x="892" y="761"/>
                    <a:pt x="698" y="761"/>
                  </a:cubicBezTo>
                  <a:cubicBezTo>
                    <a:pt x="564" y="761"/>
                    <a:pt x="435" y="814"/>
                    <a:pt x="311" y="937"/>
                  </a:cubicBezTo>
                  <a:cubicBezTo>
                    <a:pt x="1" y="1238"/>
                    <a:pt x="234" y="1794"/>
                    <a:pt x="1032" y="1853"/>
                  </a:cubicBezTo>
                  <a:cubicBezTo>
                    <a:pt x="1023" y="1853"/>
                    <a:pt x="1014" y="1853"/>
                    <a:pt x="1006" y="1853"/>
                  </a:cubicBezTo>
                  <a:cubicBezTo>
                    <a:pt x="439" y="1853"/>
                    <a:pt x="211" y="2396"/>
                    <a:pt x="383" y="2655"/>
                  </a:cubicBezTo>
                  <a:cubicBezTo>
                    <a:pt x="475" y="2791"/>
                    <a:pt x="619" y="2894"/>
                    <a:pt x="817" y="2894"/>
                  </a:cubicBezTo>
                  <a:cubicBezTo>
                    <a:pt x="1002" y="2894"/>
                    <a:pt x="1234" y="2804"/>
                    <a:pt x="1515" y="2566"/>
                  </a:cubicBezTo>
                  <a:lnTo>
                    <a:pt x="1515" y="2566"/>
                  </a:lnTo>
                  <a:cubicBezTo>
                    <a:pt x="1197" y="2952"/>
                    <a:pt x="1244" y="3516"/>
                    <a:pt x="1642" y="3639"/>
                  </a:cubicBezTo>
                  <a:cubicBezTo>
                    <a:pt x="1697" y="3656"/>
                    <a:pt x="1751" y="3664"/>
                    <a:pt x="1803" y="3664"/>
                  </a:cubicBezTo>
                  <a:cubicBezTo>
                    <a:pt x="2138" y="3664"/>
                    <a:pt x="2411" y="3329"/>
                    <a:pt x="2257" y="2710"/>
                  </a:cubicBezTo>
                  <a:lnTo>
                    <a:pt x="2257" y="2710"/>
                  </a:lnTo>
                  <a:cubicBezTo>
                    <a:pt x="2339" y="3032"/>
                    <a:pt x="2553" y="3216"/>
                    <a:pt x="2751" y="3216"/>
                  </a:cubicBezTo>
                  <a:cubicBezTo>
                    <a:pt x="2800" y="3216"/>
                    <a:pt x="2849" y="3205"/>
                    <a:pt x="2894" y="3181"/>
                  </a:cubicBezTo>
                  <a:cubicBezTo>
                    <a:pt x="3118" y="3058"/>
                    <a:pt x="3560" y="2659"/>
                    <a:pt x="2864" y="2095"/>
                  </a:cubicBezTo>
                  <a:lnTo>
                    <a:pt x="2864" y="2095"/>
                  </a:lnTo>
                  <a:cubicBezTo>
                    <a:pt x="2939" y="2142"/>
                    <a:pt x="3045" y="2164"/>
                    <a:pt x="3158" y="2164"/>
                  </a:cubicBezTo>
                  <a:cubicBezTo>
                    <a:pt x="3385" y="2164"/>
                    <a:pt x="3637" y="2075"/>
                    <a:pt x="3716" y="1917"/>
                  </a:cubicBezTo>
                  <a:cubicBezTo>
                    <a:pt x="3817" y="1719"/>
                    <a:pt x="3842" y="1205"/>
                    <a:pt x="3253" y="1205"/>
                  </a:cubicBezTo>
                  <a:cubicBezTo>
                    <a:pt x="3147" y="1205"/>
                    <a:pt x="3021" y="1221"/>
                    <a:pt x="2872" y="1259"/>
                  </a:cubicBezTo>
                  <a:cubicBezTo>
                    <a:pt x="3326" y="933"/>
                    <a:pt x="3483" y="547"/>
                    <a:pt x="3263" y="301"/>
                  </a:cubicBezTo>
                  <a:cubicBezTo>
                    <a:pt x="3170" y="196"/>
                    <a:pt x="3019" y="119"/>
                    <a:pt x="2853" y="119"/>
                  </a:cubicBezTo>
                  <a:cubicBezTo>
                    <a:pt x="2623" y="119"/>
                    <a:pt x="2367" y="268"/>
                    <a:pt x="2206" y="700"/>
                  </a:cubicBezTo>
                  <a:cubicBezTo>
                    <a:pt x="2243" y="533"/>
                    <a:pt x="2121" y="0"/>
                    <a:pt x="1716"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58"/>
            <p:cNvSpPr/>
            <p:nvPr/>
          </p:nvSpPr>
          <p:spPr>
            <a:xfrm rot="-4114690">
              <a:off x="429553" y="265410"/>
              <a:ext cx="82644" cy="69926"/>
            </a:xfrm>
            <a:custGeom>
              <a:rect b="b" l="l" r="r" t="t"/>
              <a:pathLst>
                <a:path extrusionOk="0" h="891" w="1053">
                  <a:moveTo>
                    <a:pt x="477" y="0"/>
                  </a:moveTo>
                  <a:cubicBezTo>
                    <a:pt x="457" y="0"/>
                    <a:pt x="437" y="2"/>
                    <a:pt x="416" y="4"/>
                  </a:cubicBezTo>
                  <a:cubicBezTo>
                    <a:pt x="170" y="34"/>
                    <a:pt x="1" y="259"/>
                    <a:pt x="30" y="500"/>
                  </a:cubicBezTo>
                  <a:cubicBezTo>
                    <a:pt x="62" y="745"/>
                    <a:pt x="267" y="890"/>
                    <a:pt x="475" y="890"/>
                  </a:cubicBezTo>
                  <a:cubicBezTo>
                    <a:pt x="603" y="890"/>
                    <a:pt x="732" y="836"/>
                    <a:pt x="823" y="717"/>
                  </a:cubicBezTo>
                  <a:cubicBezTo>
                    <a:pt x="1053" y="419"/>
                    <a:pt x="832" y="0"/>
                    <a:pt x="47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58"/>
            <p:cNvSpPr/>
            <p:nvPr/>
          </p:nvSpPr>
          <p:spPr>
            <a:xfrm rot="-4114690">
              <a:off x="404770" y="289472"/>
              <a:ext cx="28097" cy="51012"/>
            </a:xfrm>
            <a:custGeom>
              <a:rect b="b" l="l" r="r" t="t"/>
              <a:pathLst>
                <a:path extrusionOk="0" h="650" w="358">
                  <a:moveTo>
                    <a:pt x="1" y="1"/>
                  </a:moveTo>
                  <a:cubicBezTo>
                    <a:pt x="5" y="221"/>
                    <a:pt x="327" y="633"/>
                    <a:pt x="340" y="650"/>
                  </a:cubicBezTo>
                  <a:lnTo>
                    <a:pt x="357" y="637"/>
                  </a:lnTo>
                  <a:cubicBezTo>
                    <a:pt x="357" y="633"/>
                    <a:pt x="26" y="213"/>
                    <a:pt x="2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58"/>
            <p:cNvSpPr/>
            <p:nvPr/>
          </p:nvSpPr>
          <p:spPr>
            <a:xfrm rot="-4114690">
              <a:off x="414949" y="269060"/>
              <a:ext cx="11380" cy="49678"/>
            </a:xfrm>
            <a:custGeom>
              <a:rect b="b" l="l" r="r" t="t"/>
              <a:pathLst>
                <a:path extrusionOk="0" h="633" w="145">
                  <a:moveTo>
                    <a:pt x="128" y="1"/>
                  </a:moveTo>
                  <a:cubicBezTo>
                    <a:pt x="1" y="187"/>
                    <a:pt x="73" y="616"/>
                    <a:pt x="73" y="633"/>
                  </a:cubicBezTo>
                  <a:lnTo>
                    <a:pt x="98" y="628"/>
                  </a:lnTo>
                  <a:cubicBezTo>
                    <a:pt x="98" y="624"/>
                    <a:pt x="22" y="192"/>
                    <a:pt x="145" y="13"/>
                  </a:cubicBezTo>
                  <a:lnTo>
                    <a:pt x="128"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58"/>
            <p:cNvSpPr/>
            <p:nvPr/>
          </p:nvSpPr>
          <p:spPr>
            <a:xfrm rot="-4114690">
              <a:off x="424143" y="253981"/>
              <a:ext cx="26371" cy="36022"/>
            </a:xfrm>
            <a:custGeom>
              <a:rect b="b" l="l" r="r" t="t"/>
              <a:pathLst>
                <a:path extrusionOk="0" h="459" w="336">
                  <a:moveTo>
                    <a:pt x="327" y="0"/>
                  </a:moveTo>
                  <a:cubicBezTo>
                    <a:pt x="174" y="72"/>
                    <a:pt x="9" y="433"/>
                    <a:pt x="0" y="450"/>
                  </a:cubicBezTo>
                  <a:lnTo>
                    <a:pt x="22" y="458"/>
                  </a:lnTo>
                  <a:cubicBezTo>
                    <a:pt x="26" y="454"/>
                    <a:pt x="195" y="89"/>
                    <a:pt x="335" y="21"/>
                  </a:cubicBezTo>
                  <a:lnTo>
                    <a:pt x="327" y="0"/>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58"/>
            <p:cNvSpPr/>
            <p:nvPr/>
          </p:nvSpPr>
          <p:spPr>
            <a:xfrm rot="-4114690">
              <a:off x="447490" y="258388"/>
              <a:ext cx="31001" cy="15225"/>
            </a:xfrm>
            <a:custGeom>
              <a:rect b="b" l="l" r="r" t="t"/>
              <a:pathLst>
                <a:path extrusionOk="0" h="194" w="395">
                  <a:moveTo>
                    <a:pt x="367" y="1"/>
                  </a:moveTo>
                  <a:cubicBezTo>
                    <a:pt x="203" y="1"/>
                    <a:pt x="9" y="168"/>
                    <a:pt x="0" y="172"/>
                  </a:cubicBezTo>
                  <a:lnTo>
                    <a:pt x="17" y="193"/>
                  </a:lnTo>
                  <a:cubicBezTo>
                    <a:pt x="21" y="189"/>
                    <a:pt x="211" y="26"/>
                    <a:pt x="364" y="26"/>
                  </a:cubicBezTo>
                  <a:cubicBezTo>
                    <a:pt x="373" y="26"/>
                    <a:pt x="382" y="27"/>
                    <a:pt x="391" y="28"/>
                  </a:cubicBezTo>
                  <a:lnTo>
                    <a:pt x="395" y="3"/>
                  </a:lnTo>
                  <a:cubicBezTo>
                    <a:pt x="386" y="1"/>
                    <a:pt x="377" y="1"/>
                    <a:pt x="367"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58"/>
            <p:cNvSpPr/>
            <p:nvPr/>
          </p:nvSpPr>
          <p:spPr>
            <a:xfrm rot="-4114690">
              <a:off x="472607" y="264396"/>
              <a:ext cx="33356" cy="12714"/>
            </a:xfrm>
            <a:custGeom>
              <a:rect b="b" l="l" r="r" t="t"/>
              <a:pathLst>
                <a:path extrusionOk="0" h="162" w="425">
                  <a:moveTo>
                    <a:pt x="0" y="0"/>
                  </a:moveTo>
                  <a:lnTo>
                    <a:pt x="0" y="26"/>
                  </a:lnTo>
                  <a:cubicBezTo>
                    <a:pt x="5" y="26"/>
                    <a:pt x="302" y="55"/>
                    <a:pt x="408" y="162"/>
                  </a:cubicBezTo>
                  <a:lnTo>
                    <a:pt x="425" y="145"/>
                  </a:lnTo>
                  <a:cubicBezTo>
                    <a:pt x="310" y="30"/>
                    <a:pt x="13"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58"/>
            <p:cNvSpPr/>
            <p:nvPr/>
          </p:nvSpPr>
          <p:spPr>
            <a:xfrm rot="-4114690">
              <a:off x="498310" y="275932"/>
              <a:ext cx="21348" cy="32334"/>
            </a:xfrm>
            <a:custGeom>
              <a:rect b="b" l="l" r="r" t="t"/>
              <a:pathLst>
                <a:path extrusionOk="0" h="412" w="272">
                  <a:moveTo>
                    <a:pt x="13" y="0"/>
                  </a:moveTo>
                  <a:lnTo>
                    <a:pt x="1" y="21"/>
                  </a:lnTo>
                  <a:cubicBezTo>
                    <a:pt x="1" y="21"/>
                    <a:pt x="145" y="123"/>
                    <a:pt x="251" y="412"/>
                  </a:cubicBezTo>
                  <a:lnTo>
                    <a:pt x="272" y="403"/>
                  </a:lnTo>
                  <a:cubicBezTo>
                    <a:pt x="166" y="106"/>
                    <a:pt x="18" y="4"/>
                    <a:pt x="1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58"/>
            <p:cNvSpPr/>
            <p:nvPr/>
          </p:nvSpPr>
          <p:spPr>
            <a:xfrm rot="-4114690">
              <a:off x="503010" y="293256"/>
              <a:ext cx="12714" cy="43007"/>
            </a:xfrm>
            <a:custGeom>
              <a:rect b="b" l="l" r="r" t="t"/>
              <a:pathLst>
                <a:path extrusionOk="0" h="548" w="162">
                  <a:moveTo>
                    <a:pt x="56" y="1"/>
                  </a:moveTo>
                  <a:lnTo>
                    <a:pt x="30" y="9"/>
                  </a:lnTo>
                  <a:cubicBezTo>
                    <a:pt x="94" y="183"/>
                    <a:pt x="81" y="374"/>
                    <a:pt x="0" y="535"/>
                  </a:cubicBezTo>
                  <a:lnTo>
                    <a:pt x="22" y="548"/>
                  </a:lnTo>
                  <a:cubicBezTo>
                    <a:pt x="162" y="242"/>
                    <a:pt x="60" y="9"/>
                    <a:pt x="5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58"/>
            <p:cNvSpPr/>
            <p:nvPr/>
          </p:nvSpPr>
          <p:spPr>
            <a:xfrm rot="-4114690">
              <a:off x="417875" y="326071"/>
              <a:ext cx="33984" cy="24721"/>
            </a:xfrm>
            <a:custGeom>
              <a:rect b="b" l="l" r="r" t="t"/>
              <a:pathLst>
                <a:path extrusionOk="0" h="315" w="433">
                  <a:moveTo>
                    <a:pt x="21" y="0"/>
                  </a:moveTo>
                  <a:lnTo>
                    <a:pt x="0" y="13"/>
                  </a:lnTo>
                  <a:cubicBezTo>
                    <a:pt x="199" y="306"/>
                    <a:pt x="424" y="314"/>
                    <a:pt x="433" y="314"/>
                  </a:cubicBezTo>
                  <a:lnTo>
                    <a:pt x="433" y="293"/>
                  </a:lnTo>
                  <a:cubicBezTo>
                    <a:pt x="433" y="289"/>
                    <a:pt x="212" y="280"/>
                    <a:pt x="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58"/>
            <p:cNvSpPr/>
            <p:nvPr/>
          </p:nvSpPr>
          <p:spPr>
            <a:xfrm rot="-4114690">
              <a:off x="438015" y="347246"/>
              <a:ext cx="53369" cy="12949"/>
            </a:xfrm>
            <a:custGeom>
              <a:rect b="b" l="l" r="r" t="t"/>
              <a:pathLst>
                <a:path extrusionOk="0" h="165" w="680">
                  <a:moveTo>
                    <a:pt x="667" y="1"/>
                  </a:moveTo>
                  <a:cubicBezTo>
                    <a:pt x="663" y="4"/>
                    <a:pt x="463" y="142"/>
                    <a:pt x="208" y="142"/>
                  </a:cubicBezTo>
                  <a:cubicBezTo>
                    <a:pt x="143" y="142"/>
                    <a:pt x="74" y="133"/>
                    <a:pt x="5" y="111"/>
                  </a:cubicBezTo>
                  <a:lnTo>
                    <a:pt x="1" y="132"/>
                  </a:lnTo>
                  <a:cubicBezTo>
                    <a:pt x="72" y="155"/>
                    <a:pt x="142" y="165"/>
                    <a:pt x="209" y="165"/>
                  </a:cubicBezTo>
                  <a:cubicBezTo>
                    <a:pt x="470" y="165"/>
                    <a:pt x="676" y="22"/>
                    <a:pt x="679" y="22"/>
                  </a:cubicBezTo>
                  <a:lnTo>
                    <a:pt x="667"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58"/>
            <p:cNvSpPr/>
            <p:nvPr/>
          </p:nvSpPr>
          <p:spPr>
            <a:xfrm rot="-4114690">
              <a:off x="482158" y="315941"/>
              <a:ext cx="28019" cy="43007"/>
            </a:xfrm>
            <a:custGeom>
              <a:rect b="b" l="l" r="r" t="t"/>
              <a:pathLst>
                <a:path extrusionOk="0" h="548" w="357">
                  <a:moveTo>
                    <a:pt x="335" y="1"/>
                  </a:moveTo>
                  <a:cubicBezTo>
                    <a:pt x="331" y="5"/>
                    <a:pt x="259" y="357"/>
                    <a:pt x="0" y="527"/>
                  </a:cubicBezTo>
                  <a:lnTo>
                    <a:pt x="13" y="548"/>
                  </a:lnTo>
                  <a:cubicBezTo>
                    <a:pt x="30" y="535"/>
                    <a:pt x="47" y="522"/>
                    <a:pt x="64" y="510"/>
                  </a:cubicBezTo>
                  <a:cubicBezTo>
                    <a:pt x="293" y="327"/>
                    <a:pt x="356" y="9"/>
                    <a:pt x="356" y="5"/>
                  </a:cubicBezTo>
                  <a:lnTo>
                    <a:pt x="335" y="1"/>
                  </a:ln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58"/>
            <p:cNvSpPr/>
            <p:nvPr/>
          </p:nvSpPr>
          <p:spPr>
            <a:xfrm rot="-4114690">
              <a:off x="380313" y="309346"/>
              <a:ext cx="16403" cy="16402"/>
            </a:xfrm>
            <a:custGeom>
              <a:rect b="b" l="l" r="r" t="t"/>
              <a:pathLst>
                <a:path extrusionOk="0" h="209" w="209">
                  <a:moveTo>
                    <a:pt x="102" y="0"/>
                  </a:moveTo>
                  <a:cubicBezTo>
                    <a:pt x="47" y="0"/>
                    <a:pt x="0" y="47"/>
                    <a:pt x="0" y="106"/>
                  </a:cubicBezTo>
                  <a:cubicBezTo>
                    <a:pt x="0" y="162"/>
                    <a:pt x="47" y="208"/>
                    <a:pt x="102" y="208"/>
                  </a:cubicBezTo>
                  <a:cubicBezTo>
                    <a:pt x="161" y="208"/>
                    <a:pt x="208" y="162"/>
                    <a:pt x="208" y="106"/>
                  </a:cubicBezTo>
                  <a:cubicBezTo>
                    <a:pt x="208" y="47"/>
                    <a:pt x="161" y="0"/>
                    <a:pt x="10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58"/>
            <p:cNvSpPr/>
            <p:nvPr/>
          </p:nvSpPr>
          <p:spPr>
            <a:xfrm rot="-4114690">
              <a:off x="387103" y="271940"/>
              <a:ext cx="22211" cy="16873"/>
            </a:xfrm>
            <a:custGeom>
              <a:rect b="b" l="l" r="r" t="t"/>
              <a:pathLst>
                <a:path extrusionOk="0" h="215" w="283">
                  <a:moveTo>
                    <a:pt x="142" y="1"/>
                  </a:moveTo>
                  <a:cubicBezTo>
                    <a:pt x="119" y="1"/>
                    <a:pt x="96" y="8"/>
                    <a:pt x="77" y="23"/>
                  </a:cubicBezTo>
                  <a:cubicBezTo>
                    <a:pt x="1" y="83"/>
                    <a:pt x="35" y="201"/>
                    <a:pt x="132" y="214"/>
                  </a:cubicBezTo>
                  <a:cubicBezTo>
                    <a:pt x="136" y="214"/>
                    <a:pt x="139" y="215"/>
                    <a:pt x="142" y="215"/>
                  </a:cubicBezTo>
                  <a:cubicBezTo>
                    <a:pt x="230" y="215"/>
                    <a:pt x="283" y="110"/>
                    <a:pt x="226" y="40"/>
                  </a:cubicBezTo>
                  <a:cubicBezTo>
                    <a:pt x="204" y="14"/>
                    <a:pt x="173" y="1"/>
                    <a:pt x="14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58"/>
            <p:cNvSpPr/>
            <p:nvPr/>
          </p:nvSpPr>
          <p:spPr>
            <a:xfrm rot="-4114690">
              <a:off x="414686" y="242467"/>
              <a:ext cx="21819" cy="16795"/>
            </a:xfrm>
            <a:custGeom>
              <a:rect b="b" l="l" r="r" t="t"/>
              <a:pathLst>
                <a:path extrusionOk="0" h="214" w="278">
                  <a:moveTo>
                    <a:pt x="136" y="1"/>
                  </a:moveTo>
                  <a:cubicBezTo>
                    <a:pt x="114" y="1"/>
                    <a:pt x="92" y="8"/>
                    <a:pt x="72" y="22"/>
                  </a:cubicBezTo>
                  <a:cubicBezTo>
                    <a:pt x="0" y="81"/>
                    <a:pt x="34" y="204"/>
                    <a:pt x="127" y="213"/>
                  </a:cubicBezTo>
                  <a:cubicBezTo>
                    <a:pt x="131" y="213"/>
                    <a:pt x="134" y="213"/>
                    <a:pt x="138" y="213"/>
                  </a:cubicBezTo>
                  <a:cubicBezTo>
                    <a:pt x="229" y="213"/>
                    <a:pt x="278" y="108"/>
                    <a:pt x="221" y="39"/>
                  </a:cubicBezTo>
                  <a:cubicBezTo>
                    <a:pt x="198" y="14"/>
                    <a:pt x="168" y="1"/>
                    <a:pt x="13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58"/>
            <p:cNvSpPr/>
            <p:nvPr/>
          </p:nvSpPr>
          <p:spPr>
            <a:xfrm rot="-4114690">
              <a:off x="454223" y="236605"/>
              <a:ext cx="21819" cy="16716"/>
            </a:xfrm>
            <a:custGeom>
              <a:rect b="b" l="l" r="r" t="t"/>
              <a:pathLst>
                <a:path extrusionOk="0" h="213" w="278">
                  <a:moveTo>
                    <a:pt x="140" y="1"/>
                  </a:moveTo>
                  <a:cubicBezTo>
                    <a:pt x="118" y="1"/>
                    <a:pt x="95" y="9"/>
                    <a:pt x="77" y="25"/>
                  </a:cubicBezTo>
                  <a:cubicBezTo>
                    <a:pt x="1" y="80"/>
                    <a:pt x="35" y="203"/>
                    <a:pt x="128" y="212"/>
                  </a:cubicBezTo>
                  <a:cubicBezTo>
                    <a:pt x="133" y="212"/>
                    <a:pt x="138" y="213"/>
                    <a:pt x="143" y="213"/>
                  </a:cubicBezTo>
                  <a:cubicBezTo>
                    <a:pt x="231" y="213"/>
                    <a:pt x="277" y="110"/>
                    <a:pt x="221" y="38"/>
                  </a:cubicBezTo>
                  <a:cubicBezTo>
                    <a:pt x="200" y="14"/>
                    <a:pt x="170"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58"/>
            <p:cNvSpPr/>
            <p:nvPr/>
          </p:nvSpPr>
          <p:spPr>
            <a:xfrm rot="-4114690">
              <a:off x="492366" y="247501"/>
              <a:ext cx="22133" cy="16716"/>
            </a:xfrm>
            <a:custGeom>
              <a:rect b="b" l="l" r="r" t="t"/>
              <a:pathLst>
                <a:path extrusionOk="0" h="213" w="282">
                  <a:moveTo>
                    <a:pt x="141" y="1"/>
                  </a:moveTo>
                  <a:cubicBezTo>
                    <a:pt x="118" y="1"/>
                    <a:pt x="95" y="8"/>
                    <a:pt x="77" y="25"/>
                  </a:cubicBezTo>
                  <a:cubicBezTo>
                    <a:pt x="0" y="80"/>
                    <a:pt x="34" y="203"/>
                    <a:pt x="127" y="212"/>
                  </a:cubicBezTo>
                  <a:cubicBezTo>
                    <a:pt x="133" y="212"/>
                    <a:pt x="138" y="213"/>
                    <a:pt x="143" y="213"/>
                  </a:cubicBezTo>
                  <a:cubicBezTo>
                    <a:pt x="231" y="213"/>
                    <a:pt x="281" y="110"/>
                    <a:pt x="221" y="38"/>
                  </a:cubicBezTo>
                  <a:cubicBezTo>
                    <a:pt x="202" y="14"/>
                    <a:pt x="172" y="1"/>
                    <a:pt x="1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58"/>
            <p:cNvSpPr/>
            <p:nvPr/>
          </p:nvSpPr>
          <p:spPr>
            <a:xfrm rot="-4114690">
              <a:off x="522658" y="280310"/>
              <a:ext cx="16403" cy="16716"/>
            </a:xfrm>
            <a:custGeom>
              <a:rect b="b" l="l" r="r" t="t"/>
              <a:pathLst>
                <a:path extrusionOk="0" h="213" w="209">
                  <a:moveTo>
                    <a:pt x="106" y="1"/>
                  </a:moveTo>
                  <a:cubicBezTo>
                    <a:pt x="47" y="1"/>
                    <a:pt x="0" y="47"/>
                    <a:pt x="0" y="107"/>
                  </a:cubicBezTo>
                  <a:cubicBezTo>
                    <a:pt x="0" y="162"/>
                    <a:pt x="47" y="213"/>
                    <a:pt x="106" y="213"/>
                  </a:cubicBezTo>
                  <a:cubicBezTo>
                    <a:pt x="162" y="213"/>
                    <a:pt x="208" y="162"/>
                    <a:pt x="208" y="107"/>
                  </a:cubicBezTo>
                  <a:cubicBezTo>
                    <a:pt x="208" y="47"/>
                    <a:pt x="162" y="1"/>
                    <a:pt x="1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58"/>
            <p:cNvSpPr/>
            <p:nvPr/>
          </p:nvSpPr>
          <p:spPr>
            <a:xfrm rot="-4114690">
              <a:off x="519054" y="322896"/>
              <a:ext cx="21112" cy="16559"/>
            </a:xfrm>
            <a:custGeom>
              <a:rect b="b" l="l" r="r" t="t"/>
              <a:pathLst>
                <a:path extrusionOk="0" h="211" w="269">
                  <a:moveTo>
                    <a:pt x="154" y="0"/>
                  </a:moveTo>
                  <a:cubicBezTo>
                    <a:pt x="130" y="0"/>
                    <a:pt x="107" y="8"/>
                    <a:pt x="87" y="25"/>
                  </a:cubicBezTo>
                  <a:cubicBezTo>
                    <a:pt x="0" y="73"/>
                    <a:pt x="88" y="211"/>
                    <a:pt x="167" y="211"/>
                  </a:cubicBezTo>
                  <a:cubicBezTo>
                    <a:pt x="185" y="211"/>
                    <a:pt x="203" y="203"/>
                    <a:pt x="218" y="186"/>
                  </a:cubicBezTo>
                  <a:cubicBezTo>
                    <a:pt x="265" y="148"/>
                    <a:pt x="269" y="84"/>
                    <a:pt x="235" y="37"/>
                  </a:cubicBezTo>
                  <a:cubicBezTo>
                    <a:pt x="213" y="13"/>
                    <a:pt x="184" y="0"/>
                    <a:pt x="15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58"/>
            <p:cNvSpPr/>
            <p:nvPr/>
          </p:nvSpPr>
          <p:spPr>
            <a:xfrm rot="-4114690">
              <a:off x="500158" y="352488"/>
              <a:ext cx="22133" cy="16716"/>
            </a:xfrm>
            <a:custGeom>
              <a:rect b="b" l="l" r="r" t="t"/>
              <a:pathLst>
                <a:path extrusionOk="0" h="213" w="282">
                  <a:moveTo>
                    <a:pt x="144" y="1"/>
                  </a:moveTo>
                  <a:cubicBezTo>
                    <a:pt x="121" y="1"/>
                    <a:pt x="97" y="8"/>
                    <a:pt x="77" y="25"/>
                  </a:cubicBezTo>
                  <a:cubicBezTo>
                    <a:pt x="0" y="80"/>
                    <a:pt x="34" y="203"/>
                    <a:pt x="132" y="212"/>
                  </a:cubicBezTo>
                  <a:cubicBezTo>
                    <a:pt x="137" y="212"/>
                    <a:pt x="142" y="213"/>
                    <a:pt x="147" y="213"/>
                  </a:cubicBezTo>
                  <a:cubicBezTo>
                    <a:pt x="231" y="213"/>
                    <a:pt x="281" y="110"/>
                    <a:pt x="225" y="38"/>
                  </a:cubicBezTo>
                  <a:cubicBezTo>
                    <a:pt x="204" y="14"/>
                    <a:pt x="174" y="1"/>
                    <a:pt x="14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58"/>
            <p:cNvSpPr/>
            <p:nvPr/>
          </p:nvSpPr>
          <p:spPr>
            <a:xfrm rot="-4114690">
              <a:off x="446463" y="374698"/>
              <a:ext cx="22054" cy="16716"/>
            </a:xfrm>
            <a:custGeom>
              <a:rect b="b" l="l" r="r" t="t"/>
              <a:pathLst>
                <a:path extrusionOk="0" h="213" w="281">
                  <a:moveTo>
                    <a:pt x="140" y="1"/>
                  </a:moveTo>
                  <a:cubicBezTo>
                    <a:pt x="117" y="1"/>
                    <a:pt x="95" y="8"/>
                    <a:pt x="77" y="25"/>
                  </a:cubicBezTo>
                  <a:cubicBezTo>
                    <a:pt x="0" y="84"/>
                    <a:pt x="34" y="203"/>
                    <a:pt x="132" y="211"/>
                  </a:cubicBezTo>
                  <a:cubicBezTo>
                    <a:pt x="137" y="212"/>
                    <a:pt x="142" y="212"/>
                    <a:pt x="146" y="212"/>
                  </a:cubicBezTo>
                  <a:cubicBezTo>
                    <a:pt x="231" y="212"/>
                    <a:pt x="281" y="110"/>
                    <a:pt x="221" y="42"/>
                  </a:cubicBezTo>
                  <a:cubicBezTo>
                    <a:pt x="201" y="15"/>
                    <a:pt x="171" y="1"/>
                    <a:pt x="14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58"/>
            <p:cNvSpPr/>
            <p:nvPr/>
          </p:nvSpPr>
          <p:spPr>
            <a:xfrm rot="-4114690">
              <a:off x="404707" y="341106"/>
              <a:ext cx="22211" cy="16795"/>
            </a:xfrm>
            <a:custGeom>
              <a:rect b="b" l="l" r="r" t="t"/>
              <a:pathLst>
                <a:path extrusionOk="0" h="214" w="283">
                  <a:moveTo>
                    <a:pt x="144" y="0"/>
                  </a:moveTo>
                  <a:cubicBezTo>
                    <a:pt x="121" y="0"/>
                    <a:pt x="97" y="8"/>
                    <a:pt x="77" y="22"/>
                  </a:cubicBezTo>
                  <a:cubicBezTo>
                    <a:pt x="1" y="82"/>
                    <a:pt x="39" y="201"/>
                    <a:pt x="132" y="213"/>
                  </a:cubicBezTo>
                  <a:cubicBezTo>
                    <a:pt x="136" y="214"/>
                    <a:pt x="139" y="214"/>
                    <a:pt x="142" y="214"/>
                  </a:cubicBezTo>
                  <a:cubicBezTo>
                    <a:pt x="230" y="214"/>
                    <a:pt x="283" y="109"/>
                    <a:pt x="226" y="39"/>
                  </a:cubicBezTo>
                  <a:cubicBezTo>
                    <a:pt x="204" y="13"/>
                    <a:pt x="174" y="0"/>
                    <a:pt x="144"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744" name="Google Shape;12744;p58"/>
          <p:cNvPicPr preferRelativeResize="0"/>
          <p:nvPr/>
        </p:nvPicPr>
        <p:blipFill>
          <a:blip r:embed="rId3">
            <a:alphaModFix/>
          </a:blip>
          <a:stretch>
            <a:fillRect/>
          </a:stretch>
        </p:blipFill>
        <p:spPr>
          <a:xfrm>
            <a:off x="3765525" y="1666210"/>
            <a:ext cx="4740725" cy="282336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84" name="Shape 12284"/>
        <p:cNvGrpSpPr/>
        <p:nvPr/>
      </p:nvGrpSpPr>
      <p:grpSpPr>
        <a:xfrm>
          <a:off x="0" y="0"/>
          <a:ext cx="0" cy="0"/>
          <a:chOff x="0" y="0"/>
          <a:chExt cx="0" cy="0"/>
        </a:xfrm>
      </p:grpSpPr>
      <p:sp>
        <p:nvSpPr>
          <p:cNvPr id="12285" name="Google Shape;12285;p41"/>
          <p:cNvSpPr txBox="1"/>
          <p:nvPr>
            <p:ph idx="1" type="subTitle"/>
          </p:nvPr>
        </p:nvSpPr>
        <p:spPr>
          <a:xfrm>
            <a:off x="718000" y="2515361"/>
            <a:ext cx="2075400" cy="3147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lang="en"/>
              <a:t>Anamnesis</a:t>
            </a:r>
            <a:endParaRPr/>
          </a:p>
        </p:txBody>
      </p:sp>
      <p:sp>
        <p:nvSpPr>
          <p:cNvPr id="12286" name="Google Shape;12286;p41"/>
          <p:cNvSpPr txBox="1"/>
          <p:nvPr>
            <p:ph type="title"/>
          </p:nvPr>
        </p:nvSpPr>
        <p:spPr>
          <a:xfrm>
            <a:off x="1945950" y="445781"/>
            <a:ext cx="52521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Basically </a:t>
            </a:r>
            <a:endParaRPr>
              <a:solidFill>
                <a:schemeClr val="accent5"/>
              </a:solidFill>
            </a:endParaRPr>
          </a:p>
        </p:txBody>
      </p:sp>
      <p:sp>
        <p:nvSpPr>
          <p:cNvPr id="12287" name="Google Shape;12287;p41"/>
          <p:cNvSpPr txBox="1"/>
          <p:nvPr>
            <p:ph idx="3" type="subTitle"/>
          </p:nvPr>
        </p:nvSpPr>
        <p:spPr>
          <a:xfrm>
            <a:off x="6350550" y="2754336"/>
            <a:ext cx="2075400" cy="31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Pemeriksaan</a:t>
            </a:r>
            <a:endParaRPr/>
          </a:p>
          <a:p>
            <a:pPr indent="0" lvl="0" marL="0" rtl="0" algn="ctr">
              <a:spcBef>
                <a:spcPts val="1200"/>
              </a:spcBef>
              <a:spcAft>
                <a:spcPts val="1200"/>
              </a:spcAft>
              <a:buNone/>
            </a:pPr>
            <a:r>
              <a:rPr lang="en"/>
              <a:t>Penunjang</a:t>
            </a:r>
            <a:endParaRPr/>
          </a:p>
        </p:txBody>
      </p:sp>
      <p:grpSp>
        <p:nvGrpSpPr>
          <p:cNvPr id="12288" name="Google Shape;12288;p41"/>
          <p:cNvGrpSpPr/>
          <p:nvPr/>
        </p:nvGrpSpPr>
        <p:grpSpPr>
          <a:xfrm>
            <a:off x="4182796" y="1322820"/>
            <a:ext cx="823103" cy="770149"/>
            <a:chOff x="4182796" y="1475220"/>
            <a:chExt cx="823103" cy="770149"/>
          </a:xfrm>
        </p:grpSpPr>
        <p:sp>
          <p:nvSpPr>
            <p:cNvPr id="12289" name="Google Shape;12289;p41"/>
            <p:cNvSpPr/>
            <p:nvPr/>
          </p:nvSpPr>
          <p:spPr>
            <a:xfrm>
              <a:off x="4182796" y="1475220"/>
              <a:ext cx="823103" cy="770149"/>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0" name="Google Shape;12290;p41"/>
            <p:cNvGrpSpPr/>
            <p:nvPr/>
          </p:nvGrpSpPr>
          <p:grpSpPr>
            <a:xfrm>
              <a:off x="4389091" y="1677423"/>
              <a:ext cx="365762" cy="365754"/>
              <a:chOff x="2071200" y="-1480525"/>
              <a:chExt cx="287075" cy="283750"/>
            </a:xfrm>
          </p:grpSpPr>
          <p:sp>
            <p:nvSpPr>
              <p:cNvPr id="12291" name="Google Shape;12291;p41"/>
              <p:cNvSpPr/>
              <p:nvPr/>
            </p:nvSpPr>
            <p:spPr>
              <a:xfrm>
                <a:off x="2071200" y="-1480525"/>
                <a:ext cx="287075" cy="283750"/>
              </a:xfrm>
              <a:custGeom>
                <a:rect b="b" l="l" r="r" t="t"/>
                <a:pathLst>
                  <a:path extrusionOk="0" h="11350" w="11483">
                    <a:moveTo>
                      <a:pt x="8403" y="3324"/>
                    </a:moveTo>
                    <a:cubicBezTo>
                      <a:pt x="8585" y="3324"/>
                      <a:pt x="8734" y="3473"/>
                      <a:pt x="8734" y="3655"/>
                    </a:cubicBezTo>
                    <a:cubicBezTo>
                      <a:pt x="8729" y="4881"/>
                      <a:pt x="7779" y="5891"/>
                      <a:pt x="6558" y="5971"/>
                    </a:cubicBezTo>
                    <a:cubicBezTo>
                      <a:pt x="6265" y="6264"/>
                      <a:pt x="6074" y="6522"/>
                      <a:pt x="6074" y="6985"/>
                    </a:cubicBezTo>
                    <a:lnTo>
                      <a:pt x="6074" y="7392"/>
                    </a:lnTo>
                    <a:cubicBezTo>
                      <a:pt x="7215" y="7557"/>
                      <a:pt x="8063" y="8533"/>
                      <a:pt x="8068" y="9687"/>
                    </a:cubicBezTo>
                    <a:cubicBezTo>
                      <a:pt x="8068" y="9869"/>
                      <a:pt x="7919" y="10017"/>
                      <a:pt x="7737" y="10017"/>
                    </a:cubicBezTo>
                    <a:lnTo>
                      <a:pt x="3746" y="10017"/>
                    </a:lnTo>
                    <a:cubicBezTo>
                      <a:pt x="3563" y="10017"/>
                      <a:pt x="3415" y="9869"/>
                      <a:pt x="3415" y="9687"/>
                    </a:cubicBezTo>
                    <a:cubicBezTo>
                      <a:pt x="3415" y="8533"/>
                      <a:pt x="4267" y="7557"/>
                      <a:pt x="5408" y="7392"/>
                    </a:cubicBezTo>
                    <a:lnTo>
                      <a:pt x="5408" y="6985"/>
                    </a:lnTo>
                    <a:cubicBezTo>
                      <a:pt x="5408" y="6522"/>
                      <a:pt x="5217" y="6264"/>
                      <a:pt x="4921" y="5971"/>
                    </a:cubicBezTo>
                    <a:cubicBezTo>
                      <a:pt x="3703" y="5891"/>
                      <a:pt x="2753" y="4881"/>
                      <a:pt x="2749" y="3655"/>
                    </a:cubicBezTo>
                    <a:cubicBezTo>
                      <a:pt x="2749" y="3473"/>
                      <a:pt x="2897" y="3324"/>
                      <a:pt x="3080" y="3324"/>
                    </a:cubicBezTo>
                    <a:cubicBezTo>
                      <a:pt x="4306" y="3329"/>
                      <a:pt x="5315" y="4279"/>
                      <a:pt x="5391" y="5500"/>
                    </a:cubicBezTo>
                    <a:cubicBezTo>
                      <a:pt x="5523" y="5619"/>
                      <a:pt x="5642" y="5751"/>
                      <a:pt x="5739" y="5899"/>
                    </a:cubicBezTo>
                    <a:cubicBezTo>
                      <a:pt x="5841" y="5751"/>
                      <a:pt x="5960" y="5619"/>
                      <a:pt x="6087" y="5500"/>
                    </a:cubicBezTo>
                    <a:cubicBezTo>
                      <a:pt x="6168" y="4279"/>
                      <a:pt x="7177" y="3329"/>
                      <a:pt x="8403" y="3324"/>
                    </a:cubicBezTo>
                    <a:close/>
                    <a:moveTo>
                      <a:pt x="5739" y="0"/>
                    </a:moveTo>
                    <a:cubicBezTo>
                      <a:pt x="5669" y="0"/>
                      <a:pt x="5599" y="23"/>
                      <a:pt x="5540" y="67"/>
                    </a:cubicBezTo>
                    <a:lnTo>
                      <a:pt x="200" y="4058"/>
                    </a:lnTo>
                    <a:cubicBezTo>
                      <a:pt x="39" y="4160"/>
                      <a:pt x="0" y="4381"/>
                      <a:pt x="115" y="4533"/>
                    </a:cubicBezTo>
                    <a:cubicBezTo>
                      <a:pt x="180" y="4622"/>
                      <a:pt x="281" y="4668"/>
                      <a:pt x="382" y="4668"/>
                    </a:cubicBezTo>
                    <a:cubicBezTo>
                      <a:pt x="459" y="4668"/>
                      <a:pt x="536" y="4642"/>
                      <a:pt x="599" y="4588"/>
                    </a:cubicBezTo>
                    <a:lnTo>
                      <a:pt x="730" y="4487"/>
                    </a:lnTo>
                    <a:lnTo>
                      <a:pt x="730" y="11018"/>
                    </a:lnTo>
                    <a:cubicBezTo>
                      <a:pt x="730" y="11201"/>
                      <a:pt x="878" y="11349"/>
                      <a:pt x="1065" y="11349"/>
                    </a:cubicBezTo>
                    <a:lnTo>
                      <a:pt x="10417" y="11349"/>
                    </a:lnTo>
                    <a:cubicBezTo>
                      <a:pt x="10600" y="11349"/>
                      <a:pt x="10748" y="11201"/>
                      <a:pt x="10748" y="11018"/>
                    </a:cubicBezTo>
                    <a:lnTo>
                      <a:pt x="10748" y="4491"/>
                    </a:lnTo>
                    <a:lnTo>
                      <a:pt x="10884" y="4588"/>
                    </a:lnTo>
                    <a:cubicBezTo>
                      <a:pt x="10946" y="4643"/>
                      <a:pt x="11023" y="4670"/>
                      <a:pt x="11099" y="4670"/>
                    </a:cubicBezTo>
                    <a:cubicBezTo>
                      <a:pt x="11200" y="4670"/>
                      <a:pt x="11300" y="4624"/>
                      <a:pt x="11368" y="4538"/>
                    </a:cubicBezTo>
                    <a:cubicBezTo>
                      <a:pt x="11482" y="4385"/>
                      <a:pt x="11444" y="4164"/>
                      <a:pt x="11283" y="4058"/>
                    </a:cubicBezTo>
                    <a:lnTo>
                      <a:pt x="5939" y="67"/>
                    </a:lnTo>
                    <a:cubicBezTo>
                      <a:pt x="5879" y="23"/>
                      <a:pt x="5809" y="0"/>
                      <a:pt x="573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41"/>
              <p:cNvSpPr/>
              <p:nvPr/>
            </p:nvSpPr>
            <p:spPr>
              <a:xfrm>
                <a:off x="2157625" y="-1379725"/>
                <a:ext cx="31075" cy="31100"/>
              </a:xfrm>
              <a:custGeom>
                <a:rect b="b" l="l" r="r" t="t"/>
                <a:pathLst>
                  <a:path extrusionOk="0" h="1244" w="1243">
                    <a:moveTo>
                      <a:pt x="0" y="1"/>
                    </a:moveTo>
                    <a:lnTo>
                      <a:pt x="0" y="1"/>
                    </a:lnTo>
                    <a:cubicBezTo>
                      <a:pt x="144" y="616"/>
                      <a:pt x="624" y="1099"/>
                      <a:pt x="1243" y="1244"/>
                    </a:cubicBezTo>
                    <a:cubicBezTo>
                      <a:pt x="1099" y="624"/>
                      <a:pt x="615" y="145"/>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41"/>
              <p:cNvSpPr/>
              <p:nvPr/>
            </p:nvSpPr>
            <p:spPr>
              <a:xfrm>
                <a:off x="2173950" y="-1279950"/>
                <a:ext cx="81450" cy="33325"/>
              </a:xfrm>
              <a:custGeom>
                <a:rect b="b" l="l" r="r" t="t"/>
                <a:pathLst>
                  <a:path extrusionOk="0" h="1333" w="3258">
                    <a:moveTo>
                      <a:pt x="1629" y="1"/>
                    </a:moveTo>
                    <a:cubicBezTo>
                      <a:pt x="840" y="1"/>
                      <a:pt x="162" y="557"/>
                      <a:pt x="0" y="1333"/>
                    </a:cubicBezTo>
                    <a:lnTo>
                      <a:pt x="3258" y="1333"/>
                    </a:lnTo>
                    <a:cubicBezTo>
                      <a:pt x="3101" y="557"/>
                      <a:pt x="2418" y="1"/>
                      <a:pt x="162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41"/>
              <p:cNvSpPr/>
              <p:nvPr/>
            </p:nvSpPr>
            <p:spPr>
              <a:xfrm>
                <a:off x="2240750" y="-1379725"/>
                <a:ext cx="31100" cy="31200"/>
              </a:xfrm>
              <a:custGeom>
                <a:rect b="b" l="l" r="r" t="t"/>
                <a:pathLst>
                  <a:path extrusionOk="0" h="1248" w="1244">
                    <a:moveTo>
                      <a:pt x="1243" y="1"/>
                    </a:moveTo>
                    <a:cubicBezTo>
                      <a:pt x="624" y="145"/>
                      <a:pt x="141" y="624"/>
                      <a:pt x="1" y="1244"/>
                    </a:cubicBezTo>
                    <a:lnTo>
                      <a:pt x="1" y="1248"/>
                    </a:lnTo>
                    <a:cubicBezTo>
                      <a:pt x="616" y="1099"/>
                      <a:pt x="1099" y="616"/>
                      <a:pt x="124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95" name="Google Shape;12295;p41"/>
          <p:cNvGrpSpPr/>
          <p:nvPr/>
        </p:nvGrpSpPr>
        <p:grpSpPr>
          <a:xfrm>
            <a:off x="1344146" y="1700144"/>
            <a:ext cx="823103" cy="770149"/>
            <a:chOff x="1344146" y="2040183"/>
            <a:chExt cx="823103" cy="770149"/>
          </a:xfrm>
        </p:grpSpPr>
        <p:sp>
          <p:nvSpPr>
            <p:cNvPr id="12296" name="Google Shape;12296;p41"/>
            <p:cNvSpPr/>
            <p:nvPr/>
          </p:nvSpPr>
          <p:spPr>
            <a:xfrm flipH="1">
              <a:off x="1344146" y="2040183"/>
              <a:ext cx="823103" cy="770149"/>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97" name="Google Shape;12297;p41"/>
            <p:cNvGrpSpPr/>
            <p:nvPr/>
          </p:nvGrpSpPr>
          <p:grpSpPr>
            <a:xfrm>
              <a:off x="1598375" y="2233475"/>
              <a:ext cx="314650" cy="383575"/>
              <a:chOff x="1544725" y="-628150"/>
              <a:chExt cx="314650" cy="383575"/>
            </a:xfrm>
          </p:grpSpPr>
          <p:sp>
            <p:nvSpPr>
              <p:cNvPr id="12298" name="Google Shape;12298;p41"/>
              <p:cNvSpPr/>
              <p:nvPr/>
            </p:nvSpPr>
            <p:spPr>
              <a:xfrm>
                <a:off x="1578450" y="-628150"/>
                <a:ext cx="247300" cy="46475"/>
              </a:xfrm>
              <a:custGeom>
                <a:rect b="b" l="l" r="r" t="t"/>
                <a:pathLst>
                  <a:path extrusionOk="0" h="1859" w="9892">
                    <a:moveTo>
                      <a:pt x="450" y="1"/>
                    </a:moveTo>
                    <a:cubicBezTo>
                      <a:pt x="200" y="1"/>
                      <a:pt x="1" y="200"/>
                      <a:pt x="1" y="450"/>
                    </a:cubicBezTo>
                    <a:lnTo>
                      <a:pt x="1" y="1859"/>
                    </a:lnTo>
                    <a:lnTo>
                      <a:pt x="9892" y="1859"/>
                    </a:lnTo>
                    <a:lnTo>
                      <a:pt x="9892" y="450"/>
                    </a:lnTo>
                    <a:cubicBezTo>
                      <a:pt x="9892" y="200"/>
                      <a:pt x="9688" y="1"/>
                      <a:pt x="944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41"/>
              <p:cNvSpPr/>
              <p:nvPr/>
            </p:nvSpPr>
            <p:spPr>
              <a:xfrm>
                <a:off x="1655550" y="-435775"/>
                <a:ext cx="35425" cy="35750"/>
              </a:xfrm>
              <a:custGeom>
                <a:rect b="b" l="l" r="r" t="t"/>
                <a:pathLst>
                  <a:path extrusionOk="0" h="1430" w="1417">
                    <a:moveTo>
                      <a:pt x="72" y="1"/>
                    </a:moveTo>
                    <a:cubicBezTo>
                      <a:pt x="47" y="1"/>
                      <a:pt x="23" y="2"/>
                      <a:pt x="0" y="4"/>
                    </a:cubicBezTo>
                    <a:cubicBezTo>
                      <a:pt x="0" y="390"/>
                      <a:pt x="123" y="759"/>
                      <a:pt x="399" y="1035"/>
                    </a:cubicBezTo>
                    <a:cubicBezTo>
                      <a:pt x="670" y="1310"/>
                      <a:pt x="1039" y="1429"/>
                      <a:pt x="1412" y="1429"/>
                    </a:cubicBezTo>
                    <a:lnTo>
                      <a:pt x="1412" y="1353"/>
                    </a:lnTo>
                    <a:cubicBezTo>
                      <a:pt x="1412" y="1344"/>
                      <a:pt x="1417" y="1336"/>
                      <a:pt x="1417" y="1327"/>
                    </a:cubicBezTo>
                    <a:cubicBezTo>
                      <a:pt x="1395" y="971"/>
                      <a:pt x="1289" y="657"/>
                      <a:pt x="1035" y="403"/>
                    </a:cubicBezTo>
                    <a:cubicBezTo>
                      <a:pt x="762" y="134"/>
                      <a:pt x="357" y="1"/>
                      <a:pt x="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41"/>
              <p:cNvSpPr/>
              <p:nvPr/>
            </p:nvSpPr>
            <p:spPr>
              <a:xfrm>
                <a:off x="1713650" y="-435675"/>
                <a:ext cx="35850" cy="35650"/>
              </a:xfrm>
              <a:custGeom>
                <a:rect b="b" l="l" r="r" t="t"/>
                <a:pathLst>
                  <a:path extrusionOk="0" h="1426" w="1434">
                    <a:moveTo>
                      <a:pt x="1425" y="0"/>
                    </a:moveTo>
                    <a:cubicBezTo>
                      <a:pt x="1044" y="0"/>
                      <a:pt x="671" y="123"/>
                      <a:pt x="395" y="399"/>
                    </a:cubicBezTo>
                    <a:cubicBezTo>
                      <a:pt x="119" y="670"/>
                      <a:pt x="0" y="1052"/>
                      <a:pt x="0" y="1425"/>
                    </a:cubicBezTo>
                    <a:cubicBezTo>
                      <a:pt x="16" y="1426"/>
                      <a:pt x="32" y="1426"/>
                      <a:pt x="48" y="1426"/>
                    </a:cubicBezTo>
                    <a:cubicBezTo>
                      <a:pt x="413" y="1426"/>
                      <a:pt x="767" y="1287"/>
                      <a:pt x="1031" y="1035"/>
                    </a:cubicBezTo>
                    <a:cubicBezTo>
                      <a:pt x="1294" y="755"/>
                      <a:pt x="1434" y="386"/>
                      <a:pt x="14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41"/>
              <p:cNvSpPr/>
              <p:nvPr/>
            </p:nvSpPr>
            <p:spPr>
              <a:xfrm>
                <a:off x="1605075" y="-503025"/>
                <a:ext cx="186950" cy="179825"/>
              </a:xfrm>
              <a:custGeom>
                <a:rect b="b" l="l" r="r" t="t"/>
                <a:pathLst>
                  <a:path extrusionOk="0" h="7193" w="7478">
                    <a:moveTo>
                      <a:pt x="2015" y="1796"/>
                    </a:moveTo>
                    <a:cubicBezTo>
                      <a:pt x="2279" y="1796"/>
                      <a:pt x="2543" y="1836"/>
                      <a:pt x="2795" y="1918"/>
                    </a:cubicBezTo>
                    <a:cubicBezTo>
                      <a:pt x="3330" y="2096"/>
                      <a:pt x="3627" y="2355"/>
                      <a:pt x="3894" y="2719"/>
                    </a:cubicBezTo>
                    <a:cubicBezTo>
                      <a:pt x="4152" y="2338"/>
                      <a:pt x="4534" y="2058"/>
                      <a:pt x="4975" y="1922"/>
                    </a:cubicBezTo>
                    <a:cubicBezTo>
                      <a:pt x="5234" y="1840"/>
                      <a:pt x="5504" y="1799"/>
                      <a:pt x="5774" y="1799"/>
                    </a:cubicBezTo>
                    <a:cubicBezTo>
                      <a:pt x="5934" y="1799"/>
                      <a:pt x="6094" y="1813"/>
                      <a:pt x="6252" y="1841"/>
                    </a:cubicBezTo>
                    <a:cubicBezTo>
                      <a:pt x="6443" y="1875"/>
                      <a:pt x="6587" y="2020"/>
                      <a:pt x="6621" y="2210"/>
                    </a:cubicBezTo>
                    <a:cubicBezTo>
                      <a:pt x="6702" y="2630"/>
                      <a:pt x="6672" y="3063"/>
                      <a:pt x="6545" y="3474"/>
                    </a:cubicBezTo>
                    <a:cubicBezTo>
                      <a:pt x="6439" y="3810"/>
                      <a:pt x="6252" y="4111"/>
                      <a:pt x="6010" y="4361"/>
                    </a:cubicBezTo>
                    <a:cubicBezTo>
                      <a:pt x="5569" y="4806"/>
                      <a:pt x="4963" y="5018"/>
                      <a:pt x="4352" y="5018"/>
                    </a:cubicBezTo>
                    <a:lnTo>
                      <a:pt x="4331" y="5018"/>
                    </a:lnTo>
                    <a:lnTo>
                      <a:pt x="4331" y="5845"/>
                    </a:lnTo>
                    <a:cubicBezTo>
                      <a:pt x="4331" y="6096"/>
                      <a:pt x="4127" y="6295"/>
                      <a:pt x="3881" y="6295"/>
                    </a:cubicBezTo>
                    <a:cubicBezTo>
                      <a:pt x="3631" y="6295"/>
                      <a:pt x="3427" y="6096"/>
                      <a:pt x="3427" y="5845"/>
                    </a:cubicBezTo>
                    <a:lnTo>
                      <a:pt x="3427" y="5018"/>
                    </a:lnTo>
                    <a:cubicBezTo>
                      <a:pt x="2452" y="5018"/>
                      <a:pt x="1574" y="4475"/>
                      <a:pt x="1243" y="3487"/>
                    </a:cubicBezTo>
                    <a:cubicBezTo>
                      <a:pt x="1111" y="3072"/>
                      <a:pt x="1086" y="2635"/>
                      <a:pt x="1162" y="2206"/>
                    </a:cubicBezTo>
                    <a:cubicBezTo>
                      <a:pt x="1196" y="2020"/>
                      <a:pt x="1345" y="1871"/>
                      <a:pt x="1531" y="1841"/>
                    </a:cubicBezTo>
                    <a:cubicBezTo>
                      <a:pt x="1691" y="1811"/>
                      <a:pt x="1853" y="1796"/>
                      <a:pt x="2015" y="1796"/>
                    </a:cubicBezTo>
                    <a:close/>
                    <a:moveTo>
                      <a:pt x="3881" y="1"/>
                    </a:moveTo>
                    <a:cubicBezTo>
                      <a:pt x="2426" y="1"/>
                      <a:pt x="1116" y="874"/>
                      <a:pt x="556" y="2219"/>
                    </a:cubicBezTo>
                    <a:cubicBezTo>
                      <a:pt x="0" y="3564"/>
                      <a:pt x="310" y="5112"/>
                      <a:pt x="1336" y="6138"/>
                    </a:cubicBezTo>
                    <a:cubicBezTo>
                      <a:pt x="2025" y="6827"/>
                      <a:pt x="2944" y="7192"/>
                      <a:pt x="3879" y="7192"/>
                    </a:cubicBezTo>
                    <a:cubicBezTo>
                      <a:pt x="4342" y="7192"/>
                      <a:pt x="4810" y="7103"/>
                      <a:pt x="5255" y="6918"/>
                    </a:cubicBezTo>
                    <a:cubicBezTo>
                      <a:pt x="6600" y="6363"/>
                      <a:pt x="7478" y="5048"/>
                      <a:pt x="7478" y="3593"/>
                    </a:cubicBezTo>
                    <a:cubicBezTo>
                      <a:pt x="7474" y="1608"/>
                      <a:pt x="5866" y="1"/>
                      <a:pt x="38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41"/>
              <p:cNvSpPr/>
              <p:nvPr/>
            </p:nvSpPr>
            <p:spPr>
              <a:xfrm>
                <a:off x="1544725" y="-559225"/>
                <a:ext cx="314650" cy="314650"/>
              </a:xfrm>
              <a:custGeom>
                <a:rect b="b" l="l" r="r" t="t"/>
                <a:pathLst>
                  <a:path extrusionOk="0" h="12586" w="12586">
                    <a:moveTo>
                      <a:pt x="6295" y="1347"/>
                    </a:moveTo>
                    <a:cubicBezTo>
                      <a:pt x="6874" y="1347"/>
                      <a:pt x="7457" y="1459"/>
                      <a:pt x="8013" y="1689"/>
                    </a:cubicBezTo>
                    <a:cubicBezTo>
                      <a:pt x="9692" y="2384"/>
                      <a:pt x="10787" y="4026"/>
                      <a:pt x="10791" y="5841"/>
                    </a:cubicBezTo>
                    <a:cubicBezTo>
                      <a:pt x="10787" y="8322"/>
                      <a:pt x="8776" y="10333"/>
                      <a:pt x="6295" y="10337"/>
                    </a:cubicBezTo>
                    <a:cubicBezTo>
                      <a:pt x="4475" y="10337"/>
                      <a:pt x="2838" y="9243"/>
                      <a:pt x="2138" y="7563"/>
                    </a:cubicBezTo>
                    <a:cubicBezTo>
                      <a:pt x="1443" y="5884"/>
                      <a:pt x="1829" y="3950"/>
                      <a:pt x="3114" y="2664"/>
                    </a:cubicBezTo>
                    <a:cubicBezTo>
                      <a:pt x="3974" y="1804"/>
                      <a:pt x="5125" y="1347"/>
                      <a:pt x="6295" y="1347"/>
                    </a:cubicBezTo>
                    <a:close/>
                    <a:moveTo>
                      <a:pt x="1070" y="1"/>
                    </a:moveTo>
                    <a:lnTo>
                      <a:pt x="47" y="2045"/>
                    </a:lnTo>
                    <a:cubicBezTo>
                      <a:pt x="18" y="2109"/>
                      <a:pt x="1" y="2177"/>
                      <a:pt x="1" y="2249"/>
                    </a:cubicBezTo>
                    <a:lnTo>
                      <a:pt x="1" y="11236"/>
                    </a:lnTo>
                    <a:cubicBezTo>
                      <a:pt x="1" y="11983"/>
                      <a:pt x="603" y="12585"/>
                      <a:pt x="1350" y="12585"/>
                    </a:cubicBezTo>
                    <a:lnTo>
                      <a:pt x="11241" y="12585"/>
                    </a:lnTo>
                    <a:cubicBezTo>
                      <a:pt x="11983" y="12585"/>
                      <a:pt x="12585" y="11979"/>
                      <a:pt x="12585" y="11236"/>
                    </a:cubicBezTo>
                    <a:lnTo>
                      <a:pt x="12585" y="2249"/>
                    </a:lnTo>
                    <a:cubicBezTo>
                      <a:pt x="12585" y="2177"/>
                      <a:pt x="12568" y="2109"/>
                      <a:pt x="12538" y="2045"/>
                    </a:cubicBezTo>
                    <a:lnTo>
                      <a:pt x="115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303" name="Google Shape;12303;p41"/>
          <p:cNvGrpSpPr/>
          <p:nvPr/>
        </p:nvGrpSpPr>
        <p:grpSpPr>
          <a:xfrm>
            <a:off x="6976696" y="1700144"/>
            <a:ext cx="823103" cy="770149"/>
            <a:chOff x="6976696" y="2040183"/>
            <a:chExt cx="823103" cy="770149"/>
          </a:xfrm>
        </p:grpSpPr>
        <p:sp>
          <p:nvSpPr>
            <p:cNvPr id="12304" name="Google Shape;12304;p41"/>
            <p:cNvSpPr/>
            <p:nvPr/>
          </p:nvSpPr>
          <p:spPr>
            <a:xfrm flipH="1">
              <a:off x="6976696" y="2040183"/>
              <a:ext cx="823103" cy="770149"/>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5" name="Google Shape;12305;p41"/>
            <p:cNvGrpSpPr/>
            <p:nvPr/>
          </p:nvGrpSpPr>
          <p:grpSpPr>
            <a:xfrm>
              <a:off x="7254195" y="2242398"/>
              <a:ext cx="268226" cy="365753"/>
              <a:chOff x="4531925" y="2165925"/>
              <a:chExt cx="242125" cy="317825"/>
            </a:xfrm>
          </p:grpSpPr>
          <p:sp>
            <p:nvSpPr>
              <p:cNvPr id="12306" name="Google Shape;12306;p41"/>
              <p:cNvSpPr/>
              <p:nvPr/>
            </p:nvSpPr>
            <p:spPr>
              <a:xfrm>
                <a:off x="4531925" y="2427825"/>
                <a:ext cx="242125" cy="55925"/>
              </a:xfrm>
              <a:custGeom>
                <a:rect b="b" l="l" r="r" t="t"/>
                <a:pathLst>
                  <a:path extrusionOk="0" h="2237" w="9685">
                    <a:moveTo>
                      <a:pt x="1121" y="1"/>
                    </a:moveTo>
                    <a:cubicBezTo>
                      <a:pt x="501" y="1"/>
                      <a:pt x="1" y="501"/>
                      <a:pt x="1" y="1116"/>
                    </a:cubicBezTo>
                    <a:cubicBezTo>
                      <a:pt x="1" y="1736"/>
                      <a:pt x="501" y="2236"/>
                      <a:pt x="1121" y="2236"/>
                    </a:cubicBezTo>
                    <a:lnTo>
                      <a:pt x="9311" y="2236"/>
                    </a:lnTo>
                    <a:cubicBezTo>
                      <a:pt x="9514" y="2236"/>
                      <a:pt x="9684" y="2066"/>
                      <a:pt x="9684" y="1863"/>
                    </a:cubicBezTo>
                    <a:lnTo>
                      <a:pt x="968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41"/>
              <p:cNvSpPr/>
              <p:nvPr/>
            </p:nvSpPr>
            <p:spPr>
              <a:xfrm>
                <a:off x="4531925" y="2165925"/>
                <a:ext cx="37250" cy="252825"/>
              </a:xfrm>
              <a:custGeom>
                <a:rect b="b" l="l" r="r" t="t"/>
                <a:pathLst>
                  <a:path extrusionOk="0" h="10113" w="1490">
                    <a:moveTo>
                      <a:pt x="1121" y="1"/>
                    </a:moveTo>
                    <a:cubicBezTo>
                      <a:pt x="501" y="1"/>
                      <a:pt x="1" y="501"/>
                      <a:pt x="1" y="1116"/>
                    </a:cubicBezTo>
                    <a:lnTo>
                      <a:pt x="1" y="10112"/>
                    </a:lnTo>
                    <a:cubicBezTo>
                      <a:pt x="323" y="9866"/>
                      <a:pt x="713" y="9735"/>
                      <a:pt x="1121" y="9730"/>
                    </a:cubicBezTo>
                    <a:lnTo>
                      <a:pt x="1490" y="9730"/>
                    </a:lnTo>
                    <a:lnTo>
                      <a:pt x="149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41"/>
              <p:cNvSpPr/>
              <p:nvPr/>
            </p:nvSpPr>
            <p:spPr>
              <a:xfrm>
                <a:off x="4645275" y="2316075"/>
                <a:ext cx="52625" cy="18675"/>
              </a:xfrm>
              <a:custGeom>
                <a:rect b="b" l="l" r="r" t="t"/>
                <a:pathLst>
                  <a:path extrusionOk="0" h="747" w="2105">
                    <a:moveTo>
                      <a:pt x="1053" y="0"/>
                    </a:moveTo>
                    <a:cubicBezTo>
                      <a:pt x="578" y="0"/>
                      <a:pt x="158" y="302"/>
                      <a:pt x="1" y="747"/>
                    </a:cubicBezTo>
                    <a:lnTo>
                      <a:pt x="2105" y="747"/>
                    </a:lnTo>
                    <a:cubicBezTo>
                      <a:pt x="1948" y="302"/>
                      <a:pt x="1524" y="5"/>
                      <a:pt x="105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41"/>
              <p:cNvSpPr/>
              <p:nvPr/>
            </p:nvSpPr>
            <p:spPr>
              <a:xfrm>
                <a:off x="4682075" y="2222975"/>
                <a:ext cx="34925" cy="34900"/>
              </a:xfrm>
              <a:custGeom>
                <a:rect b="b" l="l" r="r" t="t"/>
                <a:pathLst>
                  <a:path extrusionOk="0" h="1396" w="1397">
                    <a:moveTo>
                      <a:pt x="1396" y="0"/>
                    </a:moveTo>
                    <a:cubicBezTo>
                      <a:pt x="705" y="162"/>
                      <a:pt x="162" y="705"/>
                      <a:pt x="1" y="1396"/>
                    </a:cubicBezTo>
                    <a:cubicBezTo>
                      <a:pt x="692" y="1235"/>
                      <a:pt x="1235" y="692"/>
                      <a:pt x="1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41"/>
              <p:cNvSpPr/>
              <p:nvPr/>
            </p:nvSpPr>
            <p:spPr>
              <a:xfrm>
                <a:off x="4587825" y="2165925"/>
                <a:ext cx="186225" cy="243275"/>
              </a:xfrm>
              <a:custGeom>
                <a:rect b="b" l="l" r="r" t="t"/>
                <a:pathLst>
                  <a:path extrusionOk="0" h="9731" w="7449">
                    <a:moveTo>
                      <a:pt x="5586" y="1489"/>
                    </a:moveTo>
                    <a:cubicBezTo>
                      <a:pt x="5790" y="1489"/>
                      <a:pt x="5955" y="1655"/>
                      <a:pt x="5955" y="1863"/>
                    </a:cubicBezTo>
                    <a:cubicBezTo>
                      <a:pt x="5951" y="3152"/>
                      <a:pt x="5001" y="4246"/>
                      <a:pt x="3720" y="4429"/>
                    </a:cubicBezTo>
                    <a:lnTo>
                      <a:pt x="3724" y="4433"/>
                    </a:lnTo>
                    <a:lnTo>
                      <a:pt x="3724" y="5302"/>
                    </a:lnTo>
                    <a:cubicBezTo>
                      <a:pt x="4589" y="5480"/>
                      <a:pt x="5213" y="6240"/>
                      <a:pt x="5213" y="7126"/>
                    </a:cubicBezTo>
                    <a:cubicBezTo>
                      <a:pt x="5213" y="7330"/>
                      <a:pt x="5047" y="7495"/>
                      <a:pt x="4844" y="7495"/>
                    </a:cubicBezTo>
                    <a:lnTo>
                      <a:pt x="1862" y="7495"/>
                    </a:lnTo>
                    <a:cubicBezTo>
                      <a:pt x="1658" y="7495"/>
                      <a:pt x="1493" y="7330"/>
                      <a:pt x="1493" y="7126"/>
                    </a:cubicBezTo>
                    <a:cubicBezTo>
                      <a:pt x="1493" y="6240"/>
                      <a:pt x="2117" y="5480"/>
                      <a:pt x="2982" y="5302"/>
                    </a:cubicBezTo>
                    <a:lnTo>
                      <a:pt x="2982" y="4433"/>
                    </a:lnTo>
                    <a:cubicBezTo>
                      <a:pt x="1701" y="4250"/>
                      <a:pt x="751" y="3156"/>
                      <a:pt x="747" y="1863"/>
                    </a:cubicBezTo>
                    <a:cubicBezTo>
                      <a:pt x="747" y="1659"/>
                      <a:pt x="912" y="1494"/>
                      <a:pt x="1120" y="1494"/>
                    </a:cubicBezTo>
                    <a:cubicBezTo>
                      <a:pt x="2036" y="1494"/>
                      <a:pt x="2889" y="1981"/>
                      <a:pt x="3351" y="2779"/>
                    </a:cubicBezTo>
                    <a:cubicBezTo>
                      <a:pt x="3817" y="1981"/>
                      <a:pt x="4666" y="1494"/>
                      <a:pt x="5586" y="1489"/>
                    </a:cubicBezTo>
                    <a:close/>
                    <a:moveTo>
                      <a:pt x="5586" y="8246"/>
                    </a:moveTo>
                    <a:cubicBezTo>
                      <a:pt x="5790" y="8246"/>
                      <a:pt x="5955" y="8411"/>
                      <a:pt x="5955" y="8615"/>
                    </a:cubicBezTo>
                    <a:cubicBezTo>
                      <a:pt x="5955" y="8823"/>
                      <a:pt x="5790" y="8988"/>
                      <a:pt x="5586" y="8988"/>
                    </a:cubicBezTo>
                    <a:lnTo>
                      <a:pt x="1116" y="8988"/>
                    </a:lnTo>
                    <a:cubicBezTo>
                      <a:pt x="912" y="8988"/>
                      <a:pt x="747" y="8823"/>
                      <a:pt x="747" y="8615"/>
                    </a:cubicBezTo>
                    <a:cubicBezTo>
                      <a:pt x="747" y="8411"/>
                      <a:pt x="912" y="8246"/>
                      <a:pt x="1116" y="8246"/>
                    </a:cubicBezTo>
                    <a:close/>
                    <a:moveTo>
                      <a:pt x="0" y="1"/>
                    </a:moveTo>
                    <a:lnTo>
                      <a:pt x="0" y="9730"/>
                    </a:lnTo>
                    <a:lnTo>
                      <a:pt x="7448" y="9730"/>
                    </a:lnTo>
                    <a:lnTo>
                      <a:pt x="7448" y="374"/>
                    </a:lnTo>
                    <a:cubicBezTo>
                      <a:pt x="7448" y="166"/>
                      <a:pt x="7283" y="1"/>
                      <a:pt x="70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41"/>
              <p:cNvSpPr/>
              <p:nvPr/>
            </p:nvSpPr>
            <p:spPr>
              <a:xfrm>
                <a:off x="4626200" y="2222975"/>
                <a:ext cx="34900" cy="34800"/>
              </a:xfrm>
              <a:custGeom>
                <a:rect b="b" l="l" r="r" t="t"/>
                <a:pathLst>
                  <a:path extrusionOk="0" h="1392" w="1396">
                    <a:moveTo>
                      <a:pt x="0" y="0"/>
                    </a:moveTo>
                    <a:lnTo>
                      <a:pt x="0" y="0"/>
                    </a:lnTo>
                    <a:cubicBezTo>
                      <a:pt x="166" y="692"/>
                      <a:pt x="705" y="1230"/>
                      <a:pt x="1396" y="1392"/>
                    </a:cubicBezTo>
                    <a:cubicBezTo>
                      <a:pt x="1235" y="700"/>
                      <a:pt x="696" y="16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312" name="Google Shape;12312;p41"/>
          <p:cNvSpPr txBox="1"/>
          <p:nvPr>
            <p:ph idx="5" type="subTitle"/>
          </p:nvPr>
        </p:nvSpPr>
        <p:spPr>
          <a:xfrm>
            <a:off x="3534300" y="2285900"/>
            <a:ext cx="2075400" cy="314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Pemeriksaan</a:t>
            </a:r>
            <a:endParaRPr/>
          </a:p>
          <a:p>
            <a:pPr indent="0" lvl="0" marL="0" rtl="0" algn="ctr">
              <a:spcBef>
                <a:spcPts val="1200"/>
              </a:spcBef>
              <a:spcAft>
                <a:spcPts val="1200"/>
              </a:spcAft>
              <a:buNone/>
            </a:pPr>
            <a:r>
              <a:rPr lang="en"/>
              <a:t>Fisik</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48" name="Shape 12748"/>
        <p:cNvGrpSpPr/>
        <p:nvPr/>
      </p:nvGrpSpPr>
      <p:grpSpPr>
        <a:xfrm>
          <a:off x="0" y="0"/>
          <a:ext cx="0" cy="0"/>
          <a:chOff x="0" y="0"/>
          <a:chExt cx="0" cy="0"/>
        </a:xfrm>
      </p:grpSpPr>
      <p:sp>
        <p:nvSpPr>
          <p:cNvPr id="12749" name="Google Shape;12749;p59"/>
          <p:cNvSpPr/>
          <p:nvPr/>
        </p:nvSpPr>
        <p:spPr>
          <a:xfrm flipH="1">
            <a:off x="5817360" y="1001637"/>
            <a:ext cx="1313002" cy="1228525"/>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59"/>
          <p:cNvSpPr txBox="1"/>
          <p:nvPr>
            <p:ph type="title"/>
          </p:nvPr>
        </p:nvSpPr>
        <p:spPr>
          <a:xfrm>
            <a:off x="5100612" y="2335450"/>
            <a:ext cx="2833200" cy="64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t>Pap smear</a:t>
            </a:r>
            <a:endParaRPr b="1"/>
          </a:p>
        </p:txBody>
      </p:sp>
      <p:sp>
        <p:nvSpPr>
          <p:cNvPr id="12751" name="Google Shape;12751;p59"/>
          <p:cNvSpPr txBox="1"/>
          <p:nvPr>
            <p:ph idx="2" type="title"/>
          </p:nvPr>
        </p:nvSpPr>
        <p:spPr>
          <a:xfrm>
            <a:off x="5749363" y="1125475"/>
            <a:ext cx="1535700" cy="98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55" name="Shape 12755"/>
        <p:cNvGrpSpPr/>
        <p:nvPr/>
      </p:nvGrpSpPr>
      <p:grpSpPr>
        <a:xfrm>
          <a:off x="0" y="0"/>
          <a:ext cx="0" cy="0"/>
          <a:chOff x="0" y="0"/>
          <a:chExt cx="0" cy="0"/>
        </a:xfrm>
      </p:grpSpPr>
      <p:sp>
        <p:nvSpPr>
          <p:cNvPr id="12756" name="Google Shape;12756;p60"/>
          <p:cNvSpPr txBox="1"/>
          <p:nvPr>
            <p:ph idx="1" type="subTitle"/>
          </p:nvPr>
        </p:nvSpPr>
        <p:spPr>
          <a:xfrm>
            <a:off x="1935600" y="1464550"/>
            <a:ext cx="26364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a:t>Sarah Patterson</a:t>
            </a:r>
            <a:endParaRPr b="1"/>
          </a:p>
        </p:txBody>
      </p:sp>
      <p:sp>
        <p:nvSpPr>
          <p:cNvPr id="12757" name="Google Shape;12757;p60"/>
          <p:cNvSpPr txBox="1"/>
          <p:nvPr>
            <p:ph idx="2" type="subTitle"/>
          </p:nvPr>
        </p:nvSpPr>
        <p:spPr>
          <a:xfrm>
            <a:off x="1935600" y="1779250"/>
            <a:ext cx="26364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Here you can talk a bit about this person</a:t>
            </a:r>
            <a:endParaRPr/>
          </a:p>
        </p:txBody>
      </p:sp>
      <p:sp>
        <p:nvSpPr>
          <p:cNvPr id="12758" name="Google Shape;12758;p60"/>
          <p:cNvSpPr txBox="1"/>
          <p:nvPr>
            <p:ph type="title"/>
          </p:nvPr>
        </p:nvSpPr>
        <p:spPr>
          <a:xfrm>
            <a:off x="262225" y="179406"/>
            <a:ext cx="35928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Pap Smear</a:t>
            </a:r>
            <a:endParaRPr>
              <a:solidFill>
                <a:schemeClr val="accent5"/>
              </a:solidFill>
            </a:endParaRPr>
          </a:p>
        </p:txBody>
      </p:sp>
      <p:sp>
        <p:nvSpPr>
          <p:cNvPr id="12759" name="Google Shape;12759;p60"/>
          <p:cNvSpPr txBox="1"/>
          <p:nvPr>
            <p:ph idx="3" type="subTitle"/>
          </p:nvPr>
        </p:nvSpPr>
        <p:spPr>
          <a:xfrm>
            <a:off x="1935600" y="2789750"/>
            <a:ext cx="26364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a:t>Timmy Jimmy</a:t>
            </a:r>
            <a:endParaRPr b="1"/>
          </a:p>
        </p:txBody>
      </p:sp>
      <p:sp>
        <p:nvSpPr>
          <p:cNvPr id="12760" name="Google Shape;12760;p60"/>
          <p:cNvSpPr txBox="1"/>
          <p:nvPr>
            <p:ph idx="4" type="subTitle"/>
          </p:nvPr>
        </p:nvSpPr>
        <p:spPr>
          <a:xfrm>
            <a:off x="1935600" y="3104450"/>
            <a:ext cx="2636400" cy="5745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Here you can talk a bit about this person</a:t>
            </a:r>
            <a:endParaRPr/>
          </a:p>
        </p:txBody>
      </p:sp>
      <p:grpSp>
        <p:nvGrpSpPr>
          <p:cNvPr id="12761" name="Google Shape;12761;p60"/>
          <p:cNvGrpSpPr/>
          <p:nvPr/>
        </p:nvGrpSpPr>
        <p:grpSpPr>
          <a:xfrm>
            <a:off x="979146" y="1509433"/>
            <a:ext cx="823103" cy="770149"/>
            <a:chOff x="717996" y="1509433"/>
            <a:chExt cx="823103" cy="770149"/>
          </a:xfrm>
        </p:grpSpPr>
        <p:sp>
          <p:nvSpPr>
            <p:cNvPr id="12762" name="Google Shape;12762;p60"/>
            <p:cNvSpPr/>
            <p:nvPr/>
          </p:nvSpPr>
          <p:spPr>
            <a:xfrm flipH="1">
              <a:off x="717996" y="1509433"/>
              <a:ext cx="823103" cy="770149"/>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63" name="Google Shape;12763;p60"/>
            <p:cNvGrpSpPr/>
            <p:nvPr/>
          </p:nvGrpSpPr>
          <p:grpSpPr>
            <a:xfrm>
              <a:off x="973861" y="1715898"/>
              <a:ext cx="358971" cy="357198"/>
              <a:chOff x="-52851675" y="3585650"/>
              <a:chExt cx="319000" cy="317425"/>
            </a:xfrm>
          </p:grpSpPr>
          <p:sp>
            <p:nvSpPr>
              <p:cNvPr id="12764" name="Google Shape;12764;p60"/>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60"/>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60"/>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0"/>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60"/>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60"/>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70" name="Google Shape;12770;p60"/>
          <p:cNvGrpSpPr/>
          <p:nvPr/>
        </p:nvGrpSpPr>
        <p:grpSpPr>
          <a:xfrm>
            <a:off x="979146" y="2843008"/>
            <a:ext cx="823103" cy="770149"/>
            <a:chOff x="717996" y="2843008"/>
            <a:chExt cx="823103" cy="770149"/>
          </a:xfrm>
        </p:grpSpPr>
        <p:sp>
          <p:nvSpPr>
            <p:cNvPr id="12771" name="Google Shape;12771;p60"/>
            <p:cNvSpPr/>
            <p:nvPr/>
          </p:nvSpPr>
          <p:spPr>
            <a:xfrm flipH="1">
              <a:off x="717996" y="2843008"/>
              <a:ext cx="823103" cy="770149"/>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2" name="Google Shape;12772;p60"/>
            <p:cNvGrpSpPr/>
            <p:nvPr/>
          </p:nvGrpSpPr>
          <p:grpSpPr>
            <a:xfrm>
              <a:off x="984495" y="3049148"/>
              <a:ext cx="337703" cy="357845"/>
              <a:chOff x="-52450000" y="3584850"/>
              <a:chExt cx="300100" cy="318000"/>
            </a:xfrm>
          </p:grpSpPr>
          <p:sp>
            <p:nvSpPr>
              <p:cNvPr id="12773" name="Google Shape;12773;p60"/>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0"/>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60"/>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60"/>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0"/>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60"/>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60"/>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pic>
        <p:nvPicPr>
          <p:cNvPr id="12780" name="Google Shape;12780;p60"/>
          <p:cNvPicPr preferRelativeResize="0"/>
          <p:nvPr/>
        </p:nvPicPr>
        <p:blipFill>
          <a:blip r:embed="rId3">
            <a:alphaModFix/>
          </a:blip>
          <a:stretch>
            <a:fillRect/>
          </a:stretch>
        </p:blipFill>
        <p:spPr>
          <a:xfrm>
            <a:off x="0" y="1001525"/>
            <a:ext cx="4267200" cy="3891153"/>
          </a:xfrm>
          <a:prstGeom prst="rect">
            <a:avLst/>
          </a:prstGeom>
          <a:noFill/>
          <a:ln>
            <a:noFill/>
          </a:ln>
        </p:spPr>
      </p:pic>
      <p:sp>
        <p:nvSpPr>
          <p:cNvPr id="12781" name="Google Shape;12781;p60"/>
          <p:cNvSpPr txBox="1"/>
          <p:nvPr>
            <p:ph idx="2" type="subTitle"/>
          </p:nvPr>
        </p:nvSpPr>
        <p:spPr>
          <a:xfrm>
            <a:off x="4267201" y="1464550"/>
            <a:ext cx="4374900" cy="16419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sz="1300">
                <a:solidFill>
                  <a:srgbClr val="202124"/>
                </a:solidFill>
                <a:latin typeface="Georgia"/>
                <a:ea typeface="Georgia"/>
                <a:cs typeface="Georgia"/>
                <a:sym typeface="Georgia"/>
              </a:rPr>
              <a:t>Pap smear</a:t>
            </a:r>
            <a:r>
              <a:rPr lang="en" sz="1300">
                <a:solidFill>
                  <a:srgbClr val="202124"/>
                </a:solidFill>
                <a:highlight>
                  <a:srgbClr val="FFFFFF"/>
                </a:highlight>
                <a:latin typeface="Georgia"/>
                <a:ea typeface="Georgia"/>
                <a:cs typeface="Georgia"/>
                <a:sym typeface="Georgia"/>
              </a:rPr>
              <a:t> adalah prosedur pengambilan dan </a:t>
            </a:r>
            <a:r>
              <a:rPr b="1" lang="en" sz="1300">
                <a:solidFill>
                  <a:srgbClr val="202124"/>
                </a:solidFill>
                <a:latin typeface="Georgia"/>
                <a:ea typeface="Georgia"/>
                <a:cs typeface="Georgia"/>
                <a:sym typeface="Georgia"/>
              </a:rPr>
              <a:t>pemeriksaan </a:t>
            </a:r>
            <a:r>
              <a:rPr lang="en" sz="1300">
                <a:solidFill>
                  <a:srgbClr val="202124"/>
                </a:solidFill>
                <a:highlight>
                  <a:srgbClr val="FFFFFF"/>
                </a:highlight>
                <a:latin typeface="Georgia"/>
                <a:ea typeface="Georgia"/>
                <a:cs typeface="Georgia"/>
                <a:sym typeface="Georgia"/>
              </a:rPr>
              <a:t>sampel sel dari leher rahim, untuk melihat ada tidaknya kelainan yang dapat mengarah kepada kanker serviks. </a:t>
            </a:r>
            <a:r>
              <a:rPr b="1" lang="en" sz="1300">
                <a:solidFill>
                  <a:srgbClr val="202124"/>
                </a:solidFill>
                <a:latin typeface="Georgia"/>
                <a:ea typeface="Georgia"/>
                <a:cs typeface="Georgia"/>
                <a:sym typeface="Georgia"/>
              </a:rPr>
              <a:t>Pemeriksaan</a:t>
            </a:r>
            <a:r>
              <a:rPr lang="en" sz="1300">
                <a:solidFill>
                  <a:srgbClr val="202124"/>
                </a:solidFill>
                <a:highlight>
                  <a:srgbClr val="FFFFFF"/>
                </a:highlight>
                <a:latin typeface="Georgia"/>
                <a:ea typeface="Georgia"/>
                <a:cs typeface="Georgia"/>
                <a:sym typeface="Georgia"/>
              </a:rPr>
              <a:t> ini perlu dilakukan secara berkala, sesuai usia dan faktor risiko yang dimiliki.</a:t>
            </a:r>
            <a:endParaRPr sz="1300">
              <a:solidFill>
                <a:srgbClr val="202124"/>
              </a:solidFill>
              <a:highlight>
                <a:srgbClr val="FFFFFF"/>
              </a:highlight>
              <a:latin typeface="Georgia"/>
              <a:ea typeface="Georgia"/>
              <a:cs typeface="Georgia"/>
              <a:sym typeface="Georgia"/>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85" name="Shape 12785"/>
        <p:cNvGrpSpPr/>
        <p:nvPr/>
      </p:nvGrpSpPr>
      <p:grpSpPr>
        <a:xfrm>
          <a:off x="0" y="0"/>
          <a:ext cx="0" cy="0"/>
          <a:chOff x="0" y="0"/>
          <a:chExt cx="0" cy="0"/>
        </a:xfrm>
      </p:grpSpPr>
      <p:sp>
        <p:nvSpPr>
          <p:cNvPr id="12786" name="Google Shape;12786;p61"/>
          <p:cNvSpPr txBox="1"/>
          <p:nvPr>
            <p:ph type="title"/>
          </p:nvPr>
        </p:nvSpPr>
        <p:spPr>
          <a:xfrm>
            <a:off x="880413" y="1731438"/>
            <a:ext cx="37497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Tahapan Pap Smear</a:t>
            </a:r>
            <a:endParaRPr>
              <a:solidFill>
                <a:schemeClr val="accent5"/>
              </a:solidFill>
            </a:endParaRPr>
          </a:p>
        </p:txBody>
      </p:sp>
      <p:sp>
        <p:nvSpPr>
          <p:cNvPr id="12787" name="Google Shape;12787;p61"/>
          <p:cNvSpPr txBox="1"/>
          <p:nvPr>
            <p:ph idx="1" type="subTitle"/>
          </p:nvPr>
        </p:nvSpPr>
        <p:spPr>
          <a:xfrm>
            <a:off x="4526002" y="1851350"/>
            <a:ext cx="4279800" cy="1107900"/>
          </a:xfrm>
          <a:prstGeom prst="rect">
            <a:avLst/>
          </a:prstGeom>
        </p:spPr>
        <p:txBody>
          <a:bodyPr anchorCtr="0" anchor="ctr" bIns="91425" lIns="91425" spcFirstLastPara="1" rIns="91425" wrap="square" tIns="91425">
            <a:noAutofit/>
          </a:bodyPr>
          <a:lstStyle/>
          <a:p>
            <a:pPr indent="-317500" lvl="0" marL="457200" rtl="0" algn="l">
              <a:lnSpc>
                <a:spcPct val="115000"/>
              </a:lnSpc>
              <a:spcBef>
                <a:spcPts val="0"/>
              </a:spcBef>
              <a:spcAft>
                <a:spcPts val="0"/>
              </a:spcAft>
              <a:buClr>
                <a:srgbClr val="202124"/>
              </a:buClr>
              <a:buSzPts val="1400"/>
              <a:buFont typeface="Arial"/>
              <a:buAutoNum type="arabicPeriod"/>
            </a:pPr>
            <a:r>
              <a:rPr lang="en" sz="1400">
                <a:solidFill>
                  <a:srgbClr val="202124"/>
                </a:solidFill>
                <a:latin typeface="Georgia"/>
                <a:ea typeface="Georgia"/>
                <a:cs typeface="Georgia"/>
                <a:sym typeface="Georgia"/>
              </a:rPr>
              <a:t>Memakai baju khusus. Posisi pasien dalam pemeriksaan </a:t>
            </a:r>
            <a:r>
              <a:rPr b="1" lang="en" sz="1400">
                <a:solidFill>
                  <a:srgbClr val="202124"/>
                </a:solidFill>
                <a:latin typeface="Georgia"/>
                <a:ea typeface="Georgia"/>
                <a:cs typeface="Georgia"/>
                <a:sym typeface="Georgia"/>
              </a:rPr>
              <a:t>pap smear</a:t>
            </a:r>
            <a:r>
              <a:rPr lang="en" sz="1400">
                <a:solidFill>
                  <a:srgbClr val="202124"/>
                </a:solidFill>
                <a:latin typeface="Georgia"/>
                <a:ea typeface="Georgia"/>
                <a:cs typeface="Georgia"/>
                <a:sym typeface="Georgia"/>
              </a:rPr>
              <a:t> mirip dengan proses persalinan normal</a:t>
            </a:r>
            <a:endParaRPr sz="1400">
              <a:solidFill>
                <a:srgbClr val="202124"/>
              </a:solidFill>
              <a:latin typeface="Georgia"/>
              <a:ea typeface="Georgia"/>
              <a:cs typeface="Georgia"/>
              <a:sym typeface="Georgia"/>
            </a:endParaRPr>
          </a:p>
          <a:p>
            <a:pPr indent="0" lvl="0" marL="457200" rtl="0" algn="l">
              <a:lnSpc>
                <a:spcPct val="115000"/>
              </a:lnSpc>
              <a:spcBef>
                <a:spcPts val="300"/>
              </a:spcBef>
              <a:spcAft>
                <a:spcPts val="0"/>
              </a:spcAft>
              <a:buNone/>
            </a:pPr>
            <a:r>
              <a:rPr lang="en" sz="1400">
                <a:solidFill>
                  <a:srgbClr val="202124"/>
                </a:solidFill>
                <a:latin typeface="Georgia"/>
                <a:ea typeface="Georgia"/>
                <a:cs typeface="Georgia"/>
                <a:sym typeface="Georgia"/>
              </a:rPr>
              <a:t> </a:t>
            </a:r>
            <a:endParaRPr sz="1400">
              <a:solidFill>
                <a:srgbClr val="202124"/>
              </a:solidFill>
              <a:latin typeface="Georgia"/>
              <a:ea typeface="Georgia"/>
              <a:cs typeface="Georgia"/>
              <a:sym typeface="Georgia"/>
            </a:endParaRPr>
          </a:p>
          <a:p>
            <a:pPr indent="-317500" lvl="0" marL="457200" rtl="0" algn="l">
              <a:lnSpc>
                <a:spcPct val="115000"/>
              </a:lnSpc>
              <a:spcBef>
                <a:spcPts val="300"/>
              </a:spcBef>
              <a:spcAft>
                <a:spcPts val="0"/>
              </a:spcAft>
              <a:buClr>
                <a:srgbClr val="202124"/>
              </a:buClr>
              <a:buSzPts val="1400"/>
              <a:buFont typeface="Georgia"/>
              <a:buAutoNum type="arabicPeriod"/>
            </a:pPr>
            <a:r>
              <a:rPr lang="en" sz="1400">
                <a:solidFill>
                  <a:srgbClr val="202124"/>
                </a:solidFill>
                <a:latin typeface="Georgia"/>
                <a:ea typeface="Georgia"/>
                <a:cs typeface="Georgia"/>
                <a:sym typeface="Georgia"/>
              </a:rPr>
              <a:t>Berbaring di meja periksa. Usahakan serileks mungkin ketika berbaring di meja periksa</a:t>
            </a:r>
            <a:endParaRPr sz="1400">
              <a:solidFill>
                <a:srgbClr val="202124"/>
              </a:solidFill>
              <a:latin typeface="Georgia"/>
              <a:ea typeface="Georgia"/>
              <a:cs typeface="Georgia"/>
              <a:sym typeface="Georgia"/>
            </a:endParaRPr>
          </a:p>
          <a:p>
            <a:pPr indent="0" lvl="0" marL="457200" rtl="0" algn="l">
              <a:lnSpc>
                <a:spcPct val="115000"/>
              </a:lnSpc>
              <a:spcBef>
                <a:spcPts val="300"/>
              </a:spcBef>
              <a:spcAft>
                <a:spcPts val="0"/>
              </a:spcAft>
              <a:buNone/>
            </a:pPr>
            <a:r>
              <a:t/>
            </a:r>
            <a:endParaRPr sz="1400">
              <a:solidFill>
                <a:srgbClr val="202124"/>
              </a:solidFill>
              <a:latin typeface="Georgia"/>
              <a:ea typeface="Georgia"/>
              <a:cs typeface="Georgia"/>
              <a:sym typeface="Georgia"/>
            </a:endParaRPr>
          </a:p>
          <a:p>
            <a:pPr indent="-317500" lvl="0" marL="457200" rtl="0" algn="l">
              <a:lnSpc>
                <a:spcPct val="115000"/>
              </a:lnSpc>
              <a:spcBef>
                <a:spcPts val="300"/>
              </a:spcBef>
              <a:spcAft>
                <a:spcPts val="0"/>
              </a:spcAft>
              <a:buClr>
                <a:srgbClr val="202124"/>
              </a:buClr>
              <a:buSzPts val="1400"/>
              <a:buFont typeface="Georgia"/>
              <a:buAutoNum type="arabicPeriod"/>
            </a:pPr>
            <a:r>
              <a:rPr lang="en" sz="1400">
                <a:solidFill>
                  <a:srgbClr val="202124"/>
                </a:solidFill>
                <a:latin typeface="Georgia"/>
                <a:ea typeface="Georgia"/>
                <a:cs typeface="Georgia"/>
                <a:sym typeface="Georgia"/>
              </a:rPr>
              <a:t>Pemeriksaan vagina</a:t>
            </a:r>
            <a:endParaRPr sz="1400">
              <a:solidFill>
                <a:srgbClr val="202124"/>
              </a:solidFill>
              <a:latin typeface="Georgia"/>
              <a:ea typeface="Georgia"/>
              <a:cs typeface="Georgia"/>
              <a:sym typeface="Georgia"/>
            </a:endParaRPr>
          </a:p>
          <a:p>
            <a:pPr indent="0" lvl="0" marL="457200" rtl="0" algn="l">
              <a:lnSpc>
                <a:spcPct val="115000"/>
              </a:lnSpc>
              <a:spcBef>
                <a:spcPts val="300"/>
              </a:spcBef>
              <a:spcAft>
                <a:spcPts val="0"/>
              </a:spcAft>
              <a:buNone/>
            </a:pPr>
            <a:r>
              <a:t/>
            </a:r>
            <a:endParaRPr sz="1400">
              <a:solidFill>
                <a:srgbClr val="202124"/>
              </a:solidFill>
              <a:latin typeface="Georgia"/>
              <a:ea typeface="Georgia"/>
              <a:cs typeface="Georgia"/>
              <a:sym typeface="Georgia"/>
            </a:endParaRPr>
          </a:p>
          <a:p>
            <a:pPr indent="-317500" lvl="0" marL="457200" rtl="0" algn="l">
              <a:lnSpc>
                <a:spcPct val="115000"/>
              </a:lnSpc>
              <a:spcBef>
                <a:spcPts val="300"/>
              </a:spcBef>
              <a:spcAft>
                <a:spcPts val="0"/>
              </a:spcAft>
              <a:buClr>
                <a:srgbClr val="202124"/>
              </a:buClr>
              <a:buSzPts val="1400"/>
              <a:buFont typeface="Georgia"/>
              <a:buAutoNum type="arabicPeriod"/>
            </a:pPr>
            <a:r>
              <a:rPr lang="en" sz="1400">
                <a:solidFill>
                  <a:srgbClr val="202124"/>
                </a:solidFill>
                <a:latin typeface="Georgia"/>
                <a:ea typeface="Georgia"/>
                <a:cs typeface="Georgia"/>
                <a:sym typeface="Georgia"/>
              </a:rPr>
              <a:t>Pembukaan vagina</a:t>
            </a:r>
            <a:endParaRPr sz="1400">
              <a:solidFill>
                <a:srgbClr val="202124"/>
              </a:solidFill>
              <a:latin typeface="Georgia"/>
              <a:ea typeface="Georgia"/>
              <a:cs typeface="Georgia"/>
              <a:sym typeface="Georgia"/>
            </a:endParaRPr>
          </a:p>
          <a:p>
            <a:pPr indent="0" lvl="0" marL="457200" rtl="0" algn="l">
              <a:lnSpc>
                <a:spcPct val="115000"/>
              </a:lnSpc>
              <a:spcBef>
                <a:spcPts val="300"/>
              </a:spcBef>
              <a:spcAft>
                <a:spcPts val="0"/>
              </a:spcAft>
              <a:buNone/>
            </a:pPr>
            <a:r>
              <a:t/>
            </a:r>
            <a:endParaRPr sz="1400">
              <a:solidFill>
                <a:srgbClr val="202124"/>
              </a:solidFill>
              <a:latin typeface="Georgia"/>
              <a:ea typeface="Georgia"/>
              <a:cs typeface="Georgia"/>
              <a:sym typeface="Georgia"/>
            </a:endParaRPr>
          </a:p>
          <a:p>
            <a:pPr indent="-317500" lvl="0" marL="457200" rtl="0" algn="l">
              <a:lnSpc>
                <a:spcPct val="115000"/>
              </a:lnSpc>
              <a:spcBef>
                <a:spcPts val="300"/>
              </a:spcBef>
              <a:spcAft>
                <a:spcPts val="0"/>
              </a:spcAft>
              <a:buClr>
                <a:srgbClr val="202124"/>
              </a:buClr>
              <a:buSzPts val="1400"/>
              <a:buFont typeface="Georgia"/>
              <a:buAutoNum type="arabicPeriod"/>
            </a:pPr>
            <a:r>
              <a:rPr lang="en" sz="1400">
                <a:solidFill>
                  <a:srgbClr val="202124"/>
                </a:solidFill>
                <a:latin typeface="Georgia"/>
                <a:ea typeface="Georgia"/>
                <a:cs typeface="Georgia"/>
                <a:sym typeface="Georgia"/>
              </a:rPr>
              <a:t>Pengambilan sampel sel</a:t>
            </a:r>
            <a:endParaRPr sz="1400">
              <a:solidFill>
                <a:srgbClr val="202124"/>
              </a:solidFill>
              <a:latin typeface="Georgia"/>
              <a:ea typeface="Georgia"/>
              <a:cs typeface="Georgia"/>
              <a:sym typeface="Georgia"/>
            </a:endParaRPr>
          </a:p>
          <a:p>
            <a:pPr indent="0" lvl="0" marL="457200" rtl="0" algn="l">
              <a:lnSpc>
                <a:spcPct val="115000"/>
              </a:lnSpc>
              <a:spcBef>
                <a:spcPts val="300"/>
              </a:spcBef>
              <a:spcAft>
                <a:spcPts val="0"/>
              </a:spcAft>
              <a:buNone/>
            </a:pPr>
            <a:r>
              <a:t/>
            </a:r>
            <a:endParaRPr sz="1400">
              <a:solidFill>
                <a:srgbClr val="202124"/>
              </a:solidFill>
              <a:latin typeface="Georgia"/>
              <a:ea typeface="Georgia"/>
              <a:cs typeface="Georgia"/>
              <a:sym typeface="Georgia"/>
            </a:endParaRPr>
          </a:p>
          <a:p>
            <a:pPr indent="-317500" lvl="0" marL="457200" rtl="0" algn="l">
              <a:lnSpc>
                <a:spcPct val="115000"/>
              </a:lnSpc>
              <a:spcBef>
                <a:spcPts val="300"/>
              </a:spcBef>
              <a:spcAft>
                <a:spcPts val="0"/>
              </a:spcAft>
              <a:buClr>
                <a:srgbClr val="202124"/>
              </a:buClr>
              <a:buSzPts val="1400"/>
              <a:buFont typeface="Georgia"/>
              <a:buAutoNum type="arabicPeriod"/>
            </a:pPr>
            <a:r>
              <a:rPr lang="en" sz="1400">
                <a:solidFill>
                  <a:srgbClr val="202124"/>
                </a:solidFill>
                <a:latin typeface="Georgia"/>
                <a:ea typeface="Georgia"/>
                <a:cs typeface="Georgia"/>
                <a:sym typeface="Georgia"/>
              </a:rPr>
              <a:t>Pelepasan spekulum dan pemeriksaan sampel.</a:t>
            </a:r>
            <a:endParaRPr sz="1400">
              <a:solidFill>
                <a:srgbClr val="202124"/>
              </a:solidFill>
              <a:latin typeface="Georgia"/>
              <a:ea typeface="Georgia"/>
              <a:cs typeface="Georgia"/>
              <a:sym typeface="Georgia"/>
            </a:endParaRPr>
          </a:p>
          <a:p>
            <a:pPr indent="0" lvl="0" marL="0" rtl="0" algn="ctr">
              <a:spcBef>
                <a:spcPts val="300"/>
              </a:spcBef>
              <a:spcAft>
                <a:spcPts val="1200"/>
              </a:spcAft>
              <a:buNone/>
            </a:pPr>
            <a:r>
              <a:t/>
            </a:r>
            <a:endParaRPr sz="1400">
              <a:latin typeface="Georgia"/>
              <a:ea typeface="Georgia"/>
              <a:cs typeface="Georgia"/>
              <a:sym typeface="Georgia"/>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791" name="Shape 12791"/>
        <p:cNvGrpSpPr/>
        <p:nvPr/>
      </p:nvGrpSpPr>
      <p:grpSpPr>
        <a:xfrm>
          <a:off x="0" y="0"/>
          <a:ext cx="0" cy="0"/>
          <a:chOff x="0" y="0"/>
          <a:chExt cx="0" cy="0"/>
        </a:xfrm>
      </p:grpSpPr>
      <p:sp>
        <p:nvSpPr>
          <p:cNvPr id="12792" name="Google Shape;12792;p62"/>
          <p:cNvSpPr/>
          <p:nvPr/>
        </p:nvSpPr>
        <p:spPr>
          <a:xfrm flipH="1" rot="6654617">
            <a:off x="-255709" y="373543"/>
            <a:ext cx="317423" cy="807897"/>
          </a:xfrm>
          <a:custGeom>
            <a:rect b="b" l="l" r="r" t="t"/>
            <a:pathLst>
              <a:path extrusionOk="0" h="8152" w="3203">
                <a:moveTo>
                  <a:pt x="478" y="1"/>
                </a:moveTo>
                <a:cubicBezTo>
                  <a:pt x="466" y="1"/>
                  <a:pt x="454" y="5"/>
                  <a:pt x="443" y="18"/>
                </a:cubicBezTo>
                <a:cubicBezTo>
                  <a:pt x="416" y="51"/>
                  <a:pt x="432" y="89"/>
                  <a:pt x="449" y="122"/>
                </a:cubicBezTo>
                <a:cubicBezTo>
                  <a:pt x="515" y="226"/>
                  <a:pt x="580" y="330"/>
                  <a:pt x="657" y="428"/>
                </a:cubicBezTo>
                <a:cubicBezTo>
                  <a:pt x="761" y="565"/>
                  <a:pt x="876" y="691"/>
                  <a:pt x="991" y="812"/>
                </a:cubicBezTo>
                <a:cubicBezTo>
                  <a:pt x="978" y="818"/>
                  <a:pt x="965" y="821"/>
                  <a:pt x="952" y="821"/>
                </a:cubicBezTo>
                <a:cubicBezTo>
                  <a:pt x="943" y="821"/>
                  <a:pt x="934" y="819"/>
                  <a:pt x="925" y="817"/>
                </a:cubicBezTo>
                <a:cubicBezTo>
                  <a:pt x="690" y="784"/>
                  <a:pt x="454" y="768"/>
                  <a:pt x="224" y="768"/>
                </a:cubicBezTo>
                <a:cubicBezTo>
                  <a:pt x="318" y="828"/>
                  <a:pt x="416" y="883"/>
                  <a:pt x="526" y="926"/>
                </a:cubicBezTo>
                <a:cubicBezTo>
                  <a:pt x="644" y="966"/>
                  <a:pt x="768" y="986"/>
                  <a:pt x="892" y="986"/>
                </a:cubicBezTo>
                <a:cubicBezTo>
                  <a:pt x="975" y="986"/>
                  <a:pt x="1058" y="977"/>
                  <a:pt x="1139" y="959"/>
                </a:cubicBezTo>
                <a:cubicBezTo>
                  <a:pt x="1154" y="956"/>
                  <a:pt x="1169" y="952"/>
                  <a:pt x="1182" y="952"/>
                </a:cubicBezTo>
                <a:cubicBezTo>
                  <a:pt x="1193" y="952"/>
                  <a:pt x="1202" y="955"/>
                  <a:pt x="1210" y="965"/>
                </a:cubicBezTo>
                <a:cubicBezTo>
                  <a:pt x="1347" y="1091"/>
                  <a:pt x="1467" y="1228"/>
                  <a:pt x="1576" y="1375"/>
                </a:cubicBezTo>
                <a:cubicBezTo>
                  <a:pt x="1568" y="1378"/>
                  <a:pt x="1559" y="1379"/>
                  <a:pt x="1548" y="1379"/>
                </a:cubicBezTo>
                <a:cubicBezTo>
                  <a:pt x="1538" y="1379"/>
                  <a:pt x="1527" y="1378"/>
                  <a:pt x="1516" y="1375"/>
                </a:cubicBezTo>
                <a:cubicBezTo>
                  <a:pt x="1210" y="1288"/>
                  <a:pt x="515" y="1282"/>
                  <a:pt x="515" y="1282"/>
                </a:cubicBezTo>
                <a:lnTo>
                  <a:pt x="515" y="1282"/>
                </a:lnTo>
                <a:cubicBezTo>
                  <a:pt x="515" y="1282"/>
                  <a:pt x="1297" y="1534"/>
                  <a:pt x="1653" y="1578"/>
                </a:cubicBezTo>
                <a:cubicBezTo>
                  <a:pt x="1702" y="1578"/>
                  <a:pt x="1752" y="1611"/>
                  <a:pt x="1774" y="1654"/>
                </a:cubicBezTo>
                <a:cubicBezTo>
                  <a:pt x="1845" y="1764"/>
                  <a:pt x="1894" y="1873"/>
                  <a:pt x="1949" y="1994"/>
                </a:cubicBezTo>
                <a:cubicBezTo>
                  <a:pt x="1998" y="2076"/>
                  <a:pt x="2025" y="2169"/>
                  <a:pt x="2042" y="2262"/>
                </a:cubicBezTo>
                <a:cubicBezTo>
                  <a:pt x="1899" y="2180"/>
                  <a:pt x="1752" y="2114"/>
                  <a:pt x="1604" y="2049"/>
                </a:cubicBezTo>
                <a:cubicBezTo>
                  <a:pt x="1374" y="1950"/>
                  <a:pt x="1133" y="1884"/>
                  <a:pt x="887" y="1857"/>
                </a:cubicBezTo>
                <a:cubicBezTo>
                  <a:pt x="854" y="1862"/>
                  <a:pt x="821" y="1868"/>
                  <a:pt x="794" y="1884"/>
                </a:cubicBezTo>
                <a:cubicBezTo>
                  <a:pt x="810" y="1912"/>
                  <a:pt x="832" y="1934"/>
                  <a:pt x="854" y="1956"/>
                </a:cubicBezTo>
                <a:cubicBezTo>
                  <a:pt x="1237" y="2169"/>
                  <a:pt x="1626" y="2372"/>
                  <a:pt x="2053" y="2470"/>
                </a:cubicBezTo>
                <a:cubicBezTo>
                  <a:pt x="2096" y="2476"/>
                  <a:pt x="2129" y="2508"/>
                  <a:pt x="2135" y="2547"/>
                </a:cubicBezTo>
                <a:cubicBezTo>
                  <a:pt x="2168" y="2651"/>
                  <a:pt x="2190" y="2755"/>
                  <a:pt x="2190" y="2864"/>
                </a:cubicBezTo>
                <a:cubicBezTo>
                  <a:pt x="2190" y="2968"/>
                  <a:pt x="2228" y="3067"/>
                  <a:pt x="2184" y="3165"/>
                </a:cubicBezTo>
                <a:cubicBezTo>
                  <a:pt x="2173" y="3160"/>
                  <a:pt x="2162" y="3154"/>
                  <a:pt x="2157" y="3143"/>
                </a:cubicBezTo>
                <a:cubicBezTo>
                  <a:pt x="1833" y="2814"/>
                  <a:pt x="1032" y="2409"/>
                  <a:pt x="962" y="2409"/>
                </a:cubicBezTo>
                <a:cubicBezTo>
                  <a:pt x="960" y="2409"/>
                  <a:pt x="959" y="2409"/>
                  <a:pt x="958" y="2410"/>
                </a:cubicBezTo>
                <a:cubicBezTo>
                  <a:pt x="936" y="2437"/>
                  <a:pt x="1817" y="3127"/>
                  <a:pt x="2091" y="3461"/>
                </a:cubicBezTo>
                <a:cubicBezTo>
                  <a:pt x="2107" y="3483"/>
                  <a:pt x="2146" y="3499"/>
                  <a:pt x="2129" y="3537"/>
                </a:cubicBezTo>
                <a:cubicBezTo>
                  <a:pt x="2053" y="3734"/>
                  <a:pt x="1954" y="3915"/>
                  <a:pt x="1834" y="4085"/>
                </a:cubicBezTo>
                <a:cubicBezTo>
                  <a:pt x="1828" y="4068"/>
                  <a:pt x="1823" y="4052"/>
                  <a:pt x="1817" y="4030"/>
                </a:cubicBezTo>
                <a:cubicBezTo>
                  <a:pt x="1662" y="3482"/>
                  <a:pt x="895" y="2798"/>
                  <a:pt x="835" y="2798"/>
                </a:cubicBezTo>
                <a:cubicBezTo>
                  <a:pt x="834" y="2798"/>
                  <a:pt x="833" y="2798"/>
                  <a:pt x="832" y="2798"/>
                </a:cubicBezTo>
                <a:cubicBezTo>
                  <a:pt x="799" y="2820"/>
                  <a:pt x="931" y="3045"/>
                  <a:pt x="991" y="3121"/>
                </a:cubicBezTo>
                <a:cubicBezTo>
                  <a:pt x="1264" y="3483"/>
                  <a:pt x="1451" y="3860"/>
                  <a:pt x="1680" y="4254"/>
                </a:cubicBezTo>
                <a:cubicBezTo>
                  <a:pt x="1697" y="4293"/>
                  <a:pt x="1697" y="4342"/>
                  <a:pt x="1675" y="4380"/>
                </a:cubicBezTo>
                <a:cubicBezTo>
                  <a:pt x="1620" y="4512"/>
                  <a:pt x="1576" y="4649"/>
                  <a:pt x="1555" y="4791"/>
                </a:cubicBezTo>
                <a:cubicBezTo>
                  <a:pt x="1555" y="4813"/>
                  <a:pt x="1555" y="4840"/>
                  <a:pt x="1533" y="4840"/>
                </a:cubicBezTo>
                <a:cubicBezTo>
                  <a:pt x="1505" y="4840"/>
                  <a:pt x="1489" y="4802"/>
                  <a:pt x="1478" y="4780"/>
                </a:cubicBezTo>
                <a:cubicBezTo>
                  <a:pt x="1237" y="4400"/>
                  <a:pt x="623" y="3668"/>
                  <a:pt x="551" y="3668"/>
                </a:cubicBezTo>
                <a:cubicBezTo>
                  <a:pt x="550" y="3668"/>
                  <a:pt x="548" y="3668"/>
                  <a:pt x="547" y="3669"/>
                </a:cubicBezTo>
                <a:cubicBezTo>
                  <a:pt x="498" y="3702"/>
                  <a:pt x="1029" y="4616"/>
                  <a:pt x="1330" y="4955"/>
                </a:cubicBezTo>
                <a:cubicBezTo>
                  <a:pt x="1429" y="5059"/>
                  <a:pt x="1462" y="5125"/>
                  <a:pt x="1412" y="5256"/>
                </a:cubicBezTo>
                <a:cubicBezTo>
                  <a:pt x="1336" y="5459"/>
                  <a:pt x="1275" y="5667"/>
                  <a:pt x="1232" y="5880"/>
                </a:cubicBezTo>
                <a:cubicBezTo>
                  <a:pt x="1023" y="5613"/>
                  <a:pt x="465" y="5173"/>
                  <a:pt x="413" y="5173"/>
                </a:cubicBezTo>
                <a:cubicBezTo>
                  <a:pt x="412" y="5173"/>
                  <a:pt x="411" y="5173"/>
                  <a:pt x="411" y="5174"/>
                </a:cubicBezTo>
                <a:cubicBezTo>
                  <a:pt x="389" y="5196"/>
                  <a:pt x="777" y="5875"/>
                  <a:pt x="1106" y="6094"/>
                </a:cubicBezTo>
                <a:cubicBezTo>
                  <a:pt x="1150" y="6121"/>
                  <a:pt x="1177" y="6143"/>
                  <a:pt x="1166" y="6203"/>
                </a:cubicBezTo>
                <a:cubicBezTo>
                  <a:pt x="1128" y="6395"/>
                  <a:pt x="1106" y="6592"/>
                  <a:pt x="1111" y="6783"/>
                </a:cubicBezTo>
                <a:cubicBezTo>
                  <a:pt x="901" y="6493"/>
                  <a:pt x="234" y="6071"/>
                  <a:pt x="100" y="6071"/>
                </a:cubicBezTo>
                <a:cubicBezTo>
                  <a:pt x="87" y="6071"/>
                  <a:pt x="79" y="6075"/>
                  <a:pt x="77" y="6083"/>
                </a:cubicBezTo>
                <a:cubicBezTo>
                  <a:pt x="148" y="6154"/>
                  <a:pt x="219" y="6214"/>
                  <a:pt x="296" y="6291"/>
                </a:cubicBezTo>
                <a:cubicBezTo>
                  <a:pt x="476" y="6471"/>
                  <a:pt x="624" y="6657"/>
                  <a:pt x="859" y="6789"/>
                </a:cubicBezTo>
                <a:cubicBezTo>
                  <a:pt x="1024" y="6882"/>
                  <a:pt x="1160" y="6975"/>
                  <a:pt x="1182" y="7177"/>
                </a:cubicBezTo>
                <a:cubicBezTo>
                  <a:pt x="1182" y="7183"/>
                  <a:pt x="1182" y="7183"/>
                  <a:pt x="1182" y="7188"/>
                </a:cubicBezTo>
                <a:cubicBezTo>
                  <a:pt x="1210" y="7287"/>
                  <a:pt x="1232" y="7391"/>
                  <a:pt x="1254" y="7495"/>
                </a:cubicBezTo>
                <a:cubicBezTo>
                  <a:pt x="1089" y="7331"/>
                  <a:pt x="865" y="7199"/>
                  <a:pt x="690" y="7068"/>
                </a:cubicBezTo>
                <a:cubicBezTo>
                  <a:pt x="507" y="6926"/>
                  <a:pt x="117" y="6708"/>
                  <a:pt x="39" y="6708"/>
                </a:cubicBezTo>
                <a:cubicBezTo>
                  <a:pt x="34" y="6708"/>
                  <a:pt x="29" y="6709"/>
                  <a:pt x="27" y="6712"/>
                </a:cubicBezTo>
                <a:cubicBezTo>
                  <a:pt x="0" y="6745"/>
                  <a:pt x="246" y="7084"/>
                  <a:pt x="383" y="7199"/>
                </a:cubicBezTo>
                <a:cubicBezTo>
                  <a:pt x="662" y="7418"/>
                  <a:pt x="958" y="7610"/>
                  <a:pt x="1270" y="7768"/>
                </a:cubicBezTo>
                <a:cubicBezTo>
                  <a:pt x="1319" y="7785"/>
                  <a:pt x="1352" y="7823"/>
                  <a:pt x="1368" y="7872"/>
                </a:cubicBezTo>
                <a:cubicBezTo>
                  <a:pt x="1401" y="7971"/>
                  <a:pt x="1451" y="8064"/>
                  <a:pt x="1505" y="8152"/>
                </a:cubicBezTo>
                <a:cubicBezTo>
                  <a:pt x="1500" y="8053"/>
                  <a:pt x="1478" y="7955"/>
                  <a:pt x="1456" y="7862"/>
                </a:cubicBezTo>
                <a:cubicBezTo>
                  <a:pt x="1434" y="7774"/>
                  <a:pt x="1445" y="7741"/>
                  <a:pt x="1527" y="7697"/>
                </a:cubicBezTo>
                <a:cubicBezTo>
                  <a:pt x="1768" y="7566"/>
                  <a:pt x="1982" y="7380"/>
                  <a:pt x="2146" y="7150"/>
                </a:cubicBezTo>
                <a:cubicBezTo>
                  <a:pt x="2255" y="6997"/>
                  <a:pt x="2425" y="6526"/>
                  <a:pt x="2376" y="6499"/>
                </a:cubicBezTo>
                <a:cubicBezTo>
                  <a:pt x="2375" y="6498"/>
                  <a:pt x="2374" y="6498"/>
                  <a:pt x="2373" y="6498"/>
                </a:cubicBezTo>
                <a:cubicBezTo>
                  <a:pt x="2309" y="6498"/>
                  <a:pt x="1819" y="7095"/>
                  <a:pt x="1609" y="7363"/>
                </a:cubicBezTo>
                <a:cubicBezTo>
                  <a:pt x="1555" y="7451"/>
                  <a:pt x="1489" y="7528"/>
                  <a:pt x="1412" y="7593"/>
                </a:cubicBezTo>
                <a:cubicBezTo>
                  <a:pt x="1352" y="7402"/>
                  <a:pt x="1308" y="7199"/>
                  <a:pt x="1264" y="7002"/>
                </a:cubicBezTo>
                <a:cubicBezTo>
                  <a:pt x="1248" y="6931"/>
                  <a:pt x="1281" y="6904"/>
                  <a:pt x="1352" y="6876"/>
                </a:cubicBezTo>
                <a:cubicBezTo>
                  <a:pt x="1505" y="6822"/>
                  <a:pt x="1653" y="6729"/>
                  <a:pt x="1768" y="6608"/>
                </a:cubicBezTo>
                <a:cubicBezTo>
                  <a:pt x="1954" y="6438"/>
                  <a:pt x="2113" y="6252"/>
                  <a:pt x="2250" y="6044"/>
                </a:cubicBezTo>
                <a:cubicBezTo>
                  <a:pt x="2398" y="5820"/>
                  <a:pt x="2502" y="5497"/>
                  <a:pt x="2452" y="5470"/>
                </a:cubicBezTo>
                <a:cubicBezTo>
                  <a:pt x="2450" y="5468"/>
                  <a:pt x="2448" y="5468"/>
                  <a:pt x="2445" y="5468"/>
                </a:cubicBezTo>
                <a:cubicBezTo>
                  <a:pt x="2391" y="5468"/>
                  <a:pt x="2217" y="5723"/>
                  <a:pt x="1888" y="6088"/>
                </a:cubicBezTo>
                <a:cubicBezTo>
                  <a:pt x="1686" y="6313"/>
                  <a:pt x="1467" y="6526"/>
                  <a:pt x="1243" y="6729"/>
                </a:cubicBezTo>
                <a:cubicBezTo>
                  <a:pt x="1237" y="6542"/>
                  <a:pt x="1254" y="6362"/>
                  <a:pt x="1297" y="6181"/>
                </a:cubicBezTo>
                <a:cubicBezTo>
                  <a:pt x="1303" y="6148"/>
                  <a:pt x="1330" y="6148"/>
                  <a:pt x="1358" y="6132"/>
                </a:cubicBezTo>
                <a:cubicBezTo>
                  <a:pt x="1938" y="5880"/>
                  <a:pt x="2211" y="5508"/>
                  <a:pt x="2321" y="4889"/>
                </a:cubicBezTo>
                <a:cubicBezTo>
                  <a:pt x="2332" y="4846"/>
                  <a:pt x="2321" y="4802"/>
                  <a:pt x="2288" y="4769"/>
                </a:cubicBezTo>
                <a:cubicBezTo>
                  <a:pt x="2036" y="5196"/>
                  <a:pt x="1719" y="5585"/>
                  <a:pt x="1352" y="5924"/>
                </a:cubicBezTo>
                <a:cubicBezTo>
                  <a:pt x="1374" y="5760"/>
                  <a:pt x="1412" y="5601"/>
                  <a:pt x="1456" y="5448"/>
                </a:cubicBezTo>
                <a:cubicBezTo>
                  <a:pt x="1483" y="5366"/>
                  <a:pt x="1516" y="5294"/>
                  <a:pt x="1544" y="5212"/>
                </a:cubicBezTo>
                <a:cubicBezTo>
                  <a:pt x="1544" y="5212"/>
                  <a:pt x="1560" y="5190"/>
                  <a:pt x="1576" y="5163"/>
                </a:cubicBezTo>
                <a:cubicBezTo>
                  <a:pt x="1642" y="5070"/>
                  <a:pt x="1894" y="4873"/>
                  <a:pt x="2250" y="4643"/>
                </a:cubicBezTo>
                <a:lnTo>
                  <a:pt x="2250" y="4643"/>
                </a:lnTo>
                <a:lnTo>
                  <a:pt x="1659" y="4895"/>
                </a:lnTo>
                <a:cubicBezTo>
                  <a:pt x="1686" y="4753"/>
                  <a:pt x="1691" y="4621"/>
                  <a:pt x="1757" y="4479"/>
                </a:cubicBezTo>
                <a:cubicBezTo>
                  <a:pt x="1787" y="4394"/>
                  <a:pt x="1868" y="4341"/>
                  <a:pt x="1952" y="4341"/>
                </a:cubicBezTo>
                <a:cubicBezTo>
                  <a:pt x="1960" y="4341"/>
                  <a:pt x="1968" y="4341"/>
                  <a:pt x="1976" y="4342"/>
                </a:cubicBezTo>
                <a:cubicBezTo>
                  <a:pt x="2025" y="4337"/>
                  <a:pt x="2069" y="4326"/>
                  <a:pt x="2113" y="4304"/>
                </a:cubicBezTo>
                <a:cubicBezTo>
                  <a:pt x="2562" y="4090"/>
                  <a:pt x="3087" y="3729"/>
                  <a:pt x="3191" y="3225"/>
                </a:cubicBezTo>
                <a:cubicBezTo>
                  <a:pt x="3202" y="3149"/>
                  <a:pt x="3202" y="3072"/>
                  <a:pt x="3186" y="2996"/>
                </a:cubicBezTo>
                <a:cubicBezTo>
                  <a:pt x="3185" y="2992"/>
                  <a:pt x="3183" y="2990"/>
                  <a:pt x="3180" y="2990"/>
                </a:cubicBezTo>
                <a:cubicBezTo>
                  <a:pt x="3115" y="2990"/>
                  <a:pt x="2544" y="3663"/>
                  <a:pt x="2315" y="3866"/>
                </a:cubicBezTo>
                <a:cubicBezTo>
                  <a:pt x="2206" y="3964"/>
                  <a:pt x="2080" y="4096"/>
                  <a:pt x="1927" y="4145"/>
                </a:cubicBezTo>
                <a:cubicBezTo>
                  <a:pt x="1976" y="4090"/>
                  <a:pt x="2014" y="4030"/>
                  <a:pt x="2047" y="3964"/>
                </a:cubicBezTo>
                <a:cubicBezTo>
                  <a:pt x="2168" y="3795"/>
                  <a:pt x="2190" y="3652"/>
                  <a:pt x="2376" y="3521"/>
                </a:cubicBezTo>
                <a:cubicBezTo>
                  <a:pt x="2622" y="3357"/>
                  <a:pt x="2797" y="3100"/>
                  <a:pt x="2868" y="2809"/>
                </a:cubicBezTo>
                <a:cubicBezTo>
                  <a:pt x="2928" y="2547"/>
                  <a:pt x="2764" y="1966"/>
                  <a:pt x="2764" y="1966"/>
                </a:cubicBezTo>
                <a:cubicBezTo>
                  <a:pt x="2764" y="1966"/>
                  <a:pt x="2518" y="2465"/>
                  <a:pt x="2480" y="2700"/>
                </a:cubicBezTo>
                <a:cubicBezTo>
                  <a:pt x="2441" y="2886"/>
                  <a:pt x="2387" y="3067"/>
                  <a:pt x="2321" y="3247"/>
                </a:cubicBezTo>
                <a:cubicBezTo>
                  <a:pt x="2315" y="3006"/>
                  <a:pt x="2288" y="2766"/>
                  <a:pt x="2228" y="2536"/>
                </a:cubicBezTo>
                <a:cubicBezTo>
                  <a:pt x="2211" y="2459"/>
                  <a:pt x="2173" y="2388"/>
                  <a:pt x="2211" y="2311"/>
                </a:cubicBezTo>
                <a:cubicBezTo>
                  <a:pt x="2294" y="2153"/>
                  <a:pt x="2343" y="1977"/>
                  <a:pt x="2354" y="1802"/>
                </a:cubicBezTo>
                <a:cubicBezTo>
                  <a:pt x="2365" y="1589"/>
                  <a:pt x="2151" y="1069"/>
                  <a:pt x="2151" y="1069"/>
                </a:cubicBezTo>
                <a:cubicBezTo>
                  <a:pt x="2151" y="1069"/>
                  <a:pt x="2080" y="1737"/>
                  <a:pt x="2069" y="2021"/>
                </a:cubicBezTo>
                <a:cubicBezTo>
                  <a:pt x="2003" y="1890"/>
                  <a:pt x="1921" y="1720"/>
                  <a:pt x="1845" y="1605"/>
                </a:cubicBezTo>
                <a:cubicBezTo>
                  <a:pt x="1768" y="1485"/>
                  <a:pt x="1752" y="1430"/>
                  <a:pt x="1817" y="1315"/>
                </a:cubicBezTo>
                <a:cubicBezTo>
                  <a:pt x="1839" y="1282"/>
                  <a:pt x="1850" y="1244"/>
                  <a:pt x="1861" y="1206"/>
                </a:cubicBezTo>
                <a:cubicBezTo>
                  <a:pt x="1921" y="948"/>
                  <a:pt x="1730" y="385"/>
                  <a:pt x="1730" y="385"/>
                </a:cubicBezTo>
                <a:cubicBezTo>
                  <a:pt x="1730" y="385"/>
                  <a:pt x="1626" y="888"/>
                  <a:pt x="1615" y="1091"/>
                </a:cubicBezTo>
                <a:cubicBezTo>
                  <a:pt x="1615" y="1140"/>
                  <a:pt x="1609" y="1184"/>
                  <a:pt x="1587" y="1228"/>
                </a:cubicBezTo>
                <a:cubicBezTo>
                  <a:pt x="1560" y="1200"/>
                  <a:pt x="1527" y="1173"/>
                  <a:pt x="1500" y="1140"/>
                </a:cubicBezTo>
                <a:cubicBezTo>
                  <a:pt x="1379" y="992"/>
                  <a:pt x="1226" y="894"/>
                  <a:pt x="1243" y="691"/>
                </a:cubicBezTo>
                <a:cubicBezTo>
                  <a:pt x="1237" y="686"/>
                  <a:pt x="1237" y="680"/>
                  <a:pt x="1232" y="675"/>
                </a:cubicBezTo>
                <a:cubicBezTo>
                  <a:pt x="1089" y="374"/>
                  <a:pt x="838" y="138"/>
                  <a:pt x="531" y="18"/>
                </a:cubicBezTo>
                <a:cubicBezTo>
                  <a:pt x="514" y="11"/>
                  <a:pt x="496" y="1"/>
                  <a:pt x="4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62"/>
          <p:cNvSpPr txBox="1"/>
          <p:nvPr>
            <p:ph type="title"/>
          </p:nvPr>
        </p:nvSpPr>
        <p:spPr>
          <a:xfrm>
            <a:off x="733513" y="445025"/>
            <a:ext cx="7707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Fun facts about Pap Smear</a:t>
            </a:r>
            <a:endParaRPr>
              <a:solidFill>
                <a:schemeClr val="accent5"/>
              </a:solidFill>
            </a:endParaRPr>
          </a:p>
        </p:txBody>
      </p:sp>
      <p:pic>
        <p:nvPicPr>
          <p:cNvPr id="12794" name="Google Shape;12794;p62" title="Gráfico">
            <a:hlinkClick r:id="rId3"/>
          </p:cNvPr>
          <p:cNvPicPr preferRelativeResize="0"/>
          <p:nvPr/>
        </p:nvPicPr>
        <p:blipFill rotWithShape="1">
          <a:blip r:embed="rId4">
            <a:alphaModFix/>
          </a:blip>
          <a:srcRect b="3789" l="20335" r="20341" t="3789"/>
          <a:stretch/>
        </p:blipFill>
        <p:spPr>
          <a:xfrm>
            <a:off x="3266481" y="1376200"/>
            <a:ext cx="2619137" cy="2651849"/>
          </a:xfrm>
          <a:prstGeom prst="rect">
            <a:avLst/>
          </a:prstGeom>
          <a:noFill/>
          <a:ln>
            <a:noFill/>
          </a:ln>
        </p:spPr>
      </p:pic>
      <p:grpSp>
        <p:nvGrpSpPr>
          <p:cNvPr id="12795" name="Google Shape;12795;p62"/>
          <p:cNvGrpSpPr/>
          <p:nvPr/>
        </p:nvGrpSpPr>
        <p:grpSpPr>
          <a:xfrm>
            <a:off x="4219492" y="2340922"/>
            <a:ext cx="705050" cy="722520"/>
            <a:chOff x="580500" y="2917500"/>
            <a:chExt cx="558854" cy="572701"/>
          </a:xfrm>
        </p:grpSpPr>
        <p:sp>
          <p:nvSpPr>
            <p:cNvPr id="12796" name="Google Shape;12796;p62"/>
            <p:cNvSpPr/>
            <p:nvPr/>
          </p:nvSpPr>
          <p:spPr>
            <a:xfrm>
              <a:off x="743187" y="2917500"/>
              <a:ext cx="169056" cy="272578"/>
            </a:xfrm>
            <a:custGeom>
              <a:rect b="b" l="l" r="r" t="t"/>
              <a:pathLst>
                <a:path extrusionOk="0" h="3681" w="2283">
                  <a:moveTo>
                    <a:pt x="1001" y="0"/>
                  </a:moveTo>
                  <a:cubicBezTo>
                    <a:pt x="712" y="0"/>
                    <a:pt x="426" y="138"/>
                    <a:pt x="264" y="401"/>
                  </a:cubicBezTo>
                  <a:cubicBezTo>
                    <a:pt x="1" y="838"/>
                    <a:pt x="145" y="1436"/>
                    <a:pt x="353" y="1907"/>
                  </a:cubicBezTo>
                  <a:cubicBezTo>
                    <a:pt x="552" y="2356"/>
                    <a:pt x="802" y="2776"/>
                    <a:pt x="1108" y="3162"/>
                  </a:cubicBezTo>
                  <a:cubicBezTo>
                    <a:pt x="1226" y="3323"/>
                    <a:pt x="1371" y="3463"/>
                    <a:pt x="1536" y="3578"/>
                  </a:cubicBezTo>
                  <a:cubicBezTo>
                    <a:pt x="1648" y="3643"/>
                    <a:pt x="1773" y="3681"/>
                    <a:pt x="1900" y="3681"/>
                  </a:cubicBezTo>
                  <a:cubicBezTo>
                    <a:pt x="1913" y="3681"/>
                    <a:pt x="1926" y="3680"/>
                    <a:pt x="1939" y="3680"/>
                  </a:cubicBezTo>
                  <a:cubicBezTo>
                    <a:pt x="2062" y="3667"/>
                    <a:pt x="2155" y="3565"/>
                    <a:pt x="2160" y="3438"/>
                  </a:cubicBezTo>
                  <a:cubicBezTo>
                    <a:pt x="2185" y="3065"/>
                    <a:pt x="2236" y="2687"/>
                    <a:pt x="2257" y="2310"/>
                  </a:cubicBezTo>
                  <a:cubicBezTo>
                    <a:pt x="2283" y="1869"/>
                    <a:pt x="2266" y="1411"/>
                    <a:pt x="2126" y="999"/>
                  </a:cubicBezTo>
                  <a:cubicBezTo>
                    <a:pt x="1986" y="583"/>
                    <a:pt x="1706" y="210"/>
                    <a:pt x="1328" y="62"/>
                  </a:cubicBezTo>
                  <a:cubicBezTo>
                    <a:pt x="1223" y="21"/>
                    <a:pt x="1112" y="0"/>
                    <a:pt x="10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62"/>
            <p:cNvSpPr/>
            <p:nvPr/>
          </p:nvSpPr>
          <p:spPr>
            <a:xfrm>
              <a:off x="580500" y="3050789"/>
              <a:ext cx="290276" cy="179719"/>
            </a:xfrm>
            <a:custGeom>
              <a:rect b="b" l="l" r="r" t="t"/>
              <a:pathLst>
                <a:path extrusionOk="0" h="2427" w="3920">
                  <a:moveTo>
                    <a:pt x="956" y="0"/>
                  </a:moveTo>
                  <a:cubicBezTo>
                    <a:pt x="732" y="0"/>
                    <a:pt x="516" y="56"/>
                    <a:pt x="344" y="213"/>
                  </a:cubicBezTo>
                  <a:cubicBezTo>
                    <a:pt x="77" y="459"/>
                    <a:pt x="1" y="908"/>
                    <a:pt x="115" y="1273"/>
                  </a:cubicBezTo>
                  <a:cubicBezTo>
                    <a:pt x="234" y="1625"/>
                    <a:pt x="484" y="1918"/>
                    <a:pt x="815" y="2092"/>
                  </a:cubicBezTo>
                  <a:cubicBezTo>
                    <a:pt x="1129" y="2261"/>
                    <a:pt x="1472" y="2329"/>
                    <a:pt x="1820" y="2372"/>
                  </a:cubicBezTo>
                  <a:cubicBezTo>
                    <a:pt x="2117" y="2408"/>
                    <a:pt x="2415" y="2426"/>
                    <a:pt x="2714" y="2426"/>
                  </a:cubicBezTo>
                  <a:cubicBezTo>
                    <a:pt x="2911" y="2426"/>
                    <a:pt x="3108" y="2418"/>
                    <a:pt x="3305" y="2401"/>
                  </a:cubicBezTo>
                  <a:cubicBezTo>
                    <a:pt x="3453" y="2393"/>
                    <a:pt x="3610" y="2372"/>
                    <a:pt x="3725" y="2261"/>
                  </a:cubicBezTo>
                  <a:cubicBezTo>
                    <a:pt x="3835" y="2155"/>
                    <a:pt x="3920" y="1888"/>
                    <a:pt x="3784" y="1702"/>
                  </a:cubicBezTo>
                  <a:cubicBezTo>
                    <a:pt x="3186" y="891"/>
                    <a:pt x="2346" y="306"/>
                    <a:pt x="1430" y="69"/>
                  </a:cubicBezTo>
                  <a:cubicBezTo>
                    <a:pt x="1277" y="28"/>
                    <a:pt x="1115" y="0"/>
                    <a:pt x="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62"/>
            <p:cNvSpPr/>
            <p:nvPr/>
          </p:nvSpPr>
          <p:spPr>
            <a:xfrm>
              <a:off x="652106" y="3216587"/>
              <a:ext cx="225927" cy="192234"/>
            </a:xfrm>
            <a:custGeom>
              <a:rect b="b" l="l" r="r" t="t"/>
              <a:pathLst>
                <a:path extrusionOk="0" h="2596" w="3051">
                  <a:moveTo>
                    <a:pt x="2273" y="0"/>
                  </a:moveTo>
                  <a:cubicBezTo>
                    <a:pt x="1915" y="0"/>
                    <a:pt x="1559" y="42"/>
                    <a:pt x="1222" y="171"/>
                  </a:cubicBezTo>
                  <a:cubicBezTo>
                    <a:pt x="700" y="374"/>
                    <a:pt x="225" y="820"/>
                    <a:pt x="85" y="1418"/>
                  </a:cubicBezTo>
                  <a:cubicBezTo>
                    <a:pt x="1" y="1770"/>
                    <a:pt x="60" y="2190"/>
                    <a:pt x="315" y="2419"/>
                  </a:cubicBezTo>
                  <a:cubicBezTo>
                    <a:pt x="452" y="2534"/>
                    <a:pt x="626" y="2596"/>
                    <a:pt x="801" y="2596"/>
                  </a:cubicBezTo>
                  <a:cubicBezTo>
                    <a:pt x="858" y="2596"/>
                    <a:pt x="916" y="2589"/>
                    <a:pt x="972" y="2576"/>
                  </a:cubicBezTo>
                  <a:cubicBezTo>
                    <a:pt x="1201" y="2525"/>
                    <a:pt x="1409" y="2402"/>
                    <a:pt x="1604" y="2262"/>
                  </a:cubicBezTo>
                  <a:cubicBezTo>
                    <a:pt x="2058" y="1940"/>
                    <a:pt x="2461" y="1549"/>
                    <a:pt x="2792" y="1104"/>
                  </a:cubicBezTo>
                  <a:cubicBezTo>
                    <a:pt x="2889" y="981"/>
                    <a:pt x="2965" y="845"/>
                    <a:pt x="3012" y="697"/>
                  </a:cubicBezTo>
                  <a:cubicBezTo>
                    <a:pt x="3050" y="544"/>
                    <a:pt x="3033" y="366"/>
                    <a:pt x="2864" y="31"/>
                  </a:cubicBezTo>
                  <a:cubicBezTo>
                    <a:pt x="2668" y="13"/>
                    <a:pt x="2470" y="0"/>
                    <a:pt x="2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62"/>
            <p:cNvSpPr/>
            <p:nvPr/>
          </p:nvSpPr>
          <p:spPr>
            <a:xfrm>
              <a:off x="839007" y="3222733"/>
              <a:ext cx="138548" cy="267469"/>
            </a:xfrm>
            <a:custGeom>
              <a:rect b="b" l="l" r="r" t="t"/>
              <a:pathLst>
                <a:path extrusionOk="0" h="3612" w="1871">
                  <a:moveTo>
                    <a:pt x="678" y="0"/>
                  </a:moveTo>
                  <a:cubicBezTo>
                    <a:pt x="567" y="0"/>
                    <a:pt x="462" y="74"/>
                    <a:pt x="416" y="194"/>
                  </a:cubicBezTo>
                  <a:cubicBezTo>
                    <a:pt x="161" y="856"/>
                    <a:pt x="22" y="1555"/>
                    <a:pt x="5" y="2264"/>
                  </a:cubicBezTo>
                  <a:cubicBezTo>
                    <a:pt x="0" y="2582"/>
                    <a:pt x="22" y="2921"/>
                    <a:pt x="174" y="3188"/>
                  </a:cubicBezTo>
                  <a:cubicBezTo>
                    <a:pt x="328" y="3455"/>
                    <a:pt x="609" y="3612"/>
                    <a:pt x="906" y="3612"/>
                  </a:cubicBezTo>
                  <a:cubicBezTo>
                    <a:pt x="945" y="3612"/>
                    <a:pt x="984" y="3609"/>
                    <a:pt x="1022" y="3604"/>
                  </a:cubicBezTo>
                  <a:cubicBezTo>
                    <a:pt x="1345" y="3553"/>
                    <a:pt x="1629" y="3286"/>
                    <a:pt x="1748" y="2947"/>
                  </a:cubicBezTo>
                  <a:cubicBezTo>
                    <a:pt x="1871" y="2595"/>
                    <a:pt x="1820" y="2200"/>
                    <a:pt x="1735" y="1835"/>
                  </a:cubicBezTo>
                  <a:cubicBezTo>
                    <a:pt x="1629" y="1390"/>
                    <a:pt x="1468" y="962"/>
                    <a:pt x="1256" y="554"/>
                  </a:cubicBezTo>
                  <a:cubicBezTo>
                    <a:pt x="1154" y="351"/>
                    <a:pt x="1006" y="139"/>
                    <a:pt x="802" y="33"/>
                  </a:cubicBezTo>
                  <a:cubicBezTo>
                    <a:pt x="761" y="11"/>
                    <a:pt x="719" y="0"/>
                    <a:pt x="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2"/>
            <p:cNvSpPr/>
            <p:nvPr/>
          </p:nvSpPr>
          <p:spPr>
            <a:xfrm>
              <a:off x="887362" y="2962670"/>
              <a:ext cx="208303" cy="227333"/>
            </a:xfrm>
            <a:custGeom>
              <a:rect b="b" l="l" r="r" t="t"/>
              <a:pathLst>
                <a:path extrusionOk="0" h="3070" w="2813">
                  <a:moveTo>
                    <a:pt x="2112" y="0"/>
                  </a:moveTo>
                  <a:cubicBezTo>
                    <a:pt x="1842" y="0"/>
                    <a:pt x="1563" y="177"/>
                    <a:pt x="1354" y="389"/>
                  </a:cubicBezTo>
                  <a:cubicBezTo>
                    <a:pt x="713" y="1034"/>
                    <a:pt x="365" y="1958"/>
                    <a:pt x="43" y="2849"/>
                  </a:cubicBezTo>
                  <a:cubicBezTo>
                    <a:pt x="0" y="2968"/>
                    <a:pt x="162" y="3057"/>
                    <a:pt x="276" y="3070"/>
                  </a:cubicBezTo>
                  <a:cubicBezTo>
                    <a:pt x="395" y="3070"/>
                    <a:pt x="509" y="3048"/>
                    <a:pt x="616" y="3006"/>
                  </a:cubicBezTo>
                  <a:cubicBezTo>
                    <a:pt x="1120" y="2828"/>
                    <a:pt x="1638" y="2650"/>
                    <a:pt x="2062" y="2298"/>
                  </a:cubicBezTo>
                  <a:cubicBezTo>
                    <a:pt x="2490" y="1946"/>
                    <a:pt x="2813" y="1386"/>
                    <a:pt x="2770" y="796"/>
                  </a:cubicBezTo>
                  <a:cubicBezTo>
                    <a:pt x="2749" y="499"/>
                    <a:pt x="2617" y="198"/>
                    <a:pt x="2380" y="67"/>
                  </a:cubicBezTo>
                  <a:cubicBezTo>
                    <a:pt x="2294" y="21"/>
                    <a:pt x="2204" y="0"/>
                    <a:pt x="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2"/>
            <p:cNvSpPr/>
            <p:nvPr/>
          </p:nvSpPr>
          <p:spPr>
            <a:xfrm>
              <a:off x="878550" y="3167788"/>
              <a:ext cx="260804" cy="147878"/>
            </a:xfrm>
            <a:custGeom>
              <a:rect b="b" l="l" r="r" t="t"/>
              <a:pathLst>
                <a:path extrusionOk="0" h="1997" w="3522">
                  <a:moveTo>
                    <a:pt x="1974" y="0"/>
                  </a:moveTo>
                  <a:cubicBezTo>
                    <a:pt x="1172" y="0"/>
                    <a:pt x="144" y="118"/>
                    <a:pt x="81" y="253"/>
                  </a:cubicBezTo>
                  <a:cubicBezTo>
                    <a:pt x="1" y="435"/>
                    <a:pt x="47" y="660"/>
                    <a:pt x="158" y="826"/>
                  </a:cubicBezTo>
                  <a:cubicBezTo>
                    <a:pt x="268" y="991"/>
                    <a:pt x="429" y="1114"/>
                    <a:pt x="595" y="1229"/>
                  </a:cubicBezTo>
                  <a:cubicBezTo>
                    <a:pt x="1048" y="1547"/>
                    <a:pt x="1540" y="1835"/>
                    <a:pt x="2083" y="1954"/>
                  </a:cubicBezTo>
                  <a:cubicBezTo>
                    <a:pt x="2200" y="1980"/>
                    <a:pt x="2322" y="1997"/>
                    <a:pt x="2442" y="1997"/>
                  </a:cubicBezTo>
                  <a:cubicBezTo>
                    <a:pt x="2596" y="1997"/>
                    <a:pt x="2749" y="1969"/>
                    <a:pt x="2885" y="1894"/>
                  </a:cubicBezTo>
                  <a:cubicBezTo>
                    <a:pt x="3127" y="1759"/>
                    <a:pt x="3275" y="1496"/>
                    <a:pt x="3373" y="1233"/>
                  </a:cubicBezTo>
                  <a:cubicBezTo>
                    <a:pt x="3470" y="957"/>
                    <a:pt x="3521" y="626"/>
                    <a:pt x="3356" y="385"/>
                  </a:cubicBezTo>
                  <a:cubicBezTo>
                    <a:pt x="3207" y="172"/>
                    <a:pt x="2940" y="96"/>
                    <a:pt x="2690" y="49"/>
                  </a:cubicBezTo>
                  <a:cubicBezTo>
                    <a:pt x="2515" y="15"/>
                    <a:pt x="2259" y="0"/>
                    <a:pt x="19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62"/>
            <p:cNvSpPr/>
            <p:nvPr/>
          </p:nvSpPr>
          <p:spPr>
            <a:xfrm>
              <a:off x="860778" y="3237320"/>
              <a:ext cx="53686" cy="181126"/>
            </a:xfrm>
            <a:custGeom>
              <a:rect b="b" l="l" r="r" t="t"/>
              <a:pathLst>
                <a:path extrusionOk="0" h="2446" w="725">
                  <a:moveTo>
                    <a:pt x="250" y="0"/>
                  </a:moveTo>
                  <a:cubicBezTo>
                    <a:pt x="127" y="0"/>
                    <a:pt x="0" y="118"/>
                    <a:pt x="63" y="264"/>
                  </a:cubicBezTo>
                  <a:cubicBezTo>
                    <a:pt x="368" y="947"/>
                    <a:pt x="559" y="1676"/>
                    <a:pt x="618" y="2423"/>
                  </a:cubicBezTo>
                  <a:cubicBezTo>
                    <a:pt x="616" y="2438"/>
                    <a:pt x="630" y="2445"/>
                    <a:pt x="644" y="2445"/>
                  </a:cubicBezTo>
                  <a:cubicBezTo>
                    <a:pt x="657" y="2445"/>
                    <a:pt x="671" y="2438"/>
                    <a:pt x="669" y="2423"/>
                  </a:cubicBezTo>
                  <a:cubicBezTo>
                    <a:pt x="724" y="1651"/>
                    <a:pt x="639" y="875"/>
                    <a:pt x="419" y="133"/>
                  </a:cubicBezTo>
                  <a:cubicBezTo>
                    <a:pt x="388" y="39"/>
                    <a:pt x="320" y="0"/>
                    <a:pt x="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62"/>
            <p:cNvSpPr/>
            <p:nvPr/>
          </p:nvSpPr>
          <p:spPr>
            <a:xfrm>
              <a:off x="868701" y="3229101"/>
              <a:ext cx="69903" cy="155505"/>
            </a:xfrm>
            <a:custGeom>
              <a:rect b="b" l="l" r="r" t="t"/>
              <a:pathLst>
                <a:path extrusionOk="0" h="2100" w="944">
                  <a:moveTo>
                    <a:pt x="278" y="0"/>
                  </a:moveTo>
                  <a:cubicBezTo>
                    <a:pt x="143" y="0"/>
                    <a:pt x="0" y="164"/>
                    <a:pt x="96" y="290"/>
                  </a:cubicBezTo>
                  <a:cubicBezTo>
                    <a:pt x="498" y="812"/>
                    <a:pt x="770" y="1427"/>
                    <a:pt x="893" y="2076"/>
                  </a:cubicBezTo>
                  <a:cubicBezTo>
                    <a:pt x="895" y="2092"/>
                    <a:pt x="906" y="2099"/>
                    <a:pt x="918" y="2099"/>
                  </a:cubicBezTo>
                  <a:cubicBezTo>
                    <a:pt x="931" y="2099"/>
                    <a:pt x="944" y="2090"/>
                    <a:pt x="944" y="2072"/>
                  </a:cubicBezTo>
                  <a:cubicBezTo>
                    <a:pt x="935" y="1376"/>
                    <a:pt x="753" y="689"/>
                    <a:pt x="414" y="82"/>
                  </a:cubicBezTo>
                  <a:cubicBezTo>
                    <a:pt x="379" y="24"/>
                    <a:pt x="329" y="0"/>
                    <a:pt x="2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2"/>
            <p:cNvSpPr/>
            <p:nvPr/>
          </p:nvSpPr>
          <p:spPr>
            <a:xfrm>
              <a:off x="859445" y="3248946"/>
              <a:ext cx="29102" cy="153876"/>
            </a:xfrm>
            <a:custGeom>
              <a:rect b="b" l="l" r="r" t="t"/>
              <a:pathLst>
                <a:path extrusionOk="0" h="2078" w="393">
                  <a:moveTo>
                    <a:pt x="196" y="0"/>
                  </a:moveTo>
                  <a:cubicBezTo>
                    <a:pt x="98" y="0"/>
                    <a:pt x="0" y="54"/>
                    <a:pt x="8" y="162"/>
                  </a:cubicBezTo>
                  <a:cubicBezTo>
                    <a:pt x="47" y="794"/>
                    <a:pt x="123" y="1426"/>
                    <a:pt x="174" y="2058"/>
                  </a:cubicBezTo>
                  <a:cubicBezTo>
                    <a:pt x="174" y="2071"/>
                    <a:pt x="185" y="2077"/>
                    <a:pt x="196" y="2077"/>
                  </a:cubicBezTo>
                  <a:cubicBezTo>
                    <a:pt x="207" y="2077"/>
                    <a:pt x="218" y="2071"/>
                    <a:pt x="221" y="2058"/>
                  </a:cubicBezTo>
                  <a:cubicBezTo>
                    <a:pt x="271" y="1426"/>
                    <a:pt x="344" y="794"/>
                    <a:pt x="386" y="162"/>
                  </a:cubicBezTo>
                  <a:cubicBezTo>
                    <a:pt x="392" y="54"/>
                    <a:pt x="294" y="0"/>
                    <a:pt x="1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2"/>
            <p:cNvSpPr/>
            <p:nvPr/>
          </p:nvSpPr>
          <p:spPr>
            <a:xfrm>
              <a:off x="748148" y="3231471"/>
              <a:ext cx="123219" cy="100190"/>
            </a:xfrm>
            <a:custGeom>
              <a:rect b="b" l="l" r="r" t="t"/>
              <a:pathLst>
                <a:path extrusionOk="0" h="1353" w="1664">
                  <a:moveTo>
                    <a:pt x="1434" y="0"/>
                  </a:moveTo>
                  <a:cubicBezTo>
                    <a:pt x="1416" y="0"/>
                    <a:pt x="1396" y="4"/>
                    <a:pt x="1376" y="12"/>
                  </a:cubicBezTo>
                  <a:cubicBezTo>
                    <a:pt x="778" y="271"/>
                    <a:pt x="294" y="733"/>
                    <a:pt x="10" y="1319"/>
                  </a:cubicBezTo>
                  <a:cubicBezTo>
                    <a:pt x="1" y="1337"/>
                    <a:pt x="18" y="1353"/>
                    <a:pt x="33" y="1353"/>
                  </a:cubicBezTo>
                  <a:cubicBezTo>
                    <a:pt x="39" y="1353"/>
                    <a:pt x="45" y="1350"/>
                    <a:pt x="48" y="1344"/>
                  </a:cubicBezTo>
                  <a:cubicBezTo>
                    <a:pt x="404" y="861"/>
                    <a:pt x="918" y="517"/>
                    <a:pt x="1499" y="373"/>
                  </a:cubicBezTo>
                  <a:cubicBezTo>
                    <a:pt x="1664" y="331"/>
                    <a:pt x="1607" y="0"/>
                    <a:pt x="1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62"/>
            <p:cNvSpPr/>
            <p:nvPr/>
          </p:nvSpPr>
          <p:spPr>
            <a:xfrm>
              <a:off x="805167" y="3224806"/>
              <a:ext cx="87823" cy="95525"/>
            </a:xfrm>
            <a:custGeom>
              <a:rect b="b" l="l" r="r" t="t"/>
              <a:pathLst>
                <a:path extrusionOk="0" h="1290" w="1186">
                  <a:moveTo>
                    <a:pt x="878" y="0"/>
                  </a:moveTo>
                  <a:cubicBezTo>
                    <a:pt x="847" y="0"/>
                    <a:pt x="819" y="12"/>
                    <a:pt x="801" y="39"/>
                  </a:cubicBezTo>
                  <a:cubicBezTo>
                    <a:pt x="525" y="433"/>
                    <a:pt x="279" y="853"/>
                    <a:pt x="8" y="1252"/>
                  </a:cubicBezTo>
                  <a:cubicBezTo>
                    <a:pt x="1" y="1269"/>
                    <a:pt x="22" y="1289"/>
                    <a:pt x="37" y="1289"/>
                  </a:cubicBezTo>
                  <a:cubicBezTo>
                    <a:pt x="40" y="1289"/>
                    <a:pt x="44" y="1288"/>
                    <a:pt x="46" y="1286"/>
                  </a:cubicBezTo>
                  <a:cubicBezTo>
                    <a:pt x="394" y="946"/>
                    <a:pt x="754" y="624"/>
                    <a:pt x="1094" y="280"/>
                  </a:cubicBezTo>
                  <a:cubicBezTo>
                    <a:pt x="1185" y="185"/>
                    <a:pt x="1002" y="0"/>
                    <a:pt x="8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62"/>
            <p:cNvSpPr/>
            <p:nvPr/>
          </p:nvSpPr>
          <p:spPr>
            <a:xfrm>
              <a:off x="700905" y="3218512"/>
              <a:ext cx="171204" cy="90045"/>
            </a:xfrm>
            <a:custGeom>
              <a:rect b="b" l="l" r="r" t="t"/>
              <a:pathLst>
                <a:path extrusionOk="0" h="1216" w="2312">
                  <a:moveTo>
                    <a:pt x="2055" y="0"/>
                  </a:moveTo>
                  <a:cubicBezTo>
                    <a:pt x="2033" y="0"/>
                    <a:pt x="2009" y="4"/>
                    <a:pt x="1984" y="13"/>
                  </a:cubicBezTo>
                  <a:cubicBezTo>
                    <a:pt x="1267" y="281"/>
                    <a:pt x="601" y="671"/>
                    <a:pt x="20" y="1171"/>
                  </a:cubicBezTo>
                  <a:cubicBezTo>
                    <a:pt x="0" y="1188"/>
                    <a:pt x="12" y="1216"/>
                    <a:pt x="33" y="1216"/>
                  </a:cubicBezTo>
                  <a:cubicBezTo>
                    <a:pt x="38" y="1216"/>
                    <a:pt x="44" y="1214"/>
                    <a:pt x="50" y="1209"/>
                  </a:cubicBezTo>
                  <a:cubicBezTo>
                    <a:pt x="678" y="819"/>
                    <a:pt x="1369" y="539"/>
                    <a:pt x="2094" y="378"/>
                  </a:cubicBezTo>
                  <a:cubicBezTo>
                    <a:pt x="2312" y="329"/>
                    <a:pt x="2255" y="0"/>
                    <a:pt x="20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62"/>
            <p:cNvSpPr/>
            <p:nvPr/>
          </p:nvSpPr>
          <p:spPr>
            <a:xfrm>
              <a:off x="745631" y="3215550"/>
              <a:ext cx="119739" cy="55538"/>
            </a:xfrm>
            <a:custGeom>
              <a:rect b="b" l="l" r="r" t="t"/>
              <a:pathLst>
                <a:path extrusionOk="0" h="750" w="1617">
                  <a:moveTo>
                    <a:pt x="1347" y="1"/>
                  </a:moveTo>
                  <a:cubicBezTo>
                    <a:pt x="1088" y="1"/>
                    <a:pt x="833" y="65"/>
                    <a:pt x="604" y="189"/>
                  </a:cubicBezTo>
                  <a:cubicBezTo>
                    <a:pt x="366" y="312"/>
                    <a:pt x="163" y="490"/>
                    <a:pt x="10" y="715"/>
                  </a:cubicBezTo>
                  <a:cubicBezTo>
                    <a:pt x="0" y="728"/>
                    <a:pt x="19" y="750"/>
                    <a:pt x="36" y="750"/>
                  </a:cubicBezTo>
                  <a:cubicBezTo>
                    <a:pt x="40" y="750"/>
                    <a:pt x="45" y="748"/>
                    <a:pt x="48" y="745"/>
                  </a:cubicBezTo>
                  <a:cubicBezTo>
                    <a:pt x="226" y="571"/>
                    <a:pt x="447" y="452"/>
                    <a:pt x="684" y="393"/>
                  </a:cubicBezTo>
                  <a:cubicBezTo>
                    <a:pt x="806" y="361"/>
                    <a:pt x="929" y="345"/>
                    <a:pt x="1053" y="345"/>
                  </a:cubicBezTo>
                  <a:cubicBezTo>
                    <a:pt x="1159" y="345"/>
                    <a:pt x="1266" y="356"/>
                    <a:pt x="1372" y="380"/>
                  </a:cubicBezTo>
                  <a:cubicBezTo>
                    <a:pt x="1378" y="382"/>
                    <a:pt x="1384" y="383"/>
                    <a:pt x="1390" y="383"/>
                  </a:cubicBezTo>
                  <a:cubicBezTo>
                    <a:pt x="1517" y="383"/>
                    <a:pt x="1617" y="19"/>
                    <a:pt x="1418" y="2"/>
                  </a:cubicBezTo>
                  <a:cubicBezTo>
                    <a:pt x="1395" y="1"/>
                    <a:pt x="1371" y="1"/>
                    <a:pt x="1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62"/>
            <p:cNvSpPr/>
            <p:nvPr/>
          </p:nvSpPr>
          <p:spPr>
            <a:xfrm>
              <a:off x="666249" y="3182598"/>
              <a:ext cx="203341" cy="50650"/>
            </a:xfrm>
            <a:custGeom>
              <a:rect b="b" l="l" r="r" t="t"/>
              <a:pathLst>
                <a:path extrusionOk="0" h="684" w="2746">
                  <a:moveTo>
                    <a:pt x="665" y="1"/>
                  </a:moveTo>
                  <a:cubicBezTo>
                    <a:pt x="455" y="1"/>
                    <a:pt x="245" y="13"/>
                    <a:pt x="34" y="36"/>
                  </a:cubicBezTo>
                  <a:cubicBezTo>
                    <a:pt x="1" y="40"/>
                    <a:pt x="1" y="87"/>
                    <a:pt x="34" y="87"/>
                  </a:cubicBezTo>
                  <a:cubicBezTo>
                    <a:pt x="840" y="112"/>
                    <a:pt x="1633" y="308"/>
                    <a:pt x="2363" y="660"/>
                  </a:cubicBezTo>
                  <a:cubicBezTo>
                    <a:pt x="2396" y="676"/>
                    <a:pt x="2428" y="683"/>
                    <a:pt x="2458" y="683"/>
                  </a:cubicBezTo>
                  <a:cubicBezTo>
                    <a:pt x="2645" y="683"/>
                    <a:pt x="2745" y="399"/>
                    <a:pt x="2507" y="308"/>
                  </a:cubicBezTo>
                  <a:cubicBezTo>
                    <a:pt x="1913" y="104"/>
                    <a:pt x="1291" y="1"/>
                    <a:pt x="6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2"/>
            <p:cNvSpPr/>
            <p:nvPr/>
          </p:nvSpPr>
          <p:spPr>
            <a:xfrm>
              <a:off x="745557" y="3151867"/>
              <a:ext cx="135808" cy="74939"/>
            </a:xfrm>
            <a:custGeom>
              <a:rect b="b" l="l" r="r" t="t"/>
              <a:pathLst>
                <a:path extrusionOk="0" h="1012" w="1834">
                  <a:moveTo>
                    <a:pt x="34" y="0"/>
                  </a:moveTo>
                  <a:cubicBezTo>
                    <a:pt x="13" y="0"/>
                    <a:pt x="1" y="36"/>
                    <a:pt x="24" y="44"/>
                  </a:cubicBezTo>
                  <a:cubicBezTo>
                    <a:pt x="537" y="303"/>
                    <a:pt x="1025" y="621"/>
                    <a:pt x="1470" y="985"/>
                  </a:cubicBezTo>
                  <a:cubicBezTo>
                    <a:pt x="1492" y="1003"/>
                    <a:pt x="1517" y="1011"/>
                    <a:pt x="1542" y="1011"/>
                  </a:cubicBezTo>
                  <a:cubicBezTo>
                    <a:pt x="1682" y="1011"/>
                    <a:pt x="1834" y="762"/>
                    <a:pt x="1682" y="672"/>
                  </a:cubicBezTo>
                  <a:cubicBezTo>
                    <a:pt x="1165" y="379"/>
                    <a:pt x="613" y="154"/>
                    <a:pt x="41" y="1"/>
                  </a:cubicBezTo>
                  <a:cubicBezTo>
                    <a:pt x="38" y="1"/>
                    <a:pt x="36"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62"/>
            <p:cNvSpPr/>
            <p:nvPr/>
          </p:nvSpPr>
          <p:spPr>
            <a:xfrm>
              <a:off x="742817" y="3120692"/>
              <a:ext cx="147211" cy="99227"/>
            </a:xfrm>
            <a:custGeom>
              <a:rect b="b" l="l" r="r" t="t"/>
              <a:pathLst>
                <a:path extrusionOk="0" h="1340" w="1988">
                  <a:moveTo>
                    <a:pt x="34" y="0"/>
                  </a:moveTo>
                  <a:cubicBezTo>
                    <a:pt x="13" y="0"/>
                    <a:pt x="1" y="30"/>
                    <a:pt x="23" y="45"/>
                  </a:cubicBezTo>
                  <a:cubicBezTo>
                    <a:pt x="583" y="414"/>
                    <a:pt x="1104" y="834"/>
                    <a:pt x="1592" y="1296"/>
                  </a:cubicBezTo>
                  <a:cubicBezTo>
                    <a:pt x="1624" y="1327"/>
                    <a:pt x="1660" y="1340"/>
                    <a:pt x="1696" y="1340"/>
                  </a:cubicBezTo>
                  <a:cubicBezTo>
                    <a:pt x="1844" y="1340"/>
                    <a:pt x="1988" y="1116"/>
                    <a:pt x="1834" y="1004"/>
                  </a:cubicBezTo>
                  <a:cubicBezTo>
                    <a:pt x="1270" y="609"/>
                    <a:pt x="672" y="274"/>
                    <a:pt x="44" y="3"/>
                  </a:cubicBezTo>
                  <a:cubicBezTo>
                    <a:pt x="40" y="1"/>
                    <a:pt x="37"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62"/>
            <p:cNvSpPr/>
            <p:nvPr/>
          </p:nvSpPr>
          <p:spPr>
            <a:xfrm>
              <a:off x="809758" y="3028500"/>
              <a:ext cx="73606" cy="190457"/>
            </a:xfrm>
            <a:custGeom>
              <a:rect b="b" l="l" r="r" t="t"/>
              <a:pathLst>
                <a:path extrusionOk="0" h="2572" w="994">
                  <a:moveTo>
                    <a:pt x="33" y="0"/>
                  </a:moveTo>
                  <a:cubicBezTo>
                    <a:pt x="17" y="0"/>
                    <a:pt x="0" y="11"/>
                    <a:pt x="5" y="26"/>
                  </a:cubicBezTo>
                  <a:cubicBezTo>
                    <a:pt x="137" y="845"/>
                    <a:pt x="327" y="1646"/>
                    <a:pt x="586" y="2431"/>
                  </a:cubicBezTo>
                  <a:cubicBezTo>
                    <a:pt x="609" y="2517"/>
                    <a:pt x="687" y="2572"/>
                    <a:pt x="770" y="2572"/>
                  </a:cubicBezTo>
                  <a:cubicBezTo>
                    <a:pt x="793" y="2572"/>
                    <a:pt x="817" y="2568"/>
                    <a:pt x="841" y="2558"/>
                  </a:cubicBezTo>
                  <a:cubicBezTo>
                    <a:pt x="947" y="2516"/>
                    <a:pt x="993" y="2393"/>
                    <a:pt x="938" y="2291"/>
                  </a:cubicBezTo>
                  <a:cubicBezTo>
                    <a:pt x="590" y="1553"/>
                    <a:pt x="298" y="794"/>
                    <a:pt x="56" y="18"/>
                  </a:cubicBezTo>
                  <a:cubicBezTo>
                    <a:pt x="54" y="5"/>
                    <a:pt x="44" y="0"/>
                    <a:pt x="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62"/>
            <p:cNvSpPr/>
            <p:nvPr/>
          </p:nvSpPr>
          <p:spPr>
            <a:xfrm>
              <a:off x="841599" y="3039312"/>
              <a:ext cx="58055" cy="186310"/>
            </a:xfrm>
            <a:custGeom>
              <a:rect b="b" l="l" r="r" t="t"/>
              <a:pathLst>
                <a:path extrusionOk="0" h="2516" w="784">
                  <a:moveTo>
                    <a:pt x="32" y="0"/>
                  </a:moveTo>
                  <a:cubicBezTo>
                    <a:pt x="16" y="0"/>
                    <a:pt x="0" y="13"/>
                    <a:pt x="8" y="33"/>
                  </a:cubicBezTo>
                  <a:cubicBezTo>
                    <a:pt x="135" y="805"/>
                    <a:pt x="237" y="1585"/>
                    <a:pt x="372" y="2357"/>
                  </a:cubicBezTo>
                  <a:cubicBezTo>
                    <a:pt x="392" y="2467"/>
                    <a:pt x="473" y="2516"/>
                    <a:pt x="554" y="2516"/>
                  </a:cubicBezTo>
                  <a:cubicBezTo>
                    <a:pt x="668" y="2516"/>
                    <a:pt x="783" y="2423"/>
                    <a:pt x="741" y="2272"/>
                  </a:cubicBezTo>
                  <a:cubicBezTo>
                    <a:pt x="525" y="1517"/>
                    <a:pt x="279" y="771"/>
                    <a:pt x="54" y="20"/>
                  </a:cubicBezTo>
                  <a:cubicBezTo>
                    <a:pt x="53" y="6"/>
                    <a:pt x="42"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62"/>
            <p:cNvSpPr/>
            <p:nvPr/>
          </p:nvSpPr>
          <p:spPr>
            <a:xfrm>
              <a:off x="872256" y="3052418"/>
              <a:ext cx="35100" cy="170019"/>
            </a:xfrm>
            <a:custGeom>
              <a:rect b="b" l="l" r="r" t="t"/>
              <a:pathLst>
                <a:path extrusionOk="0" h="2296" w="474">
                  <a:moveTo>
                    <a:pt x="28" y="0"/>
                  </a:moveTo>
                  <a:cubicBezTo>
                    <a:pt x="13" y="0"/>
                    <a:pt x="0" y="12"/>
                    <a:pt x="5" y="30"/>
                  </a:cubicBezTo>
                  <a:cubicBezTo>
                    <a:pt x="132" y="713"/>
                    <a:pt x="162" y="1417"/>
                    <a:pt x="94" y="2108"/>
                  </a:cubicBezTo>
                  <a:cubicBezTo>
                    <a:pt x="81" y="2230"/>
                    <a:pt x="185" y="2296"/>
                    <a:pt x="288" y="2296"/>
                  </a:cubicBezTo>
                  <a:cubicBezTo>
                    <a:pt x="382" y="2296"/>
                    <a:pt x="474" y="2240"/>
                    <a:pt x="472" y="2121"/>
                  </a:cubicBezTo>
                  <a:cubicBezTo>
                    <a:pt x="442" y="1400"/>
                    <a:pt x="298" y="691"/>
                    <a:pt x="52" y="17"/>
                  </a:cubicBezTo>
                  <a:cubicBezTo>
                    <a:pt x="47" y="5"/>
                    <a:pt x="37" y="0"/>
                    <a:pt x="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62"/>
            <p:cNvSpPr/>
            <p:nvPr/>
          </p:nvSpPr>
          <p:spPr>
            <a:xfrm>
              <a:off x="880993" y="3049605"/>
              <a:ext cx="114333" cy="156838"/>
            </a:xfrm>
            <a:custGeom>
              <a:rect b="b" l="l" r="r" t="t"/>
              <a:pathLst>
                <a:path extrusionOk="0" h="2118" w="1544">
                  <a:moveTo>
                    <a:pt x="1507" y="0"/>
                  </a:moveTo>
                  <a:cubicBezTo>
                    <a:pt x="1499" y="0"/>
                    <a:pt x="1491" y="4"/>
                    <a:pt x="1486" y="13"/>
                  </a:cubicBezTo>
                  <a:cubicBezTo>
                    <a:pt x="1032" y="615"/>
                    <a:pt x="557" y="1209"/>
                    <a:pt x="108" y="1815"/>
                  </a:cubicBezTo>
                  <a:cubicBezTo>
                    <a:pt x="0" y="1964"/>
                    <a:pt x="136" y="2117"/>
                    <a:pt x="270" y="2117"/>
                  </a:cubicBezTo>
                  <a:cubicBezTo>
                    <a:pt x="327" y="2117"/>
                    <a:pt x="384" y="2090"/>
                    <a:pt x="422" y="2023"/>
                  </a:cubicBezTo>
                  <a:cubicBezTo>
                    <a:pt x="803" y="1370"/>
                    <a:pt x="1155" y="700"/>
                    <a:pt x="1529" y="38"/>
                  </a:cubicBezTo>
                  <a:cubicBezTo>
                    <a:pt x="1543" y="20"/>
                    <a:pt x="1525" y="0"/>
                    <a:pt x="15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62"/>
            <p:cNvSpPr/>
            <p:nvPr/>
          </p:nvSpPr>
          <p:spPr>
            <a:xfrm>
              <a:off x="876180" y="3094257"/>
              <a:ext cx="131809" cy="134919"/>
            </a:xfrm>
            <a:custGeom>
              <a:rect b="b" l="l" r="r" t="t"/>
              <a:pathLst>
                <a:path extrusionOk="0" h="1822" w="1780">
                  <a:moveTo>
                    <a:pt x="1746" y="0"/>
                  </a:moveTo>
                  <a:cubicBezTo>
                    <a:pt x="1740" y="0"/>
                    <a:pt x="1734" y="2"/>
                    <a:pt x="1729" y="8"/>
                  </a:cubicBezTo>
                  <a:cubicBezTo>
                    <a:pt x="1199" y="508"/>
                    <a:pt x="656" y="992"/>
                    <a:pt x="139" y="1496"/>
                  </a:cubicBezTo>
                  <a:cubicBezTo>
                    <a:pt x="0" y="1628"/>
                    <a:pt x="141" y="1821"/>
                    <a:pt x="285" y="1821"/>
                  </a:cubicBezTo>
                  <a:cubicBezTo>
                    <a:pt x="331" y="1821"/>
                    <a:pt x="377" y="1802"/>
                    <a:pt x="414" y="1755"/>
                  </a:cubicBezTo>
                  <a:cubicBezTo>
                    <a:pt x="873" y="1191"/>
                    <a:pt x="1309" y="610"/>
                    <a:pt x="1763" y="41"/>
                  </a:cubicBezTo>
                  <a:cubicBezTo>
                    <a:pt x="1779" y="22"/>
                    <a:pt x="1764" y="0"/>
                    <a:pt x="17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62"/>
            <p:cNvSpPr/>
            <p:nvPr/>
          </p:nvSpPr>
          <p:spPr>
            <a:xfrm>
              <a:off x="869812" y="3121137"/>
              <a:ext cx="146101" cy="108187"/>
            </a:xfrm>
            <a:custGeom>
              <a:rect b="b" l="l" r="r" t="t"/>
              <a:pathLst>
                <a:path extrusionOk="0" h="1461" w="1973">
                  <a:moveTo>
                    <a:pt x="1938" y="0"/>
                  </a:moveTo>
                  <a:cubicBezTo>
                    <a:pt x="1934" y="0"/>
                    <a:pt x="1930" y="2"/>
                    <a:pt x="1926" y="5"/>
                  </a:cubicBezTo>
                  <a:cubicBezTo>
                    <a:pt x="1361" y="404"/>
                    <a:pt x="776" y="773"/>
                    <a:pt x="170" y="1108"/>
                  </a:cubicBezTo>
                  <a:cubicBezTo>
                    <a:pt x="0" y="1203"/>
                    <a:pt x="125" y="1460"/>
                    <a:pt x="281" y="1460"/>
                  </a:cubicBezTo>
                  <a:cubicBezTo>
                    <a:pt x="313" y="1460"/>
                    <a:pt x="346" y="1450"/>
                    <a:pt x="377" y="1426"/>
                  </a:cubicBezTo>
                  <a:cubicBezTo>
                    <a:pt x="933" y="998"/>
                    <a:pt x="1459" y="535"/>
                    <a:pt x="1955" y="43"/>
                  </a:cubicBezTo>
                  <a:cubicBezTo>
                    <a:pt x="1972" y="26"/>
                    <a:pt x="1956" y="0"/>
                    <a:pt x="19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62"/>
            <p:cNvSpPr/>
            <p:nvPr/>
          </p:nvSpPr>
          <p:spPr>
            <a:xfrm>
              <a:off x="873292" y="3193631"/>
              <a:ext cx="192456" cy="36581"/>
            </a:xfrm>
            <a:custGeom>
              <a:rect b="b" l="l" r="r" t="t"/>
              <a:pathLst>
                <a:path extrusionOk="0" h="494" w="2599">
                  <a:moveTo>
                    <a:pt x="1323" y="1"/>
                  </a:moveTo>
                  <a:cubicBezTo>
                    <a:pt x="961" y="1"/>
                    <a:pt x="598" y="39"/>
                    <a:pt x="241" y="116"/>
                  </a:cubicBezTo>
                  <a:cubicBezTo>
                    <a:pt x="1" y="177"/>
                    <a:pt x="90" y="493"/>
                    <a:pt x="278" y="493"/>
                  </a:cubicBezTo>
                  <a:cubicBezTo>
                    <a:pt x="299" y="493"/>
                    <a:pt x="320" y="489"/>
                    <a:pt x="343" y="481"/>
                  </a:cubicBezTo>
                  <a:cubicBezTo>
                    <a:pt x="900" y="282"/>
                    <a:pt x="1483" y="182"/>
                    <a:pt x="2067" y="182"/>
                  </a:cubicBezTo>
                  <a:cubicBezTo>
                    <a:pt x="2231" y="182"/>
                    <a:pt x="2394" y="189"/>
                    <a:pt x="2557" y="205"/>
                  </a:cubicBezTo>
                  <a:cubicBezTo>
                    <a:pt x="2559" y="205"/>
                    <a:pt x="2560" y="205"/>
                    <a:pt x="2561" y="205"/>
                  </a:cubicBezTo>
                  <a:cubicBezTo>
                    <a:pt x="2592" y="205"/>
                    <a:pt x="2598" y="158"/>
                    <a:pt x="2566" y="154"/>
                  </a:cubicBezTo>
                  <a:cubicBezTo>
                    <a:pt x="2159" y="52"/>
                    <a:pt x="1741"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62"/>
            <p:cNvSpPr/>
            <p:nvPr/>
          </p:nvSpPr>
          <p:spPr>
            <a:xfrm>
              <a:off x="878698" y="3226213"/>
              <a:ext cx="166020" cy="28361"/>
            </a:xfrm>
            <a:custGeom>
              <a:rect b="b" l="l" r="r" t="t"/>
              <a:pathLst>
                <a:path extrusionOk="0" h="383" w="2242">
                  <a:moveTo>
                    <a:pt x="382" y="1"/>
                  </a:moveTo>
                  <a:cubicBezTo>
                    <a:pt x="331" y="1"/>
                    <a:pt x="279" y="1"/>
                    <a:pt x="228" y="3"/>
                  </a:cubicBezTo>
                  <a:cubicBezTo>
                    <a:pt x="1" y="15"/>
                    <a:pt x="45" y="383"/>
                    <a:pt x="234" y="383"/>
                  </a:cubicBezTo>
                  <a:cubicBezTo>
                    <a:pt x="243" y="383"/>
                    <a:pt x="252" y="382"/>
                    <a:pt x="262" y="380"/>
                  </a:cubicBezTo>
                  <a:cubicBezTo>
                    <a:pt x="638" y="313"/>
                    <a:pt x="1018" y="279"/>
                    <a:pt x="1399" y="279"/>
                  </a:cubicBezTo>
                  <a:cubicBezTo>
                    <a:pt x="1667" y="279"/>
                    <a:pt x="1936" y="296"/>
                    <a:pt x="2204" y="329"/>
                  </a:cubicBezTo>
                  <a:cubicBezTo>
                    <a:pt x="2206" y="329"/>
                    <a:pt x="2207" y="330"/>
                    <a:pt x="2208" y="330"/>
                  </a:cubicBezTo>
                  <a:cubicBezTo>
                    <a:pt x="2235" y="330"/>
                    <a:pt x="2241" y="287"/>
                    <a:pt x="2213" y="283"/>
                  </a:cubicBezTo>
                  <a:cubicBezTo>
                    <a:pt x="1618" y="95"/>
                    <a:pt x="1001" y="1"/>
                    <a:pt x="3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62"/>
            <p:cNvSpPr/>
            <p:nvPr/>
          </p:nvSpPr>
          <p:spPr>
            <a:xfrm>
              <a:off x="875366" y="3208663"/>
              <a:ext cx="142694" cy="30657"/>
            </a:xfrm>
            <a:custGeom>
              <a:rect b="b" l="l" r="r" t="t"/>
              <a:pathLst>
                <a:path extrusionOk="0" h="414" w="1927">
                  <a:moveTo>
                    <a:pt x="797" y="0"/>
                  </a:moveTo>
                  <a:cubicBezTo>
                    <a:pt x="595" y="0"/>
                    <a:pt x="393" y="12"/>
                    <a:pt x="192" y="36"/>
                  </a:cubicBezTo>
                  <a:cubicBezTo>
                    <a:pt x="1" y="64"/>
                    <a:pt x="79" y="414"/>
                    <a:pt x="237" y="414"/>
                  </a:cubicBezTo>
                  <a:cubicBezTo>
                    <a:pt x="247" y="414"/>
                    <a:pt x="258" y="412"/>
                    <a:pt x="269" y="409"/>
                  </a:cubicBezTo>
                  <a:cubicBezTo>
                    <a:pt x="782" y="252"/>
                    <a:pt x="1320" y="167"/>
                    <a:pt x="1858" y="167"/>
                  </a:cubicBezTo>
                  <a:cubicBezTo>
                    <a:pt x="1871" y="167"/>
                    <a:pt x="1884" y="167"/>
                    <a:pt x="1897" y="168"/>
                  </a:cubicBezTo>
                  <a:cubicBezTo>
                    <a:pt x="1923" y="168"/>
                    <a:pt x="1927" y="125"/>
                    <a:pt x="1901" y="117"/>
                  </a:cubicBezTo>
                  <a:cubicBezTo>
                    <a:pt x="1537" y="40"/>
                    <a:pt x="1166" y="0"/>
                    <a:pt x="7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62"/>
            <p:cNvSpPr/>
            <p:nvPr/>
          </p:nvSpPr>
          <p:spPr>
            <a:xfrm>
              <a:off x="866998" y="3231989"/>
              <a:ext cx="143435" cy="44504"/>
            </a:xfrm>
            <a:custGeom>
              <a:rect b="b" l="l" r="r" t="t"/>
              <a:pathLst>
                <a:path extrusionOk="0" h="601" w="1937">
                  <a:moveTo>
                    <a:pt x="198" y="1"/>
                  </a:moveTo>
                  <a:cubicBezTo>
                    <a:pt x="1" y="1"/>
                    <a:pt x="23" y="379"/>
                    <a:pt x="196" y="379"/>
                  </a:cubicBezTo>
                  <a:cubicBezTo>
                    <a:pt x="200" y="379"/>
                    <a:pt x="204" y="379"/>
                    <a:pt x="208" y="379"/>
                  </a:cubicBezTo>
                  <a:cubicBezTo>
                    <a:pt x="317" y="370"/>
                    <a:pt x="426" y="365"/>
                    <a:pt x="535" y="365"/>
                  </a:cubicBezTo>
                  <a:cubicBezTo>
                    <a:pt x="998" y="365"/>
                    <a:pt x="1456" y="445"/>
                    <a:pt x="1896" y="599"/>
                  </a:cubicBezTo>
                  <a:cubicBezTo>
                    <a:pt x="1898" y="600"/>
                    <a:pt x="1900" y="600"/>
                    <a:pt x="1901" y="600"/>
                  </a:cubicBezTo>
                  <a:cubicBezTo>
                    <a:pt x="1920" y="600"/>
                    <a:pt x="1936" y="564"/>
                    <a:pt x="1917" y="552"/>
                  </a:cubicBezTo>
                  <a:cubicBezTo>
                    <a:pt x="1395" y="243"/>
                    <a:pt x="814" y="56"/>
                    <a:pt x="208" y="1"/>
                  </a:cubicBezTo>
                  <a:cubicBezTo>
                    <a:pt x="204" y="1"/>
                    <a:pt x="201" y="1"/>
                    <a:pt x="1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62"/>
            <p:cNvSpPr/>
            <p:nvPr/>
          </p:nvSpPr>
          <p:spPr>
            <a:xfrm>
              <a:off x="811017" y="3113658"/>
              <a:ext cx="140917" cy="159504"/>
            </a:xfrm>
            <a:custGeom>
              <a:rect b="b" l="l" r="r" t="t"/>
              <a:pathLst>
                <a:path extrusionOk="0" h="2154" w="1903">
                  <a:moveTo>
                    <a:pt x="790" y="0"/>
                  </a:moveTo>
                  <a:cubicBezTo>
                    <a:pt x="739" y="4"/>
                    <a:pt x="713" y="72"/>
                    <a:pt x="705" y="132"/>
                  </a:cubicBezTo>
                  <a:cubicBezTo>
                    <a:pt x="684" y="285"/>
                    <a:pt x="697" y="443"/>
                    <a:pt x="738" y="594"/>
                  </a:cubicBezTo>
                  <a:lnTo>
                    <a:pt x="738" y="594"/>
                  </a:lnTo>
                  <a:cubicBezTo>
                    <a:pt x="695" y="467"/>
                    <a:pt x="641" y="343"/>
                    <a:pt x="573" y="225"/>
                  </a:cubicBezTo>
                  <a:cubicBezTo>
                    <a:pt x="551" y="183"/>
                    <a:pt x="515" y="142"/>
                    <a:pt x="475" y="142"/>
                  </a:cubicBezTo>
                  <a:cubicBezTo>
                    <a:pt x="469" y="142"/>
                    <a:pt x="464" y="143"/>
                    <a:pt x="459" y="144"/>
                  </a:cubicBezTo>
                  <a:cubicBezTo>
                    <a:pt x="421" y="157"/>
                    <a:pt x="400" y="195"/>
                    <a:pt x="404" y="238"/>
                  </a:cubicBezTo>
                  <a:cubicBezTo>
                    <a:pt x="404" y="276"/>
                    <a:pt x="416" y="314"/>
                    <a:pt x="433" y="352"/>
                  </a:cubicBezTo>
                  <a:cubicBezTo>
                    <a:pt x="480" y="451"/>
                    <a:pt x="530" y="547"/>
                    <a:pt x="587" y="641"/>
                  </a:cubicBezTo>
                  <a:lnTo>
                    <a:pt x="587" y="641"/>
                  </a:lnTo>
                  <a:cubicBezTo>
                    <a:pt x="508" y="522"/>
                    <a:pt x="438" y="441"/>
                    <a:pt x="332" y="394"/>
                  </a:cubicBezTo>
                  <a:cubicBezTo>
                    <a:pt x="310" y="383"/>
                    <a:pt x="287" y="378"/>
                    <a:pt x="264" y="378"/>
                  </a:cubicBezTo>
                  <a:cubicBezTo>
                    <a:pt x="211" y="378"/>
                    <a:pt x="159" y="407"/>
                    <a:pt x="132" y="458"/>
                  </a:cubicBezTo>
                  <a:cubicBezTo>
                    <a:pt x="115" y="530"/>
                    <a:pt x="128" y="607"/>
                    <a:pt x="175" y="666"/>
                  </a:cubicBezTo>
                  <a:cubicBezTo>
                    <a:pt x="260" y="789"/>
                    <a:pt x="387" y="870"/>
                    <a:pt x="510" y="946"/>
                  </a:cubicBezTo>
                  <a:cubicBezTo>
                    <a:pt x="446" y="930"/>
                    <a:pt x="380" y="921"/>
                    <a:pt x="314" y="921"/>
                  </a:cubicBezTo>
                  <a:cubicBezTo>
                    <a:pt x="257" y="921"/>
                    <a:pt x="200" y="928"/>
                    <a:pt x="145" y="942"/>
                  </a:cubicBezTo>
                  <a:cubicBezTo>
                    <a:pt x="98" y="950"/>
                    <a:pt x="56" y="980"/>
                    <a:pt x="26" y="1018"/>
                  </a:cubicBezTo>
                  <a:cubicBezTo>
                    <a:pt x="1" y="1090"/>
                    <a:pt x="31" y="1171"/>
                    <a:pt x="98" y="1209"/>
                  </a:cubicBezTo>
                  <a:cubicBezTo>
                    <a:pt x="172" y="1241"/>
                    <a:pt x="251" y="1257"/>
                    <a:pt x="329" y="1257"/>
                  </a:cubicBezTo>
                  <a:cubicBezTo>
                    <a:pt x="387" y="1257"/>
                    <a:pt x="446" y="1248"/>
                    <a:pt x="501" y="1230"/>
                  </a:cubicBezTo>
                  <a:lnTo>
                    <a:pt x="501" y="1230"/>
                  </a:lnTo>
                  <a:cubicBezTo>
                    <a:pt x="357" y="1277"/>
                    <a:pt x="234" y="1383"/>
                    <a:pt x="170" y="1523"/>
                  </a:cubicBezTo>
                  <a:cubicBezTo>
                    <a:pt x="145" y="1569"/>
                    <a:pt x="141" y="1620"/>
                    <a:pt x="149" y="1671"/>
                  </a:cubicBezTo>
                  <a:cubicBezTo>
                    <a:pt x="169" y="1721"/>
                    <a:pt x="218" y="1750"/>
                    <a:pt x="269" y="1750"/>
                  </a:cubicBezTo>
                  <a:cubicBezTo>
                    <a:pt x="283" y="1750"/>
                    <a:pt x="297" y="1748"/>
                    <a:pt x="310" y="1743"/>
                  </a:cubicBezTo>
                  <a:cubicBezTo>
                    <a:pt x="370" y="1726"/>
                    <a:pt x="531" y="1608"/>
                    <a:pt x="616" y="1514"/>
                  </a:cubicBezTo>
                  <a:lnTo>
                    <a:pt x="616" y="1514"/>
                  </a:lnTo>
                  <a:cubicBezTo>
                    <a:pt x="573" y="1633"/>
                    <a:pt x="527" y="1760"/>
                    <a:pt x="548" y="1883"/>
                  </a:cubicBezTo>
                  <a:cubicBezTo>
                    <a:pt x="569" y="1988"/>
                    <a:pt x="653" y="2079"/>
                    <a:pt x="742" y="2079"/>
                  </a:cubicBezTo>
                  <a:cubicBezTo>
                    <a:pt x="761" y="2079"/>
                    <a:pt x="780" y="2075"/>
                    <a:pt x="798" y="2066"/>
                  </a:cubicBezTo>
                  <a:cubicBezTo>
                    <a:pt x="875" y="2023"/>
                    <a:pt x="904" y="1913"/>
                    <a:pt x="904" y="1815"/>
                  </a:cubicBezTo>
                  <a:cubicBezTo>
                    <a:pt x="904" y="1718"/>
                    <a:pt x="887" y="1620"/>
                    <a:pt x="904" y="1527"/>
                  </a:cubicBezTo>
                  <a:cubicBezTo>
                    <a:pt x="904" y="1701"/>
                    <a:pt x="959" y="1875"/>
                    <a:pt x="1053" y="2023"/>
                  </a:cubicBezTo>
                  <a:cubicBezTo>
                    <a:pt x="1082" y="2074"/>
                    <a:pt x="1125" y="2116"/>
                    <a:pt x="1176" y="2142"/>
                  </a:cubicBezTo>
                  <a:cubicBezTo>
                    <a:pt x="1192" y="2150"/>
                    <a:pt x="1209" y="2154"/>
                    <a:pt x="1226" y="2154"/>
                  </a:cubicBezTo>
                  <a:cubicBezTo>
                    <a:pt x="1264" y="2154"/>
                    <a:pt x="1301" y="2136"/>
                    <a:pt x="1324" y="2104"/>
                  </a:cubicBezTo>
                  <a:cubicBezTo>
                    <a:pt x="1350" y="2044"/>
                    <a:pt x="1350" y="1977"/>
                    <a:pt x="1324" y="1917"/>
                  </a:cubicBezTo>
                  <a:cubicBezTo>
                    <a:pt x="1289" y="1788"/>
                    <a:pt x="1246" y="1662"/>
                    <a:pt x="1194" y="1537"/>
                  </a:cubicBezTo>
                  <a:lnTo>
                    <a:pt x="1194" y="1537"/>
                  </a:lnTo>
                  <a:cubicBezTo>
                    <a:pt x="1252" y="1647"/>
                    <a:pt x="1343" y="1736"/>
                    <a:pt x="1456" y="1794"/>
                  </a:cubicBezTo>
                  <a:cubicBezTo>
                    <a:pt x="1486" y="1808"/>
                    <a:pt x="1521" y="1817"/>
                    <a:pt x="1555" y="1817"/>
                  </a:cubicBezTo>
                  <a:cubicBezTo>
                    <a:pt x="1602" y="1817"/>
                    <a:pt x="1646" y="1800"/>
                    <a:pt x="1668" y="1756"/>
                  </a:cubicBezTo>
                  <a:cubicBezTo>
                    <a:pt x="1685" y="1701"/>
                    <a:pt x="1676" y="1637"/>
                    <a:pt x="1647" y="1586"/>
                  </a:cubicBezTo>
                  <a:cubicBezTo>
                    <a:pt x="1583" y="1438"/>
                    <a:pt x="1485" y="1306"/>
                    <a:pt x="1362" y="1200"/>
                  </a:cubicBezTo>
                  <a:lnTo>
                    <a:pt x="1362" y="1200"/>
                  </a:lnTo>
                  <a:cubicBezTo>
                    <a:pt x="1468" y="1226"/>
                    <a:pt x="1560" y="1239"/>
                    <a:pt x="1636" y="1239"/>
                  </a:cubicBezTo>
                  <a:cubicBezTo>
                    <a:pt x="1818" y="1239"/>
                    <a:pt x="1903" y="1168"/>
                    <a:pt x="1846" y="1048"/>
                  </a:cubicBezTo>
                  <a:cubicBezTo>
                    <a:pt x="1820" y="1009"/>
                    <a:pt x="1786" y="984"/>
                    <a:pt x="1748" y="971"/>
                  </a:cubicBezTo>
                  <a:cubicBezTo>
                    <a:pt x="1639" y="928"/>
                    <a:pt x="1524" y="906"/>
                    <a:pt x="1408" y="906"/>
                  </a:cubicBezTo>
                  <a:cubicBezTo>
                    <a:pt x="1388" y="906"/>
                    <a:pt x="1369" y="906"/>
                    <a:pt x="1350" y="908"/>
                  </a:cubicBezTo>
                  <a:cubicBezTo>
                    <a:pt x="1490" y="874"/>
                    <a:pt x="1613" y="793"/>
                    <a:pt x="1697" y="674"/>
                  </a:cubicBezTo>
                  <a:cubicBezTo>
                    <a:pt x="1736" y="619"/>
                    <a:pt x="1765" y="534"/>
                    <a:pt x="1719" y="484"/>
                  </a:cubicBezTo>
                  <a:cubicBezTo>
                    <a:pt x="1698" y="467"/>
                    <a:pt x="1673" y="460"/>
                    <a:pt x="1649" y="460"/>
                  </a:cubicBezTo>
                  <a:cubicBezTo>
                    <a:pt x="1628" y="460"/>
                    <a:pt x="1607" y="465"/>
                    <a:pt x="1587" y="475"/>
                  </a:cubicBezTo>
                  <a:cubicBezTo>
                    <a:pt x="1447" y="530"/>
                    <a:pt x="1324" y="619"/>
                    <a:pt x="1231" y="734"/>
                  </a:cubicBezTo>
                  <a:cubicBezTo>
                    <a:pt x="1299" y="590"/>
                    <a:pt x="1345" y="433"/>
                    <a:pt x="1362" y="271"/>
                  </a:cubicBezTo>
                  <a:cubicBezTo>
                    <a:pt x="1371" y="212"/>
                    <a:pt x="1371" y="148"/>
                    <a:pt x="1324" y="115"/>
                  </a:cubicBezTo>
                  <a:cubicBezTo>
                    <a:pt x="1310" y="104"/>
                    <a:pt x="1296" y="100"/>
                    <a:pt x="1281" y="100"/>
                  </a:cubicBezTo>
                  <a:cubicBezTo>
                    <a:pt x="1240" y="100"/>
                    <a:pt x="1198" y="131"/>
                    <a:pt x="1167" y="165"/>
                  </a:cubicBezTo>
                  <a:cubicBezTo>
                    <a:pt x="1053" y="301"/>
                    <a:pt x="985" y="467"/>
                    <a:pt x="972" y="645"/>
                  </a:cubicBezTo>
                  <a:cubicBezTo>
                    <a:pt x="955" y="467"/>
                    <a:pt x="930" y="293"/>
                    <a:pt x="887" y="123"/>
                  </a:cubicBezTo>
                  <a:cubicBezTo>
                    <a:pt x="875" y="64"/>
                    <a:pt x="841" y="0"/>
                    <a:pt x="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2"/>
            <p:cNvSpPr/>
            <p:nvPr/>
          </p:nvSpPr>
          <p:spPr>
            <a:xfrm>
              <a:off x="851892" y="3165937"/>
              <a:ext cx="56574" cy="57611"/>
            </a:xfrm>
            <a:custGeom>
              <a:rect b="b" l="l" r="r" t="t"/>
              <a:pathLst>
                <a:path extrusionOk="0" h="778" w="764">
                  <a:moveTo>
                    <a:pt x="318" y="0"/>
                  </a:moveTo>
                  <a:cubicBezTo>
                    <a:pt x="298" y="0"/>
                    <a:pt x="277" y="5"/>
                    <a:pt x="259" y="15"/>
                  </a:cubicBezTo>
                  <a:cubicBezTo>
                    <a:pt x="212" y="41"/>
                    <a:pt x="183" y="91"/>
                    <a:pt x="183" y="142"/>
                  </a:cubicBezTo>
                  <a:cubicBezTo>
                    <a:pt x="106" y="155"/>
                    <a:pt x="43" y="214"/>
                    <a:pt x="21" y="287"/>
                  </a:cubicBezTo>
                  <a:cubicBezTo>
                    <a:pt x="0" y="363"/>
                    <a:pt x="17" y="448"/>
                    <a:pt x="72" y="507"/>
                  </a:cubicBezTo>
                  <a:cubicBezTo>
                    <a:pt x="47" y="588"/>
                    <a:pt x="72" y="677"/>
                    <a:pt x="136" y="732"/>
                  </a:cubicBezTo>
                  <a:cubicBezTo>
                    <a:pt x="166" y="756"/>
                    <a:pt x="201" y="768"/>
                    <a:pt x="237" y="768"/>
                  </a:cubicBezTo>
                  <a:cubicBezTo>
                    <a:pt x="277" y="768"/>
                    <a:pt x="317" y="753"/>
                    <a:pt x="348" y="723"/>
                  </a:cubicBezTo>
                  <a:cubicBezTo>
                    <a:pt x="381" y="759"/>
                    <a:pt x="427" y="777"/>
                    <a:pt x="472" y="777"/>
                  </a:cubicBezTo>
                  <a:cubicBezTo>
                    <a:pt x="497" y="777"/>
                    <a:pt x="521" y="772"/>
                    <a:pt x="543" y="762"/>
                  </a:cubicBezTo>
                  <a:cubicBezTo>
                    <a:pt x="611" y="723"/>
                    <a:pt x="649" y="647"/>
                    <a:pt x="645" y="571"/>
                  </a:cubicBezTo>
                  <a:cubicBezTo>
                    <a:pt x="717" y="533"/>
                    <a:pt x="759" y="456"/>
                    <a:pt x="759" y="376"/>
                  </a:cubicBezTo>
                  <a:cubicBezTo>
                    <a:pt x="764" y="295"/>
                    <a:pt x="725" y="219"/>
                    <a:pt x="662" y="176"/>
                  </a:cubicBezTo>
                  <a:cubicBezTo>
                    <a:pt x="658" y="121"/>
                    <a:pt x="632" y="74"/>
                    <a:pt x="590" y="45"/>
                  </a:cubicBezTo>
                  <a:cubicBezTo>
                    <a:pt x="562" y="32"/>
                    <a:pt x="533" y="29"/>
                    <a:pt x="495" y="29"/>
                  </a:cubicBezTo>
                  <a:cubicBezTo>
                    <a:pt x="470" y="29"/>
                    <a:pt x="440" y="30"/>
                    <a:pt x="403" y="32"/>
                  </a:cubicBezTo>
                  <a:cubicBezTo>
                    <a:pt x="380" y="11"/>
                    <a:pt x="349" y="0"/>
                    <a:pt x="3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24" name="Google Shape;12824;p62"/>
          <p:cNvSpPr txBox="1"/>
          <p:nvPr>
            <p:ph idx="4294967295" type="subTitle"/>
          </p:nvPr>
        </p:nvSpPr>
        <p:spPr>
          <a:xfrm>
            <a:off x="6868900" y="1514650"/>
            <a:ext cx="1686900" cy="3519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sz="2500">
                <a:latin typeface="Patrick Hand"/>
                <a:ea typeface="Patrick Hand"/>
                <a:cs typeface="Patrick Hand"/>
                <a:sym typeface="Patrick Hand"/>
              </a:rPr>
              <a:t>When?</a:t>
            </a:r>
            <a:endParaRPr b="1" sz="2500">
              <a:solidFill>
                <a:schemeClr val="dk1"/>
              </a:solidFill>
              <a:latin typeface="Patrick Hand"/>
              <a:ea typeface="Patrick Hand"/>
              <a:cs typeface="Patrick Hand"/>
              <a:sym typeface="Patrick Hand"/>
            </a:endParaRPr>
          </a:p>
        </p:txBody>
      </p:sp>
      <p:sp>
        <p:nvSpPr>
          <p:cNvPr id="12825" name="Google Shape;12825;p62"/>
          <p:cNvSpPr txBox="1"/>
          <p:nvPr>
            <p:ph idx="4294967295" type="subTitle"/>
          </p:nvPr>
        </p:nvSpPr>
        <p:spPr>
          <a:xfrm>
            <a:off x="6877100" y="2081213"/>
            <a:ext cx="2275200" cy="5670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0"/>
              </a:spcAft>
              <a:buNone/>
            </a:pPr>
            <a:r>
              <a:rPr lang="en" sz="1200"/>
              <a:t>2x → 20y.o</a:t>
            </a:r>
            <a:endParaRPr sz="1200"/>
          </a:p>
          <a:p>
            <a:pPr indent="0" lvl="0" marL="0" rtl="0" algn="l">
              <a:lnSpc>
                <a:spcPct val="100000"/>
              </a:lnSpc>
              <a:spcBef>
                <a:spcPts val="1200"/>
              </a:spcBef>
              <a:spcAft>
                <a:spcPts val="0"/>
              </a:spcAft>
              <a:buNone/>
            </a:pPr>
            <a:r>
              <a:rPr lang="en" sz="1200"/>
              <a:t>3x → 30 y.o</a:t>
            </a:r>
            <a:endParaRPr sz="1200"/>
          </a:p>
          <a:p>
            <a:pPr indent="0" lvl="0" marL="0" rtl="0" algn="l">
              <a:lnSpc>
                <a:spcPct val="100000"/>
              </a:lnSpc>
              <a:spcBef>
                <a:spcPts val="1200"/>
              </a:spcBef>
              <a:spcAft>
                <a:spcPts val="1200"/>
              </a:spcAft>
              <a:buNone/>
            </a:pPr>
            <a:r>
              <a:rPr lang="en" sz="1200"/>
              <a:t>Recommend → sexual active</a:t>
            </a:r>
            <a:endParaRPr sz="1200"/>
          </a:p>
        </p:txBody>
      </p:sp>
      <p:sp>
        <p:nvSpPr>
          <p:cNvPr id="12826" name="Google Shape;12826;p62"/>
          <p:cNvSpPr txBox="1"/>
          <p:nvPr>
            <p:ph idx="4294967295" type="subTitle"/>
          </p:nvPr>
        </p:nvSpPr>
        <p:spPr>
          <a:xfrm>
            <a:off x="6877100" y="3136650"/>
            <a:ext cx="1557000" cy="3519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sz="2500">
                <a:latin typeface="Patrick Hand"/>
                <a:ea typeface="Patrick Hand"/>
                <a:cs typeface="Patrick Hand"/>
                <a:sym typeface="Patrick Hand"/>
              </a:rPr>
              <a:t>Suggest</a:t>
            </a:r>
            <a:endParaRPr b="1" sz="2500">
              <a:solidFill>
                <a:schemeClr val="dk1"/>
              </a:solidFill>
              <a:latin typeface="Patrick Hand"/>
              <a:ea typeface="Patrick Hand"/>
              <a:cs typeface="Patrick Hand"/>
              <a:sym typeface="Patrick Hand"/>
            </a:endParaRPr>
          </a:p>
        </p:txBody>
      </p:sp>
      <p:sp>
        <p:nvSpPr>
          <p:cNvPr id="12827" name="Google Shape;12827;p62"/>
          <p:cNvSpPr txBox="1"/>
          <p:nvPr>
            <p:ph idx="4294967295" type="subTitle"/>
          </p:nvPr>
        </p:nvSpPr>
        <p:spPr>
          <a:xfrm>
            <a:off x="6877100" y="3450725"/>
            <a:ext cx="2169900" cy="567000"/>
          </a:xfrm>
          <a:prstGeom prst="rect">
            <a:avLst/>
          </a:prstGeom>
        </p:spPr>
        <p:txBody>
          <a:bodyPr anchorCtr="0" anchor="ctr" bIns="91425" lIns="91425" spcFirstLastPara="1" rIns="91425" wrap="square" tIns="91425">
            <a:noAutofit/>
          </a:bodyPr>
          <a:lstStyle/>
          <a:p>
            <a:pPr indent="0" lvl="0" marL="0" rtl="0" algn="l">
              <a:lnSpc>
                <a:spcPct val="100000"/>
              </a:lnSpc>
              <a:spcBef>
                <a:spcPts val="0"/>
              </a:spcBef>
              <a:spcAft>
                <a:spcPts val="1200"/>
              </a:spcAft>
              <a:buNone/>
            </a:pPr>
            <a:r>
              <a:rPr lang="en" sz="1200"/>
              <a:t>Tidak berhubungan badan 2-3 hari sebelumnya</a:t>
            </a:r>
            <a:endParaRPr sz="1200">
              <a:solidFill>
                <a:schemeClr val="dk1"/>
              </a:solidFill>
            </a:endParaRPr>
          </a:p>
        </p:txBody>
      </p:sp>
      <p:sp>
        <p:nvSpPr>
          <p:cNvPr id="12828" name="Google Shape;12828;p62"/>
          <p:cNvSpPr txBox="1"/>
          <p:nvPr>
            <p:ph idx="4294967295" type="subTitle"/>
          </p:nvPr>
        </p:nvSpPr>
        <p:spPr>
          <a:xfrm>
            <a:off x="718000" y="1514650"/>
            <a:ext cx="1557000" cy="3519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b="1" lang="en" sz="2500">
                <a:latin typeface="Patrick Hand"/>
                <a:ea typeface="Patrick Hand"/>
                <a:cs typeface="Patrick Hand"/>
                <a:sym typeface="Patrick Hand"/>
              </a:rPr>
              <a:t>(+)?</a:t>
            </a:r>
            <a:endParaRPr b="1" sz="2500">
              <a:solidFill>
                <a:schemeClr val="dk1"/>
              </a:solidFill>
              <a:latin typeface="Patrick Hand"/>
              <a:ea typeface="Patrick Hand"/>
              <a:cs typeface="Patrick Hand"/>
              <a:sym typeface="Patrick Hand"/>
            </a:endParaRPr>
          </a:p>
        </p:txBody>
      </p:sp>
      <p:sp>
        <p:nvSpPr>
          <p:cNvPr id="12829" name="Google Shape;12829;p62"/>
          <p:cNvSpPr txBox="1"/>
          <p:nvPr>
            <p:ph idx="4294967295" type="subTitle"/>
          </p:nvPr>
        </p:nvSpPr>
        <p:spPr>
          <a:xfrm>
            <a:off x="-200" y="1907700"/>
            <a:ext cx="2275200" cy="5670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1200"/>
              </a:spcAft>
              <a:buNone/>
            </a:pPr>
            <a:r>
              <a:rPr lang="en" sz="1600"/>
              <a:t>Isn’t always cancer. Have re-test 4-6 mo later </a:t>
            </a:r>
            <a:endParaRPr sz="1600"/>
          </a:p>
        </p:txBody>
      </p:sp>
      <p:sp>
        <p:nvSpPr>
          <p:cNvPr id="12830" name="Google Shape;12830;p62"/>
          <p:cNvSpPr txBox="1"/>
          <p:nvPr>
            <p:ph idx="4294967295" type="subTitle"/>
          </p:nvPr>
        </p:nvSpPr>
        <p:spPr>
          <a:xfrm>
            <a:off x="718000" y="3218475"/>
            <a:ext cx="1557000" cy="351900"/>
          </a:xfrm>
          <a:prstGeom prst="rect">
            <a:avLst/>
          </a:prstGeom>
        </p:spPr>
        <p:txBody>
          <a:bodyPr anchorCtr="0" anchor="ctr" bIns="91425" lIns="91425" spcFirstLastPara="1" rIns="91425" wrap="square" tIns="91425">
            <a:noAutofit/>
          </a:bodyPr>
          <a:lstStyle/>
          <a:p>
            <a:pPr indent="0" lvl="0" marL="0" rtl="0" algn="r">
              <a:spcBef>
                <a:spcPts val="0"/>
              </a:spcBef>
              <a:spcAft>
                <a:spcPts val="1200"/>
              </a:spcAft>
              <a:buNone/>
            </a:pPr>
            <a:r>
              <a:rPr b="1" lang="en" sz="2500">
                <a:latin typeface="Patrick Hand"/>
                <a:ea typeface="Patrick Hand"/>
                <a:cs typeface="Patrick Hand"/>
                <a:sym typeface="Patrick Hand"/>
              </a:rPr>
              <a:t>Accuracy</a:t>
            </a:r>
            <a:endParaRPr b="1" sz="2500">
              <a:solidFill>
                <a:schemeClr val="dk1"/>
              </a:solidFill>
              <a:latin typeface="Patrick Hand"/>
              <a:ea typeface="Patrick Hand"/>
              <a:cs typeface="Patrick Hand"/>
              <a:sym typeface="Patrick Hand"/>
            </a:endParaRPr>
          </a:p>
        </p:txBody>
      </p:sp>
      <p:sp>
        <p:nvSpPr>
          <p:cNvPr id="12831" name="Google Shape;12831;p62"/>
          <p:cNvSpPr txBox="1"/>
          <p:nvPr>
            <p:ph idx="4294967295" type="subTitle"/>
          </p:nvPr>
        </p:nvSpPr>
        <p:spPr>
          <a:xfrm>
            <a:off x="0" y="3570375"/>
            <a:ext cx="2392500" cy="567000"/>
          </a:xfrm>
          <a:prstGeom prst="rect">
            <a:avLst/>
          </a:prstGeom>
        </p:spPr>
        <p:txBody>
          <a:bodyPr anchorCtr="0" anchor="ctr" bIns="91425" lIns="91425" spcFirstLastPara="1" rIns="91425" wrap="square" tIns="91425">
            <a:noAutofit/>
          </a:bodyPr>
          <a:lstStyle/>
          <a:p>
            <a:pPr indent="0" lvl="0" marL="0" rtl="0" algn="r">
              <a:lnSpc>
                <a:spcPct val="100000"/>
              </a:lnSpc>
              <a:spcBef>
                <a:spcPts val="0"/>
              </a:spcBef>
              <a:spcAft>
                <a:spcPts val="1200"/>
              </a:spcAft>
              <a:buNone/>
            </a:pPr>
            <a:r>
              <a:rPr lang="en" sz="1300"/>
              <a:t>Faktor : adanya darah yang menghalangi, kurang nya sample</a:t>
            </a:r>
            <a:endParaRPr sz="1300">
              <a:solidFill>
                <a:schemeClr val="dk1"/>
              </a:solidFill>
            </a:endParaRPr>
          </a:p>
        </p:txBody>
      </p:sp>
      <p:grpSp>
        <p:nvGrpSpPr>
          <p:cNvPr id="12832" name="Google Shape;12832;p62"/>
          <p:cNvGrpSpPr/>
          <p:nvPr/>
        </p:nvGrpSpPr>
        <p:grpSpPr>
          <a:xfrm>
            <a:off x="6432749" y="1527944"/>
            <a:ext cx="317429" cy="325294"/>
            <a:chOff x="580500" y="2917500"/>
            <a:chExt cx="558854" cy="572701"/>
          </a:xfrm>
        </p:grpSpPr>
        <p:sp>
          <p:nvSpPr>
            <p:cNvPr id="12833" name="Google Shape;12833;p62"/>
            <p:cNvSpPr/>
            <p:nvPr/>
          </p:nvSpPr>
          <p:spPr>
            <a:xfrm>
              <a:off x="743187" y="2917500"/>
              <a:ext cx="169056" cy="272578"/>
            </a:xfrm>
            <a:custGeom>
              <a:rect b="b" l="l" r="r" t="t"/>
              <a:pathLst>
                <a:path extrusionOk="0" h="3681" w="2283">
                  <a:moveTo>
                    <a:pt x="1001" y="0"/>
                  </a:moveTo>
                  <a:cubicBezTo>
                    <a:pt x="712" y="0"/>
                    <a:pt x="426" y="138"/>
                    <a:pt x="264" y="401"/>
                  </a:cubicBezTo>
                  <a:cubicBezTo>
                    <a:pt x="1" y="838"/>
                    <a:pt x="145" y="1436"/>
                    <a:pt x="353" y="1907"/>
                  </a:cubicBezTo>
                  <a:cubicBezTo>
                    <a:pt x="552" y="2356"/>
                    <a:pt x="802" y="2776"/>
                    <a:pt x="1108" y="3162"/>
                  </a:cubicBezTo>
                  <a:cubicBezTo>
                    <a:pt x="1226" y="3323"/>
                    <a:pt x="1371" y="3463"/>
                    <a:pt x="1536" y="3578"/>
                  </a:cubicBezTo>
                  <a:cubicBezTo>
                    <a:pt x="1648" y="3643"/>
                    <a:pt x="1773" y="3681"/>
                    <a:pt x="1900" y="3681"/>
                  </a:cubicBezTo>
                  <a:cubicBezTo>
                    <a:pt x="1913" y="3681"/>
                    <a:pt x="1926" y="3680"/>
                    <a:pt x="1939" y="3680"/>
                  </a:cubicBezTo>
                  <a:cubicBezTo>
                    <a:pt x="2062" y="3667"/>
                    <a:pt x="2155" y="3565"/>
                    <a:pt x="2160" y="3438"/>
                  </a:cubicBezTo>
                  <a:cubicBezTo>
                    <a:pt x="2185" y="3065"/>
                    <a:pt x="2236" y="2687"/>
                    <a:pt x="2257" y="2310"/>
                  </a:cubicBezTo>
                  <a:cubicBezTo>
                    <a:pt x="2283" y="1869"/>
                    <a:pt x="2266" y="1411"/>
                    <a:pt x="2126" y="999"/>
                  </a:cubicBezTo>
                  <a:cubicBezTo>
                    <a:pt x="1986" y="583"/>
                    <a:pt x="1706" y="210"/>
                    <a:pt x="1328" y="62"/>
                  </a:cubicBezTo>
                  <a:cubicBezTo>
                    <a:pt x="1223" y="21"/>
                    <a:pt x="1112" y="0"/>
                    <a:pt x="1001"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62"/>
            <p:cNvSpPr/>
            <p:nvPr/>
          </p:nvSpPr>
          <p:spPr>
            <a:xfrm>
              <a:off x="580500" y="3050789"/>
              <a:ext cx="290276" cy="179719"/>
            </a:xfrm>
            <a:custGeom>
              <a:rect b="b" l="l" r="r" t="t"/>
              <a:pathLst>
                <a:path extrusionOk="0" h="2427" w="3920">
                  <a:moveTo>
                    <a:pt x="956" y="0"/>
                  </a:moveTo>
                  <a:cubicBezTo>
                    <a:pt x="732" y="0"/>
                    <a:pt x="516" y="56"/>
                    <a:pt x="344" y="213"/>
                  </a:cubicBezTo>
                  <a:cubicBezTo>
                    <a:pt x="77" y="459"/>
                    <a:pt x="1" y="908"/>
                    <a:pt x="115" y="1273"/>
                  </a:cubicBezTo>
                  <a:cubicBezTo>
                    <a:pt x="234" y="1625"/>
                    <a:pt x="484" y="1918"/>
                    <a:pt x="815" y="2092"/>
                  </a:cubicBezTo>
                  <a:cubicBezTo>
                    <a:pt x="1129" y="2261"/>
                    <a:pt x="1472" y="2329"/>
                    <a:pt x="1820" y="2372"/>
                  </a:cubicBezTo>
                  <a:cubicBezTo>
                    <a:pt x="2117" y="2408"/>
                    <a:pt x="2415" y="2426"/>
                    <a:pt x="2714" y="2426"/>
                  </a:cubicBezTo>
                  <a:cubicBezTo>
                    <a:pt x="2911" y="2426"/>
                    <a:pt x="3108" y="2418"/>
                    <a:pt x="3305" y="2401"/>
                  </a:cubicBezTo>
                  <a:cubicBezTo>
                    <a:pt x="3453" y="2393"/>
                    <a:pt x="3610" y="2372"/>
                    <a:pt x="3725" y="2261"/>
                  </a:cubicBezTo>
                  <a:cubicBezTo>
                    <a:pt x="3835" y="2155"/>
                    <a:pt x="3920" y="1888"/>
                    <a:pt x="3784" y="1702"/>
                  </a:cubicBezTo>
                  <a:cubicBezTo>
                    <a:pt x="3186" y="891"/>
                    <a:pt x="2346" y="306"/>
                    <a:pt x="1430" y="69"/>
                  </a:cubicBezTo>
                  <a:cubicBezTo>
                    <a:pt x="1277" y="28"/>
                    <a:pt x="1115" y="0"/>
                    <a:pt x="95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62"/>
            <p:cNvSpPr/>
            <p:nvPr/>
          </p:nvSpPr>
          <p:spPr>
            <a:xfrm>
              <a:off x="652106" y="3216587"/>
              <a:ext cx="225927" cy="192234"/>
            </a:xfrm>
            <a:custGeom>
              <a:rect b="b" l="l" r="r" t="t"/>
              <a:pathLst>
                <a:path extrusionOk="0" h="2596" w="3051">
                  <a:moveTo>
                    <a:pt x="2273" y="0"/>
                  </a:moveTo>
                  <a:cubicBezTo>
                    <a:pt x="1915" y="0"/>
                    <a:pt x="1559" y="42"/>
                    <a:pt x="1222" y="171"/>
                  </a:cubicBezTo>
                  <a:cubicBezTo>
                    <a:pt x="700" y="374"/>
                    <a:pt x="225" y="820"/>
                    <a:pt x="85" y="1418"/>
                  </a:cubicBezTo>
                  <a:cubicBezTo>
                    <a:pt x="1" y="1770"/>
                    <a:pt x="60" y="2190"/>
                    <a:pt x="315" y="2419"/>
                  </a:cubicBezTo>
                  <a:cubicBezTo>
                    <a:pt x="452" y="2534"/>
                    <a:pt x="626" y="2596"/>
                    <a:pt x="801" y="2596"/>
                  </a:cubicBezTo>
                  <a:cubicBezTo>
                    <a:pt x="858" y="2596"/>
                    <a:pt x="916" y="2589"/>
                    <a:pt x="972" y="2576"/>
                  </a:cubicBezTo>
                  <a:cubicBezTo>
                    <a:pt x="1201" y="2525"/>
                    <a:pt x="1409" y="2402"/>
                    <a:pt x="1604" y="2262"/>
                  </a:cubicBezTo>
                  <a:cubicBezTo>
                    <a:pt x="2058" y="1940"/>
                    <a:pt x="2461" y="1549"/>
                    <a:pt x="2792" y="1104"/>
                  </a:cubicBezTo>
                  <a:cubicBezTo>
                    <a:pt x="2889" y="981"/>
                    <a:pt x="2965" y="845"/>
                    <a:pt x="3012" y="697"/>
                  </a:cubicBezTo>
                  <a:cubicBezTo>
                    <a:pt x="3050" y="544"/>
                    <a:pt x="3033" y="366"/>
                    <a:pt x="2864" y="31"/>
                  </a:cubicBezTo>
                  <a:cubicBezTo>
                    <a:pt x="2668" y="13"/>
                    <a:pt x="2470" y="0"/>
                    <a:pt x="227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62"/>
            <p:cNvSpPr/>
            <p:nvPr/>
          </p:nvSpPr>
          <p:spPr>
            <a:xfrm>
              <a:off x="839007" y="3222733"/>
              <a:ext cx="138548" cy="267469"/>
            </a:xfrm>
            <a:custGeom>
              <a:rect b="b" l="l" r="r" t="t"/>
              <a:pathLst>
                <a:path extrusionOk="0" h="3612" w="1871">
                  <a:moveTo>
                    <a:pt x="678" y="0"/>
                  </a:moveTo>
                  <a:cubicBezTo>
                    <a:pt x="567" y="0"/>
                    <a:pt x="462" y="74"/>
                    <a:pt x="416" y="194"/>
                  </a:cubicBezTo>
                  <a:cubicBezTo>
                    <a:pt x="161" y="856"/>
                    <a:pt x="22" y="1555"/>
                    <a:pt x="5" y="2264"/>
                  </a:cubicBezTo>
                  <a:cubicBezTo>
                    <a:pt x="0" y="2582"/>
                    <a:pt x="22" y="2921"/>
                    <a:pt x="174" y="3188"/>
                  </a:cubicBezTo>
                  <a:cubicBezTo>
                    <a:pt x="328" y="3455"/>
                    <a:pt x="609" y="3612"/>
                    <a:pt x="906" y="3612"/>
                  </a:cubicBezTo>
                  <a:cubicBezTo>
                    <a:pt x="945" y="3612"/>
                    <a:pt x="984" y="3609"/>
                    <a:pt x="1022" y="3604"/>
                  </a:cubicBezTo>
                  <a:cubicBezTo>
                    <a:pt x="1345" y="3553"/>
                    <a:pt x="1629" y="3286"/>
                    <a:pt x="1748" y="2947"/>
                  </a:cubicBezTo>
                  <a:cubicBezTo>
                    <a:pt x="1871" y="2595"/>
                    <a:pt x="1820" y="2200"/>
                    <a:pt x="1735" y="1835"/>
                  </a:cubicBezTo>
                  <a:cubicBezTo>
                    <a:pt x="1629" y="1390"/>
                    <a:pt x="1468" y="962"/>
                    <a:pt x="1256" y="554"/>
                  </a:cubicBezTo>
                  <a:cubicBezTo>
                    <a:pt x="1154" y="351"/>
                    <a:pt x="1006" y="139"/>
                    <a:pt x="802" y="33"/>
                  </a:cubicBezTo>
                  <a:cubicBezTo>
                    <a:pt x="761" y="11"/>
                    <a:pt x="719" y="0"/>
                    <a:pt x="6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62"/>
            <p:cNvSpPr/>
            <p:nvPr/>
          </p:nvSpPr>
          <p:spPr>
            <a:xfrm>
              <a:off x="887362" y="2962670"/>
              <a:ext cx="208303" cy="227333"/>
            </a:xfrm>
            <a:custGeom>
              <a:rect b="b" l="l" r="r" t="t"/>
              <a:pathLst>
                <a:path extrusionOk="0" h="3070" w="2813">
                  <a:moveTo>
                    <a:pt x="2112" y="0"/>
                  </a:moveTo>
                  <a:cubicBezTo>
                    <a:pt x="1842" y="0"/>
                    <a:pt x="1563" y="177"/>
                    <a:pt x="1354" y="389"/>
                  </a:cubicBezTo>
                  <a:cubicBezTo>
                    <a:pt x="713" y="1034"/>
                    <a:pt x="365" y="1958"/>
                    <a:pt x="43" y="2849"/>
                  </a:cubicBezTo>
                  <a:cubicBezTo>
                    <a:pt x="0" y="2968"/>
                    <a:pt x="162" y="3057"/>
                    <a:pt x="276" y="3070"/>
                  </a:cubicBezTo>
                  <a:cubicBezTo>
                    <a:pt x="395" y="3070"/>
                    <a:pt x="509" y="3048"/>
                    <a:pt x="616" y="3006"/>
                  </a:cubicBezTo>
                  <a:cubicBezTo>
                    <a:pt x="1120" y="2828"/>
                    <a:pt x="1638" y="2650"/>
                    <a:pt x="2062" y="2298"/>
                  </a:cubicBezTo>
                  <a:cubicBezTo>
                    <a:pt x="2490" y="1946"/>
                    <a:pt x="2813" y="1386"/>
                    <a:pt x="2770" y="796"/>
                  </a:cubicBezTo>
                  <a:cubicBezTo>
                    <a:pt x="2749" y="499"/>
                    <a:pt x="2617" y="198"/>
                    <a:pt x="2380" y="67"/>
                  </a:cubicBezTo>
                  <a:cubicBezTo>
                    <a:pt x="2294" y="21"/>
                    <a:pt x="2204" y="0"/>
                    <a:pt x="211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62"/>
            <p:cNvSpPr/>
            <p:nvPr/>
          </p:nvSpPr>
          <p:spPr>
            <a:xfrm>
              <a:off x="878550" y="3167788"/>
              <a:ext cx="260804" cy="147878"/>
            </a:xfrm>
            <a:custGeom>
              <a:rect b="b" l="l" r="r" t="t"/>
              <a:pathLst>
                <a:path extrusionOk="0" h="1997" w="3522">
                  <a:moveTo>
                    <a:pt x="1974" y="0"/>
                  </a:moveTo>
                  <a:cubicBezTo>
                    <a:pt x="1172" y="0"/>
                    <a:pt x="144" y="118"/>
                    <a:pt x="81" y="253"/>
                  </a:cubicBezTo>
                  <a:cubicBezTo>
                    <a:pt x="1" y="435"/>
                    <a:pt x="47" y="660"/>
                    <a:pt x="158" y="826"/>
                  </a:cubicBezTo>
                  <a:cubicBezTo>
                    <a:pt x="268" y="991"/>
                    <a:pt x="429" y="1114"/>
                    <a:pt x="595" y="1229"/>
                  </a:cubicBezTo>
                  <a:cubicBezTo>
                    <a:pt x="1048" y="1547"/>
                    <a:pt x="1540" y="1835"/>
                    <a:pt x="2083" y="1954"/>
                  </a:cubicBezTo>
                  <a:cubicBezTo>
                    <a:pt x="2200" y="1980"/>
                    <a:pt x="2322" y="1997"/>
                    <a:pt x="2442" y="1997"/>
                  </a:cubicBezTo>
                  <a:cubicBezTo>
                    <a:pt x="2596" y="1997"/>
                    <a:pt x="2749" y="1969"/>
                    <a:pt x="2885" y="1894"/>
                  </a:cubicBezTo>
                  <a:cubicBezTo>
                    <a:pt x="3127" y="1759"/>
                    <a:pt x="3275" y="1496"/>
                    <a:pt x="3373" y="1233"/>
                  </a:cubicBezTo>
                  <a:cubicBezTo>
                    <a:pt x="3470" y="957"/>
                    <a:pt x="3521" y="626"/>
                    <a:pt x="3356" y="385"/>
                  </a:cubicBezTo>
                  <a:cubicBezTo>
                    <a:pt x="3207" y="172"/>
                    <a:pt x="2940" y="96"/>
                    <a:pt x="2690" y="49"/>
                  </a:cubicBezTo>
                  <a:cubicBezTo>
                    <a:pt x="2515" y="15"/>
                    <a:pt x="2259" y="0"/>
                    <a:pt x="197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62"/>
            <p:cNvSpPr/>
            <p:nvPr/>
          </p:nvSpPr>
          <p:spPr>
            <a:xfrm>
              <a:off x="860778" y="3237320"/>
              <a:ext cx="53686" cy="181126"/>
            </a:xfrm>
            <a:custGeom>
              <a:rect b="b" l="l" r="r" t="t"/>
              <a:pathLst>
                <a:path extrusionOk="0" h="2446" w="725">
                  <a:moveTo>
                    <a:pt x="250" y="0"/>
                  </a:moveTo>
                  <a:cubicBezTo>
                    <a:pt x="127" y="0"/>
                    <a:pt x="0" y="118"/>
                    <a:pt x="63" y="264"/>
                  </a:cubicBezTo>
                  <a:cubicBezTo>
                    <a:pt x="368" y="947"/>
                    <a:pt x="559" y="1676"/>
                    <a:pt x="618" y="2423"/>
                  </a:cubicBezTo>
                  <a:cubicBezTo>
                    <a:pt x="616" y="2438"/>
                    <a:pt x="630" y="2445"/>
                    <a:pt x="644" y="2445"/>
                  </a:cubicBezTo>
                  <a:cubicBezTo>
                    <a:pt x="657" y="2445"/>
                    <a:pt x="671" y="2438"/>
                    <a:pt x="669" y="2423"/>
                  </a:cubicBezTo>
                  <a:cubicBezTo>
                    <a:pt x="724" y="1651"/>
                    <a:pt x="639" y="875"/>
                    <a:pt x="419" y="133"/>
                  </a:cubicBezTo>
                  <a:cubicBezTo>
                    <a:pt x="388" y="39"/>
                    <a:pt x="320" y="0"/>
                    <a:pt x="25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62"/>
            <p:cNvSpPr/>
            <p:nvPr/>
          </p:nvSpPr>
          <p:spPr>
            <a:xfrm>
              <a:off x="868701" y="3229101"/>
              <a:ext cx="69903" cy="155505"/>
            </a:xfrm>
            <a:custGeom>
              <a:rect b="b" l="l" r="r" t="t"/>
              <a:pathLst>
                <a:path extrusionOk="0" h="2100" w="944">
                  <a:moveTo>
                    <a:pt x="278" y="0"/>
                  </a:moveTo>
                  <a:cubicBezTo>
                    <a:pt x="143" y="0"/>
                    <a:pt x="0" y="164"/>
                    <a:pt x="96" y="290"/>
                  </a:cubicBezTo>
                  <a:cubicBezTo>
                    <a:pt x="498" y="812"/>
                    <a:pt x="770" y="1427"/>
                    <a:pt x="893" y="2076"/>
                  </a:cubicBezTo>
                  <a:cubicBezTo>
                    <a:pt x="895" y="2092"/>
                    <a:pt x="906" y="2099"/>
                    <a:pt x="918" y="2099"/>
                  </a:cubicBezTo>
                  <a:cubicBezTo>
                    <a:pt x="931" y="2099"/>
                    <a:pt x="944" y="2090"/>
                    <a:pt x="944" y="2072"/>
                  </a:cubicBezTo>
                  <a:cubicBezTo>
                    <a:pt x="935" y="1376"/>
                    <a:pt x="753" y="689"/>
                    <a:pt x="414" y="82"/>
                  </a:cubicBezTo>
                  <a:cubicBezTo>
                    <a:pt x="379" y="24"/>
                    <a:pt x="329" y="0"/>
                    <a:pt x="2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2"/>
            <p:cNvSpPr/>
            <p:nvPr/>
          </p:nvSpPr>
          <p:spPr>
            <a:xfrm>
              <a:off x="859445" y="3248946"/>
              <a:ext cx="29102" cy="153876"/>
            </a:xfrm>
            <a:custGeom>
              <a:rect b="b" l="l" r="r" t="t"/>
              <a:pathLst>
                <a:path extrusionOk="0" h="2078" w="393">
                  <a:moveTo>
                    <a:pt x="196" y="0"/>
                  </a:moveTo>
                  <a:cubicBezTo>
                    <a:pt x="98" y="0"/>
                    <a:pt x="0" y="54"/>
                    <a:pt x="8" y="162"/>
                  </a:cubicBezTo>
                  <a:cubicBezTo>
                    <a:pt x="47" y="794"/>
                    <a:pt x="123" y="1426"/>
                    <a:pt x="174" y="2058"/>
                  </a:cubicBezTo>
                  <a:cubicBezTo>
                    <a:pt x="174" y="2071"/>
                    <a:pt x="185" y="2077"/>
                    <a:pt x="196" y="2077"/>
                  </a:cubicBezTo>
                  <a:cubicBezTo>
                    <a:pt x="207" y="2077"/>
                    <a:pt x="218" y="2071"/>
                    <a:pt x="221" y="2058"/>
                  </a:cubicBezTo>
                  <a:cubicBezTo>
                    <a:pt x="271" y="1426"/>
                    <a:pt x="344" y="794"/>
                    <a:pt x="386" y="162"/>
                  </a:cubicBezTo>
                  <a:cubicBezTo>
                    <a:pt x="392" y="54"/>
                    <a:pt x="294" y="0"/>
                    <a:pt x="19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2"/>
            <p:cNvSpPr/>
            <p:nvPr/>
          </p:nvSpPr>
          <p:spPr>
            <a:xfrm>
              <a:off x="748148" y="3231471"/>
              <a:ext cx="123219" cy="100190"/>
            </a:xfrm>
            <a:custGeom>
              <a:rect b="b" l="l" r="r" t="t"/>
              <a:pathLst>
                <a:path extrusionOk="0" h="1353" w="1664">
                  <a:moveTo>
                    <a:pt x="1434" y="0"/>
                  </a:moveTo>
                  <a:cubicBezTo>
                    <a:pt x="1416" y="0"/>
                    <a:pt x="1396" y="4"/>
                    <a:pt x="1376" y="12"/>
                  </a:cubicBezTo>
                  <a:cubicBezTo>
                    <a:pt x="778" y="271"/>
                    <a:pt x="294" y="733"/>
                    <a:pt x="10" y="1319"/>
                  </a:cubicBezTo>
                  <a:cubicBezTo>
                    <a:pt x="1" y="1337"/>
                    <a:pt x="18" y="1353"/>
                    <a:pt x="33" y="1353"/>
                  </a:cubicBezTo>
                  <a:cubicBezTo>
                    <a:pt x="39" y="1353"/>
                    <a:pt x="45" y="1350"/>
                    <a:pt x="48" y="1344"/>
                  </a:cubicBezTo>
                  <a:cubicBezTo>
                    <a:pt x="404" y="861"/>
                    <a:pt x="918" y="517"/>
                    <a:pt x="1499" y="373"/>
                  </a:cubicBezTo>
                  <a:cubicBezTo>
                    <a:pt x="1664" y="331"/>
                    <a:pt x="1607" y="0"/>
                    <a:pt x="14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2"/>
            <p:cNvSpPr/>
            <p:nvPr/>
          </p:nvSpPr>
          <p:spPr>
            <a:xfrm>
              <a:off x="805167" y="3224806"/>
              <a:ext cx="87823" cy="95525"/>
            </a:xfrm>
            <a:custGeom>
              <a:rect b="b" l="l" r="r" t="t"/>
              <a:pathLst>
                <a:path extrusionOk="0" h="1290" w="1186">
                  <a:moveTo>
                    <a:pt x="878" y="0"/>
                  </a:moveTo>
                  <a:cubicBezTo>
                    <a:pt x="847" y="0"/>
                    <a:pt x="819" y="12"/>
                    <a:pt x="801" y="39"/>
                  </a:cubicBezTo>
                  <a:cubicBezTo>
                    <a:pt x="525" y="433"/>
                    <a:pt x="279" y="853"/>
                    <a:pt x="8" y="1252"/>
                  </a:cubicBezTo>
                  <a:cubicBezTo>
                    <a:pt x="1" y="1269"/>
                    <a:pt x="22" y="1289"/>
                    <a:pt x="37" y="1289"/>
                  </a:cubicBezTo>
                  <a:cubicBezTo>
                    <a:pt x="40" y="1289"/>
                    <a:pt x="44" y="1288"/>
                    <a:pt x="46" y="1286"/>
                  </a:cubicBezTo>
                  <a:cubicBezTo>
                    <a:pt x="394" y="946"/>
                    <a:pt x="754" y="624"/>
                    <a:pt x="1094" y="280"/>
                  </a:cubicBezTo>
                  <a:cubicBezTo>
                    <a:pt x="1185" y="185"/>
                    <a:pt x="1002" y="0"/>
                    <a:pt x="87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2"/>
            <p:cNvSpPr/>
            <p:nvPr/>
          </p:nvSpPr>
          <p:spPr>
            <a:xfrm>
              <a:off x="700905" y="3218512"/>
              <a:ext cx="171204" cy="90045"/>
            </a:xfrm>
            <a:custGeom>
              <a:rect b="b" l="l" r="r" t="t"/>
              <a:pathLst>
                <a:path extrusionOk="0" h="1216" w="2312">
                  <a:moveTo>
                    <a:pt x="2055" y="0"/>
                  </a:moveTo>
                  <a:cubicBezTo>
                    <a:pt x="2033" y="0"/>
                    <a:pt x="2009" y="4"/>
                    <a:pt x="1984" y="13"/>
                  </a:cubicBezTo>
                  <a:cubicBezTo>
                    <a:pt x="1267" y="281"/>
                    <a:pt x="601" y="671"/>
                    <a:pt x="20" y="1171"/>
                  </a:cubicBezTo>
                  <a:cubicBezTo>
                    <a:pt x="0" y="1188"/>
                    <a:pt x="12" y="1216"/>
                    <a:pt x="33" y="1216"/>
                  </a:cubicBezTo>
                  <a:cubicBezTo>
                    <a:pt x="38" y="1216"/>
                    <a:pt x="44" y="1214"/>
                    <a:pt x="50" y="1209"/>
                  </a:cubicBezTo>
                  <a:cubicBezTo>
                    <a:pt x="678" y="819"/>
                    <a:pt x="1369" y="539"/>
                    <a:pt x="2094" y="378"/>
                  </a:cubicBezTo>
                  <a:cubicBezTo>
                    <a:pt x="2312" y="329"/>
                    <a:pt x="2255" y="0"/>
                    <a:pt x="2055"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2"/>
            <p:cNvSpPr/>
            <p:nvPr/>
          </p:nvSpPr>
          <p:spPr>
            <a:xfrm>
              <a:off x="745631" y="3215550"/>
              <a:ext cx="119739" cy="55538"/>
            </a:xfrm>
            <a:custGeom>
              <a:rect b="b" l="l" r="r" t="t"/>
              <a:pathLst>
                <a:path extrusionOk="0" h="750" w="1617">
                  <a:moveTo>
                    <a:pt x="1347" y="1"/>
                  </a:moveTo>
                  <a:cubicBezTo>
                    <a:pt x="1088" y="1"/>
                    <a:pt x="833" y="65"/>
                    <a:pt x="604" y="189"/>
                  </a:cubicBezTo>
                  <a:cubicBezTo>
                    <a:pt x="366" y="312"/>
                    <a:pt x="163" y="490"/>
                    <a:pt x="10" y="715"/>
                  </a:cubicBezTo>
                  <a:cubicBezTo>
                    <a:pt x="0" y="728"/>
                    <a:pt x="19" y="750"/>
                    <a:pt x="36" y="750"/>
                  </a:cubicBezTo>
                  <a:cubicBezTo>
                    <a:pt x="40" y="750"/>
                    <a:pt x="45" y="748"/>
                    <a:pt x="48" y="745"/>
                  </a:cubicBezTo>
                  <a:cubicBezTo>
                    <a:pt x="226" y="571"/>
                    <a:pt x="447" y="452"/>
                    <a:pt x="684" y="393"/>
                  </a:cubicBezTo>
                  <a:cubicBezTo>
                    <a:pt x="806" y="361"/>
                    <a:pt x="929" y="345"/>
                    <a:pt x="1053" y="345"/>
                  </a:cubicBezTo>
                  <a:cubicBezTo>
                    <a:pt x="1159" y="345"/>
                    <a:pt x="1266" y="356"/>
                    <a:pt x="1372" y="380"/>
                  </a:cubicBezTo>
                  <a:cubicBezTo>
                    <a:pt x="1378" y="382"/>
                    <a:pt x="1384" y="383"/>
                    <a:pt x="1390" y="383"/>
                  </a:cubicBezTo>
                  <a:cubicBezTo>
                    <a:pt x="1517" y="383"/>
                    <a:pt x="1617" y="19"/>
                    <a:pt x="1418" y="2"/>
                  </a:cubicBezTo>
                  <a:cubicBezTo>
                    <a:pt x="1395" y="1"/>
                    <a:pt x="1371" y="1"/>
                    <a:pt x="1347"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62"/>
            <p:cNvSpPr/>
            <p:nvPr/>
          </p:nvSpPr>
          <p:spPr>
            <a:xfrm>
              <a:off x="666249" y="3182598"/>
              <a:ext cx="203341" cy="50650"/>
            </a:xfrm>
            <a:custGeom>
              <a:rect b="b" l="l" r="r" t="t"/>
              <a:pathLst>
                <a:path extrusionOk="0" h="684" w="2746">
                  <a:moveTo>
                    <a:pt x="665" y="1"/>
                  </a:moveTo>
                  <a:cubicBezTo>
                    <a:pt x="455" y="1"/>
                    <a:pt x="245" y="13"/>
                    <a:pt x="34" y="36"/>
                  </a:cubicBezTo>
                  <a:cubicBezTo>
                    <a:pt x="1" y="40"/>
                    <a:pt x="1" y="87"/>
                    <a:pt x="34" y="87"/>
                  </a:cubicBezTo>
                  <a:cubicBezTo>
                    <a:pt x="840" y="112"/>
                    <a:pt x="1633" y="308"/>
                    <a:pt x="2363" y="660"/>
                  </a:cubicBezTo>
                  <a:cubicBezTo>
                    <a:pt x="2396" y="676"/>
                    <a:pt x="2428" y="683"/>
                    <a:pt x="2458" y="683"/>
                  </a:cubicBezTo>
                  <a:cubicBezTo>
                    <a:pt x="2645" y="683"/>
                    <a:pt x="2745" y="399"/>
                    <a:pt x="2507" y="308"/>
                  </a:cubicBezTo>
                  <a:cubicBezTo>
                    <a:pt x="1913" y="104"/>
                    <a:pt x="1291" y="1"/>
                    <a:pt x="665"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62"/>
            <p:cNvSpPr/>
            <p:nvPr/>
          </p:nvSpPr>
          <p:spPr>
            <a:xfrm>
              <a:off x="745557" y="3151867"/>
              <a:ext cx="135808" cy="74939"/>
            </a:xfrm>
            <a:custGeom>
              <a:rect b="b" l="l" r="r" t="t"/>
              <a:pathLst>
                <a:path extrusionOk="0" h="1012" w="1834">
                  <a:moveTo>
                    <a:pt x="34" y="0"/>
                  </a:moveTo>
                  <a:cubicBezTo>
                    <a:pt x="13" y="0"/>
                    <a:pt x="1" y="36"/>
                    <a:pt x="24" y="44"/>
                  </a:cubicBezTo>
                  <a:cubicBezTo>
                    <a:pt x="537" y="303"/>
                    <a:pt x="1025" y="621"/>
                    <a:pt x="1470" y="985"/>
                  </a:cubicBezTo>
                  <a:cubicBezTo>
                    <a:pt x="1492" y="1003"/>
                    <a:pt x="1517" y="1011"/>
                    <a:pt x="1542" y="1011"/>
                  </a:cubicBezTo>
                  <a:cubicBezTo>
                    <a:pt x="1682" y="1011"/>
                    <a:pt x="1834" y="762"/>
                    <a:pt x="1682" y="672"/>
                  </a:cubicBezTo>
                  <a:cubicBezTo>
                    <a:pt x="1165" y="379"/>
                    <a:pt x="613" y="154"/>
                    <a:pt x="41" y="1"/>
                  </a:cubicBezTo>
                  <a:cubicBezTo>
                    <a:pt x="38" y="1"/>
                    <a:pt x="36"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62"/>
            <p:cNvSpPr/>
            <p:nvPr/>
          </p:nvSpPr>
          <p:spPr>
            <a:xfrm>
              <a:off x="742817" y="3120692"/>
              <a:ext cx="147211" cy="99227"/>
            </a:xfrm>
            <a:custGeom>
              <a:rect b="b" l="l" r="r" t="t"/>
              <a:pathLst>
                <a:path extrusionOk="0" h="1340" w="1988">
                  <a:moveTo>
                    <a:pt x="34" y="0"/>
                  </a:moveTo>
                  <a:cubicBezTo>
                    <a:pt x="13" y="0"/>
                    <a:pt x="1" y="30"/>
                    <a:pt x="23" y="45"/>
                  </a:cubicBezTo>
                  <a:cubicBezTo>
                    <a:pt x="583" y="414"/>
                    <a:pt x="1104" y="834"/>
                    <a:pt x="1592" y="1296"/>
                  </a:cubicBezTo>
                  <a:cubicBezTo>
                    <a:pt x="1624" y="1327"/>
                    <a:pt x="1660" y="1340"/>
                    <a:pt x="1696" y="1340"/>
                  </a:cubicBezTo>
                  <a:cubicBezTo>
                    <a:pt x="1844" y="1340"/>
                    <a:pt x="1988" y="1116"/>
                    <a:pt x="1834" y="1004"/>
                  </a:cubicBezTo>
                  <a:cubicBezTo>
                    <a:pt x="1270" y="609"/>
                    <a:pt x="672" y="274"/>
                    <a:pt x="44" y="3"/>
                  </a:cubicBezTo>
                  <a:cubicBezTo>
                    <a:pt x="40" y="1"/>
                    <a:pt x="37" y="0"/>
                    <a:pt x="34"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62"/>
            <p:cNvSpPr/>
            <p:nvPr/>
          </p:nvSpPr>
          <p:spPr>
            <a:xfrm>
              <a:off x="809758" y="3028500"/>
              <a:ext cx="73606" cy="190457"/>
            </a:xfrm>
            <a:custGeom>
              <a:rect b="b" l="l" r="r" t="t"/>
              <a:pathLst>
                <a:path extrusionOk="0" h="2572" w="994">
                  <a:moveTo>
                    <a:pt x="33" y="0"/>
                  </a:moveTo>
                  <a:cubicBezTo>
                    <a:pt x="17" y="0"/>
                    <a:pt x="0" y="11"/>
                    <a:pt x="5" y="26"/>
                  </a:cubicBezTo>
                  <a:cubicBezTo>
                    <a:pt x="137" y="845"/>
                    <a:pt x="327" y="1646"/>
                    <a:pt x="586" y="2431"/>
                  </a:cubicBezTo>
                  <a:cubicBezTo>
                    <a:pt x="609" y="2517"/>
                    <a:pt x="687" y="2572"/>
                    <a:pt x="770" y="2572"/>
                  </a:cubicBezTo>
                  <a:cubicBezTo>
                    <a:pt x="793" y="2572"/>
                    <a:pt x="817" y="2568"/>
                    <a:pt x="841" y="2558"/>
                  </a:cubicBezTo>
                  <a:cubicBezTo>
                    <a:pt x="947" y="2516"/>
                    <a:pt x="993" y="2393"/>
                    <a:pt x="938" y="2291"/>
                  </a:cubicBezTo>
                  <a:cubicBezTo>
                    <a:pt x="590" y="1553"/>
                    <a:pt x="298" y="794"/>
                    <a:pt x="56" y="18"/>
                  </a:cubicBezTo>
                  <a:cubicBezTo>
                    <a:pt x="54" y="5"/>
                    <a:pt x="44" y="0"/>
                    <a:pt x="33"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62"/>
            <p:cNvSpPr/>
            <p:nvPr/>
          </p:nvSpPr>
          <p:spPr>
            <a:xfrm>
              <a:off x="841599" y="3039312"/>
              <a:ext cx="58055" cy="186310"/>
            </a:xfrm>
            <a:custGeom>
              <a:rect b="b" l="l" r="r" t="t"/>
              <a:pathLst>
                <a:path extrusionOk="0" h="2516" w="784">
                  <a:moveTo>
                    <a:pt x="32" y="0"/>
                  </a:moveTo>
                  <a:cubicBezTo>
                    <a:pt x="16" y="0"/>
                    <a:pt x="0" y="13"/>
                    <a:pt x="8" y="33"/>
                  </a:cubicBezTo>
                  <a:cubicBezTo>
                    <a:pt x="135" y="805"/>
                    <a:pt x="237" y="1585"/>
                    <a:pt x="372" y="2357"/>
                  </a:cubicBezTo>
                  <a:cubicBezTo>
                    <a:pt x="392" y="2467"/>
                    <a:pt x="473" y="2516"/>
                    <a:pt x="554" y="2516"/>
                  </a:cubicBezTo>
                  <a:cubicBezTo>
                    <a:pt x="668" y="2516"/>
                    <a:pt x="783" y="2423"/>
                    <a:pt x="741" y="2272"/>
                  </a:cubicBezTo>
                  <a:cubicBezTo>
                    <a:pt x="525" y="1517"/>
                    <a:pt x="279" y="771"/>
                    <a:pt x="54" y="20"/>
                  </a:cubicBezTo>
                  <a:cubicBezTo>
                    <a:pt x="53" y="6"/>
                    <a:pt x="42" y="0"/>
                    <a:pt x="32"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62"/>
            <p:cNvSpPr/>
            <p:nvPr/>
          </p:nvSpPr>
          <p:spPr>
            <a:xfrm>
              <a:off x="872256" y="3052418"/>
              <a:ext cx="35100" cy="170019"/>
            </a:xfrm>
            <a:custGeom>
              <a:rect b="b" l="l" r="r" t="t"/>
              <a:pathLst>
                <a:path extrusionOk="0" h="2296" w="474">
                  <a:moveTo>
                    <a:pt x="28" y="0"/>
                  </a:moveTo>
                  <a:cubicBezTo>
                    <a:pt x="13" y="0"/>
                    <a:pt x="0" y="12"/>
                    <a:pt x="5" y="30"/>
                  </a:cubicBezTo>
                  <a:cubicBezTo>
                    <a:pt x="132" y="713"/>
                    <a:pt x="162" y="1417"/>
                    <a:pt x="94" y="2108"/>
                  </a:cubicBezTo>
                  <a:cubicBezTo>
                    <a:pt x="81" y="2230"/>
                    <a:pt x="185" y="2296"/>
                    <a:pt x="288" y="2296"/>
                  </a:cubicBezTo>
                  <a:cubicBezTo>
                    <a:pt x="382" y="2296"/>
                    <a:pt x="474" y="2240"/>
                    <a:pt x="472" y="2121"/>
                  </a:cubicBezTo>
                  <a:cubicBezTo>
                    <a:pt x="442" y="1400"/>
                    <a:pt x="298" y="691"/>
                    <a:pt x="52" y="17"/>
                  </a:cubicBezTo>
                  <a:cubicBezTo>
                    <a:pt x="47" y="5"/>
                    <a:pt x="37" y="0"/>
                    <a:pt x="2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62"/>
            <p:cNvSpPr/>
            <p:nvPr/>
          </p:nvSpPr>
          <p:spPr>
            <a:xfrm>
              <a:off x="880993" y="3049605"/>
              <a:ext cx="114333" cy="156838"/>
            </a:xfrm>
            <a:custGeom>
              <a:rect b="b" l="l" r="r" t="t"/>
              <a:pathLst>
                <a:path extrusionOk="0" h="2118" w="1544">
                  <a:moveTo>
                    <a:pt x="1507" y="0"/>
                  </a:moveTo>
                  <a:cubicBezTo>
                    <a:pt x="1499" y="0"/>
                    <a:pt x="1491" y="4"/>
                    <a:pt x="1486" y="13"/>
                  </a:cubicBezTo>
                  <a:cubicBezTo>
                    <a:pt x="1032" y="615"/>
                    <a:pt x="557" y="1209"/>
                    <a:pt x="108" y="1815"/>
                  </a:cubicBezTo>
                  <a:cubicBezTo>
                    <a:pt x="0" y="1964"/>
                    <a:pt x="136" y="2117"/>
                    <a:pt x="270" y="2117"/>
                  </a:cubicBezTo>
                  <a:cubicBezTo>
                    <a:pt x="327" y="2117"/>
                    <a:pt x="384" y="2090"/>
                    <a:pt x="422" y="2023"/>
                  </a:cubicBezTo>
                  <a:cubicBezTo>
                    <a:pt x="803" y="1370"/>
                    <a:pt x="1155" y="700"/>
                    <a:pt x="1529" y="38"/>
                  </a:cubicBezTo>
                  <a:cubicBezTo>
                    <a:pt x="1543" y="20"/>
                    <a:pt x="1525" y="0"/>
                    <a:pt x="150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2"/>
            <p:cNvSpPr/>
            <p:nvPr/>
          </p:nvSpPr>
          <p:spPr>
            <a:xfrm>
              <a:off x="876180" y="3094257"/>
              <a:ext cx="131809" cy="134919"/>
            </a:xfrm>
            <a:custGeom>
              <a:rect b="b" l="l" r="r" t="t"/>
              <a:pathLst>
                <a:path extrusionOk="0" h="1822" w="1780">
                  <a:moveTo>
                    <a:pt x="1746" y="0"/>
                  </a:moveTo>
                  <a:cubicBezTo>
                    <a:pt x="1740" y="0"/>
                    <a:pt x="1734" y="2"/>
                    <a:pt x="1729" y="8"/>
                  </a:cubicBezTo>
                  <a:cubicBezTo>
                    <a:pt x="1199" y="508"/>
                    <a:pt x="656" y="992"/>
                    <a:pt x="139" y="1496"/>
                  </a:cubicBezTo>
                  <a:cubicBezTo>
                    <a:pt x="0" y="1628"/>
                    <a:pt x="141" y="1821"/>
                    <a:pt x="285" y="1821"/>
                  </a:cubicBezTo>
                  <a:cubicBezTo>
                    <a:pt x="331" y="1821"/>
                    <a:pt x="377" y="1802"/>
                    <a:pt x="414" y="1755"/>
                  </a:cubicBezTo>
                  <a:cubicBezTo>
                    <a:pt x="873" y="1191"/>
                    <a:pt x="1309" y="610"/>
                    <a:pt x="1763" y="41"/>
                  </a:cubicBezTo>
                  <a:cubicBezTo>
                    <a:pt x="1779" y="22"/>
                    <a:pt x="1764" y="0"/>
                    <a:pt x="1746"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2"/>
            <p:cNvSpPr/>
            <p:nvPr/>
          </p:nvSpPr>
          <p:spPr>
            <a:xfrm>
              <a:off x="869812" y="3121137"/>
              <a:ext cx="146101" cy="108187"/>
            </a:xfrm>
            <a:custGeom>
              <a:rect b="b" l="l" r="r" t="t"/>
              <a:pathLst>
                <a:path extrusionOk="0" h="1461" w="1973">
                  <a:moveTo>
                    <a:pt x="1938" y="0"/>
                  </a:moveTo>
                  <a:cubicBezTo>
                    <a:pt x="1934" y="0"/>
                    <a:pt x="1930" y="2"/>
                    <a:pt x="1926" y="5"/>
                  </a:cubicBezTo>
                  <a:cubicBezTo>
                    <a:pt x="1361" y="404"/>
                    <a:pt x="776" y="773"/>
                    <a:pt x="170" y="1108"/>
                  </a:cubicBezTo>
                  <a:cubicBezTo>
                    <a:pt x="0" y="1203"/>
                    <a:pt x="125" y="1460"/>
                    <a:pt x="281" y="1460"/>
                  </a:cubicBezTo>
                  <a:cubicBezTo>
                    <a:pt x="313" y="1460"/>
                    <a:pt x="346" y="1450"/>
                    <a:pt x="377" y="1426"/>
                  </a:cubicBezTo>
                  <a:cubicBezTo>
                    <a:pt x="933" y="998"/>
                    <a:pt x="1459" y="535"/>
                    <a:pt x="1955" y="43"/>
                  </a:cubicBezTo>
                  <a:cubicBezTo>
                    <a:pt x="1972" y="26"/>
                    <a:pt x="1956" y="0"/>
                    <a:pt x="193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2"/>
            <p:cNvSpPr/>
            <p:nvPr/>
          </p:nvSpPr>
          <p:spPr>
            <a:xfrm>
              <a:off x="873292" y="3193631"/>
              <a:ext cx="192456" cy="36581"/>
            </a:xfrm>
            <a:custGeom>
              <a:rect b="b" l="l" r="r" t="t"/>
              <a:pathLst>
                <a:path extrusionOk="0" h="494" w="2599">
                  <a:moveTo>
                    <a:pt x="1323" y="1"/>
                  </a:moveTo>
                  <a:cubicBezTo>
                    <a:pt x="961" y="1"/>
                    <a:pt x="598" y="39"/>
                    <a:pt x="241" y="116"/>
                  </a:cubicBezTo>
                  <a:cubicBezTo>
                    <a:pt x="1" y="177"/>
                    <a:pt x="90" y="493"/>
                    <a:pt x="278" y="493"/>
                  </a:cubicBezTo>
                  <a:cubicBezTo>
                    <a:pt x="299" y="493"/>
                    <a:pt x="320" y="489"/>
                    <a:pt x="343" y="481"/>
                  </a:cubicBezTo>
                  <a:cubicBezTo>
                    <a:pt x="900" y="282"/>
                    <a:pt x="1483" y="182"/>
                    <a:pt x="2067" y="182"/>
                  </a:cubicBezTo>
                  <a:cubicBezTo>
                    <a:pt x="2231" y="182"/>
                    <a:pt x="2394" y="189"/>
                    <a:pt x="2557" y="205"/>
                  </a:cubicBezTo>
                  <a:cubicBezTo>
                    <a:pt x="2559" y="205"/>
                    <a:pt x="2560" y="205"/>
                    <a:pt x="2561" y="205"/>
                  </a:cubicBezTo>
                  <a:cubicBezTo>
                    <a:pt x="2592" y="205"/>
                    <a:pt x="2598" y="158"/>
                    <a:pt x="2566" y="154"/>
                  </a:cubicBezTo>
                  <a:cubicBezTo>
                    <a:pt x="2159" y="52"/>
                    <a:pt x="1741" y="1"/>
                    <a:pt x="1323"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2"/>
            <p:cNvSpPr/>
            <p:nvPr/>
          </p:nvSpPr>
          <p:spPr>
            <a:xfrm>
              <a:off x="878698" y="3226213"/>
              <a:ext cx="166020" cy="28361"/>
            </a:xfrm>
            <a:custGeom>
              <a:rect b="b" l="l" r="r" t="t"/>
              <a:pathLst>
                <a:path extrusionOk="0" h="383" w="2242">
                  <a:moveTo>
                    <a:pt x="382" y="1"/>
                  </a:moveTo>
                  <a:cubicBezTo>
                    <a:pt x="331" y="1"/>
                    <a:pt x="279" y="1"/>
                    <a:pt x="228" y="3"/>
                  </a:cubicBezTo>
                  <a:cubicBezTo>
                    <a:pt x="1" y="15"/>
                    <a:pt x="45" y="383"/>
                    <a:pt x="234" y="383"/>
                  </a:cubicBezTo>
                  <a:cubicBezTo>
                    <a:pt x="243" y="383"/>
                    <a:pt x="252" y="382"/>
                    <a:pt x="262" y="380"/>
                  </a:cubicBezTo>
                  <a:cubicBezTo>
                    <a:pt x="638" y="313"/>
                    <a:pt x="1018" y="279"/>
                    <a:pt x="1399" y="279"/>
                  </a:cubicBezTo>
                  <a:cubicBezTo>
                    <a:pt x="1667" y="279"/>
                    <a:pt x="1936" y="296"/>
                    <a:pt x="2204" y="329"/>
                  </a:cubicBezTo>
                  <a:cubicBezTo>
                    <a:pt x="2206" y="329"/>
                    <a:pt x="2207" y="330"/>
                    <a:pt x="2208" y="330"/>
                  </a:cubicBezTo>
                  <a:cubicBezTo>
                    <a:pt x="2235" y="330"/>
                    <a:pt x="2241" y="287"/>
                    <a:pt x="2213" y="283"/>
                  </a:cubicBezTo>
                  <a:cubicBezTo>
                    <a:pt x="1618" y="95"/>
                    <a:pt x="1001" y="1"/>
                    <a:pt x="382"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2"/>
            <p:cNvSpPr/>
            <p:nvPr/>
          </p:nvSpPr>
          <p:spPr>
            <a:xfrm>
              <a:off x="875366" y="3208663"/>
              <a:ext cx="142694" cy="30657"/>
            </a:xfrm>
            <a:custGeom>
              <a:rect b="b" l="l" r="r" t="t"/>
              <a:pathLst>
                <a:path extrusionOk="0" h="414" w="1927">
                  <a:moveTo>
                    <a:pt x="797" y="0"/>
                  </a:moveTo>
                  <a:cubicBezTo>
                    <a:pt x="595" y="0"/>
                    <a:pt x="393" y="12"/>
                    <a:pt x="192" y="36"/>
                  </a:cubicBezTo>
                  <a:cubicBezTo>
                    <a:pt x="1" y="64"/>
                    <a:pt x="79" y="414"/>
                    <a:pt x="237" y="414"/>
                  </a:cubicBezTo>
                  <a:cubicBezTo>
                    <a:pt x="247" y="414"/>
                    <a:pt x="258" y="412"/>
                    <a:pt x="269" y="409"/>
                  </a:cubicBezTo>
                  <a:cubicBezTo>
                    <a:pt x="782" y="252"/>
                    <a:pt x="1320" y="167"/>
                    <a:pt x="1858" y="167"/>
                  </a:cubicBezTo>
                  <a:cubicBezTo>
                    <a:pt x="1871" y="167"/>
                    <a:pt x="1884" y="167"/>
                    <a:pt x="1897" y="168"/>
                  </a:cubicBezTo>
                  <a:cubicBezTo>
                    <a:pt x="1923" y="168"/>
                    <a:pt x="1927" y="125"/>
                    <a:pt x="1901" y="117"/>
                  </a:cubicBezTo>
                  <a:cubicBezTo>
                    <a:pt x="1537" y="40"/>
                    <a:pt x="1166" y="0"/>
                    <a:pt x="797"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2"/>
            <p:cNvSpPr/>
            <p:nvPr/>
          </p:nvSpPr>
          <p:spPr>
            <a:xfrm>
              <a:off x="866998" y="3231989"/>
              <a:ext cx="143435" cy="44504"/>
            </a:xfrm>
            <a:custGeom>
              <a:rect b="b" l="l" r="r" t="t"/>
              <a:pathLst>
                <a:path extrusionOk="0" h="601" w="1937">
                  <a:moveTo>
                    <a:pt x="198" y="1"/>
                  </a:moveTo>
                  <a:cubicBezTo>
                    <a:pt x="1" y="1"/>
                    <a:pt x="23" y="379"/>
                    <a:pt x="196" y="379"/>
                  </a:cubicBezTo>
                  <a:cubicBezTo>
                    <a:pt x="200" y="379"/>
                    <a:pt x="204" y="379"/>
                    <a:pt x="208" y="379"/>
                  </a:cubicBezTo>
                  <a:cubicBezTo>
                    <a:pt x="317" y="370"/>
                    <a:pt x="426" y="365"/>
                    <a:pt x="535" y="365"/>
                  </a:cubicBezTo>
                  <a:cubicBezTo>
                    <a:pt x="998" y="365"/>
                    <a:pt x="1456" y="445"/>
                    <a:pt x="1896" y="599"/>
                  </a:cubicBezTo>
                  <a:cubicBezTo>
                    <a:pt x="1898" y="600"/>
                    <a:pt x="1900" y="600"/>
                    <a:pt x="1901" y="600"/>
                  </a:cubicBezTo>
                  <a:cubicBezTo>
                    <a:pt x="1920" y="600"/>
                    <a:pt x="1936" y="564"/>
                    <a:pt x="1917" y="552"/>
                  </a:cubicBezTo>
                  <a:cubicBezTo>
                    <a:pt x="1395" y="243"/>
                    <a:pt x="814" y="56"/>
                    <a:pt x="208" y="1"/>
                  </a:cubicBezTo>
                  <a:cubicBezTo>
                    <a:pt x="204" y="1"/>
                    <a:pt x="201" y="1"/>
                    <a:pt x="198" y="1"/>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2"/>
            <p:cNvSpPr/>
            <p:nvPr/>
          </p:nvSpPr>
          <p:spPr>
            <a:xfrm>
              <a:off x="811017" y="3113658"/>
              <a:ext cx="140917" cy="159504"/>
            </a:xfrm>
            <a:custGeom>
              <a:rect b="b" l="l" r="r" t="t"/>
              <a:pathLst>
                <a:path extrusionOk="0" h="2154" w="1903">
                  <a:moveTo>
                    <a:pt x="790" y="0"/>
                  </a:moveTo>
                  <a:cubicBezTo>
                    <a:pt x="739" y="4"/>
                    <a:pt x="713" y="72"/>
                    <a:pt x="705" y="132"/>
                  </a:cubicBezTo>
                  <a:cubicBezTo>
                    <a:pt x="684" y="285"/>
                    <a:pt x="697" y="443"/>
                    <a:pt x="738" y="594"/>
                  </a:cubicBezTo>
                  <a:lnTo>
                    <a:pt x="738" y="594"/>
                  </a:lnTo>
                  <a:cubicBezTo>
                    <a:pt x="695" y="467"/>
                    <a:pt x="641" y="343"/>
                    <a:pt x="573" y="225"/>
                  </a:cubicBezTo>
                  <a:cubicBezTo>
                    <a:pt x="551" y="183"/>
                    <a:pt x="515" y="142"/>
                    <a:pt x="475" y="142"/>
                  </a:cubicBezTo>
                  <a:cubicBezTo>
                    <a:pt x="469" y="142"/>
                    <a:pt x="464" y="143"/>
                    <a:pt x="459" y="144"/>
                  </a:cubicBezTo>
                  <a:cubicBezTo>
                    <a:pt x="421" y="157"/>
                    <a:pt x="400" y="195"/>
                    <a:pt x="404" y="238"/>
                  </a:cubicBezTo>
                  <a:cubicBezTo>
                    <a:pt x="404" y="276"/>
                    <a:pt x="416" y="314"/>
                    <a:pt x="433" y="352"/>
                  </a:cubicBezTo>
                  <a:cubicBezTo>
                    <a:pt x="480" y="451"/>
                    <a:pt x="530" y="547"/>
                    <a:pt x="587" y="641"/>
                  </a:cubicBezTo>
                  <a:lnTo>
                    <a:pt x="587" y="641"/>
                  </a:lnTo>
                  <a:cubicBezTo>
                    <a:pt x="508" y="522"/>
                    <a:pt x="438" y="441"/>
                    <a:pt x="332" y="394"/>
                  </a:cubicBezTo>
                  <a:cubicBezTo>
                    <a:pt x="310" y="383"/>
                    <a:pt x="287" y="378"/>
                    <a:pt x="264" y="378"/>
                  </a:cubicBezTo>
                  <a:cubicBezTo>
                    <a:pt x="211" y="378"/>
                    <a:pt x="159" y="407"/>
                    <a:pt x="132" y="458"/>
                  </a:cubicBezTo>
                  <a:cubicBezTo>
                    <a:pt x="115" y="530"/>
                    <a:pt x="128" y="607"/>
                    <a:pt x="175" y="666"/>
                  </a:cubicBezTo>
                  <a:cubicBezTo>
                    <a:pt x="260" y="789"/>
                    <a:pt x="387" y="870"/>
                    <a:pt x="510" y="946"/>
                  </a:cubicBezTo>
                  <a:cubicBezTo>
                    <a:pt x="446" y="930"/>
                    <a:pt x="380" y="921"/>
                    <a:pt x="314" y="921"/>
                  </a:cubicBezTo>
                  <a:cubicBezTo>
                    <a:pt x="257" y="921"/>
                    <a:pt x="200" y="928"/>
                    <a:pt x="145" y="942"/>
                  </a:cubicBezTo>
                  <a:cubicBezTo>
                    <a:pt x="98" y="950"/>
                    <a:pt x="56" y="980"/>
                    <a:pt x="26" y="1018"/>
                  </a:cubicBezTo>
                  <a:cubicBezTo>
                    <a:pt x="1" y="1090"/>
                    <a:pt x="31" y="1171"/>
                    <a:pt x="98" y="1209"/>
                  </a:cubicBezTo>
                  <a:cubicBezTo>
                    <a:pt x="172" y="1241"/>
                    <a:pt x="251" y="1257"/>
                    <a:pt x="329" y="1257"/>
                  </a:cubicBezTo>
                  <a:cubicBezTo>
                    <a:pt x="387" y="1257"/>
                    <a:pt x="446" y="1248"/>
                    <a:pt x="501" y="1230"/>
                  </a:cubicBezTo>
                  <a:lnTo>
                    <a:pt x="501" y="1230"/>
                  </a:lnTo>
                  <a:cubicBezTo>
                    <a:pt x="357" y="1277"/>
                    <a:pt x="234" y="1383"/>
                    <a:pt x="170" y="1523"/>
                  </a:cubicBezTo>
                  <a:cubicBezTo>
                    <a:pt x="145" y="1569"/>
                    <a:pt x="141" y="1620"/>
                    <a:pt x="149" y="1671"/>
                  </a:cubicBezTo>
                  <a:cubicBezTo>
                    <a:pt x="169" y="1721"/>
                    <a:pt x="218" y="1750"/>
                    <a:pt x="269" y="1750"/>
                  </a:cubicBezTo>
                  <a:cubicBezTo>
                    <a:pt x="283" y="1750"/>
                    <a:pt x="297" y="1748"/>
                    <a:pt x="310" y="1743"/>
                  </a:cubicBezTo>
                  <a:cubicBezTo>
                    <a:pt x="370" y="1726"/>
                    <a:pt x="531" y="1608"/>
                    <a:pt x="616" y="1514"/>
                  </a:cubicBezTo>
                  <a:lnTo>
                    <a:pt x="616" y="1514"/>
                  </a:lnTo>
                  <a:cubicBezTo>
                    <a:pt x="573" y="1633"/>
                    <a:pt x="527" y="1760"/>
                    <a:pt x="548" y="1883"/>
                  </a:cubicBezTo>
                  <a:cubicBezTo>
                    <a:pt x="569" y="1988"/>
                    <a:pt x="653" y="2079"/>
                    <a:pt x="742" y="2079"/>
                  </a:cubicBezTo>
                  <a:cubicBezTo>
                    <a:pt x="761" y="2079"/>
                    <a:pt x="780" y="2075"/>
                    <a:pt x="798" y="2066"/>
                  </a:cubicBezTo>
                  <a:cubicBezTo>
                    <a:pt x="875" y="2023"/>
                    <a:pt x="904" y="1913"/>
                    <a:pt x="904" y="1815"/>
                  </a:cubicBezTo>
                  <a:cubicBezTo>
                    <a:pt x="904" y="1718"/>
                    <a:pt x="887" y="1620"/>
                    <a:pt x="904" y="1527"/>
                  </a:cubicBezTo>
                  <a:cubicBezTo>
                    <a:pt x="904" y="1701"/>
                    <a:pt x="959" y="1875"/>
                    <a:pt x="1053" y="2023"/>
                  </a:cubicBezTo>
                  <a:cubicBezTo>
                    <a:pt x="1082" y="2074"/>
                    <a:pt x="1125" y="2116"/>
                    <a:pt x="1176" y="2142"/>
                  </a:cubicBezTo>
                  <a:cubicBezTo>
                    <a:pt x="1192" y="2150"/>
                    <a:pt x="1209" y="2154"/>
                    <a:pt x="1226" y="2154"/>
                  </a:cubicBezTo>
                  <a:cubicBezTo>
                    <a:pt x="1264" y="2154"/>
                    <a:pt x="1301" y="2136"/>
                    <a:pt x="1324" y="2104"/>
                  </a:cubicBezTo>
                  <a:cubicBezTo>
                    <a:pt x="1350" y="2044"/>
                    <a:pt x="1350" y="1977"/>
                    <a:pt x="1324" y="1917"/>
                  </a:cubicBezTo>
                  <a:cubicBezTo>
                    <a:pt x="1289" y="1788"/>
                    <a:pt x="1246" y="1662"/>
                    <a:pt x="1194" y="1537"/>
                  </a:cubicBezTo>
                  <a:lnTo>
                    <a:pt x="1194" y="1537"/>
                  </a:lnTo>
                  <a:cubicBezTo>
                    <a:pt x="1252" y="1647"/>
                    <a:pt x="1343" y="1736"/>
                    <a:pt x="1456" y="1794"/>
                  </a:cubicBezTo>
                  <a:cubicBezTo>
                    <a:pt x="1486" y="1808"/>
                    <a:pt x="1521" y="1817"/>
                    <a:pt x="1555" y="1817"/>
                  </a:cubicBezTo>
                  <a:cubicBezTo>
                    <a:pt x="1602" y="1817"/>
                    <a:pt x="1646" y="1800"/>
                    <a:pt x="1668" y="1756"/>
                  </a:cubicBezTo>
                  <a:cubicBezTo>
                    <a:pt x="1685" y="1701"/>
                    <a:pt x="1676" y="1637"/>
                    <a:pt x="1647" y="1586"/>
                  </a:cubicBezTo>
                  <a:cubicBezTo>
                    <a:pt x="1583" y="1438"/>
                    <a:pt x="1485" y="1306"/>
                    <a:pt x="1362" y="1200"/>
                  </a:cubicBezTo>
                  <a:lnTo>
                    <a:pt x="1362" y="1200"/>
                  </a:lnTo>
                  <a:cubicBezTo>
                    <a:pt x="1468" y="1226"/>
                    <a:pt x="1560" y="1239"/>
                    <a:pt x="1636" y="1239"/>
                  </a:cubicBezTo>
                  <a:cubicBezTo>
                    <a:pt x="1818" y="1239"/>
                    <a:pt x="1903" y="1168"/>
                    <a:pt x="1846" y="1048"/>
                  </a:cubicBezTo>
                  <a:cubicBezTo>
                    <a:pt x="1820" y="1009"/>
                    <a:pt x="1786" y="984"/>
                    <a:pt x="1748" y="971"/>
                  </a:cubicBezTo>
                  <a:cubicBezTo>
                    <a:pt x="1639" y="928"/>
                    <a:pt x="1524" y="906"/>
                    <a:pt x="1408" y="906"/>
                  </a:cubicBezTo>
                  <a:cubicBezTo>
                    <a:pt x="1388" y="906"/>
                    <a:pt x="1369" y="906"/>
                    <a:pt x="1350" y="908"/>
                  </a:cubicBezTo>
                  <a:cubicBezTo>
                    <a:pt x="1490" y="874"/>
                    <a:pt x="1613" y="793"/>
                    <a:pt x="1697" y="674"/>
                  </a:cubicBezTo>
                  <a:cubicBezTo>
                    <a:pt x="1736" y="619"/>
                    <a:pt x="1765" y="534"/>
                    <a:pt x="1719" y="484"/>
                  </a:cubicBezTo>
                  <a:cubicBezTo>
                    <a:pt x="1698" y="467"/>
                    <a:pt x="1673" y="460"/>
                    <a:pt x="1649" y="460"/>
                  </a:cubicBezTo>
                  <a:cubicBezTo>
                    <a:pt x="1628" y="460"/>
                    <a:pt x="1607" y="465"/>
                    <a:pt x="1587" y="475"/>
                  </a:cubicBezTo>
                  <a:cubicBezTo>
                    <a:pt x="1447" y="530"/>
                    <a:pt x="1324" y="619"/>
                    <a:pt x="1231" y="734"/>
                  </a:cubicBezTo>
                  <a:cubicBezTo>
                    <a:pt x="1299" y="590"/>
                    <a:pt x="1345" y="433"/>
                    <a:pt x="1362" y="271"/>
                  </a:cubicBezTo>
                  <a:cubicBezTo>
                    <a:pt x="1371" y="212"/>
                    <a:pt x="1371" y="148"/>
                    <a:pt x="1324" y="115"/>
                  </a:cubicBezTo>
                  <a:cubicBezTo>
                    <a:pt x="1310" y="104"/>
                    <a:pt x="1296" y="100"/>
                    <a:pt x="1281" y="100"/>
                  </a:cubicBezTo>
                  <a:cubicBezTo>
                    <a:pt x="1240" y="100"/>
                    <a:pt x="1198" y="131"/>
                    <a:pt x="1167" y="165"/>
                  </a:cubicBezTo>
                  <a:cubicBezTo>
                    <a:pt x="1053" y="301"/>
                    <a:pt x="985" y="467"/>
                    <a:pt x="972" y="645"/>
                  </a:cubicBezTo>
                  <a:cubicBezTo>
                    <a:pt x="955" y="467"/>
                    <a:pt x="930" y="293"/>
                    <a:pt x="887" y="123"/>
                  </a:cubicBezTo>
                  <a:cubicBezTo>
                    <a:pt x="875" y="64"/>
                    <a:pt x="841" y="0"/>
                    <a:pt x="790"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62"/>
            <p:cNvSpPr/>
            <p:nvPr/>
          </p:nvSpPr>
          <p:spPr>
            <a:xfrm>
              <a:off x="851892" y="3165937"/>
              <a:ext cx="56574" cy="57611"/>
            </a:xfrm>
            <a:custGeom>
              <a:rect b="b" l="l" r="r" t="t"/>
              <a:pathLst>
                <a:path extrusionOk="0" h="778" w="764">
                  <a:moveTo>
                    <a:pt x="318" y="0"/>
                  </a:moveTo>
                  <a:cubicBezTo>
                    <a:pt x="298" y="0"/>
                    <a:pt x="277" y="5"/>
                    <a:pt x="259" y="15"/>
                  </a:cubicBezTo>
                  <a:cubicBezTo>
                    <a:pt x="212" y="41"/>
                    <a:pt x="183" y="91"/>
                    <a:pt x="183" y="142"/>
                  </a:cubicBezTo>
                  <a:cubicBezTo>
                    <a:pt x="106" y="155"/>
                    <a:pt x="43" y="214"/>
                    <a:pt x="21" y="287"/>
                  </a:cubicBezTo>
                  <a:cubicBezTo>
                    <a:pt x="0" y="363"/>
                    <a:pt x="17" y="448"/>
                    <a:pt x="72" y="507"/>
                  </a:cubicBezTo>
                  <a:cubicBezTo>
                    <a:pt x="47" y="588"/>
                    <a:pt x="72" y="677"/>
                    <a:pt x="136" y="732"/>
                  </a:cubicBezTo>
                  <a:cubicBezTo>
                    <a:pt x="166" y="756"/>
                    <a:pt x="201" y="768"/>
                    <a:pt x="237" y="768"/>
                  </a:cubicBezTo>
                  <a:cubicBezTo>
                    <a:pt x="277" y="768"/>
                    <a:pt x="317" y="753"/>
                    <a:pt x="348" y="723"/>
                  </a:cubicBezTo>
                  <a:cubicBezTo>
                    <a:pt x="381" y="759"/>
                    <a:pt x="427" y="777"/>
                    <a:pt x="472" y="777"/>
                  </a:cubicBezTo>
                  <a:cubicBezTo>
                    <a:pt x="497" y="777"/>
                    <a:pt x="521" y="772"/>
                    <a:pt x="543" y="762"/>
                  </a:cubicBezTo>
                  <a:cubicBezTo>
                    <a:pt x="611" y="723"/>
                    <a:pt x="649" y="647"/>
                    <a:pt x="645" y="571"/>
                  </a:cubicBezTo>
                  <a:cubicBezTo>
                    <a:pt x="717" y="533"/>
                    <a:pt x="759" y="456"/>
                    <a:pt x="759" y="376"/>
                  </a:cubicBezTo>
                  <a:cubicBezTo>
                    <a:pt x="764" y="295"/>
                    <a:pt x="725" y="219"/>
                    <a:pt x="662" y="176"/>
                  </a:cubicBezTo>
                  <a:cubicBezTo>
                    <a:pt x="658" y="121"/>
                    <a:pt x="632" y="74"/>
                    <a:pt x="590" y="45"/>
                  </a:cubicBezTo>
                  <a:cubicBezTo>
                    <a:pt x="562" y="32"/>
                    <a:pt x="533" y="29"/>
                    <a:pt x="495" y="29"/>
                  </a:cubicBezTo>
                  <a:cubicBezTo>
                    <a:pt x="470" y="29"/>
                    <a:pt x="440" y="30"/>
                    <a:pt x="403" y="32"/>
                  </a:cubicBezTo>
                  <a:cubicBezTo>
                    <a:pt x="380" y="11"/>
                    <a:pt x="349" y="0"/>
                    <a:pt x="318" y="0"/>
                  </a:cubicBez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1" name="Google Shape;12861;p62"/>
          <p:cNvGrpSpPr/>
          <p:nvPr/>
        </p:nvGrpSpPr>
        <p:grpSpPr>
          <a:xfrm>
            <a:off x="6432749" y="3149957"/>
            <a:ext cx="317429" cy="325294"/>
            <a:chOff x="580500" y="2917500"/>
            <a:chExt cx="558854" cy="572701"/>
          </a:xfrm>
        </p:grpSpPr>
        <p:sp>
          <p:nvSpPr>
            <p:cNvPr id="12862" name="Google Shape;12862;p62"/>
            <p:cNvSpPr/>
            <p:nvPr/>
          </p:nvSpPr>
          <p:spPr>
            <a:xfrm>
              <a:off x="743187" y="2917500"/>
              <a:ext cx="169056" cy="272578"/>
            </a:xfrm>
            <a:custGeom>
              <a:rect b="b" l="l" r="r" t="t"/>
              <a:pathLst>
                <a:path extrusionOk="0" h="3681" w="2283">
                  <a:moveTo>
                    <a:pt x="1001" y="0"/>
                  </a:moveTo>
                  <a:cubicBezTo>
                    <a:pt x="712" y="0"/>
                    <a:pt x="426" y="138"/>
                    <a:pt x="264" y="401"/>
                  </a:cubicBezTo>
                  <a:cubicBezTo>
                    <a:pt x="1" y="838"/>
                    <a:pt x="145" y="1436"/>
                    <a:pt x="353" y="1907"/>
                  </a:cubicBezTo>
                  <a:cubicBezTo>
                    <a:pt x="552" y="2356"/>
                    <a:pt x="802" y="2776"/>
                    <a:pt x="1108" y="3162"/>
                  </a:cubicBezTo>
                  <a:cubicBezTo>
                    <a:pt x="1226" y="3323"/>
                    <a:pt x="1371" y="3463"/>
                    <a:pt x="1536" y="3578"/>
                  </a:cubicBezTo>
                  <a:cubicBezTo>
                    <a:pt x="1648" y="3643"/>
                    <a:pt x="1773" y="3681"/>
                    <a:pt x="1900" y="3681"/>
                  </a:cubicBezTo>
                  <a:cubicBezTo>
                    <a:pt x="1913" y="3681"/>
                    <a:pt x="1926" y="3680"/>
                    <a:pt x="1939" y="3680"/>
                  </a:cubicBezTo>
                  <a:cubicBezTo>
                    <a:pt x="2062" y="3667"/>
                    <a:pt x="2155" y="3565"/>
                    <a:pt x="2160" y="3438"/>
                  </a:cubicBezTo>
                  <a:cubicBezTo>
                    <a:pt x="2185" y="3065"/>
                    <a:pt x="2236" y="2687"/>
                    <a:pt x="2257" y="2310"/>
                  </a:cubicBezTo>
                  <a:cubicBezTo>
                    <a:pt x="2283" y="1869"/>
                    <a:pt x="2266" y="1411"/>
                    <a:pt x="2126" y="999"/>
                  </a:cubicBezTo>
                  <a:cubicBezTo>
                    <a:pt x="1986" y="583"/>
                    <a:pt x="1706" y="210"/>
                    <a:pt x="1328" y="62"/>
                  </a:cubicBezTo>
                  <a:cubicBezTo>
                    <a:pt x="1223" y="21"/>
                    <a:pt x="1112" y="0"/>
                    <a:pt x="100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2"/>
            <p:cNvSpPr/>
            <p:nvPr/>
          </p:nvSpPr>
          <p:spPr>
            <a:xfrm>
              <a:off x="580500" y="3050789"/>
              <a:ext cx="290276" cy="179719"/>
            </a:xfrm>
            <a:custGeom>
              <a:rect b="b" l="l" r="r" t="t"/>
              <a:pathLst>
                <a:path extrusionOk="0" h="2427" w="3920">
                  <a:moveTo>
                    <a:pt x="956" y="0"/>
                  </a:moveTo>
                  <a:cubicBezTo>
                    <a:pt x="732" y="0"/>
                    <a:pt x="516" y="56"/>
                    <a:pt x="344" y="213"/>
                  </a:cubicBezTo>
                  <a:cubicBezTo>
                    <a:pt x="77" y="459"/>
                    <a:pt x="1" y="908"/>
                    <a:pt x="115" y="1273"/>
                  </a:cubicBezTo>
                  <a:cubicBezTo>
                    <a:pt x="234" y="1625"/>
                    <a:pt x="484" y="1918"/>
                    <a:pt x="815" y="2092"/>
                  </a:cubicBezTo>
                  <a:cubicBezTo>
                    <a:pt x="1129" y="2261"/>
                    <a:pt x="1472" y="2329"/>
                    <a:pt x="1820" y="2372"/>
                  </a:cubicBezTo>
                  <a:cubicBezTo>
                    <a:pt x="2117" y="2408"/>
                    <a:pt x="2415" y="2426"/>
                    <a:pt x="2714" y="2426"/>
                  </a:cubicBezTo>
                  <a:cubicBezTo>
                    <a:pt x="2911" y="2426"/>
                    <a:pt x="3108" y="2418"/>
                    <a:pt x="3305" y="2401"/>
                  </a:cubicBezTo>
                  <a:cubicBezTo>
                    <a:pt x="3453" y="2393"/>
                    <a:pt x="3610" y="2372"/>
                    <a:pt x="3725" y="2261"/>
                  </a:cubicBezTo>
                  <a:cubicBezTo>
                    <a:pt x="3835" y="2155"/>
                    <a:pt x="3920" y="1888"/>
                    <a:pt x="3784" y="1702"/>
                  </a:cubicBezTo>
                  <a:cubicBezTo>
                    <a:pt x="3186" y="891"/>
                    <a:pt x="2346" y="306"/>
                    <a:pt x="1430" y="69"/>
                  </a:cubicBezTo>
                  <a:cubicBezTo>
                    <a:pt x="1277" y="28"/>
                    <a:pt x="1115" y="0"/>
                    <a:pt x="95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62"/>
            <p:cNvSpPr/>
            <p:nvPr/>
          </p:nvSpPr>
          <p:spPr>
            <a:xfrm>
              <a:off x="652106" y="3216587"/>
              <a:ext cx="225927" cy="192234"/>
            </a:xfrm>
            <a:custGeom>
              <a:rect b="b" l="l" r="r" t="t"/>
              <a:pathLst>
                <a:path extrusionOk="0" h="2596" w="3051">
                  <a:moveTo>
                    <a:pt x="2273" y="0"/>
                  </a:moveTo>
                  <a:cubicBezTo>
                    <a:pt x="1915" y="0"/>
                    <a:pt x="1559" y="42"/>
                    <a:pt x="1222" y="171"/>
                  </a:cubicBezTo>
                  <a:cubicBezTo>
                    <a:pt x="700" y="374"/>
                    <a:pt x="225" y="820"/>
                    <a:pt x="85" y="1418"/>
                  </a:cubicBezTo>
                  <a:cubicBezTo>
                    <a:pt x="1" y="1770"/>
                    <a:pt x="60" y="2190"/>
                    <a:pt x="315" y="2419"/>
                  </a:cubicBezTo>
                  <a:cubicBezTo>
                    <a:pt x="452" y="2534"/>
                    <a:pt x="626" y="2596"/>
                    <a:pt x="801" y="2596"/>
                  </a:cubicBezTo>
                  <a:cubicBezTo>
                    <a:pt x="858" y="2596"/>
                    <a:pt x="916" y="2589"/>
                    <a:pt x="972" y="2576"/>
                  </a:cubicBezTo>
                  <a:cubicBezTo>
                    <a:pt x="1201" y="2525"/>
                    <a:pt x="1409" y="2402"/>
                    <a:pt x="1604" y="2262"/>
                  </a:cubicBezTo>
                  <a:cubicBezTo>
                    <a:pt x="2058" y="1940"/>
                    <a:pt x="2461" y="1549"/>
                    <a:pt x="2792" y="1104"/>
                  </a:cubicBezTo>
                  <a:cubicBezTo>
                    <a:pt x="2889" y="981"/>
                    <a:pt x="2965" y="845"/>
                    <a:pt x="3012" y="697"/>
                  </a:cubicBezTo>
                  <a:cubicBezTo>
                    <a:pt x="3050" y="544"/>
                    <a:pt x="3033" y="366"/>
                    <a:pt x="2864" y="31"/>
                  </a:cubicBezTo>
                  <a:cubicBezTo>
                    <a:pt x="2668" y="13"/>
                    <a:pt x="2470" y="0"/>
                    <a:pt x="227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62"/>
            <p:cNvSpPr/>
            <p:nvPr/>
          </p:nvSpPr>
          <p:spPr>
            <a:xfrm>
              <a:off x="839007" y="3222733"/>
              <a:ext cx="138548" cy="267469"/>
            </a:xfrm>
            <a:custGeom>
              <a:rect b="b" l="l" r="r" t="t"/>
              <a:pathLst>
                <a:path extrusionOk="0" h="3612" w="1871">
                  <a:moveTo>
                    <a:pt x="678" y="0"/>
                  </a:moveTo>
                  <a:cubicBezTo>
                    <a:pt x="567" y="0"/>
                    <a:pt x="462" y="74"/>
                    <a:pt x="416" y="194"/>
                  </a:cubicBezTo>
                  <a:cubicBezTo>
                    <a:pt x="161" y="856"/>
                    <a:pt x="22" y="1555"/>
                    <a:pt x="5" y="2264"/>
                  </a:cubicBezTo>
                  <a:cubicBezTo>
                    <a:pt x="0" y="2582"/>
                    <a:pt x="22" y="2921"/>
                    <a:pt x="174" y="3188"/>
                  </a:cubicBezTo>
                  <a:cubicBezTo>
                    <a:pt x="328" y="3455"/>
                    <a:pt x="609" y="3612"/>
                    <a:pt x="906" y="3612"/>
                  </a:cubicBezTo>
                  <a:cubicBezTo>
                    <a:pt x="945" y="3612"/>
                    <a:pt x="984" y="3609"/>
                    <a:pt x="1022" y="3604"/>
                  </a:cubicBezTo>
                  <a:cubicBezTo>
                    <a:pt x="1345" y="3553"/>
                    <a:pt x="1629" y="3286"/>
                    <a:pt x="1748" y="2947"/>
                  </a:cubicBezTo>
                  <a:cubicBezTo>
                    <a:pt x="1871" y="2595"/>
                    <a:pt x="1820" y="2200"/>
                    <a:pt x="1735" y="1835"/>
                  </a:cubicBezTo>
                  <a:cubicBezTo>
                    <a:pt x="1629" y="1390"/>
                    <a:pt x="1468" y="962"/>
                    <a:pt x="1256" y="554"/>
                  </a:cubicBezTo>
                  <a:cubicBezTo>
                    <a:pt x="1154" y="351"/>
                    <a:pt x="1006" y="139"/>
                    <a:pt x="802" y="33"/>
                  </a:cubicBezTo>
                  <a:cubicBezTo>
                    <a:pt x="761" y="11"/>
                    <a:pt x="719" y="0"/>
                    <a:pt x="6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2"/>
            <p:cNvSpPr/>
            <p:nvPr/>
          </p:nvSpPr>
          <p:spPr>
            <a:xfrm>
              <a:off x="887362" y="2962670"/>
              <a:ext cx="208303" cy="227333"/>
            </a:xfrm>
            <a:custGeom>
              <a:rect b="b" l="l" r="r" t="t"/>
              <a:pathLst>
                <a:path extrusionOk="0" h="3070" w="2813">
                  <a:moveTo>
                    <a:pt x="2112" y="0"/>
                  </a:moveTo>
                  <a:cubicBezTo>
                    <a:pt x="1842" y="0"/>
                    <a:pt x="1563" y="177"/>
                    <a:pt x="1354" y="389"/>
                  </a:cubicBezTo>
                  <a:cubicBezTo>
                    <a:pt x="713" y="1034"/>
                    <a:pt x="365" y="1958"/>
                    <a:pt x="43" y="2849"/>
                  </a:cubicBezTo>
                  <a:cubicBezTo>
                    <a:pt x="0" y="2968"/>
                    <a:pt x="162" y="3057"/>
                    <a:pt x="276" y="3070"/>
                  </a:cubicBezTo>
                  <a:cubicBezTo>
                    <a:pt x="395" y="3070"/>
                    <a:pt x="509" y="3048"/>
                    <a:pt x="616" y="3006"/>
                  </a:cubicBezTo>
                  <a:cubicBezTo>
                    <a:pt x="1120" y="2828"/>
                    <a:pt x="1638" y="2650"/>
                    <a:pt x="2062" y="2298"/>
                  </a:cubicBezTo>
                  <a:cubicBezTo>
                    <a:pt x="2490" y="1946"/>
                    <a:pt x="2813" y="1386"/>
                    <a:pt x="2770" y="796"/>
                  </a:cubicBezTo>
                  <a:cubicBezTo>
                    <a:pt x="2749" y="499"/>
                    <a:pt x="2617" y="198"/>
                    <a:pt x="2380" y="67"/>
                  </a:cubicBezTo>
                  <a:cubicBezTo>
                    <a:pt x="2294" y="21"/>
                    <a:pt x="2204" y="0"/>
                    <a:pt x="211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2"/>
            <p:cNvSpPr/>
            <p:nvPr/>
          </p:nvSpPr>
          <p:spPr>
            <a:xfrm>
              <a:off x="878550" y="3167788"/>
              <a:ext cx="260804" cy="147878"/>
            </a:xfrm>
            <a:custGeom>
              <a:rect b="b" l="l" r="r" t="t"/>
              <a:pathLst>
                <a:path extrusionOk="0" h="1997" w="3522">
                  <a:moveTo>
                    <a:pt x="1974" y="0"/>
                  </a:moveTo>
                  <a:cubicBezTo>
                    <a:pt x="1172" y="0"/>
                    <a:pt x="144" y="118"/>
                    <a:pt x="81" y="253"/>
                  </a:cubicBezTo>
                  <a:cubicBezTo>
                    <a:pt x="1" y="435"/>
                    <a:pt x="47" y="660"/>
                    <a:pt x="158" y="826"/>
                  </a:cubicBezTo>
                  <a:cubicBezTo>
                    <a:pt x="268" y="991"/>
                    <a:pt x="429" y="1114"/>
                    <a:pt x="595" y="1229"/>
                  </a:cubicBezTo>
                  <a:cubicBezTo>
                    <a:pt x="1048" y="1547"/>
                    <a:pt x="1540" y="1835"/>
                    <a:pt x="2083" y="1954"/>
                  </a:cubicBezTo>
                  <a:cubicBezTo>
                    <a:pt x="2200" y="1980"/>
                    <a:pt x="2322" y="1997"/>
                    <a:pt x="2442" y="1997"/>
                  </a:cubicBezTo>
                  <a:cubicBezTo>
                    <a:pt x="2596" y="1997"/>
                    <a:pt x="2749" y="1969"/>
                    <a:pt x="2885" y="1894"/>
                  </a:cubicBezTo>
                  <a:cubicBezTo>
                    <a:pt x="3127" y="1759"/>
                    <a:pt x="3275" y="1496"/>
                    <a:pt x="3373" y="1233"/>
                  </a:cubicBezTo>
                  <a:cubicBezTo>
                    <a:pt x="3470" y="957"/>
                    <a:pt x="3521" y="626"/>
                    <a:pt x="3356" y="385"/>
                  </a:cubicBezTo>
                  <a:cubicBezTo>
                    <a:pt x="3207" y="172"/>
                    <a:pt x="2940" y="96"/>
                    <a:pt x="2690" y="49"/>
                  </a:cubicBezTo>
                  <a:cubicBezTo>
                    <a:pt x="2515" y="15"/>
                    <a:pt x="2259" y="0"/>
                    <a:pt x="197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62"/>
            <p:cNvSpPr/>
            <p:nvPr/>
          </p:nvSpPr>
          <p:spPr>
            <a:xfrm>
              <a:off x="860778" y="3237320"/>
              <a:ext cx="53686" cy="181126"/>
            </a:xfrm>
            <a:custGeom>
              <a:rect b="b" l="l" r="r" t="t"/>
              <a:pathLst>
                <a:path extrusionOk="0" h="2446" w="725">
                  <a:moveTo>
                    <a:pt x="250" y="0"/>
                  </a:moveTo>
                  <a:cubicBezTo>
                    <a:pt x="127" y="0"/>
                    <a:pt x="0" y="118"/>
                    <a:pt x="63" y="264"/>
                  </a:cubicBezTo>
                  <a:cubicBezTo>
                    <a:pt x="368" y="947"/>
                    <a:pt x="559" y="1676"/>
                    <a:pt x="618" y="2423"/>
                  </a:cubicBezTo>
                  <a:cubicBezTo>
                    <a:pt x="616" y="2438"/>
                    <a:pt x="630" y="2445"/>
                    <a:pt x="644" y="2445"/>
                  </a:cubicBezTo>
                  <a:cubicBezTo>
                    <a:pt x="657" y="2445"/>
                    <a:pt x="671" y="2438"/>
                    <a:pt x="669" y="2423"/>
                  </a:cubicBezTo>
                  <a:cubicBezTo>
                    <a:pt x="724" y="1651"/>
                    <a:pt x="639" y="875"/>
                    <a:pt x="419" y="133"/>
                  </a:cubicBezTo>
                  <a:cubicBezTo>
                    <a:pt x="388" y="39"/>
                    <a:pt x="320" y="0"/>
                    <a:pt x="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2"/>
            <p:cNvSpPr/>
            <p:nvPr/>
          </p:nvSpPr>
          <p:spPr>
            <a:xfrm>
              <a:off x="868701" y="3229101"/>
              <a:ext cx="69903" cy="155505"/>
            </a:xfrm>
            <a:custGeom>
              <a:rect b="b" l="l" r="r" t="t"/>
              <a:pathLst>
                <a:path extrusionOk="0" h="2100" w="944">
                  <a:moveTo>
                    <a:pt x="278" y="0"/>
                  </a:moveTo>
                  <a:cubicBezTo>
                    <a:pt x="143" y="0"/>
                    <a:pt x="0" y="164"/>
                    <a:pt x="96" y="290"/>
                  </a:cubicBezTo>
                  <a:cubicBezTo>
                    <a:pt x="498" y="812"/>
                    <a:pt x="770" y="1427"/>
                    <a:pt x="893" y="2076"/>
                  </a:cubicBezTo>
                  <a:cubicBezTo>
                    <a:pt x="895" y="2092"/>
                    <a:pt x="906" y="2099"/>
                    <a:pt x="918" y="2099"/>
                  </a:cubicBezTo>
                  <a:cubicBezTo>
                    <a:pt x="931" y="2099"/>
                    <a:pt x="944" y="2090"/>
                    <a:pt x="944" y="2072"/>
                  </a:cubicBezTo>
                  <a:cubicBezTo>
                    <a:pt x="935" y="1376"/>
                    <a:pt x="753" y="689"/>
                    <a:pt x="414" y="82"/>
                  </a:cubicBezTo>
                  <a:cubicBezTo>
                    <a:pt x="379" y="24"/>
                    <a:pt x="329" y="0"/>
                    <a:pt x="2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62"/>
            <p:cNvSpPr/>
            <p:nvPr/>
          </p:nvSpPr>
          <p:spPr>
            <a:xfrm>
              <a:off x="859445" y="3248946"/>
              <a:ext cx="29102" cy="153876"/>
            </a:xfrm>
            <a:custGeom>
              <a:rect b="b" l="l" r="r" t="t"/>
              <a:pathLst>
                <a:path extrusionOk="0" h="2078" w="393">
                  <a:moveTo>
                    <a:pt x="196" y="0"/>
                  </a:moveTo>
                  <a:cubicBezTo>
                    <a:pt x="98" y="0"/>
                    <a:pt x="0" y="54"/>
                    <a:pt x="8" y="162"/>
                  </a:cubicBezTo>
                  <a:cubicBezTo>
                    <a:pt x="47" y="794"/>
                    <a:pt x="123" y="1426"/>
                    <a:pt x="174" y="2058"/>
                  </a:cubicBezTo>
                  <a:cubicBezTo>
                    <a:pt x="174" y="2071"/>
                    <a:pt x="185" y="2077"/>
                    <a:pt x="196" y="2077"/>
                  </a:cubicBezTo>
                  <a:cubicBezTo>
                    <a:pt x="207" y="2077"/>
                    <a:pt x="218" y="2071"/>
                    <a:pt x="221" y="2058"/>
                  </a:cubicBezTo>
                  <a:cubicBezTo>
                    <a:pt x="271" y="1426"/>
                    <a:pt x="344" y="794"/>
                    <a:pt x="386" y="162"/>
                  </a:cubicBezTo>
                  <a:cubicBezTo>
                    <a:pt x="392" y="54"/>
                    <a:pt x="294" y="0"/>
                    <a:pt x="1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62"/>
            <p:cNvSpPr/>
            <p:nvPr/>
          </p:nvSpPr>
          <p:spPr>
            <a:xfrm>
              <a:off x="748148" y="3231471"/>
              <a:ext cx="123219" cy="100190"/>
            </a:xfrm>
            <a:custGeom>
              <a:rect b="b" l="l" r="r" t="t"/>
              <a:pathLst>
                <a:path extrusionOk="0" h="1353" w="1664">
                  <a:moveTo>
                    <a:pt x="1434" y="0"/>
                  </a:moveTo>
                  <a:cubicBezTo>
                    <a:pt x="1416" y="0"/>
                    <a:pt x="1396" y="4"/>
                    <a:pt x="1376" y="12"/>
                  </a:cubicBezTo>
                  <a:cubicBezTo>
                    <a:pt x="778" y="271"/>
                    <a:pt x="294" y="733"/>
                    <a:pt x="10" y="1319"/>
                  </a:cubicBezTo>
                  <a:cubicBezTo>
                    <a:pt x="1" y="1337"/>
                    <a:pt x="18" y="1353"/>
                    <a:pt x="33" y="1353"/>
                  </a:cubicBezTo>
                  <a:cubicBezTo>
                    <a:pt x="39" y="1353"/>
                    <a:pt x="45" y="1350"/>
                    <a:pt x="48" y="1344"/>
                  </a:cubicBezTo>
                  <a:cubicBezTo>
                    <a:pt x="404" y="861"/>
                    <a:pt x="918" y="517"/>
                    <a:pt x="1499" y="373"/>
                  </a:cubicBezTo>
                  <a:cubicBezTo>
                    <a:pt x="1664" y="331"/>
                    <a:pt x="1607" y="0"/>
                    <a:pt x="1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2"/>
            <p:cNvSpPr/>
            <p:nvPr/>
          </p:nvSpPr>
          <p:spPr>
            <a:xfrm>
              <a:off x="805167" y="3224806"/>
              <a:ext cx="87823" cy="95525"/>
            </a:xfrm>
            <a:custGeom>
              <a:rect b="b" l="l" r="r" t="t"/>
              <a:pathLst>
                <a:path extrusionOk="0" h="1290" w="1186">
                  <a:moveTo>
                    <a:pt x="878" y="0"/>
                  </a:moveTo>
                  <a:cubicBezTo>
                    <a:pt x="847" y="0"/>
                    <a:pt x="819" y="12"/>
                    <a:pt x="801" y="39"/>
                  </a:cubicBezTo>
                  <a:cubicBezTo>
                    <a:pt x="525" y="433"/>
                    <a:pt x="279" y="853"/>
                    <a:pt x="8" y="1252"/>
                  </a:cubicBezTo>
                  <a:cubicBezTo>
                    <a:pt x="1" y="1269"/>
                    <a:pt x="22" y="1289"/>
                    <a:pt x="37" y="1289"/>
                  </a:cubicBezTo>
                  <a:cubicBezTo>
                    <a:pt x="40" y="1289"/>
                    <a:pt x="44" y="1288"/>
                    <a:pt x="46" y="1286"/>
                  </a:cubicBezTo>
                  <a:cubicBezTo>
                    <a:pt x="394" y="946"/>
                    <a:pt x="754" y="624"/>
                    <a:pt x="1094" y="280"/>
                  </a:cubicBezTo>
                  <a:cubicBezTo>
                    <a:pt x="1185" y="185"/>
                    <a:pt x="1002" y="0"/>
                    <a:pt x="8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2"/>
            <p:cNvSpPr/>
            <p:nvPr/>
          </p:nvSpPr>
          <p:spPr>
            <a:xfrm>
              <a:off x="700905" y="3218512"/>
              <a:ext cx="171204" cy="90045"/>
            </a:xfrm>
            <a:custGeom>
              <a:rect b="b" l="l" r="r" t="t"/>
              <a:pathLst>
                <a:path extrusionOk="0" h="1216" w="2312">
                  <a:moveTo>
                    <a:pt x="2055" y="0"/>
                  </a:moveTo>
                  <a:cubicBezTo>
                    <a:pt x="2033" y="0"/>
                    <a:pt x="2009" y="4"/>
                    <a:pt x="1984" y="13"/>
                  </a:cubicBezTo>
                  <a:cubicBezTo>
                    <a:pt x="1267" y="281"/>
                    <a:pt x="601" y="671"/>
                    <a:pt x="20" y="1171"/>
                  </a:cubicBezTo>
                  <a:cubicBezTo>
                    <a:pt x="0" y="1188"/>
                    <a:pt x="12" y="1216"/>
                    <a:pt x="33" y="1216"/>
                  </a:cubicBezTo>
                  <a:cubicBezTo>
                    <a:pt x="38" y="1216"/>
                    <a:pt x="44" y="1214"/>
                    <a:pt x="50" y="1209"/>
                  </a:cubicBezTo>
                  <a:cubicBezTo>
                    <a:pt x="678" y="819"/>
                    <a:pt x="1369" y="539"/>
                    <a:pt x="2094" y="378"/>
                  </a:cubicBezTo>
                  <a:cubicBezTo>
                    <a:pt x="2312" y="329"/>
                    <a:pt x="2255" y="0"/>
                    <a:pt x="20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2"/>
            <p:cNvSpPr/>
            <p:nvPr/>
          </p:nvSpPr>
          <p:spPr>
            <a:xfrm>
              <a:off x="745631" y="3215550"/>
              <a:ext cx="119739" cy="55538"/>
            </a:xfrm>
            <a:custGeom>
              <a:rect b="b" l="l" r="r" t="t"/>
              <a:pathLst>
                <a:path extrusionOk="0" h="750" w="1617">
                  <a:moveTo>
                    <a:pt x="1347" y="1"/>
                  </a:moveTo>
                  <a:cubicBezTo>
                    <a:pt x="1088" y="1"/>
                    <a:pt x="833" y="65"/>
                    <a:pt x="604" y="189"/>
                  </a:cubicBezTo>
                  <a:cubicBezTo>
                    <a:pt x="366" y="312"/>
                    <a:pt x="163" y="490"/>
                    <a:pt x="10" y="715"/>
                  </a:cubicBezTo>
                  <a:cubicBezTo>
                    <a:pt x="0" y="728"/>
                    <a:pt x="19" y="750"/>
                    <a:pt x="36" y="750"/>
                  </a:cubicBezTo>
                  <a:cubicBezTo>
                    <a:pt x="40" y="750"/>
                    <a:pt x="45" y="748"/>
                    <a:pt x="48" y="745"/>
                  </a:cubicBezTo>
                  <a:cubicBezTo>
                    <a:pt x="226" y="571"/>
                    <a:pt x="447" y="452"/>
                    <a:pt x="684" y="393"/>
                  </a:cubicBezTo>
                  <a:cubicBezTo>
                    <a:pt x="806" y="361"/>
                    <a:pt x="929" y="345"/>
                    <a:pt x="1053" y="345"/>
                  </a:cubicBezTo>
                  <a:cubicBezTo>
                    <a:pt x="1159" y="345"/>
                    <a:pt x="1266" y="356"/>
                    <a:pt x="1372" y="380"/>
                  </a:cubicBezTo>
                  <a:cubicBezTo>
                    <a:pt x="1378" y="382"/>
                    <a:pt x="1384" y="383"/>
                    <a:pt x="1390" y="383"/>
                  </a:cubicBezTo>
                  <a:cubicBezTo>
                    <a:pt x="1517" y="383"/>
                    <a:pt x="1617" y="19"/>
                    <a:pt x="1418" y="2"/>
                  </a:cubicBezTo>
                  <a:cubicBezTo>
                    <a:pt x="1395" y="1"/>
                    <a:pt x="1371" y="1"/>
                    <a:pt x="1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2"/>
            <p:cNvSpPr/>
            <p:nvPr/>
          </p:nvSpPr>
          <p:spPr>
            <a:xfrm>
              <a:off x="666249" y="3182598"/>
              <a:ext cx="203341" cy="50650"/>
            </a:xfrm>
            <a:custGeom>
              <a:rect b="b" l="l" r="r" t="t"/>
              <a:pathLst>
                <a:path extrusionOk="0" h="684" w="2746">
                  <a:moveTo>
                    <a:pt x="665" y="1"/>
                  </a:moveTo>
                  <a:cubicBezTo>
                    <a:pt x="455" y="1"/>
                    <a:pt x="245" y="13"/>
                    <a:pt x="34" y="36"/>
                  </a:cubicBezTo>
                  <a:cubicBezTo>
                    <a:pt x="1" y="40"/>
                    <a:pt x="1" y="87"/>
                    <a:pt x="34" y="87"/>
                  </a:cubicBezTo>
                  <a:cubicBezTo>
                    <a:pt x="840" y="112"/>
                    <a:pt x="1633" y="308"/>
                    <a:pt x="2363" y="660"/>
                  </a:cubicBezTo>
                  <a:cubicBezTo>
                    <a:pt x="2396" y="676"/>
                    <a:pt x="2428" y="683"/>
                    <a:pt x="2458" y="683"/>
                  </a:cubicBezTo>
                  <a:cubicBezTo>
                    <a:pt x="2645" y="683"/>
                    <a:pt x="2745" y="399"/>
                    <a:pt x="2507" y="308"/>
                  </a:cubicBezTo>
                  <a:cubicBezTo>
                    <a:pt x="1913" y="104"/>
                    <a:pt x="1291" y="1"/>
                    <a:pt x="6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2"/>
            <p:cNvSpPr/>
            <p:nvPr/>
          </p:nvSpPr>
          <p:spPr>
            <a:xfrm>
              <a:off x="745557" y="3151867"/>
              <a:ext cx="135808" cy="74939"/>
            </a:xfrm>
            <a:custGeom>
              <a:rect b="b" l="l" r="r" t="t"/>
              <a:pathLst>
                <a:path extrusionOk="0" h="1012" w="1834">
                  <a:moveTo>
                    <a:pt x="34" y="0"/>
                  </a:moveTo>
                  <a:cubicBezTo>
                    <a:pt x="13" y="0"/>
                    <a:pt x="1" y="36"/>
                    <a:pt x="24" y="44"/>
                  </a:cubicBezTo>
                  <a:cubicBezTo>
                    <a:pt x="537" y="303"/>
                    <a:pt x="1025" y="621"/>
                    <a:pt x="1470" y="985"/>
                  </a:cubicBezTo>
                  <a:cubicBezTo>
                    <a:pt x="1492" y="1003"/>
                    <a:pt x="1517" y="1011"/>
                    <a:pt x="1542" y="1011"/>
                  </a:cubicBezTo>
                  <a:cubicBezTo>
                    <a:pt x="1682" y="1011"/>
                    <a:pt x="1834" y="762"/>
                    <a:pt x="1682" y="672"/>
                  </a:cubicBezTo>
                  <a:cubicBezTo>
                    <a:pt x="1165" y="379"/>
                    <a:pt x="613" y="154"/>
                    <a:pt x="41" y="1"/>
                  </a:cubicBezTo>
                  <a:cubicBezTo>
                    <a:pt x="38" y="1"/>
                    <a:pt x="36"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62"/>
            <p:cNvSpPr/>
            <p:nvPr/>
          </p:nvSpPr>
          <p:spPr>
            <a:xfrm>
              <a:off x="742817" y="3120692"/>
              <a:ext cx="147211" cy="99227"/>
            </a:xfrm>
            <a:custGeom>
              <a:rect b="b" l="l" r="r" t="t"/>
              <a:pathLst>
                <a:path extrusionOk="0" h="1340" w="1988">
                  <a:moveTo>
                    <a:pt x="34" y="0"/>
                  </a:moveTo>
                  <a:cubicBezTo>
                    <a:pt x="13" y="0"/>
                    <a:pt x="1" y="30"/>
                    <a:pt x="23" y="45"/>
                  </a:cubicBezTo>
                  <a:cubicBezTo>
                    <a:pt x="583" y="414"/>
                    <a:pt x="1104" y="834"/>
                    <a:pt x="1592" y="1296"/>
                  </a:cubicBezTo>
                  <a:cubicBezTo>
                    <a:pt x="1624" y="1327"/>
                    <a:pt x="1660" y="1340"/>
                    <a:pt x="1696" y="1340"/>
                  </a:cubicBezTo>
                  <a:cubicBezTo>
                    <a:pt x="1844" y="1340"/>
                    <a:pt x="1988" y="1116"/>
                    <a:pt x="1834" y="1004"/>
                  </a:cubicBezTo>
                  <a:cubicBezTo>
                    <a:pt x="1270" y="609"/>
                    <a:pt x="672" y="274"/>
                    <a:pt x="44" y="3"/>
                  </a:cubicBezTo>
                  <a:cubicBezTo>
                    <a:pt x="40" y="1"/>
                    <a:pt x="37"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62"/>
            <p:cNvSpPr/>
            <p:nvPr/>
          </p:nvSpPr>
          <p:spPr>
            <a:xfrm>
              <a:off x="809758" y="3028500"/>
              <a:ext cx="73606" cy="190457"/>
            </a:xfrm>
            <a:custGeom>
              <a:rect b="b" l="l" r="r" t="t"/>
              <a:pathLst>
                <a:path extrusionOk="0" h="2572" w="994">
                  <a:moveTo>
                    <a:pt x="33" y="0"/>
                  </a:moveTo>
                  <a:cubicBezTo>
                    <a:pt x="17" y="0"/>
                    <a:pt x="0" y="11"/>
                    <a:pt x="5" y="26"/>
                  </a:cubicBezTo>
                  <a:cubicBezTo>
                    <a:pt x="137" y="845"/>
                    <a:pt x="327" y="1646"/>
                    <a:pt x="586" y="2431"/>
                  </a:cubicBezTo>
                  <a:cubicBezTo>
                    <a:pt x="609" y="2517"/>
                    <a:pt x="687" y="2572"/>
                    <a:pt x="770" y="2572"/>
                  </a:cubicBezTo>
                  <a:cubicBezTo>
                    <a:pt x="793" y="2572"/>
                    <a:pt x="817" y="2568"/>
                    <a:pt x="841" y="2558"/>
                  </a:cubicBezTo>
                  <a:cubicBezTo>
                    <a:pt x="947" y="2516"/>
                    <a:pt x="993" y="2393"/>
                    <a:pt x="938" y="2291"/>
                  </a:cubicBezTo>
                  <a:cubicBezTo>
                    <a:pt x="590" y="1553"/>
                    <a:pt x="298" y="794"/>
                    <a:pt x="56" y="18"/>
                  </a:cubicBezTo>
                  <a:cubicBezTo>
                    <a:pt x="54" y="5"/>
                    <a:pt x="44" y="0"/>
                    <a:pt x="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2"/>
            <p:cNvSpPr/>
            <p:nvPr/>
          </p:nvSpPr>
          <p:spPr>
            <a:xfrm>
              <a:off x="841599" y="3039312"/>
              <a:ext cx="58055" cy="186310"/>
            </a:xfrm>
            <a:custGeom>
              <a:rect b="b" l="l" r="r" t="t"/>
              <a:pathLst>
                <a:path extrusionOk="0" h="2516" w="784">
                  <a:moveTo>
                    <a:pt x="32" y="0"/>
                  </a:moveTo>
                  <a:cubicBezTo>
                    <a:pt x="16" y="0"/>
                    <a:pt x="0" y="13"/>
                    <a:pt x="8" y="33"/>
                  </a:cubicBezTo>
                  <a:cubicBezTo>
                    <a:pt x="135" y="805"/>
                    <a:pt x="237" y="1585"/>
                    <a:pt x="372" y="2357"/>
                  </a:cubicBezTo>
                  <a:cubicBezTo>
                    <a:pt x="392" y="2467"/>
                    <a:pt x="473" y="2516"/>
                    <a:pt x="554" y="2516"/>
                  </a:cubicBezTo>
                  <a:cubicBezTo>
                    <a:pt x="668" y="2516"/>
                    <a:pt x="783" y="2423"/>
                    <a:pt x="741" y="2272"/>
                  </a:cubicBezTo>
                  <a:cubicBezTo>
                    <a:pt x="525" y="1517"/>
                    <a:pt x="279" y="771"/>
                    <a:pt x="54" y="20"/>
                  </a:cubicBezTo>
                  <a:cubicBezTo>
                    <a:pt x="53" y="6"/>
                    <a:pt x="42"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2"/>
            <p:cNvSpPr/>
            <p:nvPr/>
          </p:nvSpPr>
          <p:spPr>
            <a:xfrm>
              <a:off x="872256" y="3052418"/>
              <a:ext cx="35100" cy="170019"/>
            </a:xfrm>
            <a:custGeom>
              <a:rect b="b" l="l" r="r" t="t"/>
              <a:pathLst>
                <a:path extrusionOk="0" h="2296" w="474">
                  <a:moveTo>
                    <a:pt x="28" y="0"/>
                  </a:moveTo>
                  <a:cubicBezTo>
                    <a:pt x="13" y="0"/>
                    <a:pt x="0" y="12"/>
                    <a:pt x="5" y="30"/>
                  </a:cubicBezTo>
                  <a:cubicBezTo>
                    <a:pt x="132" y="713"/>
                    <a:pt x="162" y="1417"/>
                    <a:pt x="94" y="2108"/>
                  </a:cubicBezTo>
                  <a:cubicBezTo>
                    <a:pt x="81" y="2230"/>
                    <a:pt x="185" y="2296"/>
                    <a:pt x="288" y="2296"/>
                  </a:cubicBezTo>
                  <a:cubicBezTo>
                    <a:pt x="382" y="2296"/>
                    <a:pt x="474" y="2240"/>
                    <a:pt x="472" y="2121"/>
                  </a:cubicBezTo>
                  <a:cubicBezTo>
                    <a:pt x="442" y="1400"/>
                    <a:pt x="298" y="691"/>
                    <a:pt x="52" y="17"/>
                  </a:cubicBezTo>
                  <a:cubicBezTo>
                    <a:pt x="47" y="5"/>
                    <a:pt x="37" y="0"/>
                    <a:pt x="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62"/>
            <p:cNvSpPr/>
            <p:nvPr/>
          </p:nvSpPr>
          <p:spPr>
            <a:xfrm>
              <a:off x="880993" y="3049605"/>
              <a:ext cx="114333" cy="156838"/>
            </a:xfrm>
            <a:custGeom>
              <a:rect b="b" l="l" r="r" t="t"/>
              <a:pathLst>
                <a:path extrusionOk="0" h="2118" w="1544">
                  <a:moveTo>
                    <a:pt x="1507" y="0"/>
                  </a:moveTo>
                  <a:cubicBezTo>
                    <a:pt x="1499" y="0"/>
                    <a:pt x="1491" y="4"/>
                    <a:pt x="1486" y="13"/>
                  </a:cubicBezTo>
                  <a:cubicBezTo>
                    <a:pt x="1032" y="615"/>
                    <a:pt x="557" y="1209"/>
                    <a:pt x="108" y="1815"/>
                  </a:cubicBezTo>
                  <a:cubicBezTo>
                    <a:pt x="0" y="1964"/>
                    <a:pt x="136" y="2117"/>
                    <a:pt x="270" y="2117"/>
                  </a:cubicBezTo>
                  <a:cubicBezTo>
                    <a:pt x="327" y="2117"/>
                    <a:pt x="384" y="2090"/>
                    <a:pt x="422" y="2023"/>
                  </a:cubicBezTo>
                  <a:cubicBezTo>
                    <a:pt x="803" y="1370"/>
                    <a:pt x="1155" y="700"/>
                    <a:pt x="1529" y="38"/>
                  </a:cubicBezTo>
                  <a:cubicBezTo>
                    <a:pt x="1543" y="20"/>
                    <a:pt x="1525" y="0"/>
                    <a:pt x="15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2"/>
            <p:cNvSpPr/>
            <p:nvPr/>
          </p:nvSpPr>
          <p:spPr>
            <a:xfrm>
              <a:off x="876180" y="3094257"/>
              <a:ext cx="131809" cy="134919"/>
            </a:xfrm>
            <a:custGeom>
              <a:rect b="b" l="l" r="r" t="t"/>
              <a:pathLst>
                <a:path extrusionOk="0" h="1822" w="1780">
                  <a:moveTo>
                    <a:pt x="1746" y="0"/>
                  </a:moveTo>
                  <a:cubicBezTo>
                    <a:pt x="1740" y="0"/>
                    <a:pt x="1734" y="2"/>
                    <a:pt x="1729" y="8"/>
                  </a:cubicBezTo>
                  <a:cubicBezTo>
                    <a:pt x="1199" y="508"/>
                    <a:pt x="656" y="992"/>
                    <a:pt x="139" y="1496"/>
                  </a:cubicBezTo>
                  <a:cubicBezTo>
                    <a:pt x="0" y="1628"/>
                    <a:pt x="141" y="1821"/>
                    <a:pt x="285" y="1821"/>
                  </a:cubicBezTo>
                  <a:cubicBezTo>
                    <a:pt x="331" y="1821"/>
                    <a:pt x="377" y="1802"/>
                    <a:pt x="414" y="1755"/>
                  </a:cubicBezTo>
                  <a:cubicBezTo>
                    <a:pt x="873" y="1191"/>
                    <a:pt x="1309" y="610"/>
                    <a:pt x="1763" y="41"/>
                  </a:cubicBezTo>
                  <a:cubicBezTo>
                    <a:pt x="1779" y="22"/>
                    <a:pt x="1764" y="0"/>
                    <a:pt x="17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62"/>
            <p:cNvSpPr/>
            <p:nvPr/>
          </p:nvSpPr>
          <p:spPr>
            <a:xfrm>
              <a:off x="869812" y="3121137"/>
              <a:ext cx="146101" cy="108187"/>
            </a:xfrm>
            <a:custGeom>
              <a:rect b="b" l="l" r="r" t="t"/>
              <a:pathLst>
                <a:path extrusionOk="0" h="1461" w="1973">
                  <a:moveTo>
                    <a:pt x="1938" y="0"/>
                  </a:moveTo>
                  <a:cubicBezTo>
                    <a:pt x="1934" y="0"/>
                    <a:pt x="1930" y="2"/>
                    <a:pt x="1926" y="5"/>
                  </a:cubicBezTo>
                  <a:cubicBezTo>
                    <a:pt x="1361" y="404"/>
                    <a:pt x="776" y="773"/>
                    <a:pt x="170" y="1108"/>
                  </a:cubicBezTo>
                  <a:cubicBezTo>
                    <a:pt x="0" y="1203"/>
                    <a:pt x="125" y="1460"/>
                    <a:pt x="281" y="1460"/>
                  </a:cubicBezTo>
                  <a:cubicBezTo>
                    <a:pt x="313" y="1460"/>
                    <a:pt x="346" y="1450"/>
                    <a:pt x="377" y="1426"/>
                  </a:cubicBezTo>
                  <a:cubicBezTo>
                    <a:pt x="933" y="998"/>
                    <a:pt x="1459" y="535"/>
                    <a:pt x="1955" y="43"/>
                  </a:cubicBezTo>
                  <a:cubicBezTo>
                    <a:pt x="1972" y="26"/>
                    <a:pt x="1956" y="0"/>
                    <a:pt x="19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62"/>
            <p:cNvSpPr/>
            <p:nvPr/>
          </p:nvSpPr>
          <p:spPr>
            <a:xfrm>
              <a:off x="873292" y="3193631"/>
              <a:ext cx="192456" cy="36581"/>
            </a:xfrm>
            <a:custGeom>
              <a:rect b="b" l="l" r="r" t="t"/>
              <a:pathLst>
                <a:path extrusionOk="0" h="494" w="2599">
                  <a:moveTo>
                    <a:pt x="1323" y="1"/>
                  </a:moveTo>
                  <a:cubicBezTo>
                    <a:pt x="961" y="1"/>
                    <a:pt x="598" y="39"/>
                    <a:pt x="241" y="116"/>
                  </a:cubicBezTo>
                  <a:cubicBezTo>
                    <a:pt x="1" y="177"/>
                    <a:pt x="90" y="493"/>
                    <a:pt x="278" y="493"/>
                  </a:cubicBezTo>
                  <a:cubicBezTo>
                    <a:pt x="299" y="493"/>
                    <a:pt x="320" y="489"/>
                    <a:pt x="343" y="481"/>
                  </a:cubicBezTo>
                  <a:cubicBezTo>
                    <a:pt x="900" y="282"/>
                    <a:pt x="1483" y="182"/>
                    <a:pt x="2067" y="182"/>
                  </a:cubicBezTo>
                  <a:cubicBezTo>
                    <a:pt x="2231" y="182"/>
                    <a:pt x="2394" y="189"/>
                    <a:pt x="2557" y="205"/>
                  </a:cubicBezTo>
                  <a:cubicBezTo>
                    <a:pt x="2559" y="205"/>
                    <a:pt x="2560" y="205"/>
                    <a:pt x="2561" y="205"/>
                  </a:cubicBezTo>
                  <a:cubicBezTo>
                    <a:pt x="2592" y="205"/>
                    <a:pt x="2598" y="158"/>
                    <a:pt x="2566" y="154"/>
                  </a:cubicBezTo>
                  <a:cubicBezTo>
                    <a:pt x="2159" y="52"/>
                    <a:pt x="1741"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2"/>
            <p:cNvSpPr/>
            <p:nvPr/>
          </p:nvSpPr>
          <p:spPr>
            <a:xfrm>
              <a:off x="878698" y="3226213"/>
              <a:ext cx="166020" cy="28361"/>
            </a:xfrm>
            <a:custGeom>
              <a:rect b="b" l="l" r="r" t="t"/>
              <a:pathLst>
                <a:path extrusionOk="0" h="383" w="2242">
                  <a:moveTo>
                    <a:pt x="382" y="1"/>
                  </a:moveTo>
                  <a:cubicBezTo>
                    <a:pt x="331" y="1"/>
                    <a:pt x="279" y="1"/>
                    <a:pt x="228" y="3"/>
                  </a:cubicBezTo>
                  <a:cubicBezTo>
                    <a:pt x="1" y="15"/>
                    <a:pt x="45" y="383"/>
                    <a:pt x="234" y="383"/>
                  </a:cubicBezTo>
                  <a:cubicBezTo>
                    <a:pt x="243" y="383"/>
                    <a:pt x="252" y="382"/>
                    <a:pt x="262" y="380"/>
                  </a:cubicBezTo>
                  <a:cubicBezTo>
                    <a:pt x="638" y="313"/>
                    <a:pt x="1018" y="279"/>
                    <a:pt x="1399" y="279"/>
                  </a:cubicBezTo>
                  <a:cubicBezTo>
                    <a:pt x="1667" y="279"/>
                    <a:pt x="1936" y="296"/>
                    <a:pt x="2204" y="329"/>
                  </a:cubicBezTo>
                  <a:cubicBezTo>
                    <a:pt x="2206" y="329"/>
                    <a:pt x="2207" y="330"/>
                    <a:pt x="2208" y="330"/>
                  </a:cubicBezTo>
                  <a:cubicBezTo>
                    <a:pt x="2235" y="330"/>
                    <a:pt x="2241" y="287"/>
                    <a:pt x="2213" y="283"/>
                  </a:cubicBezTo>
                  <a:cubicBezTo>
                    <a:pt x="1618" y="95"/>
                    <a:pt x="1001" y="1"/>
                    <a:pt x="3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2"/>
            <p:cNvSpPr/>
            <p:nvPr/>
          </p:nvSpPr>
          <p:spPr>
            <a:xfrm>
              <a:off x="875366" y="3208663"/>
              <a:ext cx="142694" cy="30657"/>
            </a:xfrm>
            <a:custGeom>
              <a:rect b="b" l="l" r="r" t="t"/>
              <a:pathLst>
                <a:path extrusionOk="0" h="414" w="1927">
                  <a:moveTo>
                    <a:pt x="797" y="0"/>
                  </a:moveTo>
                  <a:cubicBezTo>
                    <a:pt x="595" y="0"/>
                    <a:pt x="393" y="12"/>
                    <a:pt x="192" y="36"/>
                  </a:cubicBezTo>
                  <a:cubicBezTo>
                    <a:pt x="1" y="64"/>
                    <a:pt x="79" y="414"/>
                    <a:pt x="237" y="414"/>
                  </a:cubicBezTo>
                  <a:cubicBezTo>
                    <a:pt x="247" y="414"/>
                    <a:pt x="258" y="412"/>
                    <a:pt x="269" y="409"/>
                  </a:cubicBezTo>
                  <a:cubicBezTo>
                    <a:pt x="782" y="252"/>
                    <a:pt x="1320" y="167"/>
                    <a:pt x="1858" y="167"/>
                  </a:cubicBezTo>
                  <a:cubicBezTo>
                    <a:pt x="1871" y="167"/>
                    <a:pt x="1884" y="167"/>
                    <a:pt x="1897" y="168"/>
                  </a:cubicBezTo>
                  <a:cubicBezTo>
                    <a:pt x="1923" y="168"/>
                    <a:pt x="1927" y="125"/>
                    <a:pt x="1901" y="117"/>
                  </a:cubicBezTo>
                  <a:cubicBezTo>
                    <a:pt x="1537" y="40"/>
                    <a:pt x="1166" y="0"/>
                    <a:pt x="7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2"/>
            <p:cNvSpPr/>
            <p:nvPr/>
          </p:nvSpPr>
          <p:spPr>
            <a:xfrm>
              <a:off x="866998" y="3231989"/>
              <a:ext cx="143435" cy="44504"/>
            </a:xfrm>
            <a:custGeom>
              <a:rect b="b" l="l" r="r" t="t"/>
              <a:pathLst>
                <a:path extrusionOk="0" h="601" w="1937">
                  <a:moveTo>
                    <a:pt x="198" y="1"/>
                  </a:moveTo>
                  <a:cubicBezTo>
                    <a:pt x="1" y="1"/>
                    <a:pt x="23" y="379"/>
                    <a:pt x="196" y="379"/>
                  </a:cubicBezTo>
                  <a:cubicBezTo>
                    <a:pt x="200" y="379"/>
                    <a:pt x="204" y="379"/>
                    <a:pt x="208" y="379"/>
                  </a:cubicBezTo>
                  <a:cubicBezTo>
                    <a:pt x="317" y="370"/>
                    <a:pt x="426" y="365"/>
                    <a:pt x="535" y="365"/>
                  </a:cubicBezTo>
                  <a:cubicBezTo>
                    <a:pt x="998" y="365"/>
                    <a:pt x="1456" y="445"/>
                    <a:pt x="1896" y="599"/>
                  </a:cubicBezTo>
                  <a:cubicBezTo>
                    <a:pt x="1898" y="600"/>
                    <a:pt x="1900" y="600"/>
                    <a:pt x="1901" y="600"/>
                  </a:cubicBezTo>
                  <a:cubicBezTo>
                    <a:pt x="1920" y="600"/>
                    <a:pt x="1936" y="564"/>
                    <a:pt x="1917" y="552"/>
                  </a:cubicBezTo>
                  <a:cubicBezTo>
                    <a:pt x="1395" y="243"/>
                    <a:pt x="814" y="56"/>
                    <a:pt x="208" y="1"/>
                  </a:cubicBezTo>
                  <a:cubicBezTo>
                    <a:pt x="204" y="1"/>
                    <a:pt x="201" y="1"/>
                    <a:pt x="1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62"/>
            <p:cNvSpPr/>
            <p:nvPr/>
          </p:nvSpPr>
          <p:spPr>
            <a:xfrm>
              <a:off x="811017" y="3113658"/>
              <a:ext cx="140917" cy="159504"/>
            </a:xfrm>
            <a:custGeom>
              <a:rect b="b" l="l" r="r" t="t"/>
              <a:pathLst>
                <a:path extrusionOk="0" h="2154" w="1903">
                  <a:moveTo>
                    <a:pt x="790" y="0"/>
                  </a:moveTo>
                  <a:cubicBezTo>
                    <a:pt x="739" y="4"/>
                    <a:pt x="713" y="72"/>
                    <a:pt x="705" y="132"/>
                  </a:cubicBezTo>
                  <a:cubicBezTo>
                    <a:pt x="684" y="285"/>
                    <a:pt x="697" y="443"/>
                    <a:pt x="738" y="594"/>
                  </a:cubicBezTo>
                  <a:lnTo>
                    <a:pt x="738" y="594"/>
                  </a:lnTo>
                  <a:cubicBezTo>
                    <a:pt x="695" y="467"/>
                    <a:pt x="641" y="343"/>
                    <a:pt x="573" y="225"/>
                  </a:cubicBezTo>
                  <a:cubicBezTo>
                    <a:pt x="551" y="183"/>
                    <a:pt x="515" y="142"/>
                    <a:pt x="475" y="142"/>
                  </a:cubicBezTo>
                  <a:cubicBezTo>
                    <a:pt x="469" y="142"/>
                    <a:pt x="464" y="143"/>
                    <a:pt x="459" y="144"/>
                  </a:cubicBezTo>
                  <a:cubicBezTo>
                    <a:pt x="421" y="157"/>
                    <a:pt x="400" y="195"/>
                    <a:pt x="404" y="238"/>
                  </a:cubicBezTo>
                  <a:cubicBezTo>
                    <a:pt x="404" y="276"/>
                    <a:pt x="416" y="314"/>
                    <a:pt x="433" y="352"/>
                  </a:cubicBezTo>
                  <a:cubicBezTo>
                    <a:pt x="480" y="451"/>
                    <a:pt x="530" y="547"/>
                    <a:pt x="587" y="641"/>
                  </a:cubicBezTo>
                  <a:lnTo>
                    <a:pt x="587" y="641"/>
                  </a:lnTo>
                  <a:cubicBezTo>
                    <a:pt x="508" y="522"/>
                    <a:pt x="438" y="441"/>
                    <a:pt x="332" y="394"/>
                  </a:cubicBezTo>
                  <a:cubicBezTo>
                    <a:pt x="310" y="383"/>
                    <a:pt x="287" y="378"/>
                    <a:pt x="264" y="378"/>
                  </a:cubicBezTo>
                  <a:cubicBezTo>
                    <a:pt x="211" y="378"/>
                    <a:pt x="159" y="407"/>
                    <a:pt x="132" y="458"/>
                  </a:cubicBezTo>
                  <a:cubicBezTo>
                    <a:pt x="115" y="530"/>
                    <a:pt x="128" y="607"/>
                    <a:pt x="175" y="666"/>
                  </a:cubicBezTo>
                  <a:cubicBezTo>
                    <a:pt x="260" y="789"/>
                    <a:pt x="387" y="870"/>
                    <a:pt x="510" y="946"/>
                  </a:cubicBezTo>
                  <a:cubicBezTo>
                    <a:pt x="446" y="930"/>
                    <a:pt x="380" y="921"/>
                    <a:pt x="314" y="921"/>
                  </a:cubicBezTo>
                  <a:cubicBezTo>
                    <a:pt x="257" y="921"/>
                    <a:pt x="200" y="928"/>
                    <a:pt x="145" y="942"/>
                  </a:cubicBezTo>
                  <a:cubicBezTo>
                    <a:pt x="98" y="950"/>
                    <a:pt x="56" y="980"/>
                    <a:pt x="26" y="1018"/>
                  </a:cubicBezTo>
                  <a:cubicBezTo>
                    <a:pt x="1" y="1090"/>
                    <a:pt x="31" y="1171"/>
                    <a:pt x="98" y="1209"/>
                  </a:cubicBezTo>
                  <a:cubicBezTo>
                    <a:pt x="172" y="1241"/>
                    <a:pt x="251" y="1257"/>
                    <a:pt x="329" y="1257"/>
                  </a:cubicBezTo>
                  <a:cubicBezTo>
                    <a:pt x="387" y="1257"/>
                    <a:pt x="446" y="1248"/>
                    <a:pt x="501" y="1230"/>
                  </a:cubicBezTo>
                  <a:lnTo>
                    <a:pt x="501" y="1230"/>
                  </a:lnTo>
                  <a:cubicBezTo>
                    <a:pt x="357" y="1277"/>
                    <a:pt x="234" y="1383"/>
                    <a:pt x="170" y="1523"/>
                  </a:cubicBezTo>
                  <a:cubicBezTo>
                    <a:pt x="145" y="1569"/>
                    <a:pt x="141" y="1620"/>
                    <a:pt x="149" y="1671"/>
                  </a:cubicBezTo>
                  <a:cubicBezTo>
                    <a:pt x="169" y="1721"/>
                    <a:pt x="218" y="1750"/>
                    <a:pt x="269" y="1750"/>
                  </a:cubicBezTo>
                  <a:cubicBezTo>
                    <a:pt x="283" y="1750"/>
                    <a:pt x="297" y="1748"/>
                    <a:pt x="310" y="1743"/>
                  </a:cubicBezTo>
                  <a:cubicBezTo>
                    <a:pt x="370" y="1726"/>
                    <a:pt x="531" y="1608"/>
                    <a:pt x="616" y="1514"/>
                  </a:cubicBezTo>
                  <a:lnTo>
                    <a:pt x="616" y="1514"/>
                  </a:lnTo>
                  <a:cubicBezTo>
                    <a:pt x="573" y="1633"/>
                    <a:pt x="527" y="1760"/>
                    <a:pt x="548" y="1883"/>
                  </a:cubicBezTo>
                  <a:cubicBezTo>
                    <a:pt x="569" y="1988"/>
                    <a:pt x="653" y="2079"/>
                    <a:pt x="742" y="2079"/>
                  </a:cubicBezTo>
                  <a:cubicBezTo>
                    <a:pt x="761" y="2079"/>
                    <a:pt x="780" y="2075"/>
                    <a:pt x="798" y="2066"/>
                  </a:cubicBezTo>
                  <a:cubicBezTo>
                    <a:pt x="875" y="2023"/>
                    <a:pt x="904" y="1913"/>
                    <a:pt x="904" y="1815"/>
                  </a:cubicBezTo>
                  <a:cubicBezTo>
                    <a:pt x="904" y="1718"/>
                    <a:pt x="887" y="1620"/>
                    <a:pt x="904" y="1527"/>
                  </a:cubicBezTo>
                  <a:cubicBezTo>
                    <a:pt x="904" y="1701"/>
                    <a:pt x="959" y="1875"/>
                    <a:pt x="1053" y="2023"/>
                  </a:cubicBezTo>
                  <a:cubicBezTo>
                    <a:pt x="1082" y="2074"/>
                    <a:pt x="1125" y="2116"/>
                    <a:pt x="1176" y="2142"/>
                  </a:cubicBezTo>
                  <a:cubicBezTo>
                    <a:pt x="1192" y="2150"/>
                    <a:pt x="1209" y="2154"/>
                    <a:pt x="1226" y="2154"/>
                  </a:cubicBezTo>
                  <a:cubicBezTo>
                    <a:pt x="1264" y="2154"/>
                    <a:pt x="1301" y="2136"/>
                    <a:pt x="1324" y="2104"/>
                  </a:cubicBezTo>
                  <a:cubicBezTo>
                    <a:pt x="1350" y="2044"/>
                    <a:pt x="1350" y="1977"/>
                    <a:pt x="1324" y="1917"/>
                  </a:cubicBezTo>
                  <a:cubicBezTo>
                    <a:pt x="1289" y="1788"/>
                    <a:pt x="1246" y="1662"/>
                    <a:pt x="1194" y="1537"/>
                  </a:cubicBezTo>
                  <a:lnTo>
                    <a:pt x="1194" y="1537"/>
                  </a:lnTo>
                  <a:cubicBezTo>
                    <a:pt x="1252" y="1647"/>
                    <a:pt x="1343" y="1736"/>
                    <a:pt x="1456" y="1794"/>
                  </a:cubicBezTo>
                  <a:cubicBezTo>
                    <a:pt x="1486" y="1808"/>
                    <a:pt x="1521" y="1817"/>
                    <a:pt x="1555" y="1817"/>
                  </a:cubicBezTo>
                  <a:cubicBezTo>
                    <a:pt x="1602" y="1817"/>
                    <a:pt x="1646" y="1800"/>
                    <a:pt x="1668" y="1756"/>
                  </a:cubicBezTo>
                  <a:cubicBezTo>
                    <a:pt x="1685" y="1701"/>
                    <a:pt x="1676" y="1637"/>
                    <a:pt x="1647" y="1586"/>
                  </a:cubicBezTo>
                  <a:cubicBezTo>
                    <a:pt x="1583" y="1438"/>
                    <a:pt x="1485" y="1306"/>
                    <a:pt x="1362" y="1200"/>
                  </a:cubicBezTo>
                  <a:lnTo>
                    <a:pt x="1362" y="1200"/>
                  </a:lnTo>
                  <a:cubicBezTo>
                    <a:pt x="1468" y="1226"/>
                    <a:pt x="1560" y="1239"/>
                    <a:pt x="1636" y="1239"/>
                  </a:cubicBezTo>
                  <a:cubicBezTo>
                    <a:pt x="1818" y="1239"/>
                    <a:pt x="1903" y="1168"/>
                    <a:pt x="1846" y="1048"/>
                  </a:cubicBezTo>
                  <a:cubicBezTo>
                    <a:pt x="1820" y="1009"/>
                    <a:pt x="1786" y="984"/>
                    <a:pt x="1748" y="971"/>
                  </a:cubicBezTo>
                  <a:cubicBezTo>
                    <a:pt x="1639" y="928"/>
                    <a:pt x="1524" y="906"/>
                    <a:pt x="1408" y="906"/>
                  </a:cubicBezTo>
                  <a:cubicBezTo>
                    <a:pt x="1388" y="906"/>
                    <a:pt x="1369" y="906"/>
                    <a:pt x="1350" y="908"/>
                  </a:cubicBezTo>
                  <a:cubicBezTo>
                    <a:pt x="1490" y="874"/>
                    <a:pt x="1613" y="793"/>
                    <a:pt x="1697" y="674"/>
                  </a:cubicBezTo>
                  <a:cubicBezTo>
                    <a:pt x="1736" y="619"/>
                    <a:pt x="1765" y="534"/>
                    <a:pt x="1719" y="484"/>
                  </a:cubicBezTo>
                  <a:cubicBezTo>
                    <a:pt x="1698" y="467"/>
                    <a:pt x="1673" y="460"/>
                    <a:pt x="1649" y="460"/>
                  </a:cubicBezTo>
                  <a:cubicBezTo>
                    <a:pt x="1628" y="460"/>
                    <a:pt x="1607" y="465"/>
                    <a:pt x="1587" y="475"/>
                  </a:cubicBezTo>
                  <a:cubicBezTo>
                    <a:pt x="1447" y="530"/>
                    <a:pt x="1324" y="619"/>
                    <a:pt x="1231" y="734"/>
                  </a:cubicBezTo>
                  <a:cubicBezTo>
                    <a:pt x="1299" y="590"/>
                    <a:pt x="1345" y="433"/>
                    <a:pt x="1362" y="271"/>
                  </a:cubicBezTo>
                  <a:cubicBezTo>
                    <a:pt x="1371" y="212"/>
                    <a:pt x="1371" y="148"/>
                    <a:pt x="1324" y="115"/>
                  </a:cubicBezTo>
                  <a:cubicBezTo>
                    <a:pt x="1310" y="104"/>
                    <a:pt x="1296" y="100"/>
                    <a:pt x="1281" y="100"/>
                  </a:cubicBezTo>
                  <a:cubicBezTo>
                    <a:pt x="1240" y="100"/>
                    <a:pt x="1198" y="131"/>
                    <a:pt x="1167" y="165"/>
                  </a:cubicBezTo>
                  <a:cubicBezTo>
                    <a:pt x="1053" y="301"/>
                    <a:pt x="985" y="467"/>
                    <a:pt x="972" y="645"/>
                  </a:cubicBezTo>
                  <a:cubicBezTo>
                    <a:pt x="955" y="467"/>
                    <a:pt x="930" y="293"/>
                    <a:pt x="887" y="123"/>
                  </a:cubicBezTo>
                  <a:cubicBezTo>
                    <a:pt x="875" y="64"/>
                    <a:pt x="841" y="0"/>
                    <a:pt x="79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62"/>
            <p:cNvSpPr/>
            <p:nvPr/>
          </p:nvSpPr>
          <p:spPr>
            <a:xfrm>
              <a:off x="851892" y="3165937"/>
              <a:ext cx="56574" cy="57611"/>
            </a:xfrm>
            <a:custGeom>
              <a:rect b="b" l="l" r="r" t="t"/>
              <a:pathLst>
                <a:path extrusionOk="0" h="778" w="764">
                  <a:moveTo>
                    <a:pt x="318" y="0"/>
                  </a:moveTo>
                  <a:cubicBezTo>
                    <a:pt x="298" y="0"/>
                    <a:pt x="277" y="5"/>
                    <a:pt x="259" y="15"/>
                  </a:cubicBezTo>
                  <a:cubicBezTo>
                    <a:pt x="212" y="41"/>
                    <a:pt x="183" y="91"/>
                    <a:pt x="183" y="142"/>
                  </a:cubicBezTo>
                  <a:cubicBezTo>
                    <a:pt x="106" y="155"/>
                    <a:pt x="43" y="214"/>
                    <a:pt x="21" y="287"/>
                  </a:cubicBezTo>
                  <a:cubicBezTo>
                    <a:pt x="0" y="363"/>
                    <a:pt x="17" y="448"/>
                    <a:pt x="72" y="507"/>
                  </a:cubicBezTo>
                  <a:cubicBezTo>
                    <a:pt x="47" y="588"/>
                    <a:pt x="72" y="677"/>
                    <a:pt x="136" y="732"/>
                  </a:cubicBezTo>
                  <a:cubicBezTo>
                    <a:pt x="166" y="756"/>
                    <a:pt x="201" y="768"/>
                    <a:pt x="237" y="768"/>
                  </a:cubicBezTo>
                  <a:cubicBezTo>
                    <a:pt x="277" y="768"/>
                    <a:pt x="317" y="753"/>
                    <a:pt x="348" y="723"/>
                  </a:cubicBezTo>
                  <a:cubicBezTo>
                    <a:pt x="381" y="759"/>
                    <a:pt x="427" y="777"/>
                    <a:pt x="472" y="777"/>
                  </a:cubicBezTo>
                  <a:cubicBezTo>
                    <a:pt x="497" y="777"/>
                    <a:pt x="521" y="772"/>
                    <a:pt x="543" y="762"/>
                  </a:cubicBezTo>
                  <a:cubicBezTo>
                    <a:pt x="611" y="723"/>
                    <a:pt x="649" y="647"/>
                    <a:pt x="645" y="571"/>
                  </a:cubicBezTo>
                  <a:cubicBezTo>
                    <a:pt x="717" y="533"/>
                    <a:pt x="759" y="456"/>
                    <a:pt x="759" y="376"/>
                  </a:cubicBezTo>
                  <a:cubicBezTo>
                    <a:pt x="764" y="295"/>
                    <a:pt x="725" y="219"/>
                    <a:pt x="662" y="176"/>
                  </a:cubicBezTo>
                  <a:cubicBezTo>
                    <a:pt x="658" y="121"/>
                    <a:pt x="632" y="74"/>
                    <a:pt x="590" y="45"/>
                  </a:cubicBezTo>
                  <a:cubicBezTo>
                    <a:pt x="562" y="32"/>
                    <a:pt x="533" y="29"/>
                    <a:pt x="495" y="29"/>
                  </a:cubicBezTo>
                  <a:cubicBezTo>
                    <a:pt x="470" y="29"/>
                    <a:pt x="440" y="30"/>
                    <a:pt x="403" y="32"/>
                  </a:cubicBezTo>
                  <a:cubicBezTo>
                    <a:pt x="380" y="11"/>
                    <a:pt x="349" y="0"/>
                    <a:pt x="3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0" name="Google Shape;12890;p62"/>
          <p:cNvGrpSpPr/>
          <p:nvPr/>
        </p:nvGrpSpPr>
        <p:grpSpPr>
          <a:xfrm flipH="1">
            <a:off x="2401921" y="1527944"/>
            <a:ext cx="317429" cy="325294"/>
            <a:chOff x="580500" y="2917500"/>
            <a:chExt cx="558854" cy="572701"/>
          </a:xfrm>
        </p:grpSpPr>
        <p:sp>
          <p:nvSpPr>
            <p:cNvPr id="12891" name="Google Shape;12891;p62"/>
            <p:cNvSpPr/>
            <p:nvPr/>
          </p:nvSpPr>
          <p:spPr>
            <a:xfrm>
              <a:off x="743187" y="2917500"/>
              <a:ext cx="169056" cy="272578"/>
            </a:xfrm>
            <a:custGeom>
              <a:rect b="b" l="l" r="r" t="t"/>
              <a:pathLst>
                <a:path extrusionOk="0" h="3681" w="2283">
                  <a:moveTo>
                    <a:pt x="1001" y="0"/>
                  </a:moveTo>
                  <a:cubicBezTo>
                    <a:pt x="712" y="0"/>
                    <a:pt x="426" y="138"/>
                    <a:pt x="264" y="401"/>
                  </a:cubicBezTo>
                  <a:cubicBezTo>
                    <a:pt x="1" y="838"/>
                    <a:pt x="145" y="1436"/>
                    <a:pt x="353" y="1907"/>
                  </a:cubicBezTo>
                  <a:cubicBezTo>
                    <a:pt x="552" y="2356"/>
                    <a:pt x="802" y="2776"/>
                    <a:pt x="1108" y="3162"/>
                  </a:cubicBezTo>
                  <a:cubicBezTo>
                    <a:pt x="1226" y="3323"/>
                    <a:pt x="1371" y="3463"/>
                    <a:pt x="1536" y="3578"/>
                  </a:cubicBezTo>
                  <a:cubicBezTo>
                    <a:pt x="1648" y="3643"/>
                    <a:pt x="1773" y="3681"/>
                    <a:pt x="1900" y="3681"/>
                  </a:cubicBezTo>
                  <a:cubicBezTo>
                    <a:pt x="1913" y="3681"/>
                    <a:pt x="1926" y="3680"/>
                    <a:pt x="1939" y="3680"/>
                  </a:cubicBezTo>
                  <a:cubicBezTo>
                    <a:pt x="2062" y="3667"/>
                    <a:pt x="2155" y="3565"/>
                    <a:pt x="2160" y="3438"/>
                  </a:cubicBezTo>
                  <a:cubicBezTo>
                    <a:pt x="2185" y="3065"/>
                    <a:pt x="2236" y="2687"/>
                    <a:pt x="2257" y="2310"/>
                  </a:cubicBezTo>
                  <a:cubicBezTo>
                    <a:pt x="2283" y="1869"/>
                    <a:pt x="2266" y="1411"/>
                    <a:pt x="2126" y="999"/>
                  </a:cubicBezTo>
                  <a:cubicBezTo>
                    <a:pt x="1986" y="583"/>
                    <a:pt x="1706" y="210"/>
                    <a:pt x="1328" y="62"/>
                  </a:cubicBezTo>
                  <a:cubicBezTo>
                    <a:pt x="1223" y="21"/>
                    <a:pt x="1112" y="0"/>
                    <a:pt x="100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2"/>
            <p:cNvSpPr/>
            <p:nvPr/>
          </p:nvSpPr>
          <p:spPr>
            <a:xfrm>
              <a:off x="580500" y="3050789"/>
              <a:ext cx="290276" cy="179719"/>
            </a:xfrm>
            <a:custGeom>
              <a:rect b="b" l="l" r="r" t="t"/>
              <a:pathLst>
                <a:path extrusionOk="0" h="2427" w="3920">
                  <a:moveTo>
                    <a:pt x="956" y="0"/>
                  </a:moveTo>
                  <a:cubicBezTo>
                    <a:pt x="732" y="0"/>
                    <a:pt x="516" y="56"/>
                    <a:pt x="344" y="213"/>
                  </a:cubicBezTo>
                  <a:cubicBezTo>
                    <a:pt x="77" y="459"/>
                    <a:pt x="1" y="908"/>
                    <a:pt x="115" y="1273"/>
                  </a:cubicBezTo>
                  <a:cubicBezTo>
                    <a:pt x="234" y="1625"/>
                    <a:pt x="484" y="1918"/>
                    <a:pt x="815" y="2092"/>
                  </a:cubicBezTo>
                  <a:cubicBezTo>
                    <a:pt x="1129" y="2261"/>
                    <a:pt x="1472" y="2329"/>
                    <a:pt x="1820" y="2372"/>
                  </a:cubicBezTo>
                  <a:cubicBezTo>
                    <a:pt x="2117" y="2408"/>
                    <a:pt x="2415" y="2426"/>
                    <a:pt x="2714" y="2426"/>
                  </a:cubicBezTo>
                  <a:cubicBezTo>
                    <a:pt x="2911" y="2426"/>
                    <a:pt x="3108" y="2418"/>
                    <a:pt x="3305" y="2401"/>
                  </a:cubicBezTo>
                  <a:cubicBezTo>
                    <a:pt x="3453" y="2393"/>
                    <a:pt x="3610" y="2372"/>
                    <a:pt x="3725" y="2261"/>
                  </a:cubicBezTo>
                  <a:cubicBezTo>
                    <a:pt x="3835" y="2155"/>
                    <a:pt x="3920" y="1888"/>
                    <a:pt x="3784" y="1702"/>
                  </a:cubicBezTo>
                  <a:cubicBezTo>
                    <a:pt x="3186" y="891"/>
                    <a:pt x="2346" y="306"/>
                    <a:pt x="1430" y="69"/>
                  </a:cubicBezTo>
                  <a:cubicBezTo>
                    <a:pt x="1277" y="28"/>
                    <a:pt x="1115" y="0"/>
                    <a:pt x="95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62"/>
            <p:cNvSpPr/>
            <p:nvPr/>
          </p:nvSpPr>
          <p:spPr>
            <a:xfrm>
              <a:off x="652106" y="3216587"/>
              <a:ext cx="225927" cy="192234"/>
            </a:xfrm>
            <a:custGeom>
              <a:rect b="b" l="l" r="r" t="t"/>
              <a:pathLst>
                <a:path extrusionOk="0" h="2596" w="3051">
                  <a:moveTo>
                    <a:pt x="2273" y="0"/>
                  </a:moveTo>
                  <a:cubicBezTo>
                    <a:pt x="1915" y="0"/>
                    <a:pt x="1559" y="42"/>
                    <a:pt x="1222" y="171"/>
                  </a:cubicBezTo>
                  <a:cubicBezTo>
                    <a:pt x="700" y="374"/>
                    <a:pt x="225" y="820"/>
                    <a:pt x="85" y="1418"/>
                  </a:cubicBezTo>
                  <a:cubicBezTo>
                    <a:pt x="1" y="1770"/>
                    <a:pt x="60" y="2190"/>
                    <a:pt x="315" y="2419"/>
                  </a:cubicBezTo>
                  <a:cubicBezTo>
                    <a:pt x="452" y="2534"/>
                    <a:pt x="626" y="2596"/>
                    <a:pt x="801" y="2596"/>
                  </a:cubicBezTo>
                  <a:cubicBezTo>
                    <a:pt x="858" y="2596"/>
                    <a:pt x="916" y="2589"/>
                    <a:pt x="972" y="2576"/>
                  </a:cubicBezTo>
                  <a:cubicBezTo>
                    <a:pt x="1201" y="2525"/>
                    <a:pt x="1409" y="2402"/>
                    <a:pt x="1604" y="2262"/>
                  </a:cubicBezTo>
                  <a:cubicBezTo>
                    <a:pt x="2058" y="1940"/>
                    <a:pt x="2461" y="1549"/>
                    <a:pt x="2792" y="1104"/>
                  </a:cubicBezTo>
                  <a:cubicBezTo>
                    <a:pt x="2889" y="981"/>
                    <a:pt x="2965" y="845"/>
                    <a:pt x="3012" y="697"/>
                  </a:cubicBezTo>
                  <a:cubicBezTo>
                    <a:pt x="3050" y="544"/>
                    <a:pt x="3033" y="366"/>
                    <a:pt x="2864" y="31"/>
                  </a:cubicBezTo>
                  <a:cubicBezTo>
                    <a:pt x="2668" y="13"/>
                    <a:pt x="2470" y="0"/>
                    <a:pt x="227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62"/>
            <p:cNvSpPr/>
            <p:nvPr/>
          </p:nvSpPr>
          <p:spPr>
            <a:xfrm>
              <a:off x="839007" y="3222733"/>
              <a:ext cx="138548" cy="267469"/>
            </a:xfrm>
            <a:custGeom>
              <a:rect b="b" l="l" r="r" t="t"/>
              <a:pathLst>
                <a:path extrusionOk="0" h="3612" w="1871">
                  <a:moveTo>
                    <a:pt x="678" y="0"/>
                  </a:moveTo>
                  <a:cubicBezTo>
                    <a:pt x="567" y="0"/>
                    <a:pt x="462" y="74"/>
                    <a:pt x="416" y="194"/>
                  </a:cubicBezTo>
                  <a:cubicBezTo>
                    <a:pt x="161" y="856"/>
                    <a:pt x="22" y="1555"/>
                    <a:pt x="5" y="2264"/>
                  </a:cubicBezTo>
                  <a:cubicBezTo>
                    <a:pt x="0" y="2582"/>
                    <a:pt x="22" y="2921"/>
                    <a:pt x="174" y="3188"/>
                  </a:cubicBezTo>
                  <a:cubicBezTo>
                    <a:pt x="328" y="3455"/>
                    <a:pt x="609" y="3612"/>
                    <a:pt x="906" y="3612"/>
                  </a:cubicBezTo>
                  <a:cubicBezTo>
                    <a:pt x="945" y="3612"/>
                    <a:pt x="984" y="3609"/>
                    <a:pt x="1022" y="3604"/>
                  </a:cubicBezTo>
                  <a:cubicBezTo>
                    <a:pt x="1345" y="3553"/>
                    <a:pt x="1629" y="3286"/>
                    <a:pt x="1748" y="2947"/>
                  </a:cubicBezTo>
                  <a:cubicBezTo>
                    <a:pt x="1871" y="2595"/>
                    <a:pt x="1820" y="2200"/>
                    <a:pt x="1735" y="1835"/>
                  </a:cubicBezTo>
                  <a:cubicBezTo>
                    <a:pt x="1629" y="1390"/>
                    <a:pt x="1468" y="962"/>
                    <a:pt x="1256" y="554"/>
                  </a:cubicBezTo>
                  <a:cubicBezTo>
                    <a:pt x="1154" y="351"/>
                    <a:pt x="1006" y="139"/>
                    <a:pt x="802" y="33"/>
                  </a:cubicBezTo>
                  <a:cubicBezTo>
                    <a:pt x="761" y="11"/>
                    <a:pt x="719" y="0"/>
                    <a:pt x="6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62"/>
            <p:cNvSpPr/>
            <p:nvPr/>
          </p:nvSpPr>
          <p:spPr>
            <a:xfrm>
              <a:off x="887362" y="2962670"/>
              <a:ext cx="208303" cy="227333"/>
            </a:xfrm>
            <a:custGeom>
              <a:rect b="b" l="l" r="r" t="t"/>
              <a:pathLst>
                <a:path extrusionOk="0" h="3070" w="2813">
                  <a:moveTo>
                    <a:pt x="2112" y="0"/>
                  </a:moveTo>
                  <a:cubicBezTo>
                    <a:pt x="1842" y="0"/>
                    <a:pt x="1563" y="177"/>
                    <a:pt x="1354" y="389"/>
                  </a:cubicBezTo>
                  <a:cubicBezTo>
                    <a:pt x="713" y="1034"/>
                    <a:pt x="365" y="1958"/>
                    <a:pt x="43" y="2849"/>
                  </a:cubicBezTo>
                  <a:cubicBezTo>
                    <a:pt x="0" y="2968"/>
                    <a:pt x="162" y="3057"/>
                    <a:pt x="276" y="3070"/>
                  </a:cubicBezTo>
                  <a:cubicBezTo>
                    <a:pt x="395" y="3070"/>
                    <a:pt x="509" y="3048"/>
                    <a:pt x="616" y="3006"/>
                  </a:cubicBezTo>
                  <a:cubicBezTo>
                    <a:pt x="1120" y="2828"/>
                    <a:pt x="1638" y="2650"/>
                    <a:pt x="2062" y="2298"/>
                  </a:cubicBezTo>
                  <a:cubicBezTo>
                    <a:pt x="2490" y="1946"/>
                    <a:pt x="2813" y="1386"/>
                    <a:pt x="2770" y="796"/>
                  </a:cubicBezTo>
                  <a:cubicBezTo>
                    <a:pt x="2749" y="499"/>
                    <a:pt x="2617" y="198"/>
                    <a:pt x="2380" y="67"/>
                  </a:cubicBezTo>
                  <a:cubicBezTo>
                    <a:pt x="2294" y="21"/>
                    <a:pt x="2204" y="0"/>
                    <a:pt x="21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2"/>
            <p:cNvSpPr/>
            <p:nvPr/>
          </p:nvSpPr>
          <p:spPr>
            <a:xfrm>
              <a:off x="878550" y="3167788"/>
              <a:ext cx="260804" cy="147878"/>
            </a:xfrm>
            <a:custGeom>
              <a:rect b="b" l="l" r="r" t="t"/>
              <a:pathLst>
                <a:path extrusionOk="0" h="1997" w="3522">
                  <a:moveTo>
                    <a:pt x="1974" y="0"/>
                  </a:moveTo>
                  <a:cubicBezTo>
                    <a:pt x="1172" y="0"/>
                    <a:pt x="144" y="118"/>
                    <a:pt x="81" y="253"/>
                  </a:cubicBezTo>
                  <a:cubicBezTo>
                    <a:pt x="1" y="435"/>
                    <a:pt x="47" y="660"/>
                    <a:pt x="158" y="826"/>
                  </a:cubicBezTo>
                  <a:cubicBezTo>
                    <a:pt x="268" y="991"/>
                    <a:pt x="429" y="1114"/>
                    <a:pt x="595" y="1229"/>
                  </a:cubicBezTo>
                  <a:cubicBezTo>
                    <a:pt x="1048" y="1547"/>
                    <a:pt x="1540" y="1835"/>
                    <a:pt x="2083" y="1954"/>
                  </a:cubicBezTo>
                  <a:cubicBezTo>
                    <a:pt x="2200" y="1980"/>
                    <a:pt x="2322" y="1997"/>
                    <a:pt x="2442" y="1997"/>
                  </a:cubicBezTo>
                  <a:cubicBezTo>
                    <a:pt x="2596" y="1997"/>
                    <a:pt x="2749" y="1969"/>
                    <a:pt x="2885" y="1894"/>
                  </a:cubicBezTo>
                  <a:cubicBezTo>
                    <a:pt x="3127" y="1759"/>
                    <a:pt x="3275" y="1496"/>
                    <a:pt x="3373" y="1233"/>
                  </a:cubicBezTo>
                  <a:cubicBezTo>
                    <a:pt x="3470" y="957"/>
                    <a:pt x="3521" y="626"/>
                    <a:pt x="3356" y="385"/>
                  </a:cubicBezTo>
                  <a:cubicBezTo>
                    <a:pt x="3207" y="172"/>
                    <a:pt x="2940" y="96"/>
                    <a:pt x="2690" y="49"/>
                  </a:cubicBezTo>
                  <a:cubicBezTo>
                    <a:pt x="2515" y="15"/>
                    <a:pt x="2259" y="0"/>
                    <a:pt x="197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2"/>
            <p:cNvSpPr/>
            <p:nvPr/>
          </p:nvSpPr>
          <p:spPr>
            <a:xfrm>
              <a:off x="860778" y="3237320"/>
              <a:ext cx="53686" cy="181126"/>
            </a:xfrm>
            <a:custGeom>
              <a:rect b="b" l="l" r="r" t="t"/>
              <a:pathLst>
                <a:path extrusionOk="0" h="2446" w="725">
                  <a:moveTo>
                    <a:pt x="250" y="0"/>
                  </a:moveTo>
                  <a:cubicBezTo>
                    <a:pt x="127" y="0"/>
                    <a:pt x="0" y="118"/>
                    <a:pt x="63" y="264"/>
                  </a:cubicBezTo>
                  <a:cubicBezTo>
                    <a:pt x="368" y="947"/>
                    <a:pt x="559" y="1676"/>
                    <a:pt x="618" y="2423"/>
                  </a:cubicBezTo>
                  <a:cubicBezTo>
                    <a:pt x="616" y="2438"/>
                    <a:pt x="630" y="2445"/>
                    <a:pt x="644" y="2445"/>
                  </a:cubicBezTo>
                  <a:cubicBezTo>
                    <a:pt x="657" y="2445"/>
                    <a:pt x="671" y="2438"/>
                    <a:pt x="669" y="2423"/>
                  </a:cubicBezTo>
                  <a:cubicBezTo>
                    <a:pt x="724" y="1651"/>
                    <a:pt x="639" y="875"/>
                    <a:pt x="419" y="133"/>
                  </a:cubicBezTo>
                  <a:cubicBezTo>
                    <a:pt x="388" y="39"/>
                    <a:pt x="320" y="0"/>
                    <a:pt x="25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2"/>
            <p:cNvSpPr/>
            <p:nvPr/>
          </p:nvSpPr>
          <p:spPr>
            <a:xfrm>
              <a:off x="868701" y="3229101"/>
              <a:ext cx="69903" cy="155505"/>
            </a:xfrm>
            <a:custGeom>
              <a:rect b="b" l="l" r="r" t="t"/>
              <a:pathLst>
                <a:path extrusionOk="0" h="2100" w="944">
                  <a:moveTo>
                    <a:pt x="278" y="0"/>
                  </a:moveTo>
                  <a:cubicBezTo>
                    <a:pt x="143" y="0"/>
                    <a:pt x="0" y="164"/>
                    <a:pt x="96" y="290"/>
                  </a:cubicBezTo>
                  <a:cubicBezTo>
                    <a:pt x="498" y="812"/>
                    <a:pt x="770" y="1427"/>
                    <a:pt x="893" y="2076"/>
                  </a:cubicBezTo>
                  <a:cubicBezTo>
                    <a:pt x="895" y="2092"/>
                    <a:pt x="906" y="2099"/>
                    <a:pt x="918" y="2099"/>
                  </a:cubicBezTo>
                  <a:cubicBezTo>
                    <a:pt x="931" y="2099"/>
                    <a:pt x="944" y="2090"/>
                    <a:pt x="944" y="2072"/>
                  </a:cubicBezTo>
                  <a:cubicBezTo>
                    <a:pt x="935" y="1376"/>
                    <a:pt x="753" y="689"/>
                    <a:pt x="414" y="82"/>
                  </a:cubicBezTo>
                  <a:cubicBezTo>
                    <a:pt x="379" y="24"/>
                    <a:pt x="329" y="0"/>
                    <a:pt x="2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2"/>
            <p:cNvSpPr/>
            <p:nvPr/>
          </p:nvSpPr>
          <p:spPr>
            <a:xfrm>
              <a:off x="859445" y="3248946"/>
              <a:ext cx="29102" cy="153876"/>
            </a:xfrm>
            <a:custGeom>
              <a:rect b="b" l="l" r="r" t="t"/>
              <a:pathLst>
                <a:path extrusionOk="0" h="2078" w="393">
                  <a:moveTo>
                    <a:pt x="196" y="0"/>
                  </a:moveTo>
                  <a:cubicBezTo>
                    <a:pt x="98" y="0"/>
                    <a:pt x="0" y="54"/>
                    <a:pt x="8" y="162"/>
                  </a:cubicBezTo>
                  <a:cubicBezTo>
                    <a:pt x="47" y="794"/>
                    <a:pt x="123" y="1426"/>
                    <a:pt x="174" y="2058"/>
                  </a:cubicBezTo>
                  <a:cubicBezTo>
                    <a:pt x="174" y="2071"/>
                    <a:pt x="185" y="2077"/>
                    <a:pt x="196" y="2077"/>
                  </a:cubicBezTo>
                  <a:cubicBezTo>
                    <a:pt x="207" y="2077"/>
                    <a:pt x="218" y="2071"/>
                    <a:pt x="221" y="2058"/>
                  </a:cubicBezTo>
                  <a:cubicBezTo>
                    <a:pt x="271" y="1426"/>
                    <a:pt x="344" y="794"/>
                    <a:pt x="386" y="162"/>
                  </a:cubicBezTo>
                  <a:cubicBezTo>
                    <a:pt x="392" y="54"/>
                    <a:pt x="294" y="0"/>
                    <a:pt x="19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62"/>
            <p:cNvSpPr/>
            <p:nvPr/>
          </p:nvSpPr>
          <p:spPr>
            <a:xfrm>
              <a:off x="748148" y="3231471"/>
              <a:ext cx="123219" cy="100190"/>
            </a:xfrm>
            <a:custGeom>
              <a:rect b="b" l="l" r="r" t="t"/>
              <a:pathLst>
                <a:path extrusionOk="0" h="1353" w="1664">
                  <a:moveTo>
                    <a:pt x="1434" y="0"/>
                  </a:moveTo>
                  <a:cubicBezTo>
                    <a:pt x="1416" y="0"/>
                    <a:pt x="1396" y="4"/>
                    <a:pt x="1376" y="12"/>
                  </a:cubicBezTo>
                  <a:cubicBezTo>
                    <a:pt x="778" y="271"/>
                    <a:pt x="294" y="733"/>
                    <a:pt x="10" y="1319"/>
                  </a:cubicBezTo>
                  <a:cubicBezTo>
                    <a:pt x="1" y="1337"/>
                    <a:pt x="18" y="1353"/>
                    <a:pt x="33" y="1353"/>
                  </a:cubicBezTo>
                  <a:cubicBezTo>
                    <a:pt x="39" y="1353"/>
                    <a:pt x="45" y="1350"/>
                    <a:pt x="48" y="1344"/>
                  </a:cubicBezTo>
                  <a:cubicBezTo>
                    <a:pt x="404" y="861"/>
                    <a:pt x="918" y="517"/>
                    <a:pt x="1499" y="373"/>
                  </a:cubicBezTo>
                  <a:cubicBezTo>
                    <a:pt x="1664" y="331"/>
                    <a:pt x="1607" y="0"/>
                    <a:pt x="14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62"/>
            <p:cNvSpPr/>
            <p:nvPr/>
          </p:nvSpPr>
          <p:spPr>
            <a:xfrm>
              <a:off x="805167" y="3224806"/>
              <a:ext cx="87823" cy="95525"/>
            </a:xfrm>
            <a:custGeom>
              <a:rect b="b" l="l" r="r" t="t"/>
              <a:pathLst>
                <a:path extrusionOk="0" h="1290" w="1186">
                  <a:moveTo>
                    <a:pt x="878" y="0"/>
                  </a:moveTo>
                  <a:cubicBezTo>
                    <a:pt x="847" y="0"/>
                    <a:pt x="819" y="12"/>
                    <a:pt x="801" y="39"/>
                  </a:cubicBezTo>
                  <a:cubicBezTo>
                    <a:pt x="525" y="433"/>
                    <a:pt x="279" y="853"/>
                    <a:pt x="8" y="1252"/>
                  </a:cubicBezTo>
                  <a:cubicBezTo>
                    <a:pt x="1" y="1269"/>
                    <a:pt x="22" y="1289"/>
                    <a:pt x="37" y="1289"/>
                  </a:cubicBezTo>
                  <a:cubicBezTo>
                    <a:pt x="40" y="1289"/>
                    <a:pt x="44" y="1288"/>
                    <a:pt x="46" y="1286"/>
                  </a:cubicBezTo>
                  <a:cubicBezTo>
                    <a:pt x="394" y="946"/>
                    <a:pt x="754" y="624"/>
                    <a:pt x="1094" y="280"/>
                  </a:cubicBezTo>
                  <a:cubicBezTo>
                    <a:pt x="1185" y="185"/>
                    <a:pt x="1002" y="0"/>
                    <a:pt x="8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62"/>
            <p:cNvSpPr/>
            <p:nvPr/>
          </p:nvSpPr>
          <p:spPr>
            <a:xfrm>
              <a:off x="700905" y="3218512"/>
              <a:ext cx="171204" cy="90045"/>
            </a:xfrm>
            <a:custGeom>
              <a:rect b="b" l="l" r="r" t="t"/>
              <a:pathLst>
                <a:path extrusionOk="0" h="1216" w="2312">
                  <a:moveTo>
                    <a:pt x="2055" y="0"/>
                  </a:moveTo>
                  <a:cubicBezTo>
                    <a:pt x="2033" y="0"/>
                    <a:pt x="2009" y="4"/>
                    <a:pt x="1984" y="13"/>
                  </a:cubicBezTo>
                  <a:cubicBezTo>
                    <a:pt x="1267" y="281"/>
                    <a:pt x="601" y="671"/>
                    <a:pt x="20" y="1171"/>
                  </a:cubicBezTo>
                  <a:cubicBezTo>
                    <a:pt x="0" y="1188"/>
                    <a:pt x="12" y="1216"/>
                    <a:pt x="33" y="1216"/>
                  </a:cubicBezTo>
                  <a:cubicBezTo>
                    <a:pt x="38" y="1216"/>
                    <a:pt x="44" y="1214"/>
                    <a:pt x="50" y="1209"/>
                  </a:cubicBezTo>
                  <a:cubicBezTo>
                    <a:pt x="678" y="819"/>
                    <a:pt x="1369" y="539"/>
                    <a:pt x="2094" y="378"/>
                  </a:cubicBezTo>
                  <a:cubicBezTo>
                    <a:pt x="2312" y="329"/>
                    <a:pt x="2255" y="0"/>
                    <a:pt x="205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62"/>
            <p:cNvSpPr/>
            <p:nvPr/>
          </p:nvSpPr>
          <p:spPr>
            <a:xfrm>
              <a:off x="745631" y="3215550"/>
              <a:ext cx="119739" cy="55538"/>
            </a:xfrm>
            <a:custGeom>
              <a:rect b="b" l="l" r="r" t="t"/>
              <a:pathLst>
                <a:path extrusionOk="0" h="750" w="1617">
                  <a:moveTo>
                    <a:pt x="1347" y="1"/>
                  </a:moveTo>
                  <a:cubicBezTo>
                    <a:pt x="1088" y="1"/>
                    <a:pt x="833" y="65"/>
                    <a:pt x="604" y="189"/>
                  </a:cubicBezTo>
                  <a:cubicBezTo>
                    <a:pt x="366" y="312"/>
                    <a:pt x="163" y="490"/>
                    <a:pt x="10" y="715"/>
                  </a:cubicBezTo>
                  <a:cubicBezTo>
                    <a:pt x="0" y="728"/>
                    <a:pt x="19" y="750"/>
                    <a:pt x="36" y="750"/>
                  </a:cubicBezTo>
                  <a:cubicBezTo>
                    <a:pt x="40" y="750"/>
                    <a:pt x="45" y="748"/>
                    <a:pt x="48" y="745"/>
                  </a:cubicBezTo>
                  <a:cubicBezTo>
                    <a:pt x="226" y="571"/>
                    <a:pt x="447" y="452"/>
                    <a:pt x="684" y="393"/>
                  </a:cubicBezTo>
                  <a:cubicBezTo>
                    <a:pt x="806" y="361"/>
                    <a:pt x="929" y="345"/>
                    <a:pt x="1053" y="345"/>
                  </a:cubicBezTo>
                  <a:cubicBezTo>
                    <a:pt x="1159" y="345"/>
                    <a:pt x="1266" y="356"/>
                    <a:pt x="1372" y="380"/>
                  </a:cubicBezTo>
                  <a:cubicBezTo>
                    <a:pt x="1378" y="382"/>
                    <a:pt x="1384" y="383"/>
                    <a:pt x="1390" y="383"/>
                  </a:cubicBezTo>
                  <a:cubicBezTo>
                    <a:pt x="1517" y="383"/>
                    <a:pt x="1617" y="19"/>
                    <a:pt x="1418" y="2"/>
                  </a:cubicBezTo>
                  <a:cubicBezTo>
                    <a:pt x="1395" y="1"/>
                    <a:pt x="1371" y="1"/>
                    <a:pt x="134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62"/>
            <p:cNvSpPr/>
            <p:nvPr/>
          </p:nvSpPr>
          <p:spPr>
            <a:xfrm>
              <a:off x="666249" y="3182598"/>
              <a:ext cx="203341" cy="50650"/>
            </a:xfrm>
            <a:custGeom>
              <a:rect b="b" l="l" r="r" t="t"/>
              <a:pathLst>
                <a:path extrusionOk="0" h="684" w="2746">
                  <a:moveTo>
                    <a:pt x="665" y="1"/>
                  </a:moveTo>
                  <a:cubicBezTo>
                    <a:pt x="455" y="1"/>
                    <a:pt x="245" y="13"/>
                    <a:pt x="34" y="36"/>
                  </a:cubicBezTo>
                  <a:cubicBezTo>
                    <a:pt x="1" y="40"/>
                    <a:pt x="1" y="87"/>
                    <a:pt x="34" y="87"/>
                  </a:cubicBezTo>
                  <a:cubicBezTo>
                    <a:pt x="840" y="112"/>
                    <a:pt x="1633" y="308"/>
                    <a:pt x="2363" y="660"/>
                  </a:cubicBezTo>
                  <a:cubicBezTo>
                    <a:pt x="2396" y="676"/>
                    <a:pt x="2428" y="683"/>
                    <a:pt x="2458" y="683"/>
                  </a:cubicBezTo>
                  <a:cubicBezTo>
                    <a:pt x="2645" y="683"/>
                    <a:pt x="2745" y="399"/>
                    <a:pt x="2507" y="308"/>
                  </a:cubicBezTo>
                  <a:cubicBezTo>
                    <a:pt x="1913" y="104"/>
                    <a:pt x="1291" y="1"/>
                    <a:pt x="66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62"/>
            <p:cNvSpPr/>
            <p:nvPr/>
          </p:nvSpPr>
          <p:spPr>
            <a:xfrm>
              <a:off x="745557" y="3151867"/>
              <a:ext cx="135808" cy="74939"/>
            </a:xfrm>
            <a:custGeom>
              <a:rect b="b" l="l" r="r" t="t"/>
              <a:pathLst>
                <a:path extrusionOk="0" h="1012" w="1834">
                  <a:moveTo>
                    <a:pt x="34" y="0"/>
                  </a:moveTo>
                  <a:cubicBezTo>
                    <a:pt x="13" y="0"/>
                    <a:pt x="1" y="36"/>
                    <a:pt x="24" y="44"/>
                  </a:cubicBezTo>
                  <a:cubicBezTo>
                    <a:pt x="537" y="303"/>
                    <a:pt x="1025" y="621"/>
                    <a:pt x="1470" y="985"/>
                  </a:cubicBezTo>
                  <a:cubicBezTo>
                    <a:pt x="1492" y="1003"/>
                    <a:pt x="1517" y="1011"/>
                    <a:pt x="1542" y="1011"/>
                  </a:cubicBezTo>
                  <a:cubicBezTo>
                    <a:pt x="1682" y="1011"/>
                    <a:pt x="1834" y="762"/>
                    <a:pt x="1682" y="672"/>
                  </a:cubicBezTo>
                  <a:cubicBezTo>
                    <a:pt x="1165" y="379"/>
                    <a:pt x="613" y="154"/>
                    <a:pt x="41" y="1"/>
                  </a:cubicBezTo>
                  <a:cubicBezTo>
                    <a:pt x="38" y="1"/>
                    <a:pt x="36"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62"/>
            <p:cNvSpPr/>
            <p:nvPr/>
          </p:nvSpPr>
          <p:spPr>
            <a:xfrm>
              <a:off x="742817" y="3120692"/>
              <a:ext cx="147211" cy="99227"/>
            </a:xfrm>
            <a:custGeom>
              <a:rect b="b" l="l" r="r" t="t"/>
              <a:pathLst>
                <a:path extrusionOk="0" h="1340" w="1988">
                  <a:moveTo>
                    <a:pt x="34" y="0"/>
                  </a:moveTo>
                  <a:cubicBezTo>
                    <a:pt x="13" y="0"/>
                    <a:pt x="1" y="30"/>
                    <a:pt x="23" y="45"/>
                  </a:cubicBezTo>
                  <a:cubicBezTo>
                    <a:pt x="583" y="414"/>
                    <a:pt x="1104" y="834"/>
                    <a:pt x="1592" y="1296"/>
                  </a:cubicBezTo>
                  <a:cubicBezTo>
                    <a:pt x="1624" y="1327"/>
                    <a:pt x="1660" y="1340"/>
                    <a:pt x="1696" y="1340"/>
                  </a:cubicBezTo>
                  <a:cubicBezTo>
                    <a:pt x="1844" y="1340"/>
                    <a:pt x="1988" y="1116"/>
                    <a:pt x="1834" y="1004"/>
                  </a:cubicBezTo>
                  <a:cubicBezTo>
                    <a:pt x="1270" y="609"/>
                    <a:pt x="672" y="274"/>
                    <a:pt x="44" y="3"/>
                  </a:cubicBezTo>
                  <a:cubicBezTo>
                    <a:pt x="40" y="1"/>
                    <a:pt x="37" y="0"/>
                    <a:pt x="3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62"/>
            <p:cNvSpPr/>
            <p:nvPr/>
          </p:nvSpPr>
          <p:spPr>
            <a:xfrm>
              <a:off x="809758" y="3028500"/>
              <a:ext cx="73606" cy="190457"/>
            </a:xfrm>
            <a:custGeom>
              <a:rect b="b" l="l" r="r" t="t"/>
              <a:pathLst>
                <a:path extrusionOk="0" h="2572" w="994">
                  <a:moveTo>
                    <a:pt x="33" y="0"/>
                  </a:moveTo>
                  <a:cubicBezTo>
                    <a:pt x="17" y="0"/>
                    <a:pt x="0" y="11"/>
                    <a:pt x="5" y="26"/>
                  </a:cubicBezTo>
                  <a:cubicBezTo>
                    <a:pt x="137" y="845"/>
                    <a:pt x="327" y="1646"/>
                    <a:pt x="586" y="2431"/>
                  </a:cubicBezTo>
                  <a:cubicBezTo>
                    <a:pt x="609" y="2517"/>
                    <a:pt x="687" y="2572"/>
                    <a:pt x="770" y="2572"/>
                  </a:cubicBezTo>
                  <a:cubicBezTo>
                    <a:pt x="793" y="2572"/>
                    <a:pt x="817" y="2568"/>
                    <a:pt x="841" y="2558"/>
                  </a:cubicBezTo>
                  <a:cubicBezTo>
                    <a:pt x="947" y="2516"/>
                    <a:pt x="993" y="2393"/>
                    <a:pt x="938" y="2291"/>
                  </a:cubicBezTo>
                  <a:cubicBezTo>
                    <a:pt x="590" y="1553"/>
                    <a:pt x="298" y="794"/>
                    <a:pt x="56" y="18"/>
                  </a:cubicBezTo>
                  <a:cubicBezTo>
                    <a:pt x="54" y="5"/>
                    <a:pt x="44" y="0"/>
                    <a:pt x="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2"/>
            <p:cNvSpPr/>
            <p:nvPr/>
          </p:nvSpPr>
          <p:spPr>
            <a:xfrm>
              <a:off x="841599" y="3039312"/>
              <a:ext cx="58055" cy="186310"/>
            </a:xfrm>
            <a:custGeom>
              <a:rect b="b" l="l" r="r" t="t"/>
              <a:pathLst>
                <a:path extrusionOk="0" h="2516" w="784">
                  <a:moveTo>
                    <a:pt x="32" y="0"/>
                  </a:moveTo>
                  <a:cubicBezTo>
                    <a:pt x="16" y="0"/>
                    <a:pt x="0" y="13"/>
                    <a:pt x="8" y="33"/>
                  </a:cubicBezTo>
                  <a:cubicBezTo>
                    <a:pt x="135" y="805"/>
                    <a:pt x="237" y="1585"/>
                    <a:pt x="372" y="2357"/>
                  </a:cubicBezTo>
                  <a:cubicBezTo>
                    <a:pt x="392" y="2467"/>
                    <a:pt x="473" y="2516"/>
                    <a:pt x="554" y="2516"/>
                  </a:cubicBezTo>
                  <a:cubicBezTo>
                    <a:pt x="668" y="2516"/>
                    <a:pt x="783" y="2423"/>
                    <a:pt x="741" y="2272"/>
                  </a:cubicBezTo>
                  <a:cubicBezTo>
                    <a:pt x="525" y="1517"/>
                    <a:pt x="279" y="771"/>
                    <a:pt x="54" y="20"/>
                  </a:cubicBezTo>
                  <a:cubicBezTo>
                    <a:pt x="53" y="6"/>
                    <a:pt x="42" y="0"/>
                    <a:pt x="3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2"/>
            <p:cNvSpPr/>
            <p:nvPr/>
          </p:nvSpPr>
          <p:spPr>
            <a:xfrm>
              <a:off x="872256" y="3052418"/>
              <a:ext cx="35100" cy="170019"/>
            </a:xfrm>
            <a:custGeom>
              <a:rect b="b" l="l" r="r" t="t"/>
              <a:pathLst>
                <a:path extrusionOk="0" h="2296" w="474">
                  <a:moveTo>
                    <a:pt x="28" y="0"/>
                  </a:moveTo>
                  <a:cubicBezTo>
                    <a:pt x="13" y="0"/>
                    <a:pt x="0" y="12"/>
                    <a:pt x="5" y="30"/>
                  </a:cubicBezTo>
                  <a:cubicBezTo>
                    <a:pt x="132" y="713"/>
                    <a:pt x="162" y="1417"/>
                    <a:pt x="94" y="2108"/>
                  </a:cubicBezTo>
                  <a:cubicBezTo>
                    <a:pt x="81" y="2230"/>
                    <a:pt x="185" y="2296"/>
                    <a:pt x="288" y="2296"/>
                  </a:cubicBezTo>
                  <a:cubicBezTo>
                    <a:pt x="382" y="2296"/>
                    <a:pt x="474" y="2240"/>
                    <a:pt x="472" y="2121"/>
                  </a:cubicBezTo>
                  <a:cubicBezTo>
                    <a:pt x="442" y="1400"/>
                    <a:pt x="298" y="691"/>
                    <a:pt x="52" y="17"/>
                  </a:cubicBezTo>
                  <a:cubicBezTo>
                    <a:pt x="47" y="5"/>
                    <a:pt x="37" y="0"/>
                    <a:pt x="2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2"/>
            <p:cNvSpPr/>
            <p:nvPr/>
          </p:nvSpPr>
          <p:spPr>
            <a:xfrm>
              <a:off x="880993" y="3049605"/>
              <a:ext cx="114333" cy="156838"/>
            </a:xfrm>
            <a:custGeom>
              <a:rect b="b" l="l" r="r" t="t"/>
              <a:pathLst>
                <a:path extrusionOk="0" h="2118" w="1544">
                  <a:moveTo>
                    <a:pt x="1507" y="0"/>
                  </a:moveTo>
                  <a:cubicBezTo>
                    <a:pt x="1499" y="0"/>
                    <a:pt x="1491" y="4"/>
                    <a:pt x="1486" y="13"/>
                  </a:cubicBezTo>
                  <a:cubicBezTo>
                    <a:pt x="1032" y="615"/>
                    <a:pt x="557" y="1209"/>
                    <a:pt x="108" y="1815"/>
                  </a:cubicBezTo>
                  <a:cubicBezTo>
                    <a:pt x="0" y="1964"/>
                    <a:pt x="136" y="2117"/>
                    <a:pt x="270" y="2117"/>
                  </a:cubicBezTo>
                  <a:cubicBezTo>
                    <a:pt x="327" y="2117"/>
                    <a:pt x="384" y="2090"/>
                    <a:pt x="422" y="2023"/>
                  </a:cubicBezTo>
                  <a:cubicBezTo>
                    <a:pt x="803" y="1370"/>
                    <a:pt x="1155" y="700"/>
                    <a:pt x="1529" y="38"/>
                  </a:cubicBezTo>
                  <a:cubicBezTo>
                    <a:pt x="1543" y="20"/>
                    <a:pt x="1525" y="0"/>
                    <a:pt x="150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2"/>
            <p:cNvSpPr/>
            <p:nvPr/>
          </p:nvSpPr>
          <p:spPr>
            <a:xfrm>
              <a:off x="876180" y="3094257"/>
              <a:ext cx="131809" cy="134919"/>
            </a:xfrm>
            <a:custGeom>
              <a:rect b="b" l="l" r="r" t="t"/>
              <a:pathLst>
                <a:path extrusionOk="0" h="1822" w="1780">
                  <a:moveTo>
                    <a:pt x="1746" y="0"/>
                  </a:moveTo>
                  <a:cubicBezTo>
                    <a:pt x="1740" y="0"/>
                    <a:pt x="1734" y="2"/>
                    <a:pt x="1729" y="8"/>
                  </a:cubicBezTo>
                  <a:cubicBezTo>
                    <a:pt x="1199" y="508"/>
                    <a:pt x="656" y="992"/>
                    <a:pt x="139" y="1496"/>
                  </a:cubicBezTo>
                  <a:cubicBezTo>
                    <a:pt x="0" y="1628"/>
                    <a:pt x="141" y="1821"/>
                    <a:pt x="285" y="1821"/>
                  </a:cubicBezTo>
                  <a:cubicBezTo>
                    <a:pt x="331" y="1821"/>
                    <a:pt x="377" y="1802"/>
                    <a:pt x="414" y="1755"/>
                  </a:cubicBezTo>
                  <a:cubicBezTo>
                    <a:pt x="873" y="1191"/>
                    <a:pt x="1309" y="610"/>
                    <a:pt x="1763" y="41"/>
                  </a:cubicBezTo>
                  <a:cubicBezTo>
                    <a:pt x="1779" y="22"/>
                    <a:pt x="1764" y="0"/>
                    <a:pt x="174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2"/>
            <p:cNvSpPr/>
            <p:nvPr/>
          </p:nvSpPr>
          <p:spPr>
            <a:xfrm>
              <a:off x="869812" y="3121137"/>
              <a:ext cx="146101" cy="108187"/>
            </a:xfrm>
            <a:custGeom>
              <a:rect b="b" l="l" r="r" t="t"/>
              <a:pathLst>
                <a:path extrusionOk="0" h="1461" w="1973">
                  <a:moveTo>
                    <a:pt x="1938" y="0"/>
                  </a:moveTo>
                  <a:cubicBezTo>
                    <a:pt x="1934" y="0"/>
                    <a:pt x="1930" y="2"/>
                    <a:pt x="1926" y="5"/>
                  </a:cubicBezTo>
                  <a:cubicBezTo>
                    <a:pt x="1361" y="404"/>
                    <a:pt x="776" y="773"/>
                    <a:pt x="170" y="1108"/>
                  </a:cubicBezTo>
                  <a:cubicBezTo>
                    <a:pt x="0" y="1203"/>
                    <a:pt x="125" y="1460"/>
                    <a:pt x="281" y="1460"/>
                  </a:cubicBezTo>
                  <a:cubicBezTo>
                    <a:pt x="313" y="1460"/>
                    <a:pt x="346" y="1450"/>
                    <a:pt x="377" y="1426"/>
                  </a:cubicBezTo>
                  <a:cubicBezTo>
                    <a:pt x="933" y="998"/>
                    <a:pt x="1459" y="535"/>
                    <a:pt x="1955" y="43"/>
                  </a:cubicBezTo>
                  <a:cubicBezTo>
                    <a:pt x="1972" y="26"/>
                    <a:pt x="1956" y="0"/>
                    <a:pt x="19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2"/>
            <p:cNvSpPr/>
            <p:nvPr/>
          </p:nvSpPr>
          <p:spPr>
            <a:xfrm>
              <a:off x="873292" y="3193631"/>
              <a:ext cx="192456" cy="36581"/>
            </a:xfrm>
            <a:custGeom>
              <a:rect b="b" l="l" r="r" t="t"/>
              <a:pathLst>
                <a:path extrusionOk="0" h="494" w="2599">
                  <a:moveTo>
                    <a:pt x="1323" y="1"/>
                  </a:moveTo>
                  <a:cubicBezTo>
                    <a:pt x="961" y="1"/>
                    <a:pt x="598" y="39"/>
                    <a:pt x="241" y="116"/>
                  </a:cubicBezTo>
                  <a:cubicBezTo>
                    <a:pt x="1" y="177"/>
                    <a:pt x="90" y="493"/>
                    <a:pt x="278" y="493"/>
                  </a:cubicBezTo>
                  <a:cubicBezTo>
                    <a:pt x="299" y="493"/>
                    <a:pt x="320" y="489"/>
                    <a:pt x="343" y="481"/>
                  </a:cubicBezTo>
                  <a:cubicBezTo>
                    <a:pt x="900" y="282"/>
                    <a:pt x="1483" y="182"/>
                    <a:pt x="2067" y="182"/>
                  </a:cubicBezTo>
                  <a:cubicBezTo>
                    <a:pt x="2231" y="182"/>
                    <a:pt x="2394" y="189"/>
                    <a:pt x="2557" y="205"/>
                  </a:cubicBezTo>
                  <a:cubicBezTo>
                    <a:pt x="2559" y="205"/>
                    <a:pt x="2560" y="205"/>
                    <a:pt x="2561" y="205"/>
                  </a:cubicBezTo>
                  <a:cubicBezTo>
                    <a:pt x="2592" y="205"/>
                    <a:pt x="2598" y="158"/>
                    <a:pt x="2566" y="154"/>
                  </a:cubicBezTo>
                  <a:cubicBezTo>
                    <a:pt x="2159" y="52"/>
                    <a:pt x="1741" y="1"/>
                    <a:pt x="132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2"/>
            <p:cNvSpPr/>
            <p:nvPr/>
          </p:nvSpPr>
          <p:spPr>
            <a:xfrm>
              <a:off x="878698" y="3226213"/>
              <a:ext cx="166020" cy="28361"/>
            </a:xfrm>
            <a:custGeom>
              <a:rect b="b" l="l" r="r" t="t"/>
              <a:pathLst>
                <a:path extrusionOk="0" h="383" w="2242">
                  <a:moveTo>
                    <a:pt x="382" y="1"/>
                  </a:moveTo>
                  <a:cubicBezTo>
                    <a:pt x="331" y="1"/>
                    <a:pt x="279" y="1"/>
                    <a:pt x="228" y="3"/>
                  </a:cubicBezTo>
                  <a:cubicBezTo>
                    <a:pt x="1" y="15"/>
                    <a:pt x="45" y="383"/>
                    <a:pt x="234" y="383"/>
                  </a:cubicBezTo>
                  <a:cubicBezTo>
                    <a:pt x="243" y="383"/>
                    <a:pt x="252" y="382"/>
                    <a:pt x="262" y="380"/>
                  </a:cubicBezTo>
                  <a:cubicBezTo>
                    <a:pt x="638" y="313"/>
                    <a:pt x="1018" y="279"/>
                    <a:pt x="1399" y="279"/>
                  </a:cubicBezTo>
                  <a:cubicBezTo>
                    <a:pt x="1667" y="279"/>
                    <a:pt x="1936" y="296"/>
                    <a:pt x="2204" y="329"/>
                  </a:cubicBezTo>
                  <a:cubicBezTo>
                    <a:pt x="2206" y="329"/>
                    <a:pt x="2207" y="330"/>
                    <a:pt x="2208" y="330"/>
                  </a:cubicBezTo>
                  <a:cubicBezTo>
                    <a:pt x="2235" y="330"/>
                    <a:pt x="2241" y="287"/>
                    <a:pt x="2213" y="283"/>
                  </a:cubicBezTo>
                  <a:cubicBezTo>
                    <a:pt x="1618" y="95"/>
                    <a:pt x="1001" y="1"/>
                    <a:pt x="38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2"/>
            <p:cNvSpPr/>
            <p:nvPr/>
          </p:nvSpPr>
          <p:spPr>
            <a:xfrm>
              <a:off x="875366" y="3208663"/>
              <a:ext cx="142694" cy="30657"/>
            </a:xfrm>
            <a:custGeom>
              <a:rect b="b" l="l" r="r" t="t"/>
              <a:pathLst>
                <a:path extrusionOk="0" h="414" w="1927">
                  <a:moveTo>
                    <a:pt x="797" y="0"/>
                  </a:moveTo>
                  <a:cubicBezTo>
                    <a:pt x="595" y="0"/>
                    <a:pt x="393" y="12"/>
                    <a:pt x="192" y="36"/>
                  </a:cubicBezTo>
                  <a:cubicBezTo>
                    <a:pt x="1" y="64"/>
                    <a:pt x="79" y="414"/>
                    <a:pt x="237" y="414"/>
                  </a:cubicBezTo>
                  <a:cubicBezTo>
                    <a:pt x="247" y="414"/>
                    <a:pt x="258" y="412"/>
                    <a:pt x="269" y="409"/>
                  </a:cubicBezTo>
                  <a:cubicBezTo>
                    <a:pt x="782" y="252"/>
                    <a:pt x="1320" y="167"/>
                    <a:pt x="1858" y="167"/>
                  </a:cubicBezTo>
                  <a:cubicBezTo>
                    <a:pt x="1871" y="167"/>
                    <a:pt x="1884" y="167"/>
                    <a:pt x="1897" y="168"/>
                  </a:cubicBezTo>
                  <a:cubicBezTo>
                    <a:pt x="1923" y="168"/>
                    <a:pt x="1927" y="125"/>
                    <a:pt x="1901" y="117"/>
                  </a:cubicBezTo>
                  <a:cubicBezTo>
                    <a:pt x="1537" y="40"/>
                    <a:pt x="1166" y="0"/>
                    <a:pt x="7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2"/>
            <p:cNvSpPr/>
            <p:nvPr/>
          </p:nvSpPr>
          <p:spPr>
            <a:xfrm>
              <a:off x="866998" y="3231989"/>
              <a:ext cx="143435" cy="44504"/>
            </a:xfrm>
            <a:custGeom>
              <a:rect b="b" l="l" r="r" t="t"/>
              <a:pathLst>
                <a:path extrusionOk="0" h="601" w="1937">
                  <a:moveTo>
                    <a:pt x="198" y="1"/>
                  </a:moveTo>
                  <a:cubicBezTo>
                    <a:pt x="1" y="1"/>
                    <a:pt x="23" y="379"/>
                    <a:pt x="196" y="379"/>
                  </a:cubicBezTo>
                  <a:cubicBezTo>
                    <a:pt x="200" y="379"/>
                    <a:pt x="204" y="379"/>
                    <a:pt x="208" y="379"/>
                  </a:cubicBezTo>
                  <a:cubicBezTo>
                    <a:pt x="317" y="370"/>
                    <a:pt x="426" y="365"/>
                    <a:pt x="535" y="365"/>
                  </a:cubicBezTo>
                  <a:cubicBezTo>
                    <a:pt x="998" y="365"/>
                    <a:pt x="1456" y="445"/>
                    <a:pt x="1896" y="599"/>
                  </a:cubicBezTo>
                  <a:cubicBezTo>
                    <a:pt x="1898" y="600"/>
                    <a:pt x="1900" y="600"/>
                    <a:pt x="1901" y="600"/>
                  </a:cubicBezTo>
                  <a:cubicBezTo>
                    <a:pt x="1920" y="600"/>
                    <a:pt x="1936" y="564"/>
                    <a:pt x="1917" y="552"/>
                  </a:cubicBezTo>
                  <a:cubicBezTo>
                    <a:pt x="1395" y="243"/>
                    <a:pt x="814" y="56"/>
                    <a:pt x="208" y="1"/>
                  </a:cubicBezTo>
                  <a:cubicBezTo>
                    <a:pt x="204" y="1"/>
                    <a:pt x="201" y="1"/>
                    <a:pt x="19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62"/>
            <p:cNvSpPr/>
            <p:nvPr/>
          </p:nvSpPr>
          <p:spPr>
            <a:xfrm>
              <a:off x="811017" y="3113658"/>
              <a:ext cx="140917" cy="159504"/>
            </a:xfrm>
            <a:custGeom>
              <a:rect b="b" l="l" r="r" t="t"/>
              <a:pathLst>
                <a:path extrusionOk="0" h="2154" w="1903">
                  <a:moveTo>
                    <a:pt x="790" y="0"/>
                  </a:moveTo>
                  <a:cubicBezTo>
                    <a:pt x="739" y="4"/>
                    <a:pt x="713" y="72"/>
                    <a:pt x="705" y="132"/>
                  </a:cubicBezTo>
                  <a:cubicBezTo>
                    <a:pt x="684" y="285"/>
                    <a:pt x="697" y="443"/>
                    <a:pt x="738" y="594"/>
                  </a:cubicBezTo>
                  <a:lnTo>
                    <a:pt x="738" y="594"/>
                  </a:lnTo>
                  <a:cubicBezTo>
                    <a:pt x="695" y="467"/>
                    <a:pt x="641" y="343"/>
                    <a:pt x="573" y="225"/>
                  </a:cubicBezTo>
                  <a:cubicBezTo>
                    <a:pt x="551" y="183"/>
                    <a:pt x="515" y="142"/>
                    <a:pt x="475" y="142"/>
                  </a:cubicBezTo>
                  <a:cubicBezTo>
                    <a:pt x="469" y="142"/>
                    <a:pt x="464" y="143"/>
                    <a:pt x="459" y="144"/>
                  </a:cubicBezTo>
                  <a:cubicBezTo>
                    <a:pt x="421" y="157"/>
                    <a:pt x="400" y="195"/>
                    <a:pt x="404" y="238"/>
                  </a:cubicBezTo>
                  <a:cubicBezTo>
                    <a:pt x="404" y="276"/>
                    <a:pt x="416" y="314"/>
                    <a:pt x="433" y="352"/>
                  </a:cubicBezTo>
                  <a:cubicBezTo>
                    <a:pt x="480" y="451"/>
                    <a:pt x="530" y="547"/>
                    <a:pt x="587" y="641"/>
                  </a:cubicBezTo>
                  <a:lnTo>
                    <a:pt x="587" y="641"/>
                  </a:lnTo>
                  <a:cubicBezTo>
                    <a:pt x="508" y="522"/>
                    <a:pt x="438" y="441"/>
                    <a:pt x="332" y="394"/>
                  </a:cubicBezTo>
                  <a:cubicBezTo>
                    <a:pt x="310" y="383"/>
                    <a:pt x="287" y="378"/>
                    <a:pt x="264" y="378"/>
                  </a:cubicBezTo>
                  <a:cubicBezTo>
                    <a:pt x="211" y="378"/>
                    <a:pt x="159" y="407"/>
                    <a:pt x="132" y="458"/>
                  </a:cubicBezTo>
                  <a:cubicBezTo>
                    <a:pt x="115" y="530"/>
                    <a:pt x="128" y="607"/>
                    <a:pt x="175" y="666"/>
                  </a:cubicBezTo>
                  <a:cubicBezTo>
                    <a:pt x="260" y="789"/>
                    <a:pt x="387" y="870"/>
                    <a:pt x="510" y="946"/>
                  </a:cubicBezTo>
                  <a:cubicBezTo>
                    <a:pt x="446" y="930"/>
                    <a:pt x="380" y="921"/>
                    <a:pt x="314" y="921"/>
                  </a:cubicBezTo>
                  <a:cubicBezTo>
                    <a:pt x="257" y="921"/>
                    <a:pt x="200" y="928"/>
                    <a:pt x="145" y="942"/>
                  </a:cubicBezTo>
                  <a:cubicBezTo>
                    <a:pt x="98" y="950"/>
                    <a:pt x="56" y="980"/>
                    <a:pt x="26" y="1018"/>
                  </a:cubicBezTo>
                  <a:cubicBezTo>
                    <a:pt x="1" y="1090"/>
                    <a:pt x="31" y="1171"/>
                    <a:pt x="98" y="1209"/>
                  </a:cubicBezTo>
                  <a:cubicBezTo>
                    <a:pt x="172" y="1241"/>
                    <a:pt x="251" y="1257"/>
                    <a:pt x="329" y="1257"/>
                  </a:cubicBezTo>
                  <a:cubicBezTo>
                    <a:pt x="387" y="1257"/>
                    <a:pt x="446" y="1248"/>
                    <a:pt x="501" y="1230"/>
                  </a:cubicBezTo>
                  <a:lnTo>
                    <a:pt x="501" y="1230"/>
                  </a:lnTo>
                  <a:cubicBezTo>
                    <a:pt x="357" y="1277"/>
                    <a:pt x="234" y="1383"/>
                    <a:pt x="170" y="1523"/>
                  </a:cubicBezTo>
                  <a:cubicBezTo>
                    <a:pt x="145" y="1569"/>
                    <a:pt x="141" y="1620"/>
                    <a:pt x="149" y="1671"/>
                  </a:cubicBezTo>
                  <a:cubicBezTo>
                    <a:pt x="169" y="1721"/>
                    <a:pt x="218" y="1750"/>
                    <a:pt x="269" y="1750"/>
                  </a:cubicBezTo>
                  <a:cubicBezTo>
                    <a:pt x="283" y="1750"/>
                    <a:pt x="297" y="1748"/>
                    <a:pt x="310" y="1743"/>
                  </a:cubicBezTo>
                  <a:cubicBezTo>
                    <a:pt x="370" y="1726"/>
                    <a:pt x="531" y="1608"/>
                    <a:pt x="616" y="1514"/>
                  </a:cubicBezTo>
                  <a:lnTo>
                    <a:pt x="616" y="1514"/>
                  </a:lnTo>
                  <a:cubicBezTo>
                    <a:pt x="573" y="1633"/>
                    <a:pt x="527" y="1760"/>
                    <a:pt x="548" y="1883"/>
                  </a:cubicBezTo>
                  <a:cubicBezTo>
                    <a:pt x="569" y="1988"/>
                    <a:pt x="653" y="2079"/>
                    <a:pt x="742" y="2079"/>
                  </a:cubicBezTo>
                  <a:cubicBezTo>
                    <a:pt x="761" y="2079"/>
                    <a:pt x="780" y="2075"/>
                    <a:pt x="798" y="2066"/>
                  </a:cubicBezTo>
                  <a:cubicBezTo>
                    <a:pt x="875" y="2023"/>
                    <a:pt x="904" y="1913"/>
                    <a:pt x="904" y="1815"/>
                  </a:cubicBezTo>
                  <a:cubicBezTo>
                    <a:pt x="904" y="1718"/>
                    <a:pt x="887" y="1620"/>
                    <a:pt x="904" y="1527"/>
                  </a:cubicBezTo>
                  <a:cubicBezTo>
                    <a:pt x="904" y="1701"/>
                    <a:pt x="959" y="1875"/>
                    <a:pt x="1053" y="2023"/>
                  </a:cubicBezTo>
                  <a:cubicBezTo>
                    <a:pt x="1082" y="2074"/>
                    <a:pt x="1125" y="2116"/>
                    <a:pt x="1176" y="2142"/>
                  </a:cubicBezTo>
                  <a:cubicBezTo>
                    <a:pt x="1192" y="2150"/>
                    <a:pt x="1209" y="2154"/>
                    <a:pt x="1226" y="2154"/>
                  </a:cubicBezTo>
                  <a:cubicBezTo>
                    <a:pt x="1264" y="2154"/>
                    <a:pt x="1301" y="2136"/>
                    <a:pt x="1324" y="2104"/>
                  </a:cubicBezTo>
                  <a:cubicBezTo>
                    <a:pt x="1350" y="2044"/>
                    <a:pt x="1350" y="1977"/>
                    <a:pt x="1324" y="1917"/>
                  </a:cubicBezTo>
                  <a:cubicBezTo>
                    <a:pt x="1289" y="1788"/>
                    <a:pt x="1246" y="1662"/>
                    <a:pt x="1194" y="1537"/>
                  </a:cubicBezTo>
                  <a:lnTo>
                    <a:pt x="1194" y="1537"/>
                  </a:lnTo>
                  <a:cubicBezTo>
                    <a:pt x="1252" y="1647"/>
                    <a:pt x="1343" y="1736"/>
                    <a:pt x="1456" y="1794"/>
                  </a:cubicBezTo>
                  <a:cubicBezTo>
                    <a:pt x="1486" y="1808"/>
                    <a:pt x="1521" y="1817"/>
                    <a:pt x="1555" y="1817"/>
                  </a:cubicBezTo>
                  <a:cubicBezTo>
                    <a:pt x="1602" y="1817"/>
                    <a:pt x="1646" y="1800"/>
                    <a:pt x="1668" y="1756"/>
                  </a:cubicBezTo>
                  <a:cubicBezTo>
                    <a:pt x="1685" y="1701"/>
                    <a:pt x="1676" y="1637"/>
                    <a:pt x="1647" y="1586"/>
                  </a:cubicBezTo>
                  <a:cubicBezTo>
                    <a:pt x="1583" y="1438"/>
                    <a:pt x="1485" y="1306"/>
                    <a:pt x="1362" y="1200"/>
                  </a:cubicBezTo>
                  <a:lnTo>
                    <a:pt x="1362" y="1200"/>
                  </a:lnTo>
                  <a:cubicBezTo>
                    <a:pt x="1468" y="1226"/>
                    <a:pt x="1560" y="1239"/>
                    <a:pt x="1636" y="1239"/>
                  </a:cubicBezTo>
                  <a:cubicBezTo>
                    <a:pt x="1818" y="1239"/>
                    <a:pt x="1903" y="1168"/>
                    <a:pt x="1846" y="1048"/>
                  </a:cubicBezTo>
                  <a:cubicBezTo>
                    <a:pt x="1820" y="1009"/>
                    <a:pt x="1786" y="984"/>
                    <a:pt x="1748" y="971"/>
                  </a:cubicBezTo>
                  <a:cubicBezTo>
                    <a:pt x="1639" y="928"/>
                    <a:pt x="1524" y="906"/>
                    <a:pt x="1408" y="906"/>
                  </a:cubicBezTo>
                  <a:cubicBezTo>
                    <a:pt x="1388" y="906"/>
                    <a:pt x="1369" y="906"/>
                    <a:pt x="1350" y="908"/>
                  </a:cubicBezTo>
                  <a:cubicBezTo>
                    <a:pt x="1490" y="874"/>
                    <a:pt x="1613" y="793"/>
                    <a:pt x="1697" y="674"/>
                  </a:cubicBezTo>
                  <a:cubicBezTo>
                    <a:pt x="1736" y="619"/>
                    <a:pt x="1765" y="534"/>
                    <a:pt x="1719" y="484"/>
                  </a:cubicBezTo>
                  <a:cubicBezTo>
                    <a:pt x="1698" y="467"/>
                    <a:pt x="1673" y="460"/>
                    <a:pt x="1649" y="460"/>
                  </a:cubicBezTo>
                  <a:cubicBezTo>
                    <a:pt x="1628" y="460"/>
                    <a:pt x="1607" y="465"/>
                    <a:pt x="1587" y="475"/>
                  </a:cubicBezTo>
                  <a:cubicBezTo>
                    <a:pt x="1447" y="530"/>
                    <a:pt x="1324" y="619"/>
                    <a:pt x="1231" y="734"/>
                  </a:cubicBezTo>
                  <a:cubicBezTo>
                    <a:pt x="1299" y="590"/>
                    <a:pt x="1345" y="433"/>
                    <a:pt x="1362" y="271"/>
                  </a:cubicBezTo>
                  <a:cubicBezTo>
                    <a:pt x="1371" y="212"/>
                    <a:pt x="1371" y="148"/>
                    <a:pt x="1324" y="115"/>
                  </a:cubicBezTo>
                  <a:cubicBezTo>
                    <a:pt x="1310" y="104"/>
                    <a:pt x="1296" y="100"/>
                    <a:pt x="1281" y="100"/>
                  </a:cubicBezTo>
                  <a:cubicBezTo>
                    <a:pt x="1240" y="100"/>
                    <a:pt x="1198" y="131"/>
                    <a:pt x="1167" y="165"/>
                  </a:cubicBezTo>
                  <a:cubicBezTo>
                    <a:pt x="1053" y="301"/>
                    <a:pt x="985" y="467"/>
                    <a:pt x="972" y="645"/>
                  </a:cubicBezTo>
                  <a:cubicBezTo>
                    <a:pt x="955" y="467"/>
                    <a:pt x="930" y="293"/>
                    <a:pt x="887" y="123"/>
                  </a:cubicBezTo>
                  <a:cubicBezTo>
                    <a:pt x="875" y="64"/>
                    <a:pt x="841" y="0"/>
                    <a:pt x="7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62"/>
            <p:cNvSpPr/>
            <p:nvPr/>
          </p:nvSpPr>
          <p:spPr>
            <a:xfrm>
              <a:off x="851892" y="3165937"/>
              <a:ext cx="56574" cy="57611"/>
            </a:xfrm>
            <a:custGeom>
              <a:rect b="b" l="l" r="r" t="t"/>
              <a:pathLst>
                <a:path extrusionOk="0" h="778" w="764">
                  <a:moveTo>
                    <a:pt x="318" y="0"/>
                  </a:moveTo>
                  <a:cubicBezTo>
                    <a:pt x="298" y="0"/>
                    <a:pt x="277" y="5"/>
                    <a:pt x="259" y="15"/>
                  </a:cubicBezTo>
                  <a:cubicBezTo>
                    <a:pt x="212" y="41"/>
                    <a:pt x="183" y="91"/>
                    <a:pt x="183" y="142"/>
                  </a:cubicBezTo>
                  <a:cubicBezTo>
                    <a:pt x="106" y="155"/>
                    <a:pt x="43" y="214"/>
                    <a:pt x="21" y="287"/>
                  </a:cubicBezTo>
                  <a:cubicBezTo>
                    <a:pt x="0" y="363"/>
                    <a:pt x="17" y="448"/>
                    <a:pt x="72" y="507"/>
                  </a:cubicBezTo>
                  <a:cubicBezTo>
                    <a:pt x="47" y="588"/>
                    <a:pt x="72" y="677"/>
                    <a:pt x="136" y="732"/>
                  </a:cubicBezTo>
                  <a:cubicBezTo>
                    <a:pt x="166" y="756"/>
                    <a:pt x="201" y="768"/>
                    <a:pt x="237" y="768"/>
                  </a:cubicBezTo>
                  <a:cubicBezTo>
                    <a:pt x="277" y="768"/>
                    <a:pt x="317" y="753"/>
                    <a:pt x="348" y="723"/>
                  </a:cubicBezTo>
                  <a:cubicBezTo>
                    <a:pt x="381" y="759"/>
                    <a:pt x="427" y="777"/>
                    <a:pt x="472" y="777"/>
                  </a:cubicBezTo>
                  <a:cubicBezTo>
                    <a:pt x="497" y="777"/>
                    <a:pt x="521" y="772"/>
                    <a:pt x="543" y="762"/>
                  </a:cubicBezTo>
                  <a:cubicBezTo>
                    <a:pt x="611" y="723"/>
                    <a:pt x="649" y="647"/>
                    <a:pt x="645" y="571"/>
                  </a:cubicBezTo>
                  <a:cubicBezTo>
                    <a:pt x="717" y="533"/>
                    <a:pt x="759" y="456"/>
                    <a:pt x="759" y="376"/>
                  </a:cubicBezTo>
                  <a:cubicBezTo>
                    <a:pt x="764" y="295"/>
                    <a:pt x="725" y="219"/>
                    <a:pt x="662" y="176"/>
                  </a:cubicBezTo>
                  <a:cubicBezTo>
                    <a:pt x="658" y="121"/>
                    <a:pt x="632" y="74"/>
                    <a:pt x="590" y="45"/>
                  </a:cubicBezTo>
                  <a:cubicBezTo>
                    <a:pt x="562" y="32"/>
                    <a:pt x="533" y="29"/>
                    <a:pt x="495" y="29"/>
                  </a:cubicBezTo>
                  <a:cubicBezTo>
                    <a:pt x="470" y="29"/>
                    <a:pt x="440" y="30"/>
                    <a:pt x="403" y="32"/>
                  </a:cubicBezTo>
                  <a:cubicBezTo>
                    <a:pt x="380" y="11"/>
                    <a:pt x="349" y="0"/>
                    <a:pt x="31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9" name="Google Shape;12919;p62"/>
          <p:cNvGrpSpPr/>
          <p:nvPr/>
        </p:nvGrpSpPr>
        <p:grpSpPr>
          <a:xfrm flipH="1">
            <a:off x="2401921" y="3231782"/>
            <a:ext cx="317429" cy="325294"/>
            <a:chOff x="580500" y="2917500"/>
            <a:chExt cx="558854" cy="572701"/>
          </a:xfrm>
        </p:grpSpPr>
        <p:sp>
          <p:nvSpPr>
            <p:cNvPr id="12920" name="Google Shape;12920;p62"/>
            <p:cNvSpPr/>
            <p:nvPr/>
          </p:nvSpPr>
          <p:spPr>
            <a:xfrm>
              <a:off x="743187" y="2917500"/>
              <a:ext cx="169056" cy="272578"/>
            </a:xfrm>
            <a:custGeom>
              <a:rect b="b" l="l" r="r" t="t"/>
              <a:pathLst>
                <a:path extrusionOk="0" h="3681" w="2283">
                  <a:moveTo>
                    <a:pt x="1001" y="0"/>
                  </a:moveTo>
                  <a:cubicBezTo>
                    <a:pt x="712" y="0"/>
                    <a:pt x="426" y="138"/>
                    <a:pt x="264" y="401"/>
                  </a:cubicBezTo>
                  <a:cubicBezTo>
                    <a:pt x="1" y="838"/>
                    <a:pt x="145" y="1436"/>
                    <a:pt x="353" y="1907"/>
                  </a:cubicBezTo>
                  <a:cubicBezTo>
                    <a:pt x="552" y="2356"/>
                    <a:pt x="802" y="2776"/>
                    <a:pt x="1108" y="3162"/>
                  </a:cubicBezTo>
                  <a:cubicBezTo>
                    <a:pt x="1226" y="3323"/>
                    <a:pt x="1371" y="3463"/>
                    <a:pt x="1536" y="3578"/>
                  </a:cubicBezTo>
                  <a:cubicBezTo>
                    <a:pt x="1648" y="3643"/>
                    <a:pt x="1773" y="3681"/>
                    <a:pt x="1900" y="3681"/>
                  </a:cubicBezTo>
                  <a:cubicBezTo>
                    <a:pt x="1913" y="3681"/>
                    <a:pt x="1926" y="3680"/>
                    <a:pt x="1939" y="3680"/>
                  </a:cubicBezTo>
                  <a:cubicBezTo>
                    <a:pt x="2062" y="3667"/>
                    <a:pt x="2155" y="3565"/>
                    <a:pt x="2160" y="3438"/>
                  </a:cubicBezTo>
                  <a:cubicBezTo>
                    <a:pt x="2185" y="3065"/>
                    <a:pt x="2236" y="2687"/>
                    <a:pt x="2257" y="2310"/>
                  </a:cubicBezTo>
                  <a:cubicBezTo>
                    <a:pt x="2283" y="1869"/>
                    <a:pt x="2266" y="1411"/>
                    <a:pt x="2126" y="999"/>
                  </a:cubicBezTo>
                  <a:cubicBezTo>
                    <a:pt x="1986" y="583"/>
                    <a:pt x="1706" y="210"/>
                    <a:pt x="1328" y="62"/>
                  </a:cubicBezTo>
                  <a:cubicBezTo>
                    <a:pt x="1223" y="21"/>
                    <a:pt x="1112" y="0"/>
                    <a:pt x="10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2"/>
            <p:cNvSpPr/>
            <p:nvPr/>
          </p:nvSpPr>
          <p:spPr>
            <a:xfrm>
              <a:off x="580500" y="3050789"/>
              <a:ext cx="290276" cy="179719"/>
            </a:xfrm>
            <a:custGeom>
              <a:rect b="b" l="l" r="r" t="t"/>
              <a:pathLst>
                <a:path extrusionOk="0" h="2427" w="3920">
                  <a:moveTo>
                    <a:pt x="956" y="0"/>
                  </a:moveTo>
                  <a:cubicBezTo>
                    <a:pt x="732" y="0"/>
                    <a:pt x="516" y="56"/>
                    <a:pt x="344" y="213"/>
                  </a:cubicBezTo>
                  <a:cubicBezTo>
                    <a:pt x="77" y="459"/>
                    <a:pt x="1" y="908"/>
                    <a:pt x="115" y="1273"/>
                  </a:cubicBezTo>
                  <a:cubicBezTo>
                    <a:pt x="234" y="1625"/>
                    <a:pt x="484" y="1918"/>
                    <a:pt x="815" y="2092"/>
                  </a:cubicBezTo>
                  <a:cubicBezTo>
                    <a:pt x="1129" y="2261"/>
                    <a:pt x="1472" y="2329"/>
                    <a:pt x="1820" y="2372"/>
                  </a:cubicBezTo>
                  <a:cubicBezTo>
                    <a:pt x="2117" y="2408"/>
                    <a:pt x="2415" y="2426"/>
                    <a:pt x="2714" y="2426"/>
                  </a:cubicBezTo>
                  <a:cubicBezTo>
                    <a:pt x="2911" y="2426"/>
                    <a:pt x="3108" y="2418"/>
                    <a:pt x="3305" y="2401"/>
                  </a:cubicBezTo>
                  <a:cubicBezTo>
                    <a:pt x="3453" y="2393"/>
                    <a:pt x="3610" y="2372"/>
                    <a:pt x="3725" y="2261"/>
                  </a:cubicBezTo>
                  <a:cubicBezTo>
                    <a:pt x="3835" y="2155"/>
                    <a:pt x="3920" y="1888"/>
                    <a:pt x="3784" y="1702"/>
                  </a:cubicBezTo>
                  <a:cubicBezTo>
                    <a:pt x="3186" y="891"/>
                    <a:pt x="2346" y="306"/>
                    <a:pt x="1430" y="69"/>
                  </a:cubicBezTo>
                  <a:cubicBezTo>
                    <a:pt x="1277" y="28"/>
                    <a:pt x="1115" y="0"/>
                    <a:pt x="95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2"/>
            <p:cNvSpPr/>
            <p:nvPr/>
          </p:nvSpPr>
          <p:spPr>
            <a:xfrm>
              <a:off x="652106" y="3216587"/>
              <a:ext cx="225927" cy="192234"/>
            </a:xfrm>
            <a:custGeom>
              <a:rect b="b" l="l" r="r" t="t"/>
              <a:pathLst>
                <a:path extrusionOk="0" h="2596" w="3051">
                  <a:moveTo>
                    <a:pt x="2273" y="0"/>
                  </a:moveTo>
                  <a:cubicBezTo>
                    <a:pt x="1915" y="0"/>
                    <a:pt x="1559" y="42"/>
                    <a:pt x="1222" y="171"/>
                  </a:cubicBezTo>
                  <a:cubicBezTo>
                    <a:pt x="700" y="374"/>
                    <a:pt x="225" y="820"/>
                    <a:pt x="85" y="1418"/>
                  </a:cubicBezTo>
                  <a:cubicBezTo>
                    <a:pt x="1" y="1770"/>
                    <a:pt x="60" y="2190"/>
                    <a:pt x="315" y="2419"/>
                  </a:cubicBezTo>
                  <a:cubicBezTo>
                    <a:pt x="452" y="2534"/>
                    <a:pt x="626" y="2596"/>
                    <a:pt x="801" y="2596"/>
                  </a:cubicBezTo>
                  <a:cubicBezTo>
                    <a:pt x="858" y="2596"/>
                    <a:pt x="916" y="2589"/>
                    <a:pt x="972" y="2576"/>
                  </a:cubicBezTo>
                  <a:cubicBezTo>
                    <a:pt x="1201" y="2525"/>
                    <a:pt x="1409" y="2402"/>
                    <a:pt x="1604" y="2262"/>
                  </a:cubicBezTo>
                  <a:cubicBezTo>
                    <a:pt x="2058" y="1940"/>
                    <a:pt x="2461" y="1549"/>
                    <a:pt x="2792" y="1104"/>
                  </a:cubicBezTo>
                  <a:cubicBezTo>
                    <a:pt x="2889" y="981"/>
                    <a:pt x="2965" y="845"/>
                    <a:pt x="3012" y="697"/>
                  </a:cubicBezTo>
                  <a:cubicBezTo>
                    <a:pt x="3050" y="544"/>
                    <a:pt x="3033" y="366"/>
                    <a:pt x="2864" y="31"/>
                  </a:cubicBezTo>
                  <a:cubicBezTo>
                    <a:pt x="2668" y="13"/>
                    <a:pt x="2470" y="0"/>
                    <a:pt x="227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2"/>
            <p:cNvSpPr/>
            <p:nvPr/>
          </p:nvSpPr>
          <p:spPr>
            <a:xfrm>
              <a:off x="839007" y="3222733"/>
              <a:ext cx="138548" cy="267469"/>
            </a:xfrm>
            <a:custGeom>
              <a:rect b="b" l="l" r="r" t="t"/>
              <a:pathLst>
                <a:path extrusionOk="0" h="3612" w="1871">
                  <a:moveTo>
                    <a:pt x="678" y="0"/>
                  </a:moveTo>
                  <a:cubicBezTo>
                    <a:pt x="567" y="0"/>
                    <a:pt x="462" y="74"/>
                    <a:pt x="416" y="194"/>
                  </a:cubicBezTo>
                  <a:cubicBezTo>
                    <a:pt x="161" y="856"/>
                    <a:pt x="22" y="1555"/>
                    <a:pt x="5" y="2264"/>
                  </a:cubicBezTo>
                  <a:cubicBezTo>
                    <a:pt x="0" y="2582"/>
                    <a:pt x="22" y="2921"/>
                    <a:pt x="174" y="3188"/>
                  </a:cubicBezTo>
                  <a:cubicBezTo>
                    <a:pt x="328" y="3455"/>
                    <a:pt x="609" y="3612"/>
                    <a:pt x="906" y="3612"/>
                  </a:cubicBezTo>
                  <a:cubicBezTo>
                    <a:pt x="945" y="3612"/>
                    <a:pt x="984" y="3609"/>
                    <a:pt x="1022" y="3604"/>
                  </a:cubicBezTo>
                  <a:cubicBezTo>
                    <a:pt x="1345" y="3553"/>
                    <a:pt x="1629" y="3286"/>
                    <a:pt x="1748" y="2947"/>
                  </a:cubicBezTo>
                  <a:cubicBezTo>
                    <a:pt x="1871" y="2595"/>
                    <a:pt x="1820" y="2200"/>
                    <a:pt x="1735" y="1835"/>
                  </a:cubicBezTo>
                  <a:cubicBezTo>
                    <a:pt x="1629" y="1390"/>
                    <a:pt x="1468" y="962"/>
                    <a:pt x="1256" y="554"/>
                  </a:cubicBezTo>
                  <a:cubicBezTo>
                    <a:pt x="1154" y="351"/>
                    <a:pt x="1006" y="139"/>
                    <a:pt x="802" y="33"/>
                  </a:cubicBezTo>
                  <a:cubicBezTo>
                    <a:pt x="761" y="11"/>
                    <a:pt x="719" y="0"/>
                    <a:pt x="6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2"/>
            <p:cNvSpPr/>
            <p:nvPr/>
          </p:nvSpPr>
          <p:spPr>
            <a:xfrm>
              <a:off x="887362" y="2962670"/>
              <a:ext cx="208303" cy="227333"/>
            </a:xfrm>
            <a:custGeom>
              <a:rect b="b" l="l" r="r" t="t"/>
              <a:pathLst>
                <a:path extrusionOk="0" h="3070" w="2813">
                  <a:moveTo>
                    <a:pt x="2112" y="0"/>
                  </a:moveTo>
                  <a:cubicBezTo>
                    <a:pt x="1842" y="0"/>
                    <a:pt x="1563" y="177"/>
                    <a:pt x="1354" y="389"/>
                  </a:cubicBezTo>
                  <a:cubicBezTo>
                    <a:pt x="713" y="1034"/>
                    <a:pt x="365" y="1958"/>
                    <a:pt x="43" y="2849"/>
                  </a:cubicBezTo>
                  <a:cubicBezTo>
                    <a:pt x="0" y="2968"/>
                    <a:pt x="162" y="3057"/>
                    <a:pt x="276" y="3070"/>
                  </a:cubicBezTo>
                  <a:cubicBezTo>
                    <a:pt x="395" y="3070"/>
                    <a:pt x="509" y="3048"/>
                    <a:pt x="616" y="3006"/>
                  </a:cubicBezTo>
                  <a:cubicBezTo>
                    <a:pt x="1120" y="2828"/>
                    <a:pt x="1638" y="2650"/>
                    <a:pt x="2062" y="2298"/>
                  </a:cubicBezTo>
                  <a:cubicBezTo>
                    <a:pt x="2490" y="1946"/>
                    <a:pt x="2813" y="1386"/>
                    <a:pt x="2770" y="796"/>
                  </a:cubicBezTo>
                  <a:cubicBezTo>
                    <a:pt x="2749" y="499"/>
                    <a:pt x="2617" y="198"/>
                    <a:pt x="2380" y="67"/>
                  </a:cubicBezTo>
                  <a:cubicBezTo>
                    <a:pt x="2294" y="21"/>
                    <a:pt x="2204" y="0"/>
                    <a:pt x="2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62"/>
            <p:cNvSpPr/>
            <p:nvPr/>
          </p:nvSpPr>
          <p:spPr>
            <a:xfrm>
              <a:off x="878550" y="3167788"/>
              <a:ext cx="260804" cy="147878"/>
            </a:xfrm>
            <a:custGeom>
              <a:rect b="b" l="l" r="r" t="t"/>
              <a:pathLst>
                <a:path extrusionOk="0" h="1997" w="3522">
                  <a:moveTo>
                    <a:pt x="1974" y="0"/>
                  </a:moveTo>
                  <a:cubicBezTo>
                    <a:pt x="1172" y="0"/>
                    <a:pt x="144" y="118"/>
                    <a:pt x="81" y="253"/>
                  </a:cubicBezTo>
                  <a:cubicBezTo>
                    <a:pt x="1" y="435"/>
                    <a:pt x="47" y="660"/>
                    <a:pt x="158" y="826"/>
                  </a:cubicBezTo>
                  <a:cubicBezTo>
                    <a:pt x="268" y="991"/>
                    <a:pt x="429" y="1114"/>
                    <a:pt x="595" y="1229"/>
                  </a:cubicBezTo>
                  <a:cubicBezTo>
                    <a:pt x="1048" y="1547"/>
                    <a:pt x="1540" y="1835"/>
                    <a:pt x="2083" y="1954"/>
                  </a:cubicBezTo>
                  <a:cubicBezTo>
                    <a:pt x="2200" y="1980"/>
                    <a:pt x="2322" y="1997"/>
                    <a:pt x="2442" y="1997"/>
                  </a:cubicBezTo>
                  <a:cubicBezTo>
                    <a:pt x="2596" y="1997"/>
                    <a:pt x="2749" y="1969"/>
                    <a:pt x="2885" y="1894"/>
                  </a:cubicBezTo>
                  <a:cubicBezTo>
                    <a:pt x="3127" y="1759"/>
                    <a:pt x="3275" y="1496"/>
                    <a:pt x="3373" y="1233"/>
                  </a:cubicBezTo>
                  <a:cubicBezTo>
                    <a:pt x="3470" y="957"/>
                    <a:pt x="3521" y="626"/>
                    <a:pt x="3356" y="385"/>
                  </a:cubicBezTo>
                  <a:cubicBezTo>
                    <a:pt x="3207" y="172"/>
                    <a:pt x="2940" y="96"/>
                    <a:pt x="2690" y="49"/>
                  </a:cubicBezTo>
                  <a:cubicBezTo>
                    <a:pt x="2515" y="15"/>
                    <a:pt x="2259" y="0"/>
                    <a:pt x="19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2"/>
            <p:cNvSpPr/>
            <p:nvPr/>
          </p:nvSpPr>
          <p:spPr>
            <a:xfrm>
              <a:off x="860778" y="3237320"/>
              <a:ext cx="53686" cy="181126"/>
            </a:xfrm>
            <a:custGeom>
              <a:rect b="b" l="l" r="r" t="t"/>
              <a:pathLst>
                <a:path extrusionOk="0" h="2446" w="725">
                  <a:moveTo>
                    <a:pt x="250" y="0"/>
                  </a:moveTo>
                  <a:cubicBezTo>
                    <a:pt x="127" y="0"/>
                    <a:pt x="0" y="118"/>
                    <a:pt x="63" y="264"/>
                  </a:cubicBezTo>
                  <a:cubicBezTo>
                    <a:pt x="368" y="947"/>
                    <a:pt x="559" y="1676"/>
                    <a:pt x="618" y="2423"/>
                  </a:cubicBezTo>
                  <a:cubicBezTo>
                    <a:pt x="616" y="2438"/>
                    <a:pt x="630" y="2445"/>
                    <a:pt x="644" y="2445"/>
                  </a:cubicBezTo>
                  <a:cubicBezTo>
                    <a:pt x="657" y="2445"/>
                    <a:pt x="671" y="2438"/>
                    <a:pt x="669" y="2423"/>
                  </a:cubicBezTo>
                  <a:cubicBezTo>
                    <a:pt x="724" y="1651"/>
                    <a:pt x="639" y="875"/>
                    <a:pt x="419" y="133"/>
                  </a:cubicBezTo>
                  <a:cubicBezTo>
                    <a:pt x="388" y="39"/>
                    <a:pt x="320" y="0"/>
                    <a:pt x="25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2"/>
            <p:cNvSpPr/>
            <p:nvPr/>
          </p:nvSpPr>
          <p:spPr>
            <a:xfrm>
              <a:off x="868701" y="3229101"/>
              <a:ext cx="69903" cy="155505"/>
            </a:xfrm>
            <a:custGeom>
              <a:rect b="b" l="l" r="r" t="t"/>
              <a:pathLst>
                <a:path extrusionOk="0" h="2100" w="944">
                  <a:moveTo>
                    <a:pt x="278" y="0"/>
                  </a:moveTo>
                  <a:cubicBezTo>
                    <a:pt x="143" y="0"/>
                    <a:pt x="0" y="164"/>
                    <a:pt x="96" y="290"/>
                  </a:cubicBezTo>
                  <a:cubicBezTo>
                    <a:pt x="498" y="812"/>
                    <a:pt x="770" y="1427"/>
                    <a:pt x="893" y="2076"/>
                  </a:cubicBezTo>
                  <a:cubicBezTo>
                    <a:pt x="895" y="2092"/>
                    <a:pt x="906" y="2099"/>
                    <a:pt x="918" y="2099"/>
                  </a:cubicBezTo>
                  <a:cubicBezTo>
                    <a:pt x="931" y="2099"/>
                    <a:pt x="944" y="2090"/>
                    <a:pt x="944" y="2072"/>
                  </a:cubicBezTo>
                  <a:cubicBezTo>
                    <a:pt x="935" y="1376"/>
                    <a:pt x="753" y="689"/>
                    <a:pt x="414" y="82"/>
                  </a:cubicBezTo>
                  <a:cubicBezTo>
                    <a:pt x="379" y="24"/>
                    <a:pt x="329" y="0"/>
                    <a:pt x="2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2"/>
            <p:cNvSpPr/>
            <p:nvPr/>
          </p:nvSpPr>
          <p:spPr>
            <a:xfrm>
              <a:off x="859445" y="3248946"/>
              <a:ext cx="29102" cy="153876"/>
            </a:xfrm>
            <a:custGeom>
              <a:rect b="b" l="l" r="r" t="t"/>
              <a:pathLst>
                <a:path extrusionOk="0" h="2078" w="393">
                  <a:moveTo>
                    <a:pt x="196" y="0"/>
                  </a:moveTo>
                  <a:cubicBezTo>
                    <a:pt x="98" y="0"/>
                    <a:pt x="0" y="54"/>
                    <a:pt x="8" y="162"/>
                  </a:cubicBezTo>
                  <a:cubicBezTo>
                    <a:pt x="47" y="794"/>
                    <a:pt x="123" y="1426"/>
                    <a:pt x="174" y="2058"/>
                  </a:cubicBezTo>
                  <a:cubicBezTo>
                    <a:pt x="174" y="2071"/>
                    <a:pt x="185" y="2077"/>
                    <a:pt x="196" y="2077"/>
                  </a:cubicBezTo>
                  <a:cubicBezTo>
                    <a:pt x="207" y="2077"/>
                    <a:pt x="218" y="2071"/>
                    <a:pt x="221" y="2058"/>
                  </a:cubicBezTo>
                  <a:cubicBezTo>
                    <a:pt x="271" y="1426"/>
                    <a:pt x="344" y="794"/>
                    <a:pt x="386" y="162"/>
                  </a:cubicBezTo>
                  <a:cubicBezTo>
                    <a:pt x="392" y="54"/>
                    <a:pt x="294" y="0"/>
                    <a:pt x="19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62"/>
            <p:cNvSpPr/>
            <p:nvPr/>
          </p:nvSpPr>
          <p:spPr>
            <a:xfrm>
              <a:off x="748148" y="3231471"/>
              <a:ext cx="123219" cy="100190"/>
            </a:xfrm>
            <a:custGeom>
              <a:rect b="b" l="l" r="r" t="t"/>
              <a:pathLst>
                <a:path extrusionOk="0" h="1353" w="1664">
                  <a:moveTo>
                    <a:pt x="1434" y="0"/>
                  </a:moveTo>
                  <a:cubicBezTo>
                    <a:pt x="1416" y="0"/>
                    <a:pt x="1396" y="4"/>
                    <a:pt x="1376" y="12"/>
                  </a:cubicBezTo>
                  <a:cubicBezTo>
                    <a:pt x="778" y="271"/>
                    <a:pt x="294" y="733"/>
                    <a:pt x="10" y="1319"/>
                  </a:cubicBezTo>
                  <a:cubicBezTo>
                    <a:pt x="1" y="1337"/>
                    <a:pt x="18" y="1353"/>
                    <a:pt x="33" y="1353"/>
                  </a:cubicBezTo>
                  <a:cubicBezTo>
                    <a:pt x="39" y="1353"/>
                    <a:pt x="45" y="1350"/>
                    <a:pt x="48" y="1344"/>
                  </a:cubicBezTo>
                  <a:cubicBezTo>
                    <a:pt x="404" y="861"/>
                    <a:pt x="918" y="517"/>
                    <a:pt x="1499" y="373"/>
                  </a:cubicBezTo>
                  <a:cubicBezTo>
                    <a:pt x="1664" y="331"/>
                    <a:pt x="1607" y="0"/>
                    <a:pt x="14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62"/>
            <p:cNvSpPr/>
            <p:nvPr/>
          </p:nvSpPr>
          <p:spPr>
            <a:xfrm>
              <a:off x="805167" y="3224806"/>
              <a:ext cx="87823" cy="95525"/>
            </a:xfrm>
            <a:custGeom>
              <a:rect b="b" l="l" r="r" t="t"/>
              <a:pathLst>
                <a:path extrusionOk="0" h="1290" w="1186">
                  <a:moveTo>
                    <a:pt x="878" y="0"/>
                  </a:moveTo>
                  <a:cubicBezTo>
                    <a:pt x="847" y="0"/>
                    <a:pt x="819" y="12"/>
                    <a:pt x="801" y="39"/>
                  </a:cubicBezTo>
                  <a:cubicBezTo>
                    <a:pt x="525" y="433"/>
                    <a:pt x="279" y="853"/>
                    <a:pt x="8" y="1252"/>
                  </a:cubicBezTo>
                  <a:cubicBezTo>
                    <a:pt x="1" y="1269"/>
                    <a:pt x="22" y="1289"/>
                    <a:pt x="37" y="1289"/>
                  </a:cubicBezTo>
                  <a:cubicBezTo>
                    <a:pt x="40" y="1289"/>
                    <a:pt x="44" y="1288"/>
                    <a:pt x="46" y="1286"/>
                  </a:cubicBezTo>
                  <a:cubicBezTo>
                    <a:pt x="394" y="946"/>
                    <a:pt x="754" y="624"/>
                    <a:pt x="1094" y="280"/>
                  </a:cubicBezTo>
                  <a:cubicBezTo>
                    <a:pt x="1185" y="185"/>
                    <a:pt x="1002" y="0"/>
                    <a:pt x="87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62"/>
            <p:cNvSpPr/>
            <p:nvPr/>
          </p:nvSpPr>
          <p:spPr>
            <a:xfrm>
              <a:off x="700905" y="3218512"/>
              <a:ext cx="171204" cy="90045"/>
            </a:xfrm>
            <a:custGeom>
              <a:rect b="b" l="l" r="r" t="t"/>
              <a:pathLst>
                <a:path extrusionOk="0" h="1216" w="2312">
                  <a:moveTo>
                    <a:pt x="2055" y="0"/>
                  </a:moveTo>
                  <a:cubicBezTo>
                    <a:pt x="2033" y="0"/>
                    <a:pt x="2009" y="4"/>
                    <a:pt x="1984" y="13"/>
                  </a:cubicBezTo>
                  <a:cubicBezTo>
                    <a:pt x="1267" y="281"/>
                    <a:pt x="601" y="671"/>
                    <a:pt x="20" y="1171"/>
                  </a:cubicBezTo>
                  <a:cubicBezTo>
                    <a:pt x="0" y="1188"/>
                    <a:pt x="12" y="1216"/>
                    <a:pt x="33" y="1216"/>
                  </a:cubicBezTo>
                  <a:cubicBezTo>
                    <a:pt x="38" y="1216"/>
                    <a:pt x="44" y="1214"/>
                    <a:pt x="50" y="1209"/>
                  </a:cubicBezTo>
                  <a:cubicBezTo>
                    <a:pt x="678" y="819"/>
                    <a:pt x="1369" y="539"/>
                    <a:pt x="2094" y="378"/>
                  </a:cubicBezTo>
                  <a:cubicBezTo>
                    <a:pt x="2312" y="329"/>
                    <a:pt x="2255" y="0"/>
                    <a:pt x="205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62"/>
            <p:cNvSpPr/>
            <p:nvPr/>
          </p:nvSpPr>
          <p:spPr>
            <a:xfrm>
              <a:off x="745631" y="3215550"/>
              <a:ext cx="119739" cy="55538"/>
            </a:xfrm>
            <a:custGeom>
              <a:rect b="b" l="l" r="r" t="t"/>
              <a:pathLst>
                <a:path extrusionOk="0" h="750" w="1617">
                  <a:moveTo>
                    <a:pt x="1347" y="1"/>
                  </a:moveTo>
                  <a:cubicBezTo>
                    <a:pt x="1088" y="1"/>
                    <a:pt x="833" y="65"/>
                    <a:pt x="604" y="189"/>
                  </a:cubicBezTo>
                  <a:cubicBezTo>
                    <a:pt x="366" y="312"/>
                    <a:pt x="163" y="490"/>
                    <a:pt x="10" y="715"/>
                  </a:cubicBezTo>
                  <a:cubicBezTo>
                    <a:pt x="0" y="728"/>
                    <a:pt x="19" y="750"/>
                    <a:pt x="36" y="750"/>
                  </a:cubicBezTo>
                  <a:cubicBezTo>
                    <a:pt x="40" y="750"/>
                    <a:pt x="45" y="748"/>
                    <a:pt x="48" y="745"/>
                  </a:cubicBezTo>
                  <a:cubicBezTo>
                    <a:pt x="226" y="571"/>
                    <a:pt x="447" y="452"/>
                    <a:pt x="684" y="393"/>
                  </a:cubicBezTo>
                  <a:cubicBezTo>
                    <a:pt x="806" y="361"/>
                    <a:pt x="929" y="345"/>
                    <a:pt x="1053" y="345"/>
                  </a:cubicBezTo>
                  <a:cubicBezTo>
                    <a:pt x="1159" y="345"/>
                    <a:pt x="1266" y="356"/>
                    <a:pt x="1372" y="380"/>
                  </a:cubicBezTo>
                  <a:cubicBezTo>
                    <a:pt x="1378" y="382"/>
                    <a:pt x="1384" y="383"/>
                    <a:pt x="1390" y="383"/>
                  </a:cubicBezTo>
                  <a:cubicBezTo>
                    <a:pt x="1517" y="383"/>
                    <a:pt x="1617" y="19"/>
                    <a:pt x="1418" y="2"/>
                  </a:cubicBezTo>
                  <a:cubicBezTo>
                    <a:pt x="1395" y="1"/>
                    <a:pt x="1371" y="1"/>
                    <a:pt x="13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2"/>
            <p:cNvSpPr/>
            <p:nvPr/>
          </p:nvSpPr>
          <p:spPr>
            <a:xfrm>
              <a:off x="666249" y="3182598"/>
              <a:ext cx="203341" cy="50650"/>
            </a:xfrm>
            <a:custGeom>
              <a:rect b="b" l="l" r="r" t="t"/>
              <a:pathLst>
                <a:path extrusionOk="0" h="684" w="2746">
                  <a:moveTo>
                    <a:pt x="665" y="1"/>
                  </a:moveTo>
                  <a:cubicBezTo>
                    <a:pt x="455" y="1"/>
                    <a:pt x="245" y="13"/>
                    <a:pt x="34" y="36"/>
                  </a:cubicBezTo>
                  <a:cubicBezTo>
                    <a:pt x="1" y="40"/>
                    <a:pt x="1" y="87"/>
                    <a:pt x="34" y="87"/>
                  </a:cubicBezTo>
                  <a:cubicBezTo>
                    <a:pt x="840" y="112"/>
                    <a:pt x="1633" y="308"/>
                    <a:pt x="2363" y="660"/>
                  </a:cubicBezTo>
                  <a:cubicBezTo>
                    <a:pt x="2396" y="676"/>
                    <a:pt x="2428" y="683"/>
                    <a:pt x="2458" y="683"/>
                  </a:cubicBezTo>
                  <a:cubicBezTo>
                    <a:pt x="2645" y="683"/>
                    <a:pt x="2745" y="399"/>
                    <a:pt x="2507" y="308"/>
                  </a:cubicBezTo>
                  <a:cubicBezTo>
                    <a:pt x="1913" y="104"/>
                    <a:pt x="1291" y="1"/>
                    <a:pt x="66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2"/>
            <p:cNvSpPr/>
            <p:nvPr/>
          </p:nvSpPr>
          <p:spPr>
            <a:xfrm>
              <a:off x="745557" y="3151867"/>
              <a:ext cx="135808" cy="74939"/>
            </a:xfrm>
            <a:custGeom>
              <a:rect b="b" l="l" r="r" t="t"/>
              <a:pathLst>
                <a:path extrusionOk="0" h="1012" w="1834">
                  <a:moveTo>
                    <a:pt x="34" y="0"/>
                  </a:moveTo>
                  <a:cubicBezTo>
                    <a:pt x="13" y="0"/>
                    <a:pt x="1" y="36"/>
                    <a:pt x="24" y="44"/>
                  </a:cubicBezTo>
                  <a:cubicBezTo>
                    <a:pt x="537" y="303"/>
                    <a:pt x="1025" y="621"/>
                    <a:pt x="1470" y="985"/>
                  </a:cubicBezTo>
                  <a:cubicBezTo>
                    <a:pt x="1492" y="1003"/>
                    <a:pt x="1517" y="1011"/>
                    <a:pt x="1542" y="1011"/>
                  </a:cubicBezTo>
                  <a:cubicBezTo>
                    <a:pt x="1682" y="1011"/>
                    <a:pt x="1834" y="762"/>
                    <a:pt x="1682" y="672"/>
                  </a:cubicBezTo>
                  <a:cubicBezTo>
                    <a:pt x="1165" y="379"/>
                    <a:pt x="613" y="154"/>
                    <a:pt x="41" y="1"/>
                  </a:cubicBezTo>
                  <a:cubicBezTo>
                    <a:pt x="38" y="1"/>
                    <a:pt x="36"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2"/>
            <p:cNvSpPr/>
            <p:nvPr/>
          </p:nvSpPr>
          <p:spPr>
            <a:xfrm>
              <a:off x="742817" y="3120692"/>
              <a:ext cx="147211" cy="99227"/>
            </a:xfrm>
            <a:custGeom>
              <a:rect b="b" l="l" r="r" t="t"/>
              <a:pathLst>
                <a:path extrusionOk="0" h="1340" w="1988">
                  <a:moveTo>
                    <a:pt x="34" y="0"/>
                  </a:moveTo>
                  <a:cubicBezTo>
                    <a:pt x="13" y="0"/>
                    <a:pt x="1" y="30"/>
                    <a:pt x="23" y="45"/>
                  </a:cubicBezTo>
                  <a:cubicBezTo>
                    <a:pt x="583" y="414"/>
                    <a:pt x="1104" y="834"/>
                    <a:pt x="1592" y="1296"/>
                  </a:cubicBezTo>
                  <a:cubicBezTo>
                    <a:pt x="1624" y="1327"/>
                    <a:pt x="1660" y="1340"/>
                    <a:pt x="1696" y="1340"/>
                  </a:cubicBezTo>
                  <a:cubicBezTo>
                    <a:pt x="1844" y="1340"/>
                    <a:pt x="1988" y="1116"/>
                    <a:pt x="1834" y="1004"/>
                  </a:cubicBezTo>
                  <a:cubicBezTo>
                    <a:pt x="1270" y="609"/>
                    <a:pt x="672" y="274"/>
                    <a:pt x="44" y="3"/>
                  </a:cubicBezTo>
                  <a:cubicBezTo>
                    <a:pt x="40" y="1"/>
                    <a:pt x="37" y="0"/>
                    <a:pt x="3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2"/>
            <p:cNvSpPr/>
            <p:nvPr/>
          </p:nvSpPr>
          <p:spPr>
            <a:xfrm>
              <a:off x="809758" y="3028500"/>
              <a:ext cx="73606" cy="190457"/>
            </a:xfrm>
            <a:custGeom>
              <a:rect b="b" l="l" r="r" t="t"/>
              <a:pathLst>
                <a:path extrusionOk="0" h="2572" w="994">
                  <a:moveTo>
                    <a:pt x="33" y="0"/>
                  </a:moveTo>
                  <a:cubicBezTo>
                    <a:pt x="17" y="0"/>
                    <a:pt x="0" y="11"/>
                    <a:pt x="5" y="26"/>
                  </a:cubicBezTo>
                  <a:cubicBezTo>
                    <a:pt x="137" y="845"/>
                    <a:pt x="327" y="1646"/>
                    <a:pt x="586" y="2431"/>
                  </a:cubicBezTo>
                  <a:cubicBezTo>
                    <a:pt x="609" y="2517"/>
                    <a:pt x="687" y="2572"/>
                    <a:pt x="770" y="2572"/>
                  </a:cubicBezTo>
                  <a:cubicBezTo>
                    <a:pt x="793" y="2572"/>
                    <a:pt x="817" y="2568"/>
                    <a:pt x="841" y="2558"/>
                  </a:cubicBezTo>
                  <a:cubicBezTo>
                    <a:pt x="947" y="2516"/>
                    <a:pt x="993" y="2393"/>
                    <a:pt x="938" y="2291"/>
                  </a:cubicBezTo>
                  <a:cubicBezTo>
                    <a:pt x="590" y="1553"/>
                    <a:pt x="298" y="794"/>
                    <a:pt x="56" y="18"/>
                  </a:cubicBezTo>
                  <a:cubicBezTo>
                    <a:pt x="54" y="5"/>
                    <a:pt x="44" y="0"/>
                    <a:pt x="3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2"/>
            <p:cNvSpPr/>
            <p:nvPr/>
          </p:nvSpPr>
          <p:spPr>
            <a:xfrm>
              <a:off x="841599" y="3039312"/>
              <a:ext cx="58055" cy="186310"/>
            </a:xfrm>
            <a:custGeom>
              <a:rect b="b" l="l" r="r" t="t"/>
              <a:pathLst>
                <a:path extrusionOk="0" h="2516" w="784">
                  <a:moveTo>
                    <a:pt x="32" y="0"/>
                  </a:moveTo>
                  <a:cubicBezTo>
                    <a:pt x="16" y="0"/>
                    <a:pt x="0" y="13"/>
                    <a:pt x="8" y="33"/>
                  </a:cubicBezTo>
                  <a:cubicBezTo>
                    <a:pt x="135" y="805"/>
                    <a:pt x="237" y="1585"/>
                    <a:pt x="372" y="2357"/>
                  </a:cubicBezTo>
                  <a:cubicBezTo>
                    <a:pt x="392" y="2467"/>
                    <a:pt x="473" y="2516"/>
                    <a:pt x="554" y="2516"/>
                  </a:cubicBezTo>
                  <a:cubicBezTo>
                    <a:pt x="668" y="2516"/>
                    <a:pt x="783" y="2423"/>
                    <a:pt x="741" y="2272"/>
                  </a:cubicBezTo>
                  <a:cubicBezTo>
                    <a:pt x="525" y="1517"/>
                    <a:pt x="279" y="771"/>
                    <a:pt x="54" y="20"/>
                  </a:cubicBezTo>
                  <a:cubicBezTo>
                    <a:pt x="53" y="6"/>
                    <a:pt x="42" y="0"/>
                    <a:pt x="3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62"/>
            <p:cNvSpPr/>
            <p:nvPr/>
          </p:nvSpPr>
          <p:spPr>
            <a:xfrm>
              <a:off x="872256" y="3052418"/>
              <a:ext cx="35100" cy="170019"/>
            </a:xfrm>
            <a:custGeom>
              <a:rect b="b" l="l" r="r" t="t"/>
              <a:pathLst>
                <a:path extrusionOk="0" h="2296" w="474">
                  <a:moveTo>
                    <a:pt x="28" y="0"/>
                  </a:moveTo>
                  <a:cubicBezTo>
                    <a:pt x="13" y="0"/>
                    <a:pt x="0" y="12"/>
                    <a:pt x="5" y="30"/>
                  </a:cubicBezTo>
                  <a:cubicBezTo>
                    <a:pt x="132" y="713"/>
                    <a:pt x="162" y="1417"/>
                    <a:pt x="94" y="2108"/>
                  </a:cubicBezTo>
                  <a:cubicBezTo>
                    <a:pt x="81" y="2230"/>
                    <a:pt x="185" y="2296"/>
                    <a:pt x="288" y="2296"/>
                  </a:cubicBezTo>
                  <a:cubicBezTo>
                    <a:pt x="382" y="2296"/>
                    <a:pt x="474" y="2240"/>
                    <a:pt x="472" y="2121"/>
                  </a:cubicBezTo>
                  <a:cubicBezTo>
                    <a:pt x="442" y="1400"/>
                    <a:pt x="298" y="691"/>
                    <a:pt x="52" y="17"/>
                  </a:cubicBezTo>
                  <a:cubicBezTo>
                    <a:pt x="47" y="5"/>
                    <a:pt x="37" y="0"/>
                    <a:pt x="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62"/>
            <p:cNvSpPr/>
            <p:nvPr/>
          </p:nvSpPr>
          <p:spPr>
            <a:xfrm>
              <a:off x="880993" y="3049605"/>
              <a:ext cx="114333" cy="156838"/>
            </a:xfrm>
            <a:custGeom>
              <a:rect b="b" l="l" r="r" t="t"/>
              <a:pathLst>
                <a:path extrusionOk="0" h="2118" w="1544">
                  <a:moveTo>
                    <a:pt x="1507" y="0"/>
                  </a:moveTo>
                  <a:cubicBezTo>
                    <a:pt x="1499" y="0"/>
                    <a:pt x="1491" y="4"/>
                    <a:pt x="1486" y="13"/>
                  </a:cubicBezTo>
                  <a:cubicBezTo>
                    <a:pt x="1032" y="615"/>
                    <a:pt x="557" y="1209"/>
                    <a:pt x="108" y="1815"/>
                  </a:cubicBezTo>
                  <a:cubicBezTo>
                    <a:pt x="0" y="1964"/>
                    <a:pt x="136" y="2117"/>
                    <a:pt x="270" y="2117"/>
                  </a:cubicBezTo>
                  <a:cubicBezTo>
                    <a:pt x="327" y="2117"/>
                    <a:pt x="384" y="2090"/>
                    <a:pt x="422" y="2023"/>
                  </a:cubicBezTo>
                  <a:cubicBezTo>
                    <a:pt x="803" y="1370"/>
                    <a:pt x="1155" y="700"/>
                    <a:pt x="1529" y="38"/>
                  </a:cubicBezTo>
                  <a:cubicBezTo>
                    <a:pt x="1543" y="20"/>
                    <a:pt x="1525" y="0"/>
                    <a:pt x="150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62"/>
            <p:cNvSpPr/>
            <p:nvPr/>
          </p:nvSpPr>
          <p:spPr>
            <a:xfrm>
              <a:off x="876180" y="3094257"/>
              <a:ext cx="131809" cy="134919"/>
            </a:xfrm>
            <a:custGeom>
              <a:rect b="b" l="l" r="r" t="t"/>
              <a:pathLst>
                <a:path extrusionOk="0" h="1822" w="1780">
                  <a:moveTo>
                    <a:pt x="1746" y="0"/>
                  </a:moveTo>
                  <a:cubicBezTo>
                    <a:pt x="1740" y="0"/>
                    <a:pt x="1734" y="2"/>
                    <a:pt x="1729" y="8"/>
                  </a:cubicBezTo>
                  <a:cubicBezTo>
                    <a:pt x="1199" y="508"/>
                    <a:pt x="656" y="992"/>
                    <a:pt x="139" y="1496"/>
                  </a:cubicBezTo>
                  <a:cubicBezTo>
                    <a:pt x="0" y="1628"/>
                    <a:pt x="141" y="1821"/>
                    <a:pt x="285" y="1821"/>
                  </a:cubicBezTo>
                  <a:cubicBezTo>
                    <a:pt x="331" y="1821"/>
                    <a:pt x="377" y="1802"/>
                    <a:pt x="414" y="1755"/>
                  </a:cubicBezTo>
                  <a:cubicBezTo>
                    <a:pt x="873" y="1191"/>
                    <a:pt x="1309" y="610"/>
                    <a:pt x="1763" y="41"/>
                  </a:cubicBezTo>
                  <a:cubicBezTo>
                    <a:pt x="1779" y="22"/>
                    <a:pt x="1764" y="0"/>
                    <a:pt x="17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2"/>
            <p:cNvSpPr/>
            <p:nvPr/>
          </p:nvSpPr>
          <p:spPr>
            <a:xfrm>
              <a:off x="869812" y="3121137"/>
              <a:ext cx="146101" cy="108187"/>
            </a:xfrm>
            <a:custGeom>
              <a:rect b="b" l="l" r="r" t="t"/>
              <a:pathLst>
                <a:path extrusionOk="0" h="1461" w="1973">
                  <a:moveTo>
                    <a:pt x="1938" y="0"/>
                  </a:moveTo>
                  <a:cubicBezTo>
                    <a:pt x="1934" y="0"/>
                    <a:pt x="1930" y="2"/>
                    <a:pt x="1926" y="5"/>
                  </a:cubicBezTo>
                  <a:cubicBezTo>
                    <a:pt x="1361" y="404"/>
                    <a:pt x="776" y="773"/>
                    <a:pt x="170" y="1108"/>
                  </a:cubicBezTo>
                  <a:cubicBezTo>
                    <a:pt x="0" y="1203"/>
                    <a:pt x="125" y="1460"/>
                    <a:pt x="281" y="1460"/>
                  </a:cubicBezTo>
                  <a:cubicBezTo>
                    <a:pt x="313" y="1460"/>
                    <a:pt x="346" y="1450"/>
                    <a:pt x="377" y="1426"/>
                  </a:cubicBezTo>
                  <a:cubicBezTo>
                    <a:pt x="933" y="998"/>
                    <a:pt x="1459" y="535"/>
                    <a:pt x="1955" y="43"/>
                  </a:cubicBezTo>
                  <a:cubicBezTo>
                    <a:pt x="1972" y="26"/>
                    <a:pt x="1956" y="0"/>
                    <a:pt x="19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2"/>
            <p:cNvSpPr/>
            <p:nvPr/>
          </p:nvSpPr>
          <p:spPr>
            <a:xfrm>
              <a:off x="873292" y="3193631"/>
              <a:ext cx="192456" cy="36581"/>
            </a:xfrm>
            <a:custGeom>
              <a:rect b="b" l="l" r="r" t="t"/>
              <a:pathLst>
                <a:path extrusionOk="0" h="494" w="2599">
                  <a:moveTo>
                    <a:pt x="1323" y="1"/>
                  </a:moveTo>
                  <a:cubicBezTo>
                    <a:pt x="961" y="1"/>
                    <a:pt x="598" y="39"/>
                    <a:pt x="241" y="116"/>
                  </a:cubicBezTo>
                  <a:cubicBezTo>
                    <a:pt x="1" y="177"/>
                    <a:pt x="90" y="493"/>
                    <a:pt x="278" y="493"/>
                  </a:cubicBezTo>
                  <a:cubicBezTo>
                    <a:pt x="299" y="493"/>
                    <a:pt x="320" y="489"/>
                    <a:pt x="343" y="481"/>
                  </a:cubicBezTo>
                  <a:cubicBezTo>
                    <a:pt x="900" y="282"/>
                    <a:pt x="1483" y="182"/>
                    <a:pt x="2067" y="182"/>
                  </a:cubicBezTo>
                  <a:cubicBezTo>
                    <a:pt x="2231" y="182"/>
                    <a:pt x="2394" y="189"/>
                    <a:pt x="2557" y="205"/>
                  </a:cubicBezTo>
                  <a:cubicBezTo>
                    <a:pt x="2559" y="205"/>
                    <a:pt x="2560" y="205"/>
                    <a:pt x="2561" y="205"/>
                  </a:cubicBezTo>
                  <a:cubicBezTo>
                    <a:pt x="2592" y="205"/>
                    <a:pt x="2598" y="158"/>
                    <a:pt x="2566" y="154"/>
                  </a:cubicBezTo>
                  <a:cubicBezTo>
                    <a:pt x="2159" y="52"/>
                    <a:pt x="1741" y="1"/>
                    <a:pt x="13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2"/>
            <p:cNvSpPr/>
            <p:nvPr/>
          </p:nvSpPr>
          <p:spPr>
            <a:xfrm>
              <a:off x="878698" y="3226213"/>
              <a:ext cx="166020" cy="28361"/>
            </a:xfrm>
            <a:custGeom>
              <a:rect b="b" l="l" r="r" t="t"/>
              <a:pathLst>
                <a:path extrusionOk="0" h="383" w="2242">
                  <a:moveTo>
                    <a:pt x="382" y="1"/>
                  </a:moveTo>
                  <a:cubicBezTo>
                    <a:pt x="331" y="1"/>
                    <a:pt x="279" y="1"/>
                    <a:pt x="228" y="3"/>
                  </a:cubicBezTo>
                  <a:cubicBezTo>
                    <a:pt x="1" y="15"/>
                    <a:pt x="45" y="383"/>
                    <a:pt x="234" y="383"/>
                  </a:cubicBezTo>
                  <a:cubicBezTo>
                    <a:pt x="243" y="383"/>
                    <a:pt x="252" y="382"/>
                    <a:pt x="262" y="380"/>
                  </a:cubicBezTo>
                  <a:cubicBezTo>
                    <a:pt x="638" y="313"/>
                    <a:pt x="1018" y="279"/>
                    <a:pt x="1399" y="279"/>
                  </a:cubicBezTo>
                  <a:cubicBezTo>
                    <a:pt x="1667" y="279"/>
                    <a:pt x="1936" y="296"/>
                    <a:pt x="2204" y="329"/>
                  </a:cubicBezTo>
                  <a:cubicBezTo>
                    <a:pt x="2206" y="329"/>
                    <a:pt x="2207" y="330"/>
                    <a:pt x="2208" y="330"/>
                  </a:cubicBezTo>
                  <a:cubicBezTo>
                    <a:pt x="2235" y="330"/>
                    <a:pt x="2241" y="287"/>
                    <a:pt x="2213" y="283"/>
                  </a:cubicBezTo>
                  <a:cubicBezTo>
                    <a:pt x="1618" y="95"/>
                    <a:pt x="1001" y="1"/>
                    <a:pt x="3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2"/>
            <p:cNvSpPr/>
            <p:nvPr/>
          </p:nvSpPr>
          <p:spPr>
            <a:xfrm>
              <a:off x="875366" y="3208663"/>
              <a:ext cx="142694" cy="30657"/>
            </a:xfrm>
            <a:custGeom>
              <a:rect b="b" l="l" r="r" t="t"/>
              <a:pathLst>
                <a:path extrusionOk="0" h="414" w="1927">
                  <a:moveTo>
                    <a:pt x="797" y="0"/>
                  </a:moveTo>
                  <a:cubicBezTo>
                    <a:pt x="595" y="0"/>
                    <a:pt x="393" y="12"/>
                    <a:pt x="192" y="36"/>
                  </a:cubicBezTo>
                  <a:cubicBezTo>
                    <a:pt x="1" y="64"/>
                    <a:pt x="79" y="414"/>
                    <a:pt x="237" y="414"/>
                  </a:cubicBezTo>
                  <a:cubicBezTo>
                    <a:pt x="247" y="414"/>
                    <a:pt x="258" y="412"/>
                    <a:pt x="269" y="409"/>
                  </a:cubicBezTo>
                  <a:cubicBezTo>
                    <a:pt x="782" y="252"/>
                    <a:pt x="1320" y="167"/>
                    <a:pt x="1858" y="167"/>
                  </a:cubicBezTo>
                  <a:cubicBezTo>
                    <a:pt x="1871" y="167"/>
                    <a:pt x="1884" y="167"/>
                    <a:pt x="1897" y="168"/>
                  </a:cubicBezTo>
                  <a:cubicBezTo>
                    <a:pt x="1923" y="168"/>
                    <a:pt x="1927" y="125"/>
                    <a:pt x="1901" y="117"/>
                  </a:cubicBezTo>
                  <a:cubicBezTo>
                    <a:pt x="1537" y="40"/>
                    <a:pt x="1166" y="0"/>
                    <a:pt x="79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62"/>
            <p:cNvSpPr/>
            <p:nvPr/>
          </p:nvSpPr>
          <p:spPr>
            <a:xfrm>
              <a:off x="866998" y="3231989"/>
              <a:ext cx="143435" cy="44504"/>
            </a:xfrm>
            <a:custGeom>
              <a:rect b="b" l="l" r="r" t="t"/>
              <a:pathLst>
                <a:path extrusionOk="0" h="601" w="1937">
                  <a:moveTo>
                    <a:pt x="198" y="1"/>
                  </a:moveTo>
                  <a:cubicBezTo>
                    <a:pt x="1" y="1"/>
                    <a:pt x="23" y="379"/>
                    <a:pt x="196" y="379"/>
                  </a:cubicBezTo>
                  <a:cubicBezTo>
                    <a:pt x="200" y="379"/>
                    <a:pt x="204" y="379"/>
                    <a:pt x="208" y="379"/>
                  </a:cubicBezTo>
                  <a:cubicBezTo>
                    <a:pt x="317" y="370"/>
                    <a:pt x="426" y="365"/>
                    <a:pt x="535" y="365"/>
                  </a:cubicBezTo>
                  <a:cubicBezTo>
                    <a:pt x="998" y="365"/>
                    <a:pt x="1456" y="445"/>
                    <a:pt x="1896" y="599"/>
                  </a:cubicBezTo>
                  <a:cubicBezTo>
                    <a:pt x="1898" y="600"/>
                    <a:pt x="1900" y="600"/>
                    <a:pt x="1901" y="600"/>
                  </a:cubicBezTo>
                  <a:cubicBezTo>
                    <a:pt x="1920" y="600"/>
                    <a:pt x="1936" y="564"/>
                    <a:pt x="1917" y="552"/>
                  </a:cubicBezTo>
                  <a:cubicBezTo>
                    <a:pt x="1395" y="243"/>
                    <a:pt x="814" y="56"/>
                    <a:pt x="208" y="1"/>
                  </a:cubicBezTo>
                  <a:cubicBezTo>
                    <a:pt x="204" y="1"/>
                    <a:pt x="201" y="1"/>
                    <a:pt x="1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62"/>
            <p:cNvSpPr/>
            <p:nvPr/>
          </p:nvSpPr>
          <p:spPr>
            <a:xfrm>
              <a:off x="811017" y="3113658"/>
              <a:ext cx="140917" cy="159504"/>
            </a:xfrm>
            <a:custGeom>
              <a:rect b="b" l="l" r="r" t="t"/>
              <a:pathLst>
                <a:path extrusionOk="0" h="2154" w="1903">
                  <a:moveTo>
                    <a:pt x="790" y="0"/>
                  </a:moveTo>
                  <a:cubicBezTo>
                    <a:pt x="739" y="4"/>
                    <a:pt x="713" y="72"/>
                    <a:pt x="705" y="132"/>
                  </a:cubicBezTo>
                  <a:cubicBezTo>
                    <a:pt x="684" y="285"/>
                    <a:pt x="697" y="443"/>
                    <a:pt x="738" y="594"/>
                  </a:cubicBezTo>
                  <a:lnTo>
                    <a:pt x="738" y="594"/>
                  </a:lnTo>
                  <a:cubicBezTo>
                    <a:pt x="695" y="467"/>
                    <a:pt x="641" y="343"/>
                    <a:pt x="573" y="225"/>
                  </a:cubicBezTo>
                  <a:cubicBezTo>
                    <a:pt x="551" y="183"/>
                    <a:pt x="515" y="142"/>
                    <a:pt x="475" y="142"/>
                  </a:cubicBezTo>
                  <a:cubicBezTo>
                    <a:pt x="469" y="142"/>
                    <a:pt x="464" y="143"/>
                    <a:pt x="459" y="144"/>
                  </a:cubicBezTo>
                  <a:cubicBezTo>
                    <a:pt x="421" y="157"/>
                    <a:pt x="400" y="195"/>
                    <a:pt x="404" y="238"/>
                  </a:cubicBezTo>
                  <a:cubicBezTo>
                    <a:pt x="404" y="276"/>
                    <a:pt x="416" y="314"/>
                    <a:pt x="433" y="352"/>
                  </a:cubicBezTo>
                  <a:cubicBezTo>
                    <a:pt x="480" y="451"/>
                    <a:pt x="530" y="547"/>
                    <a:pt x="587" y="641"/>
                  </a:cubicBezTo>
                  <a:lnTo>
                    <a:pt x="587" y="641"/>
                  </a:lnTo>
                  <a:cubicBezTo>
                    <a:pt x="508" y="522"/>
                    <a:pt x="438" y="441"/>
                    <a:pt x="332" y="394"/>
                  </a:cubicBezTo>
                  <a:cubicBezTo>
                    <a:pt x="310" y="383"/>
                    <a:pt x="287" y="378"/>
                    <a:pt x="264" y="378"/>
                  </a:cubicBezTo>
                  <a:cubicBezTo>
                    <a:pt x="211" y="378"/>
                    <a:pt x="159" y="407"/>
                    <a:pt x="132" y="458"/>
                  </a:cubicBezTo>
                  <a:cubicBezTo>
                    <a:pt x="115" y="530"/>
                    <a:pt x="128" y="607"/>
                    <a:pt x="175" y="666"/>
                  </a:cubicBezTo>
                  <a:cubicBezTo>
                    <a:pt x="260" y="789"/>
                    <a:pt x="387" y="870"/>
                    <a:pt x="510" y="946"/>
                  </a:cubicBezTo>
                  <a:cubicBezTo>
                    <a:pt x="446" y="930"/>
                    <a:pt x="380" y="921"/>
                    <a:pt x="314" y="921"/>
                  </a:cubicBezTo>
                  <a:cubicBezTo>
                    <a:pt x="257" y="921"/>
                    <a:pt x="200" y="928"/>
                    <a:pt x="145" y="942"/>
                  </a:cubicBezTo>
                  <a:cubicBezTo>
                    <a:pt x="98" y="950"/>
                    <a:pt x="56" y="980"/>
                    <a:pt x="26" y="1018"/>
                  </a:cubicBezTo>
                  <a:cubicBezTo>
                    <a:pt x="1" y="1090"/>
                    <a:pt x="31" y="1171"/>
                    <a:pt x="98" y="1209"/>
                  </a:cubicBezTo>
                  <a:cubicBezTo>
                    <a:pt x="172" y="1241"/>
                    <a:pt x="251" y="1257"/>
                    <a:pt x="329" y="1257"/>
                  </a:cubicBezTo>
                  <a:cubicBezTo>
                    <a:pt x="387" y="1257"/>
                    <a:pt x="446" y="1248"/>
                    <a:pt x="501" y="1230"/>
                  </a:cubicBezTo>
                  <a:lnTo>
                    <a:pt x="501" y="1230"/>
                  </a:lnTo>
                  <a:cubicBezTo>
                    <a:pt x="357" y="1277"/>
                    <a:pt x="234" y="1383"/>
                    <a:pt x="170" y="1523"/>
                  </a:cubicBezTo>
                  <a:cubicBezTo>
                    <a:pt x="145" y="1569"/>
                    <a:pt x="141" y="1620"/>
                    <a:pt x="149" y="1671"/>
                  </a:cubicBezTo>
                  <a:cubicBezTo>
                    <a:pt x="169" y="1721"/>
                    <a:pt x="218" y="1750"/>
                    <a:pt x="269" y="1750"/>
                  </a:cubicBezTo>
                  <a:cubicBezTo>
                    <a:pt x="283" y="1750"/>
                    <a:pt x="297" y="1748"/>
                    <a:pt x="310" y="1743"/>
                  </a:cubicBezTo>
                  <a:cubicBezTo>
                    <a:pt x="370" y="1726"/>
                    <a:pt x="531" y="1608"/>
                    <a:pt x="616" y="1514"/>
                  </a:cubicBezTo>
                  <a:lnTo>
                    <a:pt x="616" y="1514"/>
                  </a:lnTo>
                  <a:cubicBezTo>
                    <a:pt x="573" y="1633"/>
                    <a:pt x="527" y="1760"/>
                    <a:pt x="548" y="1883"/>
                  </a:cubicBezTo>
                  <a:cubicBezTo>
                    <a:pt x="569" y="1988"/>
                    <a:pt x="653" y="2079"/>
                    <a:pt x="742" y="2079"/>
                  </a:cubicBezTo>
                  <a:cubicBezTo>
                    <a:pt x="761" y="2079"/>
                    <a:pt x="780" y="2075"/>
                    <a:pt x="798" y="2066"/>
                  </a:cubicBezTo>
                  <a:cubicBezTo>
                    <a:pt x="875" y="2023"/>
                    <a:pt x="904" y="1913"/>
                    <a:pt x="904" y="1815"/>
                  </a:cubicBezTo>
                  <a:cubicBezTo>
                    <a:pt x="904" y="1718"/>
                    <a:pt x="887" y="1620"/>
                    <a:pt x="904" y="1527"/>
                  </a:cubicBezTo>
                  <a:cubicBezTo>
                    <a:pt x="904" y="1701"/>
                    <a:pt x="959" y="1875"/>
                    <a:pt x="1053" y="2023"/>
                  </a:cubicBezTo>
                  <a:cubicBezTo>
                    <a:pt x="1082" y="2074"/>
                    <a:pt x="1125" y="2116"/>
                    <a:pt x="1176" y="2142"/>
                  </a:cubicBezTo>
                  <a:cubicBezTo>
                    <a:pt x="1192" y="2150"/>
                    <a:pt x="1209" y="2154"/>
                    <a:pt x="1226" y="2154"/>
                  </a:cubicBezTo>
                  <a:cubicBezTo>
                    <a:pt x="1264" y="2154"/>
                    <a:pt x="1301" y="2136"/>
                    <a:pt x="1324" y="2104"/>
                  </a:cubicBezTo>
                  <a:cubicBezTo>
                    <a:pt x="1350" y="2044"/>
                    <a:pt x="1350" y="1977"/>
                    <a:pt x="1324" y="1917"/>
                  </a:cubicBezTo>
                  <a:cubicBezTo>
                    <a:pt x="1289" y="1788"/>
                    <a:pt x="1246" y="1662"/>
                    <a:pt x="1194" y="1537"/>
                  </a:cubicBezTo>
                  <a:lnTo>
                    <a:pt x="1194" y="1537"/>
                  </a:lnTo>
                  <a:cubicBezTo>
                    <a:pt x="1252" y="1647"/>
                    <a:pt x="1343" y="1736"/>
                    <a:pt x="1456" y="1794"/>
                  </a:cubicBezTo>
                  <a:cubicBezTo>
                    <a:pt x="1486" y="1808"/>
                    <a:pt x="1521" y="1817"/>
                    <a:pt x="1555" y="1817"/>
                  </a:cubicBezTo>
                  <a:cubicBezTo>
                    <a:pt x="1602" y="1817"/>
                    <a:pt x="1646" y="1800"/>
                    <a:pt x="1668" y="1756"/>
                  </a:cubicBezTo>
                  <a:cubicBezTo>
                    <a:pt x="1685" y="1701"/>
                    <a:pt x="1676" y="1637"/>
                    <a:pt x="1647" y="1586"/>
                  </a:cubicBezTo>
                  <a:cubicBezTo>
                    <a:pt x="1583" y="1438"/>
                    <a:pt x="1485" y="1306"/>
                    <a:pt x="1362" y="1200"/>
                  </a:cubicBezTo>
                  <a:lnTo>
                    <a:pt x="1362" y="1200"/>
                  </a:lnTo>
                  <a:cubicBezTo>
                    <a:pt x="1468" y="1226"/>
                    <a:pt x="1560" y="1239"/>
                    <a:pt x="1636" y="1239"/>
                  </a:cubicBezTo>
                  <a:cubicBezTo>
                    <a:pt x="1818" y="1239"/>
                    <a:pt x="1903" y="1168"/>
                    <a:pt x="1846" y="1048"/>
                  </a:cubicBezTo>
                  <a:cubicBezTo>
                    <a:pt x="1820" y="1009"/>
                    <a:pt x="1786" y="984"/>
                    <a:pt x="1748" y="971"/>
                  </a:cubicBezTo>
                  <a:cubicBezTo>
                    <a:pt x="1639" y="928"/>
                    <a:pt x="1524" y="906"/>
                    <a:pt x="1408" y="906"/>
                  </a:cubicBezTo>
                  <a:cubicBezTo>
                    <a:pt x="1388" y="906"/>
                    <a:pt x="1369" y="906"/>
                    <a:pt x="1350" y="908"/>
                  </a:cubicBezTo>
                  <a:cubicBezTo>
                    <a:pt x="1490" y="874"/>
                    <a:pt x="1613" y="793"/>
                    <a:pt x="1697" y="674"/>
                  </a:cubicBezTo>
                  <a:cubicBezTo>
                    <a:pt x="1736" y="619"/>
                    <a:pt x="1765" y="534"/>
                    <a:pt x="1719" y="484"/>
                  </a:cubicBezTo>
                  <a:cubicBezTo>
                    <a:pt x="1698" y="467"/>
                    <a:pt x="1673" y="460"/>
                    <a:pt x="1649" y="460"/>
                  </a:cubicBezTo>
                  <a:cubicBezTo>
                    <a:pt x="1628" y="460"/>
                    <a:pt x="1607" y="465"/>
                    <a:pt x="1587" y="475"/>
                  </a:cubicBezTo>
                  <a:cubicBezTo>
                    <a:pt x="1447" y="530"/>
                    <a:pt x="1324" y="619"/>
                    <a:pt x="1231" y="734"/>
                  </a:cubicBezTo>
                  <a:cubicBezTo>
                    <a:pt x="1299" y="590"/>
                    <a:pt x="1345" y="433"/>
                    <a:pt x="1362" y="271"/>
                  </a:cubicBezTo>
                  <a:cubicBezTo>
                    <a:pt x="1371" y="212"/>
                    <a:pt x="1371" y="148"/>
                    <a:pt x="1324" y="115"/>
                  </a:cubicBezTo>
                  <a:cubicBezTo>
                    <a:pt x="1310" y="104"/>
                    <a:pt x="1296" y="100"/>
                    <a:pt x="1281" y="100"/>
                  </a:cubicBezTo>
                  <a:cubicBezTo>
                    <a:pt x="1240" y="100"/>
                    <a:pt x="1198" y="131"/>
                    <a:pt x="1167" y="165"/>
                  </a:cubicBezTo>
                  <a:cubicBezTo>
                    <a:pt x="1053" y="301"/>
                    <a:pt x="985" y="467"/>
                    <a:pt x="972" y="645"/>
                  </a:cubicBezTo>
                  <a:cubicBezTo>
                    <a:pt x="955" y="467"/>
                    <a:pt x="930" y="293"/>
                    <a:pt x="887" y="123"/>
                  </a:cubicBezTo>
                  <a:cubicBezTo>
                    <a:pt x="875" y="64"/>
                    <a:pt x="841" y="0"/>
                    <a:pt x="79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2"/>
            <p:cNvSpPr/>
            <p:nvPr/>
          </p:nvSpPr>
          <p:spPr>
            <a:xfrm>
              <a:off x="851892" y="3165937"/>
              <a:ext cx="56574" cy="57611"/>
            </a:xfrm>
            <a:custGeom>
              <a:rect b="b" l="l" r="r" t="t"/>
              <a:pathLst>
                <a:path extrusionOk="0" h="778" w="764">
                  <a:moveTo>
                    <a:pt x="318" y="0"/>
                  </a:moveTo>
                  <a:cubicBezTo>
                    <a:pt x="298" y="0"/>
                    <a:pt x="277" y="5"/>
                    <a:pt x="259" y="15"/>
                  </a:cubicBezTo>
                  <a:cubicBezTo>
                    <a:pt x="212" y="41"/>
                    <a:pt x="183" y="91"/>
                    <a:pt x="183" y="142"/>
                  </a:cubicBezTo>
                  <a:cubicBezTo>
                    <a:pt x="106" y="155"/>
                    <a:pt x="43" y="214"/>
                    <a:pt x="21" y="287"/>
                  </a:cubicBezTo>
                  <a:cubicBezTo>
                    <a:pt x="0" y="363"/>
                    <a:pt x="17" y="448"/>
                    <a:pt x="72" y="507"/>
                  </a:cubicBezTo>
                  <a:cubicBezTo>
                    <a:pt x="47" y="588"/>
                    <a:pt x="72" y="677"/>
                    <a:pt x="136" y="732"/>
                  </a:cubicBezTo>
                  <a:cubicBezTo>
                    <a:pt x="166" y="756"/>
                    <a:pt x="201" y="768"/>
                    <a:pt x="237" y="768"/>
                  </a:cubicBezTo>
                  <a:cubicBezTo>
                    <a:pt x="277" y="768"/>
                    <a:pt x="317" y="753"/>
                    <a:pt x="348" y="723"/>
                  </a:cubicBezTo>
                  <a:cubicBezTo>
                    <a:pt x="381" y="759"/>
                    <a:pt x="427" y="777"/>
                    <a:pt x="472" y="777"/>
                  </a:cubicBezTo>
                  <a:cubicBezTo>
                    <a:pt x="497" y="777"/>
                    <a:pt x="521" y="772"/>
                    <a:pt x="543" y="762"/>
                  </a:cubicBezTo>
                  <a:cubicBezTo>
                    <a:pt x="611" y="723"/>
                    <a:pt x="649" y="647"/>
                    <a:pt x="645" y="571"/>
                  </a:cubicBezTo>
                  <a:cubicBezTo>
                    <a:pt x="717" y="533"/>
                    <a:pt x="759" y="456"/>
                    <a:pt x="759" y="376"/>
                  </a:cubicBezTo>
                  <a:cubicBezTo>
                    <a:pt x="764" y="295"/>
                    <a:pt x="725" y="219"/>
                    <a:pt x="662" y="176"/>
                  </a:cubicBezTo>
                  <a:cubicBezTo>
                    <a:pt x="658" y="121"/>
                    <a:pt x="632" y="74"/>
                    <a:pt x="590" y="45"/>
                  </a:cubicBezTo>
                  <a:cubicBezTo>
                    <a:pt x="562" y="32"/>
                    <a:pt x="533" y="29"/>
                    <a:pt x="495" y="29"/>
                  </a:cubicBezTo>
                  <a:cubicBezTo>
                    <a:pt x="470" y="29"/>
                    <a:pt x="440" y="30"/>
                    <a:pt x="403" y="32"/>
                  </a:cubicBezTo>
                  <a:cubicBezTo>
                    <a:pt x="380" y="11"/>
                    <a:pt x="349" y="0"/>
                    <a:pt x="31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8" name="Google Shape;12948;p62"/>
          <p:cNvGrpSpPr/>
          <p:nvPr/>
        </p:nvGrpSpPr>
        <p:grpSpPr>
          <a:xfrm rot="-1180766">
            <a:off x="9197597" y="902642"/>
            <a:ext cx="1082628" cy="1082628"/>
            <a:chOff x="1573274" y="-1786841"/>
            <a:chExt cx="808209" cy="808209"/>
          </a:xfrm>
        </p:grpSpPr>
        <p:sp>
          <p:nvSpPr>
            <p:cNvPr id="12949" name="Google Shape;12949;p62"/>
            <p:cNvSpPr/>
            <p:nvPr/>
          </p:nvSpPr>
          <p:spPr>
            <a:xfrm rot="-2700000">
              <a:off x="1838211" y="-1451742"/>
              <a:ext cx="287597" cy="124147"/>
            </a:xfrm>
            <a:custGeom>
              <a:rect b="b" l="l" r="r" t="t"/>
              <a:pathLst>
                <a:path extrusionOk="0" h="1374" w="3183">
                  <a:moveTo>
                    <a:pt x="3103" y="1"/>
                  </a:moveTo>
                  <a:cubicBezTo>
                    <a:pt x="3095" y="1"/>
                    <a:pt x="3086" y="3"/>
                    <a:pt x="3077" y="7"/>
                  </a:cubicBezTo>
                  <a:lnTo>
                    <a:pt x="57" y="1271"/>
                  </a:lnTo>
                  <a:cubicBezTo>
                    <a:pt x="53" y="1271"/>
                    <a:pt x="49" y="1271"/>
                    <a:pt x="45" y="1275"/>
                  </a:cubicBezTo>
                  <a:cubicBezTo>
                    <a:pt x="0" y="1308"/>
                    <a:pt x="30" y="1374"/>
                    <a:pt x="77" y="1374"/>
                  </a:cubicBezTo>
                  <a:cubicBezTo>
                    <a:pt x="84" y="1374"/>
                    <a:pt x="92" y="1372"/>
                    <a:pt x="100" y="1369"/>
                  </a:cubicBezTo>
                  <a:lnTo>
                    <a:pt x="3120" y="105"/>
                  </a:lnTo>
                  <a:cubicBezTo>
                    <a:pt x="3182" y="86"/>
                    <a:pt x="3155" y="1"/>
                    <a:pt x="3103"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62"/>
            <p:cNvSpPr/>
            <p:nvPr/>
          </p:nvSpPr>
          <p:spPr>
            <a:xfrm rot="-2700000">
              <a:off x="1680203" y="-1657052"/>
              <a:ext cx="594349" cy="548630"/>
            </a:xfrm>
            <a:custGeom>
              <a:rect b="b" l="l" r="r" t="t"/>
              <a:pathLst>
                <a:path extrusionOk="0" h="6072" w="6578">
                  <a:moveTo>
                    <a:pt x="4092" y="0"/>
                  </a:moveTo>
                  <a:cubicBezTo>
                    <a:pt x="4003" y="0"/>
                    <a:pt x="3892" y="45"/>
                    <a:pt x="3758" y="150"/>
                  </a:cubicBezTo>
                  <a:cubicBezTo>
                    <a:pt x="3147" y="620"/>
                    <a:pt x="3080" y="2410"/>
                    <a:pt x="3080" y="2410"/>
                  </a:cubicBezTo>
                  <a:cubicBezTo>
                    <a:pt x="3080" y="2410"/>
                    <a:pt x="3088" y="1575"/>
                    <a:pt x="2867" y="799"/>
                  </a:cubicBezTo>
                  <a:cubicBezTo>
                    <a:pt x="2759" y="420"/>
                    <a:pt x="2533" y="239"/>
                    <a:pt x="2325" y="239"/>
                  </a:cubicBezTo>
                  <a:cubicBezTo>
                    <a:pt x="2109" y="239"/>
                    <a:pt x="1912" y="433"/>
                    <a:pt x="1883" y="803"/>
                  </a:cubicBezTo>
                  <a:cubicBezTo>
                    <a:pt x="1828" y="1532"/>
                    <a:pt x="2715" y="2448"/>
                    <a:pt x="2715" y="2448"/>
                  </a:cubicBezTo>
                  <a:cubicBezTo>
                    <a:pt x="2715" y="2448"/>
                    <a:pt x="2002" y="1719"/>
                    <a:pt x="1544" y="1430"/>
                  </a:cubicBezTo>
                  <a:cubicBezTo>
                    <a:pt x="1414" y="1350"/>
                    <a:pt x="1259" y="1312"/>
                    <a:pt x="1109" y="1312"/>
                  </a:cubicBezTo>
                  <a:cubicBezTo>
                    <a:pt x="731" y="1312"/>
                    <a:pt x="388" y="1555"/>
                    <a:pt x="586" y="1965"/>
                  </a:cubicBezTo>
                  <a:cubicBezTo>
                    <a:pt x="861" y="2542"/>
                    <a:pt x="2532" y="2762"/>
                    <a:pt x="2532" y="2762"/>
                  </a:cubicBezTo>
                  <a:cubicBezTo>
                    <a:pt x="2532" y="2762"/>
                    <a:pt x="1599" y="2792"/>
                    <a:pt x="899" y="2919"/>
                  </a:cubicBezTo>
                  <a:cubicBezTo>
                    <a:pt x="200" y="3051"/>
                    <a:pt x="0" y="3784"/>
                    <a:pt x="759" y="3907"/>
                  </a:cubicBezTo>
                  <a:cubicBezTo>
                    <a:pt x="809" y="3915"/>
                    <a:pt x="859" y="3919"/>
                    <a:pt x="911" y="3919"/>
                  </a:cubicBezTo>
                  <a:cubicBezTo>
                    <a:pt x="1656" y="3919"/>
                    <a:pt x="2613" y="3144"/>
                    <a:pt x="2613" y="3144"/>
                  </a:cubicBezTo>
                  <a:lnTo>
                    <a:pt x="2613" y="3144"/>
                  </a:lnTo>
                  <a:cubicBezTo>
                    <a:pt x="2613" y="3144"/>
                    <a:pt x="1642" y="4069"/>
                    <a:pt x="1336" y="4399"/>
                  </a:cubicBezTo>
                  <a:cubicBezTo>
                    <a:pt x="1042" y="4718"/>
                    <a:pt x="890" y="5493"/>
                    <a:pt x="1534" y="5493"/>
                  </a:cubicBezTo>
                  <a:cubicBezTo>
                    <a:pt x="1559" y="5493"/>
                    <a:pt x="1585" y="5492"/>
                    <a:pt x="1612" y="5490"/>
                  </a:cubicBezTo>
                  <a:cubicBezTo>
                    <a:pt x="2350" y="5426"/>
                    <a:pt x="2944" y="3339"/>
                    <a:pt x="2944" y="3339"/>
                  </a:cubicBezTo>
                  <a:lnTo>
                    <a:pt x="2944" y="3339"/>
                  </a:lnTo>
                  <a:cubicBezTo>
                    <a:pt x="2944" y="3339"/>
                    <a:pt x="2719" y="4735"/>
                    <a:pt x="2787" y="5434"/>
                  </a:cubicBezTo>
                  <a:cubicBezTo>
                    <a:pt x="2825" y="5825"/>
                    <a:pt x="3053" y="6071"/>
                    <a:pt x="3292" y="6071"/>
                  </a:cubicBezTo>
                  <a:cubicBezTo>
                    <a:pt x="3478" y="6071"/>
                    <a:pt x="3670" y="5922"/>
                    <a:pt x="3784" y="5574"/>
                  </a:cubicBezTo>
                  <a:cubicBezTo>
                    <a:pt x="4047" y="4785"/>
                    <a:pt x="3321" y="3280"/>
                    <a:pt x="3321" y="3280"/>
                  </a:cubicBezTo>
                  <a:lnTo>
                    <a:pt x="3321" y="3280"/>
                  </a:lnTo>
                  <a:cubicBezTo>
                    <a:pt x="3737" y="3746"/>
                    <a:pt x="4123" y="4243"/>
                    <a:pt x="4488" y="4752"/>
                  </a:cubicBezTo>
                  <a:cubicBezTo>
                    <a:pt x="4717" y="5088"/>
                    <a:pt x="5011" y="5253"/>
                    <a:pt x="5242" y="5253"/>
                  </a:cubicBezTo>
                  <a:cubicBezTo>
                    <a:pt x="5515" y="5253"/>
                    <a:pt x="5701" y="5023"/>
                    <a:pt x="5590" y="4573"/>
                  </a:cubicBezTo>
                  <a:cubicBezTo>
                    <a:pt x="5387" y="3738"/>
                    <a:pt x="3635" y="2983"/>
                    <a:pt x="3635" y="2983"/>
                  </a:cubicBezTo>
                  <a:lnTo>
                    <a:pt x="3635" y="2983"/>
                  </a:lnTo>
                  <a:cubicBezTo>
                    <a:pt x="3635" y="2983"/>
                    <a:pt x="4420" y="3199"/>
                    <a:pt x="5243" y="3339"/>
                  </a:cubicBezTo>
                  <a:cubicBezTo>
                    <a:pt x="5337" y="3356"/>
                    <a:pt x="5428" y="3363"/>
                    <a:pt x="5515" y="3363"/>
                  </a:cubicBezTo>
                  <a:cubicBezTo>
                    <a:pt x="6188" y="3363"/>
                    <a:pt x="6578" y="2905"/>
                    <a:pt x="5845" y="2593"/>
                  </a:cubicBezTo>
                  <a:cubicBezTo>
                    <a:pt x="5629" y="2499"/>
                    <a:pt x="5365" y="2465"/>
                    <a:pt x="5094" y="2465"/>
                  </a:cubicBezTo>
                  <a:cubicBezTo>
                    <a:pt x="4682" y="2465"/>
                    <a:pt x="4252" y="2544"/>
                    <a:pt x="3944" y="2617"/>
                  </a:cubicBezTo>
                  <a:lnTo>
                    <a:pt x="3944" y="2617"/>
                  </a:lnTo>
                  <a:cubicBezTo>
                    <a:pt x="4438" y="2470"/>
                    <a:pt x="5213" y="2203"/>
                    <a:pt x="5501" y="1901"/>
                  </a:cubicBezTo>
                  <a:cubicBezTo>
                    <a:pt x="5855" y="1523"/>
                    <a:pt x="5741" y="1012"/>
                    <a:pt x="5273" y="1012"/>
                  </a:cubicBezTo>
                  <a:cubicBezTo>
                    <a:pt x="5168" y="1012"/>
                    <a:pt x="5046" y="1037"/>
                    <a:pt x="4908" y="1095"/>
                  </a:cubicBezTo>
                  <a:cubicBezTo>
                    <a:pt x="4153" y="1414"/>
                    <a:pt x="3423" y="2423"/>
                    <a:pt x="3423" y="2423"/>
                  </a:cubicBezTo>
                  <a:cubicBezTo>
                    <a:pt x="3423" y="2423"/>
                    <a:pt x="4072" y="1422"/>
                    <a:pt x="4280" y="934"/>
                  </a:cubicBezTo>
                  <a:cubicBezTo>
                    <a:pt x="4445" y="551"/>
                    <a:pt x="4404" y="0"/>
                    <a:pt x="4092" y="0"/>
                  </a:cubicBezTo>
                  <a:close/>
                </a:path>
              </a:pathLst>
            </a:custGeom>
            <a:solidFill>
              <a:srgbClr val="FFA5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62"/>
            <p:cNvSpPr/>
            <p:nvPr/>
          </p:nvSpPr>
          <p:spPr>
            <a:xfrm rot="-2700000">
              <a:off x="1916047" y="-1347928"/>
              <a:ext cx="111226" cy="153421"/>
            </a:xfrm>
            <a:custGeom>
              <a:rect b="b" l="l" r="r" t="t"/>
              <a:pathLst>
                <a:path extrusionOk="0" h="1698" w="1231">
                  <a:moveTo>
                    <a:pt x="1196" y="1"/>
                  </a:moveTo>
                  <a:cubicBezTo>
                    <a:pt x="1188" y="1"/>
                    <a:pt x="1179" y="8"/>
                    <a:pt x="1175" y="15"/>
                  </a:cubicBezTo>
                  <a:cubicBezTo>
                    <a:pt x="1171" y="23"/>
                    <a:pt x="615" y="1164"/>
                    <a:pt x="13" y="1652"/>
                  </a:cubicBezTo>
                  <a:cubicBezTo>
                    <a:pt x="0" y="1660"/>
                    <a:pt x="0" y="1677"/>
                    <a:pt x="9" y="1686"/>
                  </a:cubicBezTo>
                  <a:cubicBezTo>
                    <a:pt x="14" y="1693"/>
                    <a:pt x="21" y="1698"/>
                    <a:pt x="30" y="1698"/>
                  </a:cubicBezTo>
                  <a:cubicBezTo>
                    <a:pt x="35" y="1698"/>
                    <a:pt x="42" y="1695"/>
                    <a:pt x="47" y="1690"/>
                  </a:cubicBezTo>
                  <a:cubicBezTo>
                    <a:pt x="658" y="1198"/>
                    <a:pt x="1217" y="48"/>
                    <a:pt x="1222" y="36"/>
                  </a:cubicBezTo>
                  <a:cubicBezTo>
                    <a:pt x="1230" y="23"/>
                    <a:pt x="1226" y="6"/>
                    <a:pt x="1209" y="2"/>
                  </a:cubicBezTo>
                  <a:lnTo>
                    <a:pt x="1201" y="2"/>
                  </a:lnTo>
                  <a:cubicBezTo>
                    <a:pt x="1199" y="1"/>
                    <a:pt x="1197" y="1"/>
                    <a:pt x="1196"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2"/>
            <p:cNvSpPr/>
            <p:nvPr/>
          </p:nvSpPr>
          <p:spPr>
            <a:xfrm rot="-2700000">
              <a:off x="1803892" y="-1312751"/>
              <a:ext cx="184051" cy="51954"/>
            </a:xfrm>
            <a:custGeom>
              <a:rect b="b" l="l" r="r" t="t"/>
              <a:pathLst>
                <a:path extrusionOk="0" h="575" w="2037">
                  <a:moveTo>
                    <a:pt x="2007" y="0"/>
                  </a:moveTo>
                  <a:cubicBezTo>
                    <a:pt x="2004" y="0"/>
                    <a:pt x="2001" y="2"/>
                    <a:pt x="1998" y="2"/>
                  </a:cubicBezTo>
                  <a:cubicBezTo>
                    <a:pt x="1986" y="6"/>
                    <a:pt x="796" y="520"/>
                    <a:pt x="44" y="520"/>
                  </a:cubicBezTo>
                  <a:cubicBezTo>
                    <a:pt x="38" y="520"/>
                    <a:pt x="32" y="520"/>
                    <a:pt x="26" y="520"/>
                  </a:cubicBezTo>
                  <a:cubicBezTo>
                    <a:pt x="13" y="520"/>
                    <a:pt x="0" y="532"/>
                    <a:pt x="0" y="549"/>
                  </a:cubicBezTo>
                  <a:cubicBezTo>
                    <a:pt x="0" y="562"/>
                    <a:pt x="13" y="575"/>
                    <a:pt x="26" y="575"/>
                  </a:cubicBezTo>
                  <a:cubicBezTo>
                    <a:pt x="29" y="575"/>
                    <a:pt x="32" y="575"/>
                    <a:pt x="35" y="575"/>
                  </a:cubicBezTo>
                  <a:cubicBezTo>
                    <a:pt x="799" y="575"/>
                    <a:pt x="2007" y="57"/>
                    <a:pt x="2019" y="49"/>
                  </a:cubicBezTo>
                  <a:cubicBezTo>
                    <a:pt x="2032" y="45"/>
                    <a:pt x="2036" y="28"/>
                    <a:pt x="2032" y="15"/>
                  </a:cubicBezTo>
                  <a:cubicBezTo>
                    <a:pt x="2028" y="6"/>
                    <a:pt x="2019" y="2"/>
                    <a:pt x="2011" y="2"/>
                  </a:cubicBezTo>
                  <a:cubicBezTo>
                    <a:pt x="2009" y="1"/>
                    <a:pt x="2008" y="0"/>
                    <a:pt x="2007"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2"/>
            <p:cNvSpPr/>
            <p:nvPr/>
          </p:nvSpPr>
          <p:spPr>
            <a:xfrm rot="-2700000">
              <a:off x="1766105" y="-1397251"/>
              <a:ext cx="173118" cy="86017"/>
            </a:xfrm>
            <a:custGeom>
              <a:rect b="b" l="l" r="r" t="t"/>
              <a:pathLst>
                <a:path extrusionOk="0" h="952" w="1916">
                  <a:moveTo>
                    <a:pt x="35" y="1"/>
                  </a:moveTo>
                  <a:cubicBezTo>
                    <a:pt x="13" y="1"/>
                    <a:pt x="1" y="31"/>
                    <a:pt x="13" y="48"/>
                  </a:cubicBezTo>
                  <a:cubicBezTo>
                    <a:pt x="569" y="641"/>
                    <a:pt x="1816" y="938"/>
                    <a:pt x="1871" y="951"/>
                  </a:cubicBezTo>
                  <a:cubicBezTo>
                    <a:pt x="1874" y="952"/>
                    <a:pt x="1876" y="952"/>
                    <a:pt x="1879" y="952"/>
                  </a:cubicBezTo>
                  <a:cubicBezTo>
                    <a:pt x="1907" y="952"/>
                    <a:pt x="1915" y="908"/>
                    <a:pt x="1884" y="900"/>
                  </a:cubicBezTo>
                  <a:cubicBezTo>
                    <a:pt x="1871" y="896"/>
                    <a:pt x="599" y="591"/>
                    <a:pt x="56" y="9"/>
                  </a:cubicBezTo>
                  <a:cubicBezTo>
                    <a:pt x="52" y="5"/>
                    <a:pt x="43" y="1"/>
                    <a:pt x="3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2"/>
            <p:cNvSpPr/>
            <p:nvPr/>
          </p:nvSpPr>
          <p:spPr>
            <a:xfrm rot="-2700000">
              <a:off x="1815914" y="-1520811"/>
              <a:ext cx="67495" cy="178269"/>
            </a:xfrm>
            <a:custGeom>
              <a:rect b="b" l="l" r="r" t="t"/>
              <a:pathLst>
                <a:path extrusionOk="0" h="1973" w="747">
                  <a:moveTo>
                    <a:pt x="26" y="0"/>
                  </a:moveTo>
                  <a:cubicBezTo>
                    <a:pt x="9" y="0"/>
                    <a:pt x="0" y="13"/>
                    <a:pt x="0" y="25"/>
                  </a:cubicBezTo>
                  <a:cubicBezTo>
                    <a:pt x="59" y="819"/>
                    <a:pt x="687" y="1947"/>
                    <a:pt x="696" y="1960"/>
                  </a:cubicBezTo>
                  <a:cubicBezTo>
                    <a:pt x="701" y="1968"/>
                    <a:pt x="708" y="1972"/>
                    <a:pt x="716" y="1972"/>
                  </a:cubicBezTo>
                  <a:cubicBezTo>
                    <a:pt x="721" y="1972"/>
                    <a:pt x="725" y="1971"/>
                    <a:pt x="730" y="1968"/>
                  </a:cubicBezTo>
                  <a:cubicBezTo>
                    <a:pt x="742" y="1960"/>
                    <a:pt x="747" y="1947"/>
                    <a:pt x="742" y="1934"/>
                  </a:cubicBezTo>
                  <a:cubicBezTo>
                    <a:pt x="734" y="1921"/>
                    <a:pt x="110" y="806"/>
                    <a:pt x="51" y="25"/>
                  </a:cubicBezTo>
                  <a:cubicBezTo>
                    <a:pt x="51" y="9"/>
                    <a:pt x="43" y="0"/>
                    <a:pt x="30"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2"/>
            <p:cNvSpPr/>
            <p:nvPr/>
          </p:nvSpPr>
          <p:spPr>
            <a:xfrm rot="-2700000">
              <a:off x="1867873" y="-1583002"/>
              <a:ext cx="70657" cy="182154"/>
            </a:xfrm>
            <a:custGeom>
              <a:rect b="b" l="l" r="r" t="t"/>
              <a:pathLst>
                <a:path extrusionOk="0" h="2016" w="782">
                  <a:moveTo>
                    <a:pt x="749" y="1"/>
                  </a:moveTo>
                  <a:cubicBezTo>
                    <a:pt x="740" y="1"/>
                    <a:pt x="734" y="8"/>
                    <a:pt x="730" y="15"/>
                  </a:cubicBezTo>
                  <a:cubicBezTo>
                    <a:pt x="353" y="638"/>
                    <a:pt x="9" y="1966"/>
                    <a:pt x="5" y="1983"/>
                  </a:cubicBezTo>
                  <a:cubicBezTo>
                    <a:pt x="0" y="2003"/>
                    <a:pt x="17" y="2015"/>
                    <a:pt x="34" y="2015"/>
                  </a:cubicBezTo>
                  <a:cubicBezTo>
                    <a:pt x="45" y="2015"/>
                    <a:pt x="57" y="2009"/>
                    <a:pt x="60" y="1995"/>
                  </a:cubicBezTo>
                  <a:cubicBezTo>
                    <a:pt x="60" y="1978"/>
                    <a:pt x="404" y="659"/>
                    <a:pt x="777" y="40"/>
                  </a:cubicBezTo>
                  <a:cubicBezTo>
                    <a:pt x="781" y="27"/>
                    <a:pt x="781" y="15"/>
                    <a:pt x="769" y="6"/>
                  </a:cubicBezTo>
                  <a:cubicBezTo>
                    <a:pt x="764" y="2"/>
                    <a:pt x="760" y="2"/>
                    <a:pt x="756" y="2"/>
                  </a:cubicBezTo>
                  <a:cubicBezTo>
                    <a:pt x="753" y="1"/>
                    <a:pt x="751" y="1"/>
                    <a:pt x="749"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2"/>
            <p:cNvSpPr/>
            <p:nvPr/>
          </p:nvSpPr>
          <p:spPr>
            <a:xfrm rot="-2700000">
              <a:off x="1896993" y="-1554233"/>
              <a:ext cx="168691" cy="108515"/>
            </a:xfrm>
            <a:custGeom>
              <a:rect b="b" l="l" r="r" t="t"/>
              <a:pathLst>
                <a:path extrusionOk="0" h="1201" w="1867">
                  <a:moveTo>
                    <a:pt x="1841" y="0"/>
                  </a:moveTo>
                  <a:cubicBezTo>
                    <a:pt x="1833" y="0"/>
                    <a:pt x="1828" y="4"/>
                    <a:pt x="1824" y="9"/>
                  </a:cubicBezTo>
                  <a:cubicBezTo>
                    <a:pt x="1311" y="467"/>
                    <a:pt x="34" y="1145"/>
                    <a:pt x="22" y="1150"/>
                  </a:cubicBezTo>
                  <a:cubicBezTo>
                    <a:pt x="5" y="1158"/>
                    <a:pt x="0" y="1175"/>
                    <a:pt x="9" y="1184"/>
                  </a:cubicBezTo>
                  <a:cubicBezTo>
                    <a:pt x="14" y="1195"/>
                    <a:pt x="22" y="1201"/>
                    <a:pt x="30" y="1201"/>
                  </a:cubicBezTo>
                  <a:cubicBezTo>
                    <a:pt x="34" y="1201"/>
                    <a:pt x="38" y="1199"/>
                    <a:pt x="43" y="1196"/>
                  </a:cubicBezTo>
                  <a:cubicBezTo>
                    <a:pt x="55" y="1192"/>
                    <a:pt x="1341" y="509"/>
                    <a:pt x="1858" y="47"/>
                  </a:cubicBezTo>
                  <a:cubicBezTo>
                    <a:pt x="1867" y="38"/>
                    <a:pt x="1867" y="21"/>
                    <a:pt x="1858" y="9"/>
                  </a:cubicBezTo>
                  <a:cubicBezTo>
                    <a:pt x="1854" y="4"/>
                    <a:pt x="1845" y="0"/>
                    <a:pt x="1841"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2"/>
            <p:cNvSpPr/>
            <p:nvPr/>
          </p:nvSpPr>
          <p:spPr>
            <a:xfrm rot="-2700000">
              <a:off x="1933482" y="-1484507"/>
              <a:ext cx="235824" cy="16535"/>
            </a:xfrm>
            <a:custGeom>
              <a:rect b="b" l="l" r="r" t="t"/>
              <a:pathLst>
                <a:path extrusionOk="0" h="183" w="2610">
                  <a:moveTo>
                    <a:pt x="479" y="0"/>
                  </a:moveTo>
                  <a:cubicBezTo>
                    <a:pt x="292" y="0"/>
                    <a:pt x="133" y="8"/>
                    <a:pt x="26" y="25"/>
                  </a:cubicBezTo>
                  <a:cubicBezTo>
                    <a:pt x="14" y="25"/>
                    <a:pt x="1" y="42"/>
                    <a:pt x="5" y="55"/>
                  </a:cubicBezTo>
                  <a:cubicBezTo>
                    <a:pt x="9" y="66"/>
                    <a:pt x="19" y="77"/>
                    <a:pt x="30" y="77"/>
                  </a:cubicBezTo>
                  <a:cubicBezTo>
                    <a:pt x="31" y="77"/>
                    <a:pt x="33" y="77"/>
                    <a:pt x="35" y="76"/>
                  </a:cubicBezTo>
                  <a:cubicBezTo>
                    <a:pt x="136" y="60"/>
                    <a:pt x="286" y="53"/>
                    <a:pt x="465" y="53"/>
                  </a:cubicBezTo>
                  <a:cubicBezTo>
                    <a:pt x="1246" y="53"/>
                    <a:pt x="2562" y="182"/>
                    <a:pt x="2580" y="182"/>
                  </a:cubicBezTo>
                  <a:cubicBezTo>
                    <a:pt x="2597" y="182"/>
                    <a:pt x="2605" y="174"/>
                    <a:pt x="2609" y="161"/>
                  </a:cubicBezTo>
                  <a:cubicBezTo>
                    <a:pt x="2609" y="144"/>
                    <a:pt x="2601" y="131"/>
                    <a:pt x="2584" y="131"/>
                  </a:cubicBezTo>
                  <a:cubicBezTo>
                    <a:pt x="2554" y="127"/>
                    <a:pt x="2228" y="93"/>
                    <a:pt x="1812" y="64"/>
                  </a:cubicBezTo>
                  <a:cubicBezTo>
                    <a:pt x="1387" y="32"/>
                    <a:pt x="871" y="0"/>
                    <a:pt x="479" y="0"/>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2"/>
            <p:cNvSpPr/>
            <p:nvPr/>
          </p:nvSpPr>
          <p:spPr>
            <a:xfrm rot="-2700000">
              <a:off x="1998696" y="-1468091"/>
              <a:ext cx="180979" cy="165980"/>
            </a:xfrm>
            <a:custGeom>
              <a:rect b="b" l="l" r="r" t="t"/>
              <a:pathLst>
                <a:path extrusionOk="0" h="1837" w="2003">
                  <a:moveTo>
                    <a:pt x="34" y="0"/>
                  </a:moveTo>
                  <a:cubicBezTo>
                    <a:pt x="26" y="0"/>
                    <a:pt x="13" y="5"/>
                    <a:pt x="9" y="13"/>
                  </a:cubicBezTo>
                  <a:cubicBezTo>
                    <a:pt x="0" y="26"/>
                    <a:pt x="9" y="43"/>
                    <a:pt x="22" y="51"/>
                  </a:cubicBezTo>
                  <a:cubicBezTo>
                    <a:pt x="827" y="501"/>
                    <a:pt x="1939" y="1811"/>
                    <a:pt x="1951" y="1828"/>
                  </a:cubicBezTo>
                  <a:cubicBezTo>
                    <a:pt x="1956" y="1833"/>
                    <a:pt x="1963" y="1836"/>
                    <a:pt x="1971" y="1836"/>
                  </a:cubicBezTo>
                  <a:cubicBezTo>
                    <a:pt x="1977" y="1836"/>
                    <a:pt x="1984" y="1834"/>
                    <a:pt x="1990" y="1828"/>
                  </a:cubicBezTo>
                  <a:cubicBezTo>
                    <a:pt x="1998" y="1820"/>
                    <a:pt x="2002" y="1803"/>
                    <a:pt x="1990" y="1794"/>
                  </a:cubicBezTo>
                  <a:cubicBezTo>
                    <a:pt x="1981" y="1778"/>
                    <a:pt x="861" y="458"/>
                    <a:pt x="47" y="5"/>
                  </a:cubicBezTo>
                  <a:lnTo>
                    <a:pt x="34" y="0"/>
                  </a:ln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2"/>
            <p:cNvSpPr/>
            <p:nvPr/>
          </p:nvSpPr>
          <p:spPr>
            <a:xfrm rot="-2700000">
              <a:off x="2033853" y="-1419122"/>
              <a:ext cx="26203" cy="227512"/>
            </a:xfrm>
            <a:custGeom>
              <a:rect b="b" l="l" r="r" t="t"/>
              <a:pathLst>
                <a:path extrusionOk="0" h="2518" w="290">
                  <a:moveTo>
                    <a:pt x="30" y="1"/>
                  </a:moveTo>
                  <a:cubicBezTo>
                    <a:pt x="13" y="1"/>
                    <a:pt x="1" y="13"/>
                    <a:pt x="5" y="26"/>
                  </a:cubicBezTo>
                  <a:cubicBezTo>
                    <a:pt x="26" y="718"/>
                    <a:pt x="213" y="2461"/>
                    <a:pt x="234" y="2503"/>
                  </a:cubicBezTo>
                  <a:cubicBezTo>
                    <a:pt x="237" y="2513"/>
                    <a:pt x="248" y="2517"/>
                    <a:pt x="258" y="2517"/>
                  </a:cubicBezTo>
                  <a:cubicBezTo>
                    <a:pt x="261" y="2517"/>
                    <a:pt x="265" y="2517"/>
                    <a:pt x="268" y="2516"/>
                  </a:cubicBezTo>
                  <a:cubicBezTo>
                    <a:pt x="281" y="2512"/>
                    <a:pt x="289" y="2495"/>
                    <a:pt x="281" y="2482"/>
                  </a:cubicBezTo>
                  <a:cubicBezTo>
                    <a:pt x="268" y="2423"/>
                    <a:pt x="81" y="743"/>
                    <a:pt x="56" y="26"/>
                  </a:cubicBezTo>
                  <a:cubicBezTo>
                    <a:pt x="56" y="13"/>
                    <a:pt x="43" y="1"/>
                    <a:pt x="30" y="1"/>
                  </a:cubicBezTo>
                  <a:close/>
                </a:path>
              </a:pathLst>
            </a:custGeom>
            <a:solidFill>
              <a:srgbClr val="FAD4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2"/>
            <p:cNvSpPr/>
            <p:nvPr/>
          </p:nvSpPr>
          <p:spPr>
            <a:xfrm rot="-2700000">
              <a:off x="1913046" y="-1422582"/>
              <a:ext cx="80234" cy="74452"/>
            </a:xfrm>
            <a:custGeom>
              <a:rect b="b" l="l" r="r" t="t"/>
              <a:pathLst>
                <a:path extrusionOk="0" h="824" w="888">
                  <a:moveTo>
                    <a:pt x="442" y="0"/>
                  </a:moveTo>
                  <a:cubicBezTo>
                    <a:pt x="239" y="0"/>
                    <a:pt x="65" y="145"/>
                    <a:pt x="35" y="353"/>
                  </a:cubicBezTo>
                  <a:cubicBezTo>
                    <a:pt x="1" y="577"/>
                    <a:pt x="158" y="785"/>
                    <a:pt x="382" y="819"/>
                  </a:cubicBezTo>
                  <a:cubicBezTo>
                    <a:pt x="403" y="822"/>
                    <a:pt x="423" y="824"/>
                    <a:pt x="444" y="824"/>
                  </a:cubicBezTo>
                  <a:cubicBezTo>
                    <a:pt x="644" y="824"/>
                    <a:pt x="822" y="675"/>
                    <a:pt x="853" y="471"/>
                  </a:cubicBezTo>
                  <a:cubicBezTo>
                    <a:pt x="887" y="246"/>
                    <a:pt x="730" y="34"/>
                    <a:pt x="505" y="5"/>
                  </a:cubicBezTo>
                  <a:cubicBezTo>
                    <a:pt x="484" y="2"/>
                    <a:pt x="463" y="0"/>
                    <a:pt x="44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61" name="Google Shape;12961;p62"/>
          <p:cNvSpPr txBox="1"/>
          <p:nvPr>
            <p:ph idx="4294967295" type="subTitle"/>
          </p:nvPr>
        </p:nvSpPr>
        <p:spPr>
          <a:xfrm>
            <a:off x="3368925" y="2027725"/>
            <a:ext cx="798000" cy="3519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2000">
                <a:latin typeface="Patrick Hand"/>
                <a:ea typeface="Patrick Hand"/>
                <a:cs typeface="Patrick Hand"/>
                <a:sym typeface="Patrick Hand"/>
              </a:rPr>
              <a:t>34%</a:t>
            </a:r>
            <a:endParaRPr b="1" sz="2000">
              <a:solidFill>
                <a:schemeClr val="dk1"/>
              </a:solidFill>
              <a:latin typeface="Patrick Hand"/>
              <a:ea typeface="Patrick Hand"/>
              <a:cs typeface="Patrick Hand"/>
              <a:sym typeface="Patrick Hand"/>
            </a:endParaRPr>
          </a:p>
        </p:txBody>
      </p:sp>
      <p:sp>
        <p:nvSpPr>
          <p:cNvPr id="12962" name="Google Shape;12962;p62"/>
          <p:cNvSpPr txBox="1"/>
          <p:nvPr>
            <p:ph idx="4294967295" type="subTitle"/>
          </p:nvPr>
        </p:nvSpPr>
        <p:spPr>
          <a:xfrm>
            <a:off x="4736575" y="1761325"/>
            <a:ext cx="798000" cy="3519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2000">
                <a:latin typeface="Patrick Hand"/>
                <a:ea typeface="Patrick Hand"/>
                <a:cs typeface="Patrick Hand"/>
                <a:sym typeface="Patrick Hand"/>
              </a:rPr>
              <a:t>23%</a:t>
            </a:r>
            <a:endParaRPr b="1" sz="2000">
              <a:solidFill>
                <a:schemeClr val="dk1"/>
              </a:solidFill>
              <a:latin typeface="Patrick Hand"/>
              <a:ea typeface="Patrick Hand"/>
              <a:cs typeface="Patrick Hand"/>
              <a:sym typeface="Patrick Hand"/>
            </a:endParaRPr>
          </a:p>
        </p:txBody>
      </p:sp>
      <p:sp>
        <p:nvSpPr>
          <p:cNvPr id="12963" name="Google Shape;12963;p62"/>
          <p:cNvSpPr txBox="1"/>
          <p:nvPr>
            <p:ph idx="4294967295" type="subTitle"/>
          </p:nvPr>
        </p:nvSpPr>
        <p:spPr>
          <a:xfrm>
            <a:off x="3954863" y="3450725"/>
            <a:ext cx="798000" cy="3519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2000">
                <a:latin typeface="Patrick Hand"/>
                <a:ea typeface="Patrick Hand"/>
                <a:cs typeface="Patrick Hand"/>
                <a:sym typeface="Patrick Hand"/>
              </a:rPr>
              <a:t>26%</a:t>
            </a:r>
            <a:endParaRPr b="1" sz="2000">
              <a:solidFill>
                <a:schemeClr val="dk1"/>
              </a:solidFill>
              <a:latin typeface="Patrick Hand"/>
              <a:ea typeface="Patrick Hand"/>
              <a:cs typeface="Patrick Hand"/>
              <a:sym typeface="Patrick Hand"/>
            </a:endParaRPr>
          </a:p>
        </p:txBody>
      </p:sp>
      <p:sp>
        <p:nvSpPr>
          <p:cNvPr id="12964" name="Google Shape;12964;p62"/>
          <p:cNvSpPr txBox="1"/>
          <p:nvPr>
            <p:ph idx="4294967295" type="subTitle"/>
          </p:nvPr>
        </p:nvSpPr>
        <p:spPr>
          <a:xfrm>
            <a:off x="5087625" y="2810800"/>
            <a:ext cx="798000" cy="351900"/>
          </a:xfrm>
          <a:prstGeom prst="rect">
            <a:avLst/>
          </a:prstGeom>
        </p:spPr>
        <p:txBody>
          <a:bodyPr anchorCtr="0" anchor="ctr" bIns="91425" lIns="91425" spcFirstLastPara="1" rIns="91425" wrap="square" tIns="91425">
            <a:noAutofit/>
          </a:bodyPr>
          <a:lstStyle/>
          <a:p>
            <a:pPr indent="0" lvl="0" marL="0" rtl="0" algn="ctr">
              <a:spcBef>
                <a:spcPts val="0"/>
              </a:spcBef>
              <a:spcAft>
                <a:spcPts val="1200"/>
              </a:spcAft>
              <a:buNone/>
            </a:pPr>
            <a:r>
              <a:rPr b="1" lang="en" sz="2000">
                <a:latin typeface="Patrick Hand"/>
                <a:ea typeface="Patrick Hand"/>
                <a:cs typeface="Patrick Hand"/>
                <a:sym typeface="Patrick Hand"/>
              </a:rPr>
              <a:t>18%</a:t>
            </a:r>
            <a:endParaRPr b="1" sz="2000">
              <a:solidFill>
                <a:schemeClr val="dk1"/>
              </a:solidFill>
              <a:latin typeface="Patrick Hand"/>
              <a:ea typeface="Patrick Hand"/>
              <a:cs typeface="Patrick Hand"/>
              <a:sym typeface="Patrick Hand"/>
            </a:endParaRPr>
          </a:p>
        </p:txBody>
      </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968" name="Shape 12968"/>
        <p:cNvGrpSpPr/>
        <p:nvPr/>
      </p:nvGrpSpPr>
      <p:grpSpPr>
        <a:xfrm>
          <a:off x="0" y="0"/>
          <a:ext cx="0" cy="0"/>
          <a:chOff x="0" y="0"/>
          <a:chExt cx="0" cy="0"/>
        </a:xfrm>
      </p:grpSpPr>
      <p:sp>
        <p:nvSpPr>
          <p:cNvPr id="12969" name="Google Shape;12969;p63"/>
          <p:cNvSpPr txBox="1"/>
          <p:nvPr>
            <p:ph type="title"/>
          </p:nvPr>
        </p:nvSpPr>
        <p:spPr>
          <a:xfrm>
            <a:off x="1974938" y="268825"/>
            <a:ext cx="37491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Source</a:t>
            </a:r>
            <a:endParaRPr>
              <a:solidFill>
                <a:schemeClr val="accent5"/>
              </a:solidFill>
            </a:endParaRPr>
          </a:p>
        </p:txBody>
      </p:sp>
      <p:sp>
        <p:nvSpPr>
          <p:cNvPr id="12970" name="Google Shape;12970;p63"/>
          <p:cNvSpPr txBox="1"/>
          <p:nvPr>
            <p:ph idx="1" type="subTitle"/>
          </p:nvPr>
        </p:nvSpPr>
        <p:spPr>
          <a:xfrm>
            <a:off x="856250" y="1231425"/>
            <a:ext cx="5216700" cy="1106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u="sng">
                <a:solidFill>
                  <a:schemeClr val="hlink"/>
                </a:solidFill>
                <a:hlinkClick r:id="rId3"/>
              </a:rPr>
              <a:t>http://repositori.usu.ac.id/bitstream/handle/123456789/15627/127041155.pdf?sequence=1&amp;isAllowed=y</a:t>
            </a:r>
            <a:r>
              <a:rPr lang="en"/>
              <a:t> </a:t>
            </a:r>
            <a:endParaRPr/>
          </a:p>
          <a:p>
            <a:pPr indent="0" lvl="0" marL="0" rtl="0" algn="l">
              <a:spcBef>
                <a:spcPts val="1200"/>
              </a:spcBef>
              <a:spcAft>
                <a:spcPts val="1200"/>
              </a:spcAft>
              <a:buNone/>
            </a:pPr>
            <a:r>
              <a:rPr lang="en" u="sng">
                <a:solidFill>
                  <a:schemeClr val="hlink"/>
                </a:solidFill>
                <a:hlinkClick r:id="rId4"/>
              </a:rPr>
              <a:t>https://www.ncbi.nlm.nih.gov/books/NBK532913/</a:t>
            </a:r>
            <a:r>
              <a:rPr lang="en"/>
              <a:t> </a:t>
            </a:r>
            <a:endParaRPr/>
          </a:p>
        </p:txBody>
      </p:sp>
      <p:grpSp>
        <p:nvGrpSpPr>
          <p:cNvPr id="12971" name="Google Shape;12971;p63"/>
          <p:cNvGrpSpPr/>
          <p:nvPr/>
        </p:nvGrpSpPr>
        <p:grpSpPr>
          <a:xfrm>
            <a:off x="6249126" y="1032373"/>
            <a:ext cx="2176876" cy="3242436"/>
            <a:chOff x="-3047531" y="4181139"/>
            <a:chExt cx="2179928" cy="3884087"/>
          </a:xfrm>
        </p:grpSpPr>
        <p:sp>
          <p:nvSpPr>
            <p:cNvPr id="12972" name="Google Shape;12972;p63"/>
            <p:cNvSpPr/>
            <p:nvPr/>
          </p:nvSpPr>
          <p:spPr>
            <a:xfrm>
              <a:off x="-1733621" y="4953927"/>
              <a:ext cx="866017" cy="1059043"/>
            </a:xfrm>
            <a:custGeom>
              <a:rect b="b" l="l" r="r" t="t"/>
              <a:pathLst>
                <a:path extrusionOk="0" h="3944" w="3225">
                  <a:moveTo>
                    <a:pt x="1950" y="1"/>
                  </a:moveTo>
                  <a:cubicBezTo>
                    <a:pt x="1943" y="1"/>
                    <a:pt x="1935" y="3"/>
                    <a:pt x="1927" y="8"/>
                  </a:cubicBezTo>
                  <a:cubicBezTo>
                    <a:pt x="1905" y="19"/>
                    <a:pt x="1889" y="41"/>
                    <a:pt x="1878" y="63"/>
                  </a:cubicBezTo>
                  <a:cubicBezTo>
                    <a:pt x="1785" y="282"/>
                    <a:pt x="1681" y="506"/>
                    <a:pt x="1675" y="736"/>
                  </a:cubicBezTo>
                  <a:cubicBezTo>
                    <a:pt x="1670" y="823"/>
                    <a:pt x="1681" y="911"/>
                    <a:pt x="1675" y="999"/>
                  </a:cubicBezTo>
                  <a:cubicBezTo>
                    <a:pt x="1621" y="1639"/>
                    <a:pt x="679" y="3002"/>
                    <a:pt x="427" y="3456"/>
                  </a:cubicBezTo>
                  <a:cubicBezTo>
                    <a:pt x="455" y="3314"/>
                    <a:pt x="553" y="2975"/>
                    <a:pt x="564" y="2821"/>
                  </a:cubicBezTo>
                  <a:cubicBezTo>
                    <a:pt x="581" y="2504"/>
                    <a:pt x="827" y="2274"/>
                    <a:pt x="893" y="1967"/>
                  </a:cubicBezTo>
                  <a:cubicBezTo>
                    <a:pt x="1030" y="1354"/>
                    <a:pt x="783" y="785"/>
                    <a:pt x="548" y="276"/>
                  </a:cubicBezTo>
                  <a:cubicBezTo>
                    <a:pt x="541" y="258"/>
                    <a:pt x="526" y="250"/>
                    <a:pt x="509" y="250"/>
                  </a:cubicBezTo>
                  <a:cubicBezTo>
                    <a:pt x="485" y="250"/>
                    <a:pt x="457" y="267"/>
                    <a:pt x="444" y="293"/>
                  </a:cubicBezTo>
                  <a:cubicBezTo>
                    <a:pt x="0" y="1070"/>
                    <a:pt x="6" y="2022"/>
                    <a:pt x="455" y="2712"/>
                  </a:cubicBezTo>
                  <a:cubicBezTo>
                    <a:pt x="460" y="2712"/>
                    <a:pt x="460" y="2717"/>
                    <a:pt x="466" y="2717"/>
                  </a:cubicBezTo>
                  <a:cubicBezTo>
                    <a:pt x="433" y="3018"/>
                    <a:pt x="203" y="3856"/>
                    <a:pt x="203" y="3943"/>
                  </a:cubicBezTo>
                  <a:cubicBezTo>
                    <a:pt x="208" y="3932"/>
                    <a:pt x="843" y="3456"/>
                    <a:pt x="1095" y="3292"/>
                  </a:cubicBezTo>
                  <a:lnTo>
                    <a:pt x="1101" y="3292"/>
                  </a:lnTo>
                  <a:cubicBezTo>
                    <a:pt x="1197" y="3307"/>
                    <a:pt x="1293" y="3315"/>
                    <a:pt x="1390" y="3315"/>
                  </a:cubicBezTo>
                  <a:cubicBezTo>
                    <a:pt x="2089" y="3315"/>
                    <a:pt x="2779" y="2921"/>
                    <a:pt x="3203" y="2258"/>
                  </a:cubicBezTo>
                  <a:cubicBezTo>
                    <a:pt x="3224" y="2219"/>
                    <a:pt x="3219" y="2154"/>
                    <a:pt x="3164" y="2154"/>
                  </a:cubicBezTo>
                  <a:cubicBezTo>
                    <a:pt x="2622" y="2154"/>
                    <a:pt x="2026" y="2164"/>
                    <a:pt x="1560" y="2564"/>
                  </a:cubicBezTo>
                  <a:cubicBezTo>
                    <a:pt x="1325" y="2767"/>
                    <a:pt x="1227" y="3057"/>
                    <a:pt x="958" y="3210"/>
                  </a:cubicBezTo>
                  <a:cubicBezTo>
                    <a:pt x="816" y="3292"/>
                    <a:pt x="679" y="3385"/>
                    <a:pt x="548" y="3484"/>
                  </a:cubicBezTo>
                  <a:cubicBezTo>
                    <a:pt x="630" y="3418"/>
                    <a:pt x="707" y="3199"/>
                    <a:pt x="761" y="3100"/>
                  </a:cubicBezTo>
                  <a:cubicBezTo>
                    <a:pt x="843" y="2958"/>
                    <a:pt x="926" y="2821"/>
                    <a:pt x="1013" y="2679"/>
                  </a:cubicBezTo>
                  <a:cubicBezTo>
                    <a:pt x="1150" y="2466"/>
                    <a:pt x="1281" y="2197"/>
                    <a:pt x="1506" y="2082"/>
                  </a:cubicBezTo>
                  <a:cubicBezTo>
                    <a:pt x="1703" y="1989"/>
                    <a:pt x="1916" y="2039"/>
                    <a:pt x="2124" y="2000"/>
                  </a:cubicBezTo>
                  <a:cubicBezTo>
                    <a:pt x="2398" y="1946"/>
                    <a:pt x="2633" y="1732"/>
                    <a:pt x="2830" y="1502"/>
                  </a:cubicBezTo>
                  <a:cubicBezTo>
                    <a:pt x="2841" y="1486"/>
                    <a:pt x="2858" y="1464"/>
                    <a:pt x="2852" y="1442"/>
                  </a:cubicBezTo>
                  <a:cubicBezTo>
                    <a:pt x="2847" y="1420"/>
                    <a:pt x="2819" y="1415"/>
                    <a:pt x="2803" y="1415"/>
                  </a:cubicBezTo>
                  <a:cubicBezTo>
                    <a:pt x="2727" y="1411"/>
                    <a:pt x="2651" y="1408"/>
                    <a:pt x="2575" y="1408"/>
                  </a:cubicBezTo>
                  <a:cubicBezTo>
                    <a:pt x="2391" y="1408"/>
                    <a:pt x="2210" y="1429"/>
                    <a:pt x="2048" y="1530"/>
                  </a:cubicBezTo>
                  <a:cubicBezTo>
                    <a:pt x="1823" y="1677"/>
                    <a:pt x="1610" y="1967"/>
                    <a:pt x="1369" y="2077"/>
                  </a:cubicBezTo>
                  <a:cubicBezTo>
                    <a:pt x="1500" y="1825"/>
                    <a:pt x="1670" y="1530"/>
                    <a:pt x="1747" y="1256"/>
                  </a:cubicBezTo>
                  <a:cubicBezTo>
                    <a:pt x="1763" y="1163"/>
                    <a:pt x="1790" y="1075"/>
                    <a:pt x="1823" y="982"/>
                  </a:cubicBezTo>
                  <a:cubicBezTo>
                    <a:pt x="1867" y="884"/>
                    <a:pt x="1922" y="780"/>
                    <a:pt x="1965" y="676"/>
                  </a:cubicBezTo>
                  <a:cubicBezTo>
                    <a:pt x="2042" y="490"/>
                    <a:pt x="2059" y="276"/>
                    <a:pt x="2009" y="79"/>
                  </a:cubicBezTo>
                  <a:cubicBezTo>
                    <a:pt x="2000" y="43"/>
                    <a:pt x="1981" y="1"/>
                    <a:pt x="19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63"/>
            <p:cNvSpPr/>
            <p:nvPr/>
          </p:nvSpPr>
          <p:spPr>
            <a:xfrm>
              <a:off x="-1993825" y="6222395"/>
              <a:ext cx="1063120" cy="832143"/>
            </a:xfrm>
            <a:custGeom>
              <a:rect b="b" l="l" r="r" t="t"/>
              <a:pathLst>
                <a:path extrusionOk="0" h="3099" w="3959">
                  <a:moveTo>
                    <a:pt x="2418" y="1"/>
                  </a:moveTo>
                  <a:cubicBezTo>
                    <a:pt x="1989" y="1"/>
                    <a:pt x="1573" y="114"/>
                    <a:pt x="1227" y="341"/>
                  </a:cubicBezTo>
                  <a:lnTo>
                    <a:pt x="1221" y="347"/>
                  </a:lnTo>
                  <a:cubicBezTo>
                    <a:pt x="926" y="320"/>
                    <a:pt x="83" y="90"/>
                    <a:pt x="1" y="90"/>
                  </a:cubicBezTo>
                  <a:cubicBezTo>
                    <a:pt x="6" y="95"/>
                    <a:pt x="488" y="730"/>
                    <a:pt x="647" y="976"/>
                  </a:cubicBezTo>
                  <a:cubicBezTo>
                    <a:pt x="647" y="982"/>
                    <a:pt x="647" y="982"/>
                    <a:pt x="647" y="987"/>
                  </a:cubicBezTo>
                  <a:cubicBezTo>
                    <a:pt x="521" y="1776"/>
                    <a:pt x="931" y="2608"/>
                    <a:pt x="1681" y="3084"/>
                  </a:cubicBezTo>
                  <a:cubicBezTo>
                    <a:pt x="1695" y="3094"/>
                    <a:pt x="1713" y="3098"/>
                    <a:pt x="1730" y="3098"/>
                  </a:cubicBezTo>
                  <a:cubicBezTo>
                    <a:pt x="1761" y="3098"/>
                    <a:pt x="1791" y="3083"/>
                    <a:pt x="1791" y="3051"/>
                  </a:cubicBezTo>
                  <a:cubicBezTo>
                    <a:pt x="1785" y="2509"/>
                    <a:pt x="1774" y="1912"/>
                    <a:pt x="1375" y="1442"/>
                  </a:cubicBezTo>
                  <a:cubicBezTo>
                    <a:pt x="1172" y="1206"/>
                    <a:pt x="887" y="1108"/>
                    <a:pt x="729" y="845"/>
                  </a:cubicBezTo>
                  <a:cubicBezTo>
                    <a:pt x="647" y="699"/>
                    <a:pt x="560" y="563"/>
                    <a:pt x="458" y="438"/>
                  </a:cubicBezTo>
                  <a:lnTo>
                    <a:pt x="458" y="438"/>
                  </a:lnTo>
                  <a:cubicBezTo>
                    <a:pt x="526" y="519"/>
                    <a:pt x="741" y="594"/>
                    <a:pt x="838" y="648"/>
                  </a:cubicBezTo>
                  <a:cubicBezTo>
                    <a:pt x="980" y="730"/>
                    <a:pt x="1123" y="812"/>
                    <a:pt x="1260" y="900"/>
                  </a:cubicBezTo>
                  <a:cubicBezTo>
                    <a:pt x="1473" y="1031"/>
                    <a:pt x="1747" y="1163"/>
                    <a:pt x="1856" y="1392"/>
                  </a:cubicBezTo>
                  <a:cubicBezTo>
                    <a:pt x="1949" y="1589"/>
                    <a:pt x="1900" y="1803"/>
                    <a:pt x="1938" y="2005"/>
                  </a:cubicBezTo>
                  <a:cubicBezTo>
                    <a:pt x="1993" y="2285"/>
                    <a:pt x="2207" y="2520"/>
                    <a:pt x="2436" y="2712"/>
                  </a:cubicBezTo>
                  <a:cubicBezTo>
                    <a:pt x="2449" y="2724"/>
                    <a:pt x="2468" y="2737"/>
                    <a:pt x="2484" y="2737"/>
                  </a:cubicBezTo>
                  <a:cubicBezTo>
                    <a:pt x="2489" y="2737"/>
                    <a:pt x="2493" y="2736"/>
                    <a:pt x="2497" y="2733"/>
                  </a:cubicBezTo>
                  <a:cubicBezTo>
                    <a:pt x="2518" y="2728"/>
                    <a:pt x="2524" y="2706"/>
                    <a:pt x="2524" y="2684"/>
                  </a:cubicBezTo>
                  <a:cubicBezTo>
                    <a:pt x="2535" y="2432"/>
                    <a:pt x="2551" y="2159"/>
                    <a:pt x="2409" y="1934"/>
                  </a:cubicBezTo>
                  <a:cubicBezTo>
                    <a:pt x="2261" y="1704"/>
                    <a:pt x="1971" y="1491"/>
                    <a:pt x="1862" y="1250"/>
                  </a:cubicBezTo>
                  <a:lnTo>
                    <a:pt x="1862" y="1250"/>
                  </a:lnTo>
                  <a:cubicBezTo>
                    <a:pt x="2113" y="1387"/>
                    <a:pt x="2409" y="1551"/>
                    <a:pt x="2683" y="1628"/>
                  </a:cubicBezTo>
                  <a:cubicBezTo>
                    <a:pt x="2776" y="1650"/>
                    <a:pt x="2863" y="1677"/>
                    <a:pt x="2956" y="1710"/>
                  </a:cubicBezTo>
                  <a:cubicBezTo>
                    <a:pt x="3060" y="1743"/>
                    <a:pt x="3159" y="1803"/>
                    <a:pt x="3263" y="1847"/>
                  </a:cubicBezTo>
                  <a:cubicBezTo>
                    <a:pt x="3377" y="1894"/>
                    <a:pt x="3502" y="1916"/>
                    <a:pt x="3627" y="1916"/>
                  </a:cubicBezTo>
                  <a:cubicBezTo>
                    <a:pt x="3705" y="1916"/>
                    <a:pt x="3784" y="1907"/>
                    <a:pt x="3860" y="1891"/>
                  </a:cubicBezTo>
                  <a:cubicBezTo>
                    <a:pt x="3903" y="1880"/>
                    <a:pt x="3958" y="1852"/>
                    <a:pt x="3936" y="1808"/>
                  </a:cubicBezTo>
                  <a:cubicBezTo>
                    <a:pt x="3920" y="1787"/>
                    <a:pt x="3898" y="1770"/>
                    <a:pt x="3876" y="1759"/>
                  </a:cubicBezTo>
                  <a:cubicBezTo>
                    <a:pt x="3657" y="1666"/>
                    <a:pt x="3438" y="1562"/>
                    <a:pt x="3203" y="1557"/>
                  </a:cubicBezTo>
                  <a:cubicBezTo>
                    <a:pt x="3190" y="1556"/>
                    <a:pt x="3177" y="1555"/>
                    <a:pt x="3164" y="1555"/>
                  </a:cubicBezTo>
                  <a:cubicBezTo>
                    <a:pt x="3102" y="1555"/>
                    <a:pt x="3040" y="1563"/>
                    <a:pt x="2978" y="1563"/>
                  </a:cubicBezTo>
                  <a:cubicBezTo>
                    <a:pt x="2966" y="1563"/>
                    <a:pt x="2953" y="1563"/>
                    <a:pt x="2940" y="1562"/>
                  </a:cubicBezTo>
                  <a:cubicBezTo>
                    <a:pt x="2300" y="1507"/>
                    <a:pt x="937" y="566"/>
                    <a:pt x="488" y="314"/>
                  </a:cubicBezTo>
                  <a:lnTo>
                    <a:pt x="488" y="314"/>
                  </a:lnTo>
                  <a:cubicBezTo>
                    <a:pt x="630" y="341"/>
                    <a:pt x="964" y="440"/>
                    <a:pt x="1117" y="445"/>
                  </a:cubicBezTo>
                  <a:cubicBezTo>
                    <a:pt x="1435" y="467"/>
                    <a:pt x="1665" y="708"/>
                    <a:pt x="1971" y="779"/>
                  </a:cubicBezTo>
                  <a:cubicBezTo>
                    <a:pt x="2094" y="807"/>
                    <a:pt x="2215" y="819"/>
                    <a:pt x="2334" y="819"/>
                  </a:cubicBezTo>
                  <a:cubicBezTo>
                    <a:pt x="2812" y="819"/>
                    <a:pt x="3255" y="623"/>
                    <a:pt x="3662" y="435"/>
                  </a:cubicBezTo>
                  <a:cubicBezTo>
                    <a:pt x="3712" y="413"/>
                    <a:pt x="3690" y="352"/>
                    <a:pt x="3652" y="325"/>
                  </a:cubicBezTo>
                  <a:cubicBezTo>
                    <a:pt x="3265" y="109"/>
                    <a:pt x="2836" y="1"/>
                    <a:pt x="24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63"/>
            <p:cNvSpPr/>
            <p:nvPr/>
          </p:nvSpPr>
          <p:spPr>
            <a:xfrm>
              <a:off x="-2683138" y="4196444"/>
              <a:ext cx="470737" cy="448160"/>
            </a:xfrm>
            <a:custGeom>
              <a:rect b="b" l="l" r="r" t="t"/>
              <a:pathLst>
                <a:path extrusionOk="0" h="1669" w="1753">
                  <a:moveTo>
                    <a:pt x="1008" y="1"/>
                  </a:moveTo>
                  <a:cubicBezTo>
                    <a:pt x="896" y="1"/>
                    <a:pt x="782" y="16"/>
                    <a:pt x="674" y="32"/>
                  </a:cubicBezTo>
                  <a:cubicBezTo>
                    <a:pt x="641" y="32"/>
                    <a:pt x="608" y="43"/>
                    <a:pt x="575" y="59"/>
                  </a:cubicBezTo>
                  <a:cubicBezTo>
                    <a:pt x="526" y="92"/>
                    <a:pt x="504" y="163"/>
                    <a:pt x="460" y="207"/>
                  </a:cubicBezTo>
                  <a:cubicBezTo>
                    <a:pt x="450" y="204"/>
                    <a:pt x="440" y="203"/>
                    <a:pt x="431" y="203"/>
                  </a:cubicBezTo>
                  <a:cubicBezTo>
                    <a:pt x="403" y="203"/>
                    <a:pt x="377" y="214"/>
                    <a:pt x="356" y="234"/>
                  </a:cubicBezTo>
                  <a:cubicBezTo>
                    <a:pt x="329" y="262"/>
                    <a:pt x="307" y="295"/>
                    <a:pt x="285" y="327"/>
                  </a:cubicBezTo>
                  <a:cubicBezTo>
                    <a:pt x="225" y="415"/>
                    <a:pt x="115" y="475"/>
                    <a:pt x="72" y="568"/>
                  </a:cubicBezTo>
                  <a:cubicBezTo>
                    <a:pt x="1" y="705"/>
                    <a:pt x="72" y="858"/>
                    <a:pt x="94" y="995"/>
                  </a:cubicBezTo>
                  <a:cubicBezTo>
                    <a:pt x="115" y="1083"/>
                    <a:pt x="94" y="1088"/>
                    <a:pt x="72" y="1154"/>
                  </a:cubicBezTo>
                  <a:cubicBezTo>
                    <a:pt x="55" y="1203"/>
                    <a:pt x="22" y="1214"/>
                    <a:pt x="88" y="1258"/>
                  </a:cubicBezTo>
                  <a:cubicBezTo>
                    <a:pt x="247" y="1378"/>
                    <a:pt x="427" y="1482"/>
                    <a:pt x="614" y="1564"/>
                  </a:cubicBezTo>
                  <a:cubicBezTo>
                    <a:pt x="800" y="1636"/>
                    <a:pt x="1210" y="1668"/>
                    <a:pt x="1210" y="1668"/>
                  </a:cubicBezTo>
                  <a:cubicBezTo>
                    <a:pt x="1276" y="1592"/>
                    <a:pt x="1347" y="1526"/>
                    <a:pt x="1424" y="1471"/>
                  </a:cubicBezTo>
                  <a:cubicBezTo>
                    <a:pt x="1478" y="1439"/>
                    <a:pt x="1588" y="1406"/>
                    <a:pt x="1615" y="1351"/>
                  </a:cubicBezTo>
                  <a:cubicBezTo>
                    <a:pt x="1626" y="1324"/>
                    <a:pt x="1637" y="1291"/>
                    <a:pt x="1637" y="1263"/>
                  </a:cubicBezTo>
                  <a:cubicBezTo>
                    <a:pt x="1681" y="908"/>
                    <a:pt x="1752" y="382"/>
                    <a:pt x="1429" y="125"/>
                  </a:cubicBezTo>
                  <a:cubicBezTo>
                    <a:pt x="1312" y="30"/>
                    <a:pt x="1163"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63"/>
            <p:cNvSpPr/>
            <p:nvPr/>
          </p:nvSpPr>
          <p:spPr>
            <a:xfrm>
              <a:off x="-2350968" y="4181139"/>
              <a:ext cx="460265" cy="463466"/>
            </a:xfrm>
            <a:custGeom>
              <a:rect b="b" l="l" r="r" t="t"/>
              <a:pathLst>
                <a:path extrusionOk="0" h="1726" w="1714">
                  <a:moveTo>
                    <a:pt x="638" y="1"/>
                  </a:moveTo>
                  <a:cubicBezTo>
                    <a:pt x="633" y="1"/>
                    <a:pt x="629" y="1"/>
                    <a:pt x="625" y="1"/>
                  </a:cubicBezTo>
                  <a:cubicBezTo>
                    <a:pt x="471" y="7"/>
                    <a:pt x="373" y="138"/>
                    <a:pt x="263" y="231"/>
                  </a:cubicBezTo>
                  <a:cubicBezTo>
                    <a:pt x="192" y="286"/>
                    <a:pt x="181" y="270"/>
                    <a:pt x="115" y="286"/>
                  </a:cubicBezTo>
                  <a:cubicBezTo>
                    <a:pt x="61" y="297"/>
                    <a:pt x="39" y="270"/>
                    <a:pt x="28" y="346"/>
                  </a:cubicBezTo>
                  <a:cubicBezTo>
                    <a:pt x="1" y="549"/>
                    <a:pt x="1" y="751"/>
                    <a:pt x="17" y="954"/>
                  </a:cubicBezTo>
                  <a:cubicBezTo>
                    <a:pt x="39" y="1156"/>
                    <a:pt x="209" y="1528"/>
                    <a:pt x="209" y="1528"/>
                  </a:cubicBezTo>
                  <a:cubicBezTo>
                    <a:pt x="302" y="1545"/>
                    <a:pt x="395" y="1578"/>
                    <a:pt x="482" y="1621"/>
                  </a:cubicBezTo>
                  <a:cubicBezTo>
                    <a:pt x="537" y="1649"/>
                    <a:pt x="619" y="1725"/>
                    <a:pt x="685" y="1725"/>
                  </a:cubicBezTo>
                  <a:cubicBezTo>
                    <a:pt x="712" y="1725"/>
                    <a:pt x="745" y="1715"/>
                    <a:pt x="772" y="1704"/>
                  </a:cubicBezTo>
                  <a:cubicBezTo>
                    <a:pt x="1106" y="1572"/>
                    <a:pt x="1599" y="1386"/>
                    <a:pt x="1670" y="976"/>
                  </a:cubicBezTo>
                  <a:cubicBezTo>
                    <a:pt x="1714" y="718"/>
                    <a:pt x="1544" y="478"/>
                    <a:pt x="1385" y="270"/>
                  </a:cubicBezTo>
                  <a:cubicBezTo>
                    <a:pt x="1369" y="242"/>
                    <a:pt x="1342" y="215"/>
                    <a:pt x="1320" y="198"/>
                  </a:cubicBezTo>
                  <a:cubicBezTo>
                    <a:pt x="1259" y="171"/>
                    <a:pt x="1194" y="187"/>
                    <a:pt x="1128" y="171"/>
                  </a:cubicBezTo>
                  <a:cubicBezTo>
                    <a:pt x="1123" y="127"/>
                    <a:pt x="1095" y="100"/>
                    <a:pt x="1057" y="89"/>
                  </a:cubicBezTo>
                  <a:cubicBezTo>
                    <a:pt x="1019" y="78"/>
                    <a:pt x="980" y="72"/>
                    <a:pt x="942" y="72"/>
                  </a:cubicBezTo>
                  <a:cubicBezTo>
                    <a:pt x="832" y="62"/>
                    <a:pt x="741" y="1"/>
                    <a:pt x="6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63"/>
            <p:cNvSpPr/>
            <p:nvPr/>
          </p:nvSpPr>
          <p:spPr>
            <a:xfrm>
              <a:off x="-2694953" y="4277805"/>
              <a:ext cx="397160" cy="379687"/>
            </a:xfrm>
            <a:custGeom>
              <a:rect b="b" l="l" r="r" t="t"/>
              <a:pathLst>
                <a:path extrusionOk="0" h="1414" w="1479">
                  <a:moveTo>
                    <a:pt x="865" y="0"/>
                  </a:moveTo>
                  <a:cubicBezTo>
                    <a:pt x="709" y="0"/>
                    <a:pt x="549" y="66"/>
                    <a:pt x="400" y="128"/>
                  </a:cubicBezTo>
                  <a:cubicBezTo>
                    <a:pt x="373" y="139"/>
                    <a:pt x="346" y="156"/>
                    <a:pt x="329" y="178"/>
                  </a:cubicBezTo>
                  <a:cubicBezTo>
                    <a:pt x="291" y="216"/>
                    <a:pt x="291" y="276"/>
                    <a:pt x="263" y="326"/>
                  </a:cubicBezTo>
                  <a:cubicBezTo>
                    <a:pt x="231" y="326"/>
                    <a:pt x="198" y="342"/>
                    <a:pt x="181" y="375"/>
                  </a:cubicBezTo>
                  <a:cubicBezTo>
                    <a:pt x="170" y="402"/>
                    <a:pt x="159" y="435"/>
                    <a:pt x="149" y="468"/>
                  </a:cubicBezTo>
                  <a:cubicBezTo>
                    <a:pt x="116" y="555"/>
                    <a:pt x="45" y="621"/>
                    <a:pt x="28" y="714"/>
                  </a:cubicBezTo>
                  <a:cubicBezTo>
                    <a:pt x="1" y="840"/>
                    <a:pt x="94" y="949"/>
                    <a:pt x="143" y="1059"/>
                  </a:cubicBezTo>
                  <a:cubicBezTo>
                    <a:pt x="176" y="1130"/>
                    <a:pt x="159" y="1141"/>
                    <a:pt x="159" y="1196"/>
                  </a:cubicBezTo>
                  <a:cubicBezTo>
                    <a:pt x="159" y="1240"/>
                    <a:pt x="132" y="1256"/>
                    <a:pt x="198" y="1278"/>
                  </a:cubicBezTo>
                  <a:cubicBezTo>
                    <a:pt x="357" y="1338"/>
                    <a:pt x="526" y="1382"/>
                    <a:pt x="696" y="1409"/>
                  </a:cubicBezTo>
                  <a:cubicBezTo>
                    <a:pt x="718" y="1412"/>
                    <a:pt x="742" y="1413"/>
                    <a:pt x="769" y="1413"/>
                  </a:cubicBezTo>
                  <a:cubicBezTo>
                    <a:pt x="952" y="1413"/>
                    <a:pt x="1216" y="1355"/>
                    <a:pt x="1216" y="1355"/>
                  </a:cubicBezTo>
                  <a:cubicBezTo>
                    <a:pt x="1249" y="1278"/>
                    <a:pt x="1292" y="1212"/>
                    <a:pt x="1347" y="1147"/>
                  </a:cubicBezTo>
                  <a:cubicBezTo>
                    <a:pt x="1380" y="1108"/>
                    <a:pt x="1462" y="1053"/>
                    <a:pt x="1473" y="1004"/>
                  </a:cubicBezTo>
                  <a:cubicBezTo>
                    <a:pt x="1479" y="977"/>
                    <a:pt x="1479" y="949"/>
                    <a:pt x="1473" y="928"/>
                  </a:cubicBezTo>
                  <a:cubicBezTo>
                    <a:pt x="1429" y="621"/>
                    <a:pt x="1369" y="172"/>
                    <a:pt x="1046" y="35"/>
                  </a:cubicBezTo>
                  <a:cubicBezTo>
                    <a:pt x="987" y="11"/>
                    <a:pt x="926" y="0"/>
                    <a:pt x="86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63"/>
            <p:cNvSpPr/>
            <p:nvPr/>
          </p:nvSpPr>
          <p:spPr>
            <a:xfrm>
              <a:off x="-2287864" y="4267333"/>
              <a:ext cx="420790" cy="404928"/>
            </a:xfrm>
            <a:custGeom>
              <a:rect b="b" l="l" r="r" t="t"/>
              <a:pathLst>
                <a:path extrusionOk="0" h="1508" w="1567">
                  <a:moveTo>
                    <a:pt x="735" y="1"/>
                  </a:moveTo>
                  <a:cubicBezTo>
                    <a:pt x="706" y="1"/>
                    <a:pt x="676" y="3"/>
                    <a:pt x="647" y="9"/>
                  </a:cubicBezTo>
                  <a:cubicBezTo>
                    <a:pt x="286" y="85"/>
                    <a:pt x="132" y="540"/>
                    <a:pt x="17" y="841"/>
                  </a:cubicBezTo>
                  <a:cubicBezTo>
                    <a:pt x="6" y="868"/>
                    <a:pt x="1" y="895"/>
                    <a:pt x="1" y="923"/>
                  </a:cubicBezTo>
                  <a:cubicBezTo>
                    <a:pt x="1" y="978"/>
                    <a:pt x="78" y="1049"/>
                    <a:pt x="105" y="1098"/>
                  </a:cubicBezTo>
                  <a:cubicBezTo>
                    <a:pt x="143" y="1175"/>
                    <a:pt x="176" y="1257"/>
                    <a:pt x="198" y="1344"/>
                  </a:cubicBezTo>
                  <a:cubicBezTo>
                    <a:pt x="198" y="1344"/>
                    <a:pt x="543" y="1487"/>
                    <a:pt x="723" y="1503"/>
                  </a:cubicBezTo>
                  <a:cubicBezTo>
                    <a:pt x="770" y="1506"/>
                    <a:pt x="816" y="1507"/>
                    <a:pt x="862" y="1507"/>
                  </a:cubicBezTo>
                  <a:cubicBezTo>
                    <a:pt x="1000" y="1507"/>
                    <a:pt x="1135" y="1495"/>
                    <a:pt x="1271" y="1470"/>
                  </a:cubicBezTo>
                  <a:cubicBezTo>
                    <a:pt x="1342" y="1465"/>
                    <a:pt x="1320" y="1443"/>
                    <a:pt x="1326" y="1394"/>
                  </a:cubicBezTo>
                  <a:cubicBezTo>
                    <a:pt x="1336" y="1333"/>
                    <a:pt x="1320" y="1322"/>
                    <a:pt x="1369" y="1257"/>
                  </a:cubicBezTo>
                  <a:cubicBezTo>
                    <a:pt x="1446" y="1158"/>
                    <a:pt x="1566" y="1060"/>
                    <a:pt x="1566" y="923"/>
                  </a:cubicBezTo>
                  <a:cubicBezTo>
                    <a:pt x="1566" y="824"/>
                    <a:pt x="1506" y="737"/>
                    <a:pt x="1490" y="644"/>
                  </a:cubicBezTo>
                  <a:cubicBezTo>
                    <a:pt x="1484" y="605"/>
                    <a:pt x="1479" y="573"/>
                    <a:pt x="1473" y="540"/>
                  </a:cubicBezTo>
                  <a:cubicBezTo>
                    <a:pt x="1462" y="501"/>
                    <a:pt x="1435" y="479"/>
                    <a:pt x="1397" y="474"/>
                  </a:cubicBezTo>
                  <a:cubicBezTo>
                    <a:pt x="1380" y="419"/>
                    <a:pt x="1397" y="354"/>
                    <a:pt x="1364" y="304"/>
                  </a:cubicBezTo>
                  <a:cubicBezTo>
                    <a:pt x="1347" y="282"/>
                    <a:pt x="1326" y="261"/>
                    <a:pt x="1298" y="244"/>
                  </a:cubicBezTo>
                  <a:cubicBezTo>
                    <a:pt x="1126" y="124"/>
                    <a:pt x="937" y="1"/>
                    <a:pt x="73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3"/>
            <p:cNvSpPr/>
            <p:nvPr/>
          </p:nvSpPr>
          <p:spPr>
            <a:xfrm>
              <a:off x="-2516919" y="4200472"/>
              <a:ext cx="494100" cy="451382"/>
            </a:xfrm>
            <a:custGeom>
              <a:rect b="b" l="l" r="r" t="t"/>
              <a:pathLst>
                <a:path extrusionOk="0" h="1681" w="1840">
                  <a:moveTo>
                    <a:pt x="909" y="0"/>
                  </a:moveTo>
                  <a:cubicBezTo>
                    <a:pt x="870" y="6"/>
                    <a:pt x="832" y="17"/>
                    <a:pt x="794" y="28"/>
                  </a:cubicBezTo>
                  <a:cubicBezTo>
                    <a:pt x="761" y="35"/>
                    <a:pt x="728" y="36"/>
                    <a:pt x="694" y="36"/>
                  </a:cubicBezTo>
                  <a:cubicBezTo>
                    <a:pt x="667" y="36"/>
                    <a:pt x="641" y="35"/>
                    <a:pt x="614" y="35"/>
                  </a:cubicBezTo>
                  <a:cubicBezTo>
                    <a:pt x="567" y="35"/>
                    <a:pt x="520" y="38"/>
                    <a:pt x="476" y="55"/>
                  </a:cubicBezTo>
                  <a:cubicBezTo>
                    <a:pt x="328" y="110"/>
                    <a:pt x="279" y="269"/>
                    <a:pt x="203" y="389"/>
                  </a:cubicBezTo>
                  <a:cubicBezTo>
                    <a:pt x="159" y="466"/>
                    <a:pt x="137" y="455"/>
                    <a:pt x="82" y="488"/>
                  </a:cubicBezTo>
                  <a:cubicBezTo>
                    <a:pt x="33" y="515"/>
                    <a:pt x="0" y="499"/>
                    <a:pt x="22" y="575"/>
                  </a:cubicBezTo>
                  <a:cubicBezTo>
                    <a:pt x="60" y="772"/>
                    <a:pt x="120" y="969"/>
                    <a:pt x="203" y="1155"/>
                  </a:cubicBezTo>
                  <a:cubicBezTo>
                    <a:pt x="290" y="1336"/>
                    <a:pt x="569" y="1637"/>
                    <a:pt x="569" y="1637"/>
                  </a:cubicBezTo>
                  <a:cubicBezTo>
                    <a:pt x="619" y="1632"/>
                    <a:pt x="666" y="1629"/>
                    <a:pt x="714" y="1629"/>
                  </a:cubicBezTo>
                  <a:cubicBezTo>
                    <a:pt x="762" y="1629"/>
                    <a:pt x="810" y="1632"/>
                    <a:pt x="859" y="1637"/>
                  </a:cubicBezTo>
                  <a:cubicBezTo>
                    <a:pt x="909" y="1646"/>
                    <a:pt x="988" y="1681"/>
                    <a:pt x="1048" y="1681"/>
                  </a:cubicBezTo>
                  <a:cubicBezTo>
                    <a:pt x="1061" y="1681"/>
                    <a:pt x="1073" y="1679"/>
                    <a:pt x="1084" y="1675"/>
                  </a:cubicBezTo>
                  <a:cubicBezTo>
                    <a:pt x="1111" y="1664"/>
                    <a:pt x="1133" y="1648"/>
                    <a:pt x="1155" y="1626"/>
                  </a:cubicBezTo>
                  <a:cubicBezTo>
                    <a:pt x="1429" y="1391"/>
                    <a:pt x="1839" y="1062"/>
                    <a:pt x="1779" y="652"/>
                  </a:cubicBezTo>
                  <a:cubicBezTo>
                    <a:pt x="1735" y="395"/>
                    <a:pt x="1500" y="214"/>
                    <a:pt x="1286" y="66"/>
                  </a:cubicBezTo>
                  <a:cubicBezTo>
                    <a:pt x="1259" y="50"/>
                    <a:pt x="1226" y="33"/>
                    <a:pt x="1193" y="22"/>
                  </a:cubicBezTo>
                  <a:cubicBezTo>
                    <a:pt x="1186" y="21"/>
                    <a:pt x="1178" y="20"/>
                    <a:pt x="1171" y="20"/>
                  </a:cubicBezTo>
                  <a:cubicBezTo>
                    <a:pt x="1118" y="20"/>
                    <a:pt x="1065" y="50"/>
                    <a:pt x="1007" y="55"/>
                  </a:cubicBezTo>
                  <a:cubicBezTo>
                    <a:pt x="991" y="22"/>
                    <a:pt x="952" y="0"/>
                    <a:pt x="90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3"/>
            <p:cNvSpPr/>
            <p:nvPr/>
          </p:nvSpPr>
          <p:spPr>
            <a:xfrm>
              <a:off x="-2466973" y="4617746"/>
              <a:ext cx="332443" cy="201121"/>
            </a:xfrm>
            <a:custGeom>
              <a:rect b="b" l="l" r="r" t="t"/>
              <a:pathLst>
                <a:path extrusionOk="0" h="749" w="1238">
                  <a:moveTo>
                    <a:pt x="774" y="0"/>
                  </a:moveTo>
                  <a:cubicBezTo>
                    <a:pt x="608" y="0"/>
                    <a:pt x="454" y="52"/>
                    <a:pt x="245" y="52"/>
                  </a:cubicBezTo>
                  <a:cubicBezTo>
                    <a:pt x="190" y="52"/>
                    <a:pt x="130" y="49"/>
                    <a:pt x="66" y="39"/>
                  </a:cubicBezTo>
                  <a:cubicBezTo>
                    <a:pt x="63" y="39"/>
                    <a:pt x="61" y="39"/>
                    <a:pt x="59" y="39"/>
                  </a:cubicBezTo>
                  <a:cubicBezTo>
                    <a:pt x="28" y="39"/>
                    <a:pt x="0" y="69"/>
                    <a:pt x="0" y="99"/>
                  </a:cubicBezTo>
                  <a:cubicBezTo>
                    <a:pt x="268" y="455"/>
                    <a:pt x="290" y="713"/>
                    <a:pt x="608" y="745"/>
                  </a:cubicBezTo>
                  <a:cubicBezTo>
                    <a:pt x="627" y="747"/>
                    <a:pt x="645" y="748"/>
                    <a:pt x="663" y="748"/>
                  </a:cubicBezTo>
                  <a:cubicBezTo>
                    <a:pt x="944" y="748"/>
                    <a:pt x="1011" y="507"/>
                    <a:pt x="1237" y="198"/>
                  </a:cubicBezTo>
                  <a:cubicBezTo>
                    <a:pt x="1237" y="171"/>
                    <a:pt x="1226" y="149"/>
                    <a:pt x="1210" y="138"/>
                  </a:cubicBezTo>
                  <a:cubicBezTo>
                    <a:pt x="1037" y="31"/>
                    <a:pt x="902" y="0"/>
                    <a:pt x="77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63"/>
            <p:cNvSpPr/>
            <p:nvPr/>
          </p:nvSpPr>
          <p:spPr>
            <a:xfrm>
              <a:off x="-2578680" y="4625264"/>
              <a:ext cx="583790" cy="1237877"/>
            </a:xfrm>
            <a:custGeom>
              <a:rect b="b" l="l" r="r" t="t"/>
              <a:pathLst>
                <a:path extrusionOk="0" h="4610" w="2174">
                  <a:moveTo>
                    <a:pt x="2162" y="0"/>
                  </a:moveTo>
                  <a:cubicBezTo>
                    <a:pt x="2151" y="6"/>
                    <a:pt x="2124" y="126"/>
                    <a:pt x="2118" y="137"/>
                  </a:cubicBezTo>
                  <a:cubicBezTo>
                    <a:pt x="2086" y="252"/>
                    <a:pt x="2047" y="362"/>
                    <a:pt x="1998" y="477"/>
                  </a:cubicBezTo>
                  <a:cubicBezTo>
                    <a:pt x="1943" y="619"/>
                    <a:pt x="1867" y="756"/>
                    <a:pt x="1785" y="887"/>
                  </a:cubicBezTo>
                  <a:cubicBezTo>
                    <a:pt x="1593" y="1166"/>
                    <a:pt x="1325" y="1380"/>
                    <a:pt x="1139" y="1670"/>
                  </a:cubicBezTo>
                  <a:cubicBezTo>
                    <a:pt x="1078" y="1768"/>
                    <a:pt x="1024" y="1872"/>
                    <a:pt x="980" y="1987"/>
                  </a:cubicBezTo>
                  <a:cubicBezTo>
                    <a:pt x="974" y="1829"/>
                    <a:pt x="969" y="1555"/>
                    <a:pt x="980" y="1391"/>
                  </a:cubicBezTo>
                  <a:cubicBezTo>
                    <a:pt x="991" y="1205"/>
                    <a:pt x="1007" y="1018"/>
                    <a:pt x="1029" y="838"/>
                  </a:cubicBezTo>
                  <a:cubicBezTo>
                    <a:pt x="1040" y="750"/>
                    <a:pt x="1046" y="663"/>
                    <a:pt x="1057" y="575"/>
                  </a:cubicBezTo>
                  <a:lnTo>
                    <a:pt x="996" y="575"/>
                  </a:lnTo>
                  <a:cubicBezTo>
                    <a:pt x="985" y="652"/>
                    <a:pt x="980" y="734"/>
                    <a:pt x="974" y="810"/>
                  </a:cubicBezTo>
                  <a:cubicBezTo>
                    <a:pt x="925" y="1205"/>
                    <a:pt x="909" y="1604"/>
                    <a:pt x="920" y="1998"/>
                  </a:cubicBezTo>
                  <a:cubicBezTo>
                    <a:pt x="925" y="2124"/>
                    <a:pt x="931" y="2168"/>
                    <a:pt x="931" y="2184"/>
                  </a:cubicBezTo>
                  <a:cubicBezTo>
                    <a:pt x="947" y="2365"/>
                    <a:pt x="974" y="2546"/>
                    <a:pt x="1007" y="2732"/>
                  </a:cubicBezTo>
                  <a:cubicBezTo>
                    <a:pt x="881" y="2474"/>
                    <a:pt x="745" y="2228"/>
                    <a:pt x="586" y="1993"/>
                  </a:cubicBezTo>
                  <a:cubicBezTo>
                    <a:pt x="542" y="1927"/>
                    <a:pt x="493" y="1867"/>
                    <a:pt x="449" y="1807"/>
                  </a:cubicBezTo>
                  <a:cubicBezTo>
                    <a:pt x="280" y="1583"/>
                    <a:pt x="19" y="1057"/>
                    <a:pt x="6" y="1057"/>
                  </a:cubicBezTo>
                  <a:cubicBezTo>
                    <a:pt x="6" y="1057"/>
                    <a:pt x="6" y="1057"/>
                    <a:pt x="6" y="1057"/>
                  </a:cubicBezTo>
                  <a:cubicBezTo>
                    <a:pt x="0" y="1062"/>
                    <a:pt x="230" y="2234"/>
                    <a:pt x="662" y="2628"/>
                  </a:cubicBezTo>
                  <a:cubicBezTo>
                    <a:pt x="695" y="2666"/>
                    <a:pt x="755" y="2715"/>
                    <a:pt x="816" y="2765"/>
                  </a:cubicBezTo>
                  <a:cubicBezTo>
                    <a:pt x="903" y="2841"/>
                    <a:pt x="991" y="2918"/>
                    <a:pt x="1073" y="3005"/>
                  </a:cubicBezTo>
                  <a:cubicBezTo>
                    <a:pt x="1204" y="3564"/>
                    <a:pt x="1423" y="4106"/>
                    <a:pt x="1719" y="4598"/>
                  </a:cubicBezTo>
                  <a:lnTo>
                    <a:pt x="1746" y="4609"/>
                  </a:lnTo>
                  <a:cubicBezTo>
                    <a:pt x="1763" y="4598"/>
                    <a:pt x="1768" y="4582"/>
                    <a:pt x="1763" y="4565"/>
                  </a:cubicBezTo>
                  <a:cubicBezTo>
                    <a:pt x="1549" y="4210"/>
                    <a:pt x="1379" y="3832"/>
                    <a:pt x="1254" y="3443"/>
                  </a:cubicBezTo>
                  <a:cubicBezTo>
                    <a:pt x="1221" y="3345"/>
                    <a:pt x="1171" y="3159"/>
                    <a:pt x="1144" y="3055"/>
                  </a:cubicBezTo>
                  <a:cubicBezTo>
                    <a:pt x="1139" y="3038"/>
                    <a:pt x="1133" y="3027"/>
                    <a:pt x="1133" y="3016"/>
                  </a:cubicBezTo>
                  <a:cubicBezTo>
                    <a:pt x="1122" y="2983"/>
                    <a:pt x="1111" y="2934"/>
                    <a:pt x="1106" y="2907"/>
                  </a:cubicBezTo>
                  <a:lnTo>
                    <a:pt x="1100" y="2885"/>
                  </a:lnTo>
                  <a:lnTo>
                    <a:pt x="1100" y="2879"/>
                  </a:lnTo>
                  <a:cubicBezTo>
                    <a:pt x="1051" y="2644"/>
                    <a:pt x="1013" y="2409"/>
                    <a:pt x="991" y="2168"/>
                  </a:cubicBezTo>
                  <a:lnTo>
                    <a:pt x="1024" y="2135"/>
                  </a:lnTo>
                  <a:cubicBezTo>
                    <a:pt x="1795" y="1347"/>
                    <a:pt x="2031" y="887"/>
                    <a:pt x="2086" y="641"/>
                  </a:cubicBezTo>
                  <a:cubicBezTo>
                    <a:pt x="2107" y="542"/>
                    <a:pt x="2173" y="0"/>
                    <a:pt x="216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63"/>
            <p:cNvSpPr/>
            <p:nvPr/>
          </p:nvSpPr>
          <p:spPr>
            <a:xfrm>
              <a:off x="-2302365" y="7599881"/>
              <a:ext cx="516119" cy="465345"/>
            </a:xfrm>
            <a:custGeom>
              <a:rect b="b" l="l" r="r" t="t"/>
              <a:pathLst>
                <a:path extrusionOk="0" h="1733" w="1922">
                  <a:moveTo>
                    <a:pt x="991" y="1"/>
                  </a:moveTo>
                  <a:cubicBezTo>
                    <a:pt x="903" y="50"/>
                    <a:pt x="810" y="83"/>
                    <a:pt x="717" y="105"/>
                  </a:cubicBezTo>
                  <a:cubicBezTo>
                    <a:pt x="657" y="116"/>
                    <a:pt x="548" y="105"/>
                    <a:pt x="498" y="149"/>
                  </a:cubicBezTo>
                  <a:cubicBezTo>
                    <a:pt x="476" y="165"/>
                    <a:pt x="454" y="192"/>
                    <a:pt x="444" y="220"/>
                  </a:cubicBezTo>
                  <a:cubicBezTo>
                    <a:pt x="268" y="537"/>
                    <a:pt x="0" y="992"/>
                    <a:pt x="208" y="1353"/>
                  </a:cubicBezTo>
                  <a:cubicBezTo>
                    <a:pt x="334" y="1577"/>
                    <a:pt x="619" y="1659"/>
                    <a:pt x="876" y="1725"/>
                  </a:cubicBezTo>
                  <a:cubicBezTo>
                    <a:pt x="899" y="1729"/>
                    <a:pt x="922" y="1733"/>
                    <a:pt x="946" y="1733"/>
                  </a:cubicBezTo>
                  <a:cubicBezTo>
                    <a:pt x="955" y="1733"/>
                    <a:pt x="965" y="1732"/>
                    <a:pt x="974" y="1731"/>
                  </a:cubicBezTo>
                  <a:cubicBezTo>
                    <a:pt x="1035" y="1720"/>
                    <a:pt x="1078" y="1665"/>
                    <a:pt x="1139" y="1637"/>
                  </a:cubicBezTo>
                  <a:cubicBezTo>
                    <a:pt x="1156" y="1655"/>
                    <a:pt x="1179" y="1663"/>
                    <a:pt x="1204" y="1663"/>
                  </a:cubicBezTo>
                  <a:cubicBezTo>
                    <a:pt x="1219" y="1663"/>
                    <a:pt x="1234" y="1660"/>
                    <a:pt x="1248" y="1654"/>
                  </a:cubicBezTo>
                  <a:cubicBezTo>
                    <a:pt x="1281" y="1637"/>
                    <a:pt x="1314" y="1616"/>
                    <a:pt x="1347" y="1588"/>
                  </a:cubicBezTo>
                  <a:cubicBezTo>
                    <a:pt x="1440" y="1533"/>
                    <a:pt x="1555" y="1517"/>
                    <a:pt x="1637" y="1451"/>
                  </a:cubicBezTo>
                  <a:cubicBezTo>
                    <a:pt x="1752" y="1347"/>
                    <a:pt x="1746" y="1178"/>
                    <a:pt x="1774" y="1041"/>
                  </a:cubicBezTo>
                  <a:cubicBezTo>
                    <a:pt x="1790" y="953"/>
                    <a:pt x="1812" y="959"/>
                    <a:pt x="1856" y="904"/>
                  </a:cubicBezTo>
                  <a:cubicBezTo>
                    <a:pt x="1889" y="866"/>
                    <a:pt x="1921" y="871"/>
                    <a:pt x="1883" y="806"/>
                  </a:cubicBezTo>
                  <a:cubicBezTo>
                    <a:pt x="1774" y="630"/>
                    <a:pt x="1648" y="472"/>
                    <a:pt x="1505" y="324"/>
                  </a:cubicBezTo>
                  <a:cubicBezTo>
                    <a:pt x="1363" y="182"/>
                    <a:pt x="991" y="1"/>
                    <a:pt x="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63"/>
            <p:cNvSpPr/>
            <p:nvPr/>
          </p:nvSpPr>
          <p:spPr>
            <a:xfrm>
              <a:off x="-2571430" y="7522012"/>
              <a:ext cx="461876" cy="446012"/>
            </a:xfrm>
            <a:custGeom>
              <a:rect b="b" l="l" r="r" t="t"/>
              <a:pathLst>
                <a:path extrusionOk="0" h="1661" w="1720">
                  <a:moveTo>
                    <a:pt x="1210" y="1"/>
                  </a:moveTo>
                  <a:cubicBezTo>
                    <a:pt x="850" y="1"/>
                    <a:pt x="344" y="6"/>
                    <a:pt x="137" y="346"/>
                  </a:cubicBezTo>
                  <a:cubicBezTo>
                    <a:pt x="1" y="570"/>
                    <a:pt x="72" y="855"/>
                    <a:pt x="137" y="1106"/>
                  </a:cubicBezTo>
                  <a:cubicBezTo>
                    <a:pt x="143" y="1145"/>
                    <a:pt x="159" y="1172"/>
                    <a:pt x="176" y="1200"/>
                  </a:cubicBezTo>
                  <a:cubicBezTo>
                    <a:pt x="219" y="1249"/>
                    <a:pt x="291" y="1260"/>
                    <a:pt x="340" y="1298"/>
                  </a:cubicBezTo>
                  <a:cubicBezTo>
                    <a:pt x="329" y="1336"/>
                    <a:pt x="345" y="1380"/>
                    <a:pt x="378" y="1402"/>
                  </a:cubicBezTo>
                  <a:cubicBezTo>
                    <a:pt x="411" y="1424"/>
                    <a:pt x="444" y="1440"/>
                    <a:pt x="482" y="1457"/>
                  </a:cubicBezTo>
                  <a:cubicBezTo>
                    <a:pt x="575" y="1506"/>
                    <a:pt x="641" y="1610"/>
                    <a:pt x="745" y="1643"/>
                  </a:cubicBezTo>
                  <a:cubicBezTo>
                    <a:pt x="777" y="1655"/>
                    <a:pt x="809" y="1660"/>
                    <a:pt x="841" y="1660"/>
                  </a:cubicBezTo>
                  <a:cubicBezTo>
                    <a:pt x="951" y="1660"/>
                    <a:pt x="1060" y="1600"/>
                    <a:pt x="1166" y="1566"/>
                  </a:cubicBezTo>
                  <a:cubicBezTo>
                    <a:pt x="1197" y="1557"/>
                    <a:pt x="1218" y="1553"/>
                    <a:pt x="1235" y="1553"/>
                  </a:cubicBezTo>
                  <a:cubicBezTo>
                    <a:pt x="1265" y="1553"/>
                    <a:pt x="1283" y="1565"/>
                    <a:pt x="1325" y="1572"/>
                  </a:cubicBezTo>
                  <a:cubicBezTo>
                    <a:pt x="1351" y="1578"/>
                    <a:pt x="1368" y="1590"/>
                    <a:pt x="1384" y="1590"/>
                  </a:cubicBezTo>
                  <a:cubicBezTo>
                    <a:pt x="1398" y="1590"/>
                    <a:pt x="1411" y="1580"/>
                    <a:pt x="1429" y="1550"/>
                  </a:cubicBezTo>
                  <a:cubicBezTo>
                    <a:pt x="1528" y="1369"/>
                    <a:pt x="1610" y="1183"/>
                    <a:pt x="1664" y="986"/>
                  </a:cubicBezTo>
                  <a:cubicBezTo>
                    <a:pt x="1719" y="794"/>
                    <a:pt x="1697" y="378"/>
                    <a:pt x="1697" y="378"/>
                  </a:cubicBezTo>
                  <a:cubicBezTo>
                    <a:pt x="1615" y="324"/>
                    <a:pt x="1544" y="258"/>
                    <a:pt x="1478" y="187"/>
                  </a:cubicBezTo>
                  <a:cubicBezTo>
                    <a:pt x="1435" y="143"/>
                    <a:pt x="1391" y="39"/>
                    <a:pt x="1331" y="17"/>
                  </a:cubicBezTo>
                  <a:cubicBezTo>
                    <a:pt x="1303" y="6"/>
                    <a:pt x="1270" y="1"/>
                    <a:pt x="1243" y="1"/>
                  </a:cubicBezTo>
                  <a:cubicBezTo>
                    <a:pt x="1232" y="1"/>
                    <a:pt x="1221" y="1"/>
                    <a:pt x="12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63"/>
            <p:cNvSpPr/>
            <p:nvPr/>
          </p:nvSpPr>
          <p:spPr>
            <a:xfrm>
              <a:off x="-2184749" y="7605788"/>
              <a:ext cx="417568" cy="387206"/>
            </a:xfrm>
            <a:custGeom>
              <a:rect b="b" l="l" r="r" t="t"/>
              <a:pathLst>
                <a:path extrusionOk="0" h="1442" w="1555">
                  <a:moveTo>
                    <a:pt x="586" y="1"/>
                  </a:moveTo>
                  <a:cubicBezTo>
                    <a:pt x="526" y="56"/>
                    <a:pt x="460" y="105"/>
                    <a:pt x="389" y="143"/>
                  </a:cubicBezTo>
                  <a:cubicBezTo>
                    <a:pt x="339" y="170"/>
                    <a:pt x="246" y="187"/>
                    <a:pt x="214" y="231"/>
                  </a:cubicBezTo>
                  <a:cubicBezTo>
                    <a:pt x="203" y="253"/>
                    <a:pt x="192" y="274"/>
                    <a:pt x="186" y="302"/>
                  </a:cubicBezTo>
                  <a:cubicBezTo>
                    <a:pt x="115" y="603"/>
                    <a:pt x="0" y="1035"/>
                    <a:pt x="252" y="1287"/>
                  </a:cubicBezTo>
                  <a:cubicBezTo>
                    <a:pt x="386" y="1421"/>
                    <a:pt x="586" y="1442"/>
                    <a:pt x="780" y="1442"/>
                  </a:cubicBezTo>
                  <a:cubicBezTo>
                    <a:pt x="816" y="1442"/>
                    <a:pt x="852" y="1441"/>
                    <a:pt x="887" y="1440"/>
                  </a:cubicBezTo>
                  <a:cubicBezTo>
                    <a:pt x="914" y="1440"/>
                    <a:pt x="942" y="1435"/>
                    <a:pt x="969" y="1424"/>
                  </a:cubicBezTo>
                  <a:cubicBezTo>
                    <a:pt x="1018" y="1402"/>
                    <a:pt x="1040" y="1342"/>
                    <a:pt x="1084" y="1309"/>
                  </a:cubicBezTo>
                  <a:cubicBezTo>
                    <a:pt x="1095" y="1315"/>
                    <a:pt x="1107" y="1319"/>
                    <a:pt x="1120" y="1319"/>
                  </a:cubicBezTo>
                  <a:cubicBezTo>
                    <a:pt x="1140" y="1319"/>
                    <a:pt x="1160" y="1311"/>
                    <a:pt x="1177" y="1298"/>
                  </a:cubicBezTo>
                  <a:cubicBezTo>
                    <a:pt x="1199" y="1276"/>
                    <a:pt x="1226" y="1249"/>
                    <a:pt x="1243" y="1221"/>
                  </a:cubicBezTo>
                  <a:cubicBezTo>
                    <a:pt x="1303" y="1156"/>
                    <a:pt x="1401" y="1117"/>
                    <a:pt x="1451" y="1041"/>
                  </a:cubicBezTo>
                  <a:cubicBezTo>
                    <a:pt x="1522" y="931"/>
                    <a:pt x="1478" y="794"/>
                    <a:pt x="1467" y="674"/>
                  </a:cubicBezTo>
                  <a:cubicBezTo>
                    <a:pt x="1462" y="597"/>
                    <a:pt x="1483" y="597"/>
                    <a:pt x="1505" y="543"/>
                  </a:cubicBezTo>
                  <a:cubicBezTo>
                    <a:pt x="1522" y="504"/>
                    <a:pt x="1555" y="499"/>
                    <a:pt x="1505" y="455"/>
                  </a:cubicBezTo>
                  <a:cubicBezTo>
                    <a:pt x="1379" y="335"/>
                    <a:pt x="1237" y="231"/>
                    <a:pt x="1089" y="143"/>
                  </a:cubicBezTo>
                  <a:cubicBezTo>
                    <a:pt x="936" y="61"/>
                    <a:pt x="586" y="1"/>
                    <a:pt x="58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63"/>
            <p:cNvSpPr/>
            <p:nvPr/>
          </p:nvSpPr>
          <p:spPr>
            <a:xfrm>
              <a:off x="-2556661" y="7426688"/>
              <a:ext cx="411660" cy="430169"/>
            </a:xfrm>
            <a:custGeom>
              <a:rect b="b" l="l" r="r" t="t"/>
              <a:pathLst>
                <a:path extrusionOk="0" h="1602" w="1533">
                  <a:moveTo>
                    <a:pt x="511" y="1"/>
                  </a:moveTo>
                  <a:cubicBezTo>
                    <a:pt x="480" y="1"/>
                    <a:pt x="483" y="24"/>
                    <a:pt x="465" y="55"/>
                  </a:cubicBezTo>
                  <a:cubicBezTo>
                    <a:pt x="433" y="109"/>
                    <a:pt x="438" y="126"/>
                    <a:pt x="372" y="170"/>
                  </a:cubicBezTo>
                  <a:cubicBezTo>
                    <a:pt x="263" y="230"/>
                    <a:pt x="121" y="274"/>
                    <a:pt x="66" y="405"/>
                  </a:cubicBezTo>
                  <a:cubicBezTo>
                    <a:pt x="28" y="493"/>
                    <a:pt x="55" y="597"/>
                    <a:pt x="33" y="695"/>
                  </a:cubicBezTo>
                  <a:cubicBezTo>
                    <a:pt x="17" y="728"/>
                    <a:pt x="11" y="761"/>
                    <a:pt x="6" y="799"/>
                  </a:cubicBezTo>
                  <a:cubicBezTo>
                    <a:pt x="0" y="832"/>
                    <a:pt x="22" y="865"/>
                    <a:pt x="55" y="887"/>
                  </a:cubicBezTo>
                  <a:cubicBezTo>
                    <a:pt x="50" y="941"/>
                    <a:pt x="11" y="996"/>
                    <a:pt x="22" y="1051"/>
                  </a:cubicBezTo>
                  <a:cubicBezTo>
                    <a:pt x="28" y="1084"/>
                    <a:pt x="39" y="1111"/>
                    <a:pt x="55" y="1133"/>
                  </a:cubicBezTo>
                  <a:cubicBezTo>
                    <a:pt x="186" y="1336"/>
                    <a:pt x="340" y="1549"/>
                    <a:pt x="575" y="1593"/>
                  </a:cubicBezTo>
                  <a:cubicBezTo>
                    <a:pt x="606" y="1599"/>
                    <a:pt x="637" y="1602"/>
                    <a:pt x="667" y="1602"/>
                  </a:cubicBezTo>
                  <a:cubicBezTo>
                    <a:pt x="989" y="1602"/>
                    <a:pt x="1267" y="1277"/>
                    <a:pt x="1467" y="1056"/>
                  </a:cubicBezTo>
                  <a:cubicBezTo>
                    <a:pt x="1489" y="1035"/>
                    <a:pt x="1500" y="1013"/>
                    <a:pt x="1511" y="991"/>
                  </a:cubicBezTo>
                  <a:cubicBezTo>
                    <a:pt x="1533" y="936"/>
                    <a:pt x="1489" y="843"/>
                    <a:pt x="1484" y="783"/>
                  </a:cubicBezTo>
                  <a:cubicBezTo>
                    <a:pt x="1473" y="695"/>
                    <a:pt x="1478" y="608"/>
                    <a:pt x="1489" y="525"/>
                  </a:cubicBezTo>
                  <a:cubicBezTo>
                    <a:pt x="1489" y="525"/>
                    <a:pt x="1226" y="268"/>
                    <a:pt x="1062" y="181"/>
                  </a:cubicBezTo>
                  <a:cubicBezTo>
                    <a:pt x="898" y="104"/>
                    <a:pt x="723" y="44"/>
                    <a:pt x="542" y="5"/>
                  </a:cubicBezTo>
                  <a:cubicBezTo>
                    <a:pt x="529" y="2"/>
                    <a:pt x="519" y="1"/>
                    <a:pt x="5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63"/>
            <p:cNvSpPr/>
            <p:nvPr/>
          </p:nvSpPr>
          <p:spPr>
            <a:xfrm>
              <a:off x="-2447907" y="7544030"/>
              <a:ext cx="460265" cy="464808"/>
            </a:xfrm>
            <a:custGeom>
              <a:rect b="b" l="l" r="r" t="t"/>
              <a:pathLst>
                <a:path extrusionOk="0" h="1731" w="1714">
                  <a:moveTo>
                    <a:pt x="1090" y="1"/>
                  </a:moveTo>
                  <a:cubicBezTo>
                    <a:pt x="1057" y="1"/>
                    <a:pt x="1029" y="6"/>
                    <a:pt x="1002" y="17"/>
                  </a:cubicBezTo>
                  <a:cubicBezTo>
                    <a:pt x="657" y="132"/>
                    <a:pt x="154" y="291"/>
                    <a:pt x="60" y="691"/>
                  </a:cubicBezTo>
                  <a:cubicBezTo>
                    <a:pt x="0" y="948"/>
                    <a:pt x="154" y="1200"/>
                    <a:pt x="296" y="1419"/>
                  </a:cubicBezTo>
                  <a:cubicBezTo>
                    <a:pt x="318" y="1446"/>
                    <a:pt x="340" y="1473"/>
                    <a:pt x="367" y="1490"/>
                  </a:cubicBezTo>
                  <a:cubicBezTo>
                    <a:pt x="422" y="1523"/>
                    <a:pt x="493" y="1512"/>
                    <a:pt x="553" y="1533"/>
                  </a:cubicBezTo>
                  <a:cubicBezTo>
                    <a:pt x="553" y="1572"/>
                    <a:pt x="580" y="1605"/>
                    <a:pt x="619" y="1616"/>
                  </a:cubicBezTo>
                  <a:cubicBezTo>
                    <a:pt x="657" y="1627"/>
                    <a:pt x="695" y="1632"/>
                    <a:pt x="734" y="1637"/>
                  </a:cubicBezTo>
                  <a:cubicBezTo>
                    <a:pt x="838" y="1659"/>
                    <a:pt x="936" y="1731"/>
                    <a:pt x="1046" y="1731"/>
                  </a:cubicBezTo>
                  <a:cubicBezTo>
                    <a:pt x="1049" y="1731"/>
                    <a:pt x="1052" y="1731"/>
                    <a:pt x="1055" y="1731"/>
                  </a:cubicBezTo>
                  <a:cubicBezTo>
                    <a:pt x="1204" y="1731"/>
                    <a:pt x="1311" y="1608"/>
                    <a:pt x="1418" y="1528"/>
                  </a:cubicBezTo>
                  <a:cubicBezTo>
                    <a:pt x="1495" y="1473"/>
                    <a:pt x="1506" y="1490"/>
                    <a:pt x="1571" y="1479"/>
                  </a:cubicBezTo>
                  <a:cubicBezTo>
                    <a:pt x="1577" y="1478"/>
                    <a:pt x="1583" y="1478"/>
                    <a:pt x="1588" y="1478"/>
                  </a:cubicBezTo>
                  <a:cubicBezTo>
                    <a:pt x="1600" y="1478"/>
                    <a:pt x="1611" y="1479"/>
                    <a:pt x="1620" y="1479"/>
                  </a:cubicBezTo>
                  <a:cubicBezTo>
                    <a:pt x="1641" y="1479"/>
                    <a:pt x="1652" y="1472"/>
                    <a:pt x="1659" y="1424"/>
                  </a:cubicBezTo>
                  <a:cubicBezTo>
                    <a:pt x="1697" y="1222"/>
                    <a:pt x="1714" y="1019"/>
                    <a:pt x="1708" y="816"/>
                  </a:cubicBezTo>
                  <a:cubicBezTo>
                    <a:pt x="1697" y="614"/>
                    <a:pt x="1549" y="231"/>
                    <a:pt x="1549" y="231"/>
                  </a:cubicBezTo>
                  <a:cubicBezTo>
                    <a:pt x="1456" y="203"/>
                    <a:pt x="1363" y="165"/>
                    <a:pt x="1281" y="121"/>
                  </a:cubicBezTo>
                  <a:cubicBezTo>
                    <a:pt x="1226" y="88"/>
                    <a:pt x="1150" y="6"/>
                    <a:pt x="10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3"/>
            <p:cNvSpPr/>
            <p:nvPr/>
          </p:nvSpPr>
          <p:spPr>
            <a:xfrm>
              <a:off x="-2236307" y="7403596"/>
              <a:ext cx="303173" cy="244890"/>
            </a:xfrm>
            <a:custGeom>
              <a:rect b="b" l="l" r="r" t="t"/>
              <a:pathLst>
                <a:path extrusionOk="0" h="912" w="1129">
                  <a:moveTo>
                    <a:pt x="613" y="0"/>
                  </a:moveTo>
                  <a:cubicBezTo>
                    <a:pt x="427" y="0"/>
                    <a:pt x="279" y="160"/>
                    <a:pt x="17" y="327"/>
                  </a:cubicBezTo>
                  <a:cubicBezTo>
                    <a:pt x="0" y="349"/>
                    <a:pt x="0" y="376"/>
                    <a:pt x="17" y="393"/>
                  </a:cubicBezTo>
                  <a:cubicBezTo>
                    <a:pt x="334" y="830"/>
                    <a:pt x="608" y="661"/>
                    <a:pt x="1046" y="902"/>
                  </a:cubicBezTo>
                  <a:cubicBezTo>
                    <a:pt x="1055" y="908"/>
                    <a:pt x="1065" y="912"/>
                    <a:pt x="1075" y="912"/>
                  </a:cubicBezTo>
                  <a:cubicBezTo>
                    <a:pt x="1098" y="912"/>
                    <a:pt x="1121" y="897"/>
                    <a:pt x="1128" y="874"/>
                  </a:cubicBezTo>
                  <a:cubicBezTo>
                    <a:pt x="1013" y="447"/>
                    <a:pt x="1101" y="206"/>
                    <a:pt x="805" y="53"/>
                  </a:cubicBezTo>
                  <a:cubicBezTo>
                    <a:pt x="734" y="16"/>
                    <a:pt x="672" y="0"/>
                    <a:pt x="61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3"/>
            <p:cNvSpPr/>
            <p:nvPr/>
          </p:nvSpPr>
          <p:spPr>
            <a:xfrm>
              <a:off x="-2378895" y="6377061"/>
              <a:ext cx="710268" cy="1105765"/>
            </a:xfrm>
            <a:custGeom>
              <a:rect b="b" l="l" r="r" t="t"/>
              <a:pathLst>
                <a:path extrusionOk="0" h="4118" w="2645">
                  <a:moveTo>
                    <a:pt x="2119" y="1"/>
                  </a:moveTo>
                  <a:cubicBezTo>
                    <a:pt x="2097" y="1"/>
                    <a:pt x="2086" y="17"/>
                    <a:pt x="2091" y="34"/>
                  </a:cubicBezTo>
                  <a:cubicBezTo>
                    <a:pt x="2152" y="444"/>
                    <a:pt x="2168" y="855"/>
                    <a:pt x="2141" y="1265"/>
                  </a:cubicBezTo>
                  <a:cubicBezTo>
                    <a:pt x="2135" y="1369"/>
                    <a:pt x="2113" y="1561"/>
                    <a:pt x="2097" y="1665"/>
                  </a:cubicBezTo>
                  <a:cubicBezTo>
                    <a:pt x="2097" y="1687"/>
                    <a:pt x="2097" y="1698"/>
                    <a:pt x="2091" y="1709"/>
                  </a:cubicBezTo>
                  <a:cubicBezTo>
                    <a:pt x="2091" y="1741"/>
                    <a:pt x="2081" y="1791"/>
                    <a:pt x="2075" y="1818"/>
                  </a:cubicBezTo>
                  <a:lnTo>
                    <a:pt x="2075" y="1840"/>
                  </a:lnTo>
                  <a:cubicBezTo>
                    <a:pt x="2075" y="1840"/>
                    <a:pt x="2075" y="1845"/>
                    <a:pt x="2075" y="1851"/>
                  </a:cubicBezTo>
                  <a:cubicBezTo>
                    <a:pt x="2037" y="2086"/>
                    <a:pt x="1982" y="2316"/>
                    <a:pt x="1911" y="2546"/>
                  </a:cubicBezTo>
                  <a:lnTo>
                    <a:pt x="1867" y="2568"/>
                  </a:lnTo>
                  <a:cubicBezTo>
                    <a:pt x="854" y="3006"/>
                    <a:pt x="466" y="3345"/>
                    <a:pt x="318" y="3553"/>
                  </a:cubicBezTo>
                  <a:cubicBezTo>
                    <a:pt x="258" y="3635"/>
                    <a:pt x="1" y="4117"/>
                    <a:pt x="11" y="4117"/>
                  </a:cubicBezTo>
                  <a:cubicBezTo>
                    <a:pt x="12" y="4117"/>
                    <a:pt x="12" y="4117"/>
                    <a:pt x="12" y="4117"/>
                  </a:cubicBezTo>
                  <a:cubicBezTo>
                    <a:pt x="21" y="4117"/>
                    <a:pt x="88" y="4018"/>
                    <a:pt x="99" y="4008"/>
                  </a:cubicBezTo>
                  <a:cubicBezTo>
                    <a:pt x="176" y="3914"/>
                    <a:pt x="252" y="3821"/>
                    <a:pt x="334" y="3739"/>
                  </a:cubicBezTo>
                  <a:cubicBezTo>
                    <a:pt x="444" y="3630"/>
                    <a:pt x="564" y="3526"/>
                    <a:pt x="690" y="3438"/>
                  </a:cubicBezTo>
                  <a:cubicBezTo>
                    <a:pt x="975" y="3252"/>
                    <a:pt x="1303" y="3154"/>
                    <a:pt x="1582" y="2951"/>
                  </a:cubicBezTo>
                  <a:cubicBezTo>
                    <a:pt x="1675" y="2885"/>
                    <a:pt x="1769" y="2809"/>
                    <a:pt x="1845" y="2721"/>
                  </a:cubicBezTo>
                  <a:lnTo>
                    <a:pt x="1845" y="2721"/>
                  </a:lnTo>
                  <a:cubicBezTo>
                    <a:pt x="1796" y="2864"/>
                    <a:pt x="1697" y="3126"/>
                    <a:pt x="1626" y="3269"/>
                  </a:cubicBezTo>
                  <a:cubicBezTo>
                    <a:pt x="1550" y="3433"/>
                    <a:pt x="1462" y="3602"/>
                    <a:pt x="1374" y="3761"/>
                  </a:cubicBezTo>
                  <a:cubicBezTo>
                    <a:pt x="1336" y="3838"/>
                    <a:pt x="1292" y="3920"/>
                    <a:pt x="1254" y="3997"/>
                  </a:cubicBezTo>
                  <a:lnTo>
                    <a:pt x="1309" y="4024"/>
                  </a:lnTo>
                  <a:lnTo>
                    <a:pt x="1413" y="3816"/>
                  </a:lnTo>
                  <a:cubicBezTo>
                    <a:pt x="1604" y="3466"/>
                    <a:pt x="1774" y="3104"/>
                    <a:pt x="1911" y="2732"/>
                  </a:cubicBezTo>
                  <a:cubicBezTo>
                    <a:pt x="1949" y="2617"/>
                    <a:pt x="1966" y="2573"/>
                    <a:pt x="1966" y="2557"/>
                  </a:cubicBezTo>
                  <a:cubicBezTo>
                    <a:pt x="2020" y="2382"/>
                    <a:pt x="2064" y="2201"/>
                    <a:pt x="2102" y="2021"/>
                  </a:cubicBezTo>
                  <a:cubicBezTo>
                    <a:pt x="2124" y="2300"/>
                    <a:pt x="2163" y="2584"/>
                    <a:pt x="2217" y="2864"/>
                  </a:cubicBezTo>
                  <a:cubicBezTo>
                    <a:pt x="2239" y="2940"/>
                    <a:pt x="2256" y="3017"/>
                    <a:pt x="2278" y="3088"/>
                  </a:cubicBezTo>
                  <a:cubicBezTo>
                    <a:pt x="2354" y="3356"/>
                    <a:pt x="2398" y="3947"/>
                    <a:pt x="2409" y="3947"/>
                  </a:cubicBezTo>
                  <a:cubicBezTo>
                    <a:pt x="2420" y="3947"/>
                    <a:pt x="2644" y="2770"/>
                    <a:pt x="2393" y="2245"/>
                  </a:cubicBezTo>
                  <a:cubicBezTo>
                    <a:pt x="2371" y="2201"/>
                    <a:pt x="2338" y="2136"/>
                    <a:pt x="2299" y="2064"/>
                  </a:cubicBezTo>
                  <a:cubicBezTo>
                    <a:pt x="2245" y="1960"/>
                    <a:pt x="2195" y="1856"/>
                    <a:pt x="2152" y="1747"/>
                  </a:cubicBezTo>
                  <a:cubicBezTo>
                    <a:pt x="2239" y="1178"/>
                    <a:pt x="2239" y="597"/>
                    <a:pt x="2152" y="23"/>
                  </a:cubicBezTo>
                  <a:lnTo>
                    <a:pt x="211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63"/>
            <p:cNvSpPr/>
            <p:nvPr/>
          </p:nvSpPr>
          <p:spPr>
            <a:xfrm>
              <a:off x="-2234964" y="5069658"/>
              <a:ext cx="410586" cy="1025746"/>
            </a:xfrm>
            <a:custGeom>
              <a:rect b="b" l="l" r="r" t="t"/>
              <a:pathLst>
                <a:path extrusionOk="0" h="3820" w="1529">
                  <a:moveTo>
                    <a:pt x="728" y="0"/>
                  </a:moveTo>
                  <a:cubicBezTo>
                    <a:pt x="720" y="0"/>
                    <a:pt x="716" y="17"/>
                    <a:pt x="713" y="37"/>
                  </a:cubicBezTo>
                  <a:cubicBezTo>
                    <a:pt x="691" y="141"/>
                    <a:pt x="658" y="245"/>
                    <a:pt x="614" y="349"/>
                  </a:cubicBezTo>
                  <a:cubicBezTo>
                    <a:pt x="576" y="442"/>
                    <a:pt x="526" y="535"/>
                    <a:pt x="466" y="622"/>
                  </a:cubicBezTo>
                  <a:cubicBezTo>
                    <a:pt x="466" y="601"/>
                    <a:pt x="460" y="563"/>
                    <a:pt x="449" y="563"/>
                  </a:cubicBezTo>
                  <a:cubicBezTo>
                    <a:pt x="446" y="563"/>
                    <a:pt x="442" y="566"/>
                    <a:pt x="439" y="573"/>
                  </a:cubicBezTo>
                  <a:cubicBezTo>
                    <a:pt x="253" y="995"/>
                    <a:pt x="127" y="1438"/>
                    <a:pt x="72" y="1892"/>
                  </a:cubicBezTo>
                  <a:cubicBezTo>
                    <a:pt x="1" y="2538"/>
                    <a:pt x="450" y="3058"/>
                    <a:pt x="641" y="3638"/>
                  </a:cubicBezTo>
                  <a:cubicBezTo>
                    <a:pt x="668" y="3713"/>
                    <a:pt x="705" y="3819"/>
                    <a:pt x="799" y="3819"/>
                  </a:cubicBezTo>
                  <a:cubicBezTo>
                    <a:pt x="801" y="3819"/>
                    <a:pt x="803" y="3819"/>
                    <a:pt x="806" y="3819"/>
                  </a:cubicBezTo>
                  <a:cubicBezTo>
                    <a:pt x="948" y="3808"/>
                    <a:pt x="981" y="3567"/>
                    <a:pt x="1008" y="3469"/>
                  </a:cubicBezTo>
                  <a:cubicBezTo>
                    <a:pt x="1079" y="3272"/>
                    <a:pt x="1145" y="3069"/>
                    <a:pt x="1227" y="2877"/>
                  </a:cubicBezTo>
                  <a:cubicBezTo>
                    <a:pt x="1304" y="2686"/>
                    <a:pt x="1397" y="2500"/>
                    <a:pt x="1441" y="2297"/>
                  </a:cubicBezTo>
                  <a:cubicBezTo>
                    <a:pt x="1528" y="1887"/>
                    <a:pt x="1506" y="1460"/>
                    <a:pt x="1380" y="1060"/>
                  </a:cubicBezTo>
                  <a:cubicBezTo>
                    <a:pt x="1260" y="710"/>
                    <a:pt x="1096" y="382"/>
                    <a:pt x="888" y="75"/>
                  </a:cubicBezTo>
                  <a:cubicBezTo>
                    <a:pt x="880" y="63"/>
                    <a:pt x="872" y="45"/>
                    <a:pt x="864" y="45"/>
                  </a:cubicBezTo>
                  <a:cubicBezTo>
                    <a:pt x="861" y="45"/>
                    <a:pt x="858" y="47"/>
                    <a:pt x="855" y="53"/>
                  </a:cubicBezTo>
                  <a:lnTo>
                    <a:pt x="838" y="113"/>
                  </a:lnTo>
                  <a:cubicBezTo>
                    <a:pt x="806" y="75"/>
                    <a:pt x="773" y="42"/>
                    <a:pt x="740" y="9"/>
                  </a:cubicBezTo>
                  <a:cubicBezTo>
                    <a:pt x="735" y="3"/>
                    <a:pt x="731" y="0"/>
                    <a:pt x="728"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63"/>
            <p:cNvSpPr/>
            <p:nvPr/>
          </p:nvSpPr>
          <p:spPr>
            <a:xfrm>
              <a:off x="-2153868" y="5504116"/>
              <a:ext cx="264773" cy="589670"/>
            </a:xfrm>
            <a:custGeom>
              <a:rect b="b" l="l" r="r" t="t"/>
              <a:pathLst>
                <a:path extrusionOk="0" h="2196" w="986">
                  <a:moveTo>
                    <a:pt x="909" y="1"/>
                  </a:moveTo>
                  <a:cubicBezTo>
                    <a:pt x="909" y="411"/>
                    <a:pt x="914" y="822"/>
                    <a:pt x="717" y="1199"/>
                  </a:cubicBezTo>
                  <a:cubicBezTo>
                    <a:pt x="714" y="1204"/>
                    <a:pt x="709" y="1206"/>
                    <a:pt x="705" y="1206"/>
                  </a:cubicBezTo>
                  <a:cubicBezTo>
                    <a:pt x="695" y="1206"/>
                    <a:pt x="686" y="1196"/>
                    <a:pt x="690" y="1188"/>
                  </a:cubicBezTo>
                  <a:cubicBezTo>
                    <a:pt x="706" y="1062"/>
                    <a:pt x="739" y="937"/>
                    <a:pt x="750" y="811"/>
                  </a:cubicBezTo>
                  <a:lnTo>
                    <a:pt x="750" y="811"/>
                  </a:lnTo>
                  <a:cubicBezTo>
                    <a:pt x="673" y="1057"/>
                    <a:pt x="619" y="1314"/>
                    <a:pt x="476" y="1539"/>
                  </a:cubicBezTo>
                  <a:cubicBezTo>
                    <a:pt x="472" y="1543"/>
                    <a:pt x="468" y="1544"/>
                    <a:pt x="463" y="1544"/>
                  </a:cubicBezTo>
                  <a:cubicBezTo>
                    <a:pt x="456" y="1544"/>
                    <a:pt x="449" y="1538"/>
                    <a:pt x="449" y="1528"/>
                  </a:cubicBezTo>
                  <a:cubicBezTo>
                    <a:pt x="454" y="1396"/>
                    <a:pt x="465" y="1259"/>
                    <a:pt x="487" y="1128"/>
                  </a:cubicBezTo>
                  <a:cubicBezTo>
                    <a:pt x="498" y="1002"/>
                    <a:pt x="509" y="876"/>
                    <a:pt x="509" y="750"/>
                  </a:cubicBezTo>
                  <a:cubicBezTo>
                    <a:pt x="509" y="581"/>
                    <a:pt x="509" y="406"/>
                    <a:pt x="504" y="230"/>
                  </a:cubicBezTo>
                  <a:cubicBezTo>
                    <a:pt x="487" y="362"/>
                    <a:pt x="471" y="488"/>
                    <a:pt x="460" y="614"/>
                  </a:cubicBezTo>
                  <a:cubicBezTo>
                    <a:pt x="449" y="811"/>
                    <a:pt x="411" y="1008"/>
                    <a:pt x="345" y="1194"/>
                  </a:cubicBezTo>
                  <a:cubicBezTo>
                    <a:pt x="345" y="1200"/>
                    <a:pt x="340" y="1204"/>
                    <a:pt x="335" y="1204"/>
                  </a:cubicBezTo>
                  <a:cubicBezTo>
                    <a:pt x="330" y="1204"/>
                    <a:pt x="325" y="1201"/>
                    <a:pt x="323" y="1194"/>
                  </a:cubicBezTo>
                  <a:cubicBezTo>
                    <a:pt x="290" y="1128"/>
                    <a:pt x="274" y="1057"/>
                    <a:pt x="268" y="980"/>
                  </a:cubicBezTo>
                  <a:cubicBezTo>
                    <a:pt x="268" y="1145"/>
                    <a:pt x="257" y="1309"/>
                    <a:pt x="230" y="1473"/>
                  </a:cubicBezTo>
                  <a:cubicBezTo>
                    <a:pt x="230" y="1480"/>
                    <a:pt x="225" y="1483"/>
                    <a:pt x="220" y="1483"/>
                  </a:cubicBezTo>
                  <a:cubicBezTo>
                    <a:pt x="213" y="1483"/>
                    <a:pt x="206" y="1479"/>
                    <a:pt x="203" y="1473"/>
                  </a:cubicBezTo>
                  <a:cubicBezTo>
                    <a:pt x="109" y="1188"/>
                    <a:pt x="49" y="893"/>
                    <a:pt x="38" y="592"/>
                  </a:cubicBezTo>
                  <a:cubicBezTo>
                    <a:pt x="38" y="521"/>
                    <a:pt x="38" y="444"/>
                    <a:pt x="38" y="373"/>
                  </a:cubicBezTo>
                  <a:cubicBezTo>
                    <a:pt x="11" y="564"/>
                    <a:pt x="0" y="761"/>
                    <a:pt x="5" y="958"/>
                  </a:cubicBezTo>
                  <a:cubicBezTo>
                    <a:pt x="11" y="1172"/>
                    <a:pt x="60" y="1380"/>
                    <a:pt x="153" y="1566"/>
                  </a:cubicBezTo>
                  <a:cubicBezTo>
                    <a:pt x="224" y="1714"/>
                    <a:pt x="290" y="1862"/>
                    <a:pt x="345" y="2015"/>
                  </a:cubicBezTo>
                  <a:cubicBezTo>
                    <a:pt x="366" y="2090"/>
                    <a:pt x="403" y="2196"/>
                    <a:pt x="497" y="2196"/>
                  </a:cubicBezTo>
                  <a:cubicBezTo>
                    <a:pt x="499" y="2196"/>
                    <a:pt x="501" y="2196"/>
                    <a:pt x="504" y="2195"/>
                  </a:cubicBezTo>
                  <a:cubicBezTo>
                    <a:pt x="646" y="2190"/>
                    <a:pt x="679" y="1944"/>
                    <a:pt x="712" y="1845"/>
                  </a:cubicBezTo>
                  <a:lnTo>
                    <a:pt x="728" y="1796"/>
                  </a:lnTo>
                  <a:cubicBezTo>
                    <a:pt x="750" y="1719"/>
                    <a:pt x="766" y="1637"/>
                    <a:pt x="772" y="1555"/>
                  </a:cubicBezTo>
                  <a:lnTo>
                    <a:pt x="772" y="1561"/>
                  </a:lnTo>
                  <a:cubicBezTo>
                    <a:pt x="788" y="1385"/>
                    <a:pt x="827" y="1210"/>
                    <a:pt x="881" y="1041"/>
                  </a:cubicBezTo>
                  <a:cubicBezTo>
                    <a:pt x="974" y="701"/>
                    <a:pt x="985" y="345"/>
                    <a:pt x="90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63"/>
            <p:cNvSpPr/>
            <p:nvPr/>
          </p:nvSpPr>
          <p:spPr>
            <a:xfrm>
              <a:off x="-1973149" y="5343812"/>
              <a:ext cx="28196" cy="298863"/>
            </a:xfrm>
            <a:custGeom>
              <a:rect b="b" l="l" r="r" t="t"/>
              <a:pathLst>
                <a:path extrusionOk="0" h="1113" w="105">
                  <a:moveTo>
                    <a:pt x="50" y="1"/>
                  </a:moveTo>
                  <a:cubicBezTo>
                    <a:pt x="50" y="209"/>
                    <a:pt x="6" y="1074"/>
                    <a:pt x="0" y="1112"/>
                  </a:cubicBezTo>
                  <a:cubicBezTo>
                    <a:pt x="88" y="745"/>
                    <a:pt x="104" y="368"/>
                    <a:pt x="5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63"/>
            <p:cNvSpPr/>
            <p:nvPr/>
          </p:nvSpPr>
          <p:spPr>
            <a:xfrm>
              <a:off x="-2106876" y="5377645"/>
              <a:ext cx="22288" cy="262076"/>
            </a:xfrm>
            <a:custGeom>
              <a:rect b="b" l="l" r="r" t="t"/>
              <a:pathLst>
                <a:path extrusionOk="0" h="976" w="83">
                  <a:moveTo>
                    <a:pt x="82" y="1"/>
                  </a:moveTo>
                  <a:lnTo>
                    <a:pt x="82" y="1"/>
                  </a:lnTo>
                  <a:cubicBezTo>
                    <a:pt x="0" y="630"/>
                    <a:pt x="44" y="948"/>
                    <a:pt x="55" y="975"/>
                  </a:cubicBezTo>
                  <a:cubicBezTo>
                    <a:pt x="49" y="931"/>
                    <a:pt x="82" y="214"/>
                    <a:pt x="8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63"/>
            <p:cNvSpPr/>
            <p:nvPr/>
          </p:nvSpPr>
          <p:spPr>
            <a:xfrm>
              <a:off x="-2078949" y="5490959"/>
              <a:ext cx="22288" cy="260464"/>
            </a:xfrm>
            <a:custGeom>
              <a:rect b="b" l="l" r="r" t="t"/>
              <a:pathLst>
                <a:path extrusionOk="0" h="970" w="83">
                  <a:moveTo>
                    <a:pt x="82" y="0"/>
                  </a:moveTo>
                  <a:cubicBezTo>
                    <a:pt x="0" y="624"/>
                    <a:pt x="49" y="947"/>
                    <a:pt x="55" y="969"/>
                  </a:cubicBezTo>
                  <a:cubicBezTo>
                    <a:pt x="49" y="931"/>
                    <a:pt x="82" y="214"/>
                    <a:pt x="82"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63"/>
            <p:cNvSpPr/>
            <p:nvPr/>
          </p:nvSpPr>
          <p:spPr>
            <a:xfrm>
              <a:off x="-2193610" y="5070195"/>
              <a:ext cx="363324" cy="535697"/>
            </a:xfrm>
            <a:custGeom>
              <a:rect b="b" l="l" r="r" t="t"/>
              <a:pathLst>
                <a:path extrusionOk="0" h="1995" w="1353">
                  <a:moveTo>
                    <a:pt x="574" y="1"/>
                  </a:moveTo>
                  <a:cubicBezTo>
                    <a:pt x="564" y="1"/>
                    <a:pt x="557" y="15"/>
                    <a:pt x="553" y="35"/>
                  </a:cubicBezTo>
                  <a:cubicBezTo>
                    <a:pt x="537" y="144"/>
                    <a:pt x="504" y="248"/>
                    <a:pt x="460" y="347"/>
                  </a:cubicBezTo>
                  <a:cubicBezTo>
                    <a:pt x="422" y="445"/>
                    <a:pt x="367" y="538"/>
                    <a:pt x="312" y="626"/>
                  </a:cubicBezTo>
                  <a:cubicBezTo>
                    <a:pt x="312" y="604"/>
                    <a:pt x="302" y="566"/>
                    <a:pt x="293" y="566"/>
                  </a:cubicBezTo>
                  <a:cubicBezTo>
                    <a:pt x="290" y="566"/>
                    <a:pt x="287" y="569"/>
                    <a:pt x="285" y="577"/>
                  </a:cubicBezTo>
                  <a:cubicBezTo>
                    <a:pt x="164" y="839"/>
                    <a:pt x="66" y="1118"/>
                    <a:pt x="0" y="1409"/>
                  </a:cubicBezTo>
                  <a:cubicBezTo>
                    <a:pt x="39" y="1337"/>
                    <a:pt x="186" y="850"/>
                    <a:pt x="285" y="823"/>
                  </a:cubicBezTo>
                  <a:cubicBezTo>
                    <a:pt x="286" y="822"/>
                    <a:pt x="288" y="822"/>
                    <a:pt x="289" y="822"/>
                  </a:cubicBezTo>
                  <a:cubicBezTo>
                    <a:pt x="323" y="822"/>
                    <a:pt x="317" y="939"/>
                    <a:pt x="312" y="960"/>
                  </a:cubicBezTo>
                  <a:cubicBezTo>
                    <a:pt x="367" y="845"/>
                    <a:pt x="433" y="735"/>
                    <a:pt x="482" y="615"/>
                  </a:cubicBezTo>
                  <a:cubicBezTo>
                    <a:pt x="485" y="609"/>
                    <a:pt x="493" y="605"/>
                    <a:pt x="499" y="605"/>
                  </a:cubicBezTo>
                  <a:cubicBezTo>
                    <a:pt x="505" y="605"/>
                    <a:pt x="509" y="607"/>
                    <a:pt x="509" y="615"/>
                  </a:cubicBezTo>
                  <a:cubicBezTo>
                    <a:pt x="580" y="910"/>
                    <a:pt x="520" y="1211"/>
                    <a:pt x="520" y="1513"/>
                  </a:cubicBezTo>
                  <a:cubicBezTo>
                    <a:pt x="586" y="1343"/>
                    <a:pt x="652" y="560"/>
                    <a:pt x="684" y="473"/>
                  </a:cubicBezTo>
                  <a:cubicBezTo>
                    <a:pt x="687" y="470"/>
                    <a:pt x="693" y="468"/>
                    <a:pt x="698" y="468"/>
                  </a:cubicBezTo>
                  <a:cubicBezTo>
                    <a:pt x="704" y="468"/>
                    <a:pt x="709" y="470"/>
                    <a:pt x="712" y="473"/>
                  </a:cubicBezTo>
                  <a:cubicBezTo>
                    <a:pt x="739" y="538"/>
                    <a:pt x="761" y="604"/>
                    <a:pt x="777" y="675"/>
                  </a:cubicBezTo>
                  <a:lnTo>
                    <a:pt x="777" y="549"/>
                  </a:lnTo>
                  <a:cubicBezTo>
                    <a:pt x="777" y="540"/>
                    <a:pt x="785" y="534"/>
                    <a:pt x="792" y="534"/>
                  </a:cubicBezTo>
                  <a:cubicBezTo>
                    <a:pt x="797" y="534"/>
                    <a:pt x="803" y="537"/>
                    <a:pt x="805" y="544"/>
                  </a:cubicBezTo>
                  <a:cubicBezTo>
                    <a:pt x="810" y="566"/>
                    <a:pt x="816" y="582"/>
                    <a:pt x="827" y="604"/>
                  </a:cubicBezTo>
                  <a:lnTo>
                    <a:pt x="827" y="484"/>
                  </a:lnTo>
                  <a:cubicBezTo>
                    <a:pt x="827" y="473"/>
                    <a:pt x="834" y="467"/>
                    <a:pt x="841" y="467"/>
                  </a:cubicBezTo>
                  <a:cubicBezTo>
                    <a:pt x="846" y="467"/>
                    <a:pt x="850" y="469"/>
                    <a:pt x="854" y="473"/>
                  </a:cubicBezTo>
                  <a:cubicBezTo>
                    <a:pt x="991" y="702"/>
                    <a:pt x="1128" y="910"/>
                    <a:pt x="1199" y="1168"/>
                  </a:cubicBezTo>
                  <a:cubicBezTo>
                    <a:pt x="1270" y="1403"/>
                    <a:pt x="1325" y="1956"/>
                    <a:pt x="1330" y="1994"/>
                  </a:cubicBezTo>
                  <a:cubicBezTo>
                    <a:pt x="1352" y="1677"/>
                    <a:pt x="1314" y="1359"/>
                    <a:pt x="1221" y="1058"/>
                  </a:cubicBezTo>
                  <a:cubicBezTo>
                    <a:pt x="1106" y="713"/>
                    <a:pt x="942" y="380"/>
                    <a:pt x="734" y="78"/>
                  </a:cubicBezTo>
                  <a:cubicBezTo>
                    <a:pt x="726" y="63"/>
                    <a:pt x="715" y="48"/>
                    <a:pt x="708" y="48"/>
                  </a:cubicBezTo>
                  <a:cubicBezTo>
                    <a:pt x="705" y="48"/>
                    <a:pt x="702" y="50"/>
                    <a:pt x="701" y="57"/>
                  </a:cubicBezTo>
                  <a:lnTo>
                    <a:pt x="679" y="111"/>
                  </a:lnTo>
                  <a:cubicBezTo>
                    <a:pt x="652" y="78"/>
                    <a:pt x="619" y="40"/>
                    <a:pt x="586" y="7"/>
                  </a:cubicBezTo>
                  <a:cubicBezTo>
                    <a:pt x="581" y="3"/>
                    <a:pt x="577" y="1"/>
                    <a:pt x="57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63"/>
            <p:cNvSpPr/>
            <p:nvPr/>
          </p:nvSpPr>
          <p:spPr>
            <a:xfrm>
              <a:off x="-2039475" y="5356701"/>
              <a:ext cx="750548" cy="746754"/>
            </a:xfrm>
            <a:custGeom>
              <a:rect b="b" l="l" r="r" t="t"/>
              <a:pathLst>
                <a:path extrusionOk="0" h="2781" w="2795">
                  <a:moveTo>
                    <a:pt x="2717" y="0"/>
                  </a:moveTo>
                  <a:cubicBezTo>
                    <a:pt x="2710" y="0"/>
                    <a:pt x="2700" y="7"/>
                    <a:pt x="2688" y="19"/>
                  </a:cubicBezTo>
                  <a:cubicBezTo>
                    <a:pt x="2595" y="79"/>
                    <a:pt x="2502" y="128"/>
                    <a:pt x="2398" y="166"/>
                  </a:cubicBezTo>
                  <a:cubicBezTo>
                    <a:pt x="2300" y="205"/>
                    <a:pt x="2201" y="232"/>
                    <a:pt x="2097" y="254"/>
                  </a:cubicBezTo>
                  <a:cubicBezTo>
                    <a:pt x="2112" y="234"/>
                    <a:pt x="2140" y="192"/>
                    <a:pt x="2122" y="192"/>
                  </a:cubicBezTo>
                  <a:cubicBezTo>
                    <a:pt x="2120" y="192"/>
                    <a:pt x="2117" y="193"/>
                    <a:pt x="2114" y="194"/>
                  </a:cubicBezTo>
                  <a:cubicBezTo>
                    <a:pt x="1687" y="358"/>
                    <a:pt x="1282" y="588"/>
                    <a:pt x="921" y="867"/>
                  </a:cubicBezTo>
                  <a:cubicBezTo>
                    <a:pt x="417" y="1278"/>
                    <a:pt x="362" y="1962"/>
                    <a:pt x="89" y="2509"/>
                  </a:cubicBezTo>
                  <a:cubicBezTo>
                    <a:pt x="56" y="2580"/>
                    <a:pt x="1" y="2684"/>
                    <a:pt x="72" y="2750"/>
                  </a:cubicBezTo>
                  <a:cubicBezTo>
                    <a:pt x="97" y="2771"/>
                    <a:pt x="127" y="2780"/>
                    <a:pt x="159" y="2780"/>
                  </a:cubicBezTo>
                  <a:cubicBezTo>
                    <a:pt x="267" y="2780"/>
                    <a:pt x="400" y="2684"/>
                    <a:pt x="472" y="2646"/>
                  </a:cubicBezTo>
                  <a:cubicBezTo>
                    <a:pt x="652" y="2558"/>
                    <a:pt x="849" y="2465"/>
                    <a:pt x="1041" y="2383"/>
                  </a:cubicBezTo>
                  <a:cubicBezTo>
                    <a:pt x="1227" y="2301"/>
                    <a:pt x="1430" y="2241"/>
                    <a:pt x="1599" y="2131"/>
                  </a:cubicBezTo>
                  <a:cubicBezTo>
                    <a:pt x="1955" y="1896"/>
                    <a:pt x="2240" y="1579"/>
                    <a:pt x="2437" y="1206"/>
                  </a:cubicBezTo>
                  <a:cubicBezTo>
                    <a:pt x="2595" y="878"/>
                    <a:pt x="2716" y="528"/>
                    <a:pt x="2782" y="166"/>
                  </a:cubicBezTo>
                  <a:cubicBezTo>
                    <a:pt x="2786" y="148"/>
                    <a:pt x="2795" y="126"/>
                    <a:pt x="2784" y="126"/>
                  </a:cubicBezTo>
                  <a:cubicBezTo>
                    <a:pt x="2782" y="126"/>
                    <a:pt x="2780" y="126"/>
                    <a:pt x="2776" y="128"/>
                  </a:cubicBezTo>
                  <a:lnTo>
                    <a:pt x="2721" y="155"/>
                  </a:lnTo>
                  <a:cubicBezTo>
                    <a:pt x="2727" y="106"/>
                    <a:pt x="2727" y="62"/>
                    <a:pt x="2727" y="19"/>
                  </a:cubicBezTo>
                  <a:cubicBezTo>
                    <a:pt x="2727" y="6"/>
                    <a:pt x="2723" y="0"/>
                    <a:pt x="2717"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3"/>
            <p:cNvSpPr/>
            <p:nvPr/>
          </p:nvSpPr>
          <p:spPr>
            <a:xfrm>
              <a:off x="-2039475" y="5659855"/>
              <a:ext cx="516388" cy="443595"/>
            </a:xfrm>
            <a:custGeom>
              <a:rect b="b" l="l" r="r" t="t"/>
              <a:pathLst>
                <a:path extrusionOk="0" h="1652" w="1923">
                  <a:moveTo>
                    <a:pt x="1041" y="1"/>
                  </a:moveTo>
                  <a:lnTo>
                    <a:pt x="1041" y="1"/>
                  </a:lnTo>
                  <a:cubicBezTo>
                    <a:pt x="882" y="116"/>
                    <a:pt x="734" y="247"/>
                    <a:pt x="603" y="389"/>
                  </a:cubicBezTo>
                  <a:cubicBezTo>
                    <a:pt x="455" y="543"/>
                    <a:pt x="346" y="723"/>
                    <a:pt x="275" y="926"/>
                  </a:cubicBezTo>
                  <a:cubicBezTo>
                    <a:pt x="225" y="1079"/>
                    <a:pt x="160" y="1232"/>
                    <a:pt x="89" y="1380"/>
                  </a:cubicBezTo>
                  <a:cubicBezTo>
                    <a:pt x="56" y="1451"/>
                    <a:pt x="1" y="1555"/>
                    <a:pt x="72" y="1621"/>
                  </a:cubicBezTo>
                  <a:cubicBezTo>
                    <a:pt x="97" y="1642"/>
                    <a:pt x="127" y="1651"/>
                    <a:pt x="159" y="1651"/>
                  </a:cubicBezTo>
                  <a:cubicBezTo>
                    <a:pt x="267" y="1651"/>
                    <a:pt x="400" y="1555"/>
                    <a:pt x="472" y="1517"/>
                  </a:cubicBezTo>
                  <a:lnTo>
                    <a:pt x="515" y="1495"/>
                  </a:lnTo>
                  <a:cubicBezTo>
                    <a:pt x="592" y="1462"/>
                    <a:pt x="658" y="1413"/>
                    <a:pt x="718" y="1358"/>
                  </a:cubicBezTo>
                  <a:cubicBezTo>
                    <a:pt x="860" y="1249"/>
                    <a:pt x="1008" y="1150"/>
                    <a:pt x="1161" y="1068"/>
                  </a:cubicBezTo>
                  <a:cubicBezTo>
                    <a:pt x="1468" y="893"/>
                    <a:pt x="1731" y="652"/>
                    <a:pt x="1922" y="357"/>
                  </a:cubicBezTo>
                  <a:lnTo>
                    <a:pt x="1922" y="357"/>
                  </a:lnTo>
                  <a:cubicBezTo>
                    <a:pt x="1632" y="647"/>
                    <a:pt x="1342" y="937"/>
                    <a:pt x="937" y="1063"/>
                  </a:cubicBezTo>
                  <a:cubicBezTo>
                    <a:pt x="935" y="1063"/>
                    <a:pt x="932" y="1063"/>
                    <a:pt x="930" y="1063"/>
                  </a:cubicBezTo>
                  <a:cubicBezTo>
                    <a:pt x="914" y="1063"/>
                    <a:pt x="911" y="1045"/>
                    <a:pt x="926" y="1035"/>
                  </a:cubicBezTo>
                  <a:cubicBezTo>
                    <a:pt x="1025" y="959"/>
                    <a:pt x="1139" y="893"/>
                    <a:pt x="1238" y="811"/>
                  </a:cubicBezTo>
                  <a:lnTo>
                    <a:pt x="1238" y="811"/>
                  </a:lnTo>
                  <a:cubicBezTo>
                    <a:pt x="1008" y="931"/>
                    <a:pt x="784" y="1079"/>
                    <a:pt x="526" y="1134"/>
                  </a:cubicBezTo>
                  <a:cubicBezTo>
                    <a:pt x="525" y="1135"/>
                    <a:pt x="523" y="1135"/>
                    <a:pt x="522" y="1135"/>
                  </a:cubicBezTo>
                  <a:cubicBezTo>
                    <a:pt x="513" y="1135"/>
                    <a:pt x="506" y="1121"/>
                    <a:pt x="515" y="1112"/>
                  </a:cubicBezTo>
                  <a:cubicBezTo>
                    <a:pt x="614" y="1019"/>
                    <a:pt x="718" y="931"/>
                    <a:pt x="822" y="855"/>
                  </a:cubicBezTo>
                  <a:cubicBezTo>
                    <a:pt x="921" y="773"/>
                    <a:pt x="1019" y="690"/>
                    <a:pt x="1107" y="603"/>
                  </a:cubicBezTo>
                  <a:cubicBezTo>
                    <a:pt x="1233" y="482"/>
                    <a:pt x="1347" y="357"/>
                    <a:pt x="1468" y="231"/>
                  </a:cubicBezTo>
                  <a:lnTo>
                    <a:pt x="1468" y="231"/>
                  </a:lnTo>
                  <a:cubicBezTo>
                    <a:pt x="1369" y="313"/>
                    <a:pt x="1265" y="389"/>
                    <a:pt x="1167" y="471"/>
                  </a:cubicBezTo>
                  <a:cubicBezTo>
                    <a:pt x="1019" y="603"/>
                    <a:pt x="855" y="718"/>
                    <a:pt x="680" y="805"/>
                  </a:cubicBezTo>
                  <a:cubicBezTo>
                    <a:pt x="669" y="805"/>
                    <a:pt x="652" y="805"/>
                    <a:pt x="658" y="789"/>
                  </a:cubicBezTo>
                  <a:cubicBezTo>
                    <a:pt x="685" y="718"/>
                    <a:pt x="723" y="652"/>
                    <a:pt x="773" y="597"/>
                  </a:cubicBezTo>
                  <a:lnTo>
                    <a:pt x="773" y="597"/>
                  </a:lnTo>
                  <a:cubicBezTo>
                    <a:pt x="652" y="712"/>
                    <a:pt x="532" y="822"/>
                    <a:pt x="401" y="920"/>
                  </a:cubicBezTo>
                  <a:cubicBezTo>
                    <a:pt x="398" y="922"/>
                    <a:pt x="396" y="923"/>
                    <a:pt x="394" y="923"/>
                  </a:cubicBezTo>
                  <a:cubicBezTo>
                    <a:pt x="384" y="923"/>
                    <a:pt x="374" y="907"/>
                    <a:pt x="379" y="898"/>
                  </a:cubicBezTo>
                  <a:cubicBezTo>
                    <a:pt x="510" y="630"/>
                    <a:pt x="680" y="378"/>
                    <a:pt x="888" y="159"/>
                  </a:cubicBezTo>
                  <a:cubicBezTo>
                    <a:pt x="937" y="105"/>
                    <a:pt x="986" y="50"/>
                    <a:pt x="104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63"/>
            <p:cNvSpPr/>
            <p:nvPr/>
          </p:nvSpPr>
          <p:spPr>
            <a:xfrm>
              <a:off x="-1665952" y="5605615"/>
              <a:ext cx="220734" cy="203001"/>
            </a:xfrm>
            <a:custGeom>
              <a:rect b="b" l="l" r="r" t="t"/>
              <a:pathLst>
                <a:path extrusionOk="0" h="756" w="822">
                  <a:moveTo>
                    <a:pt x="821" y="0"/>
                  </a:moveTo>
                  <a:cubicBezTo>
                    <a:pt x="674" y="153"/>
                    <a:pt x="28" y="728"/>
                    <a:pt x="0" y="756"/>
                  </a:cubicBezTo>
                  <a:cubicBezTo>
                    <a:pt x="318" y="553"/>
                    <a:pt x="597" y="301"/>
                    <a:pt x="82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63"/>
            <p:cNvSpPr/>
            <p:nvPr/>
          </p:nvSpPr>
          <p:spPr>
            <a:xfrm>
              <a:off x="-1748390" y="5540903"/>
              <a:ext cx="189852" cy="179640"/>
            </a:xfrm>
            <a:custGeom>
              <a:rect b="b" l="l" r="r" t="t"/>
              <a:pathLst>
                <a:path extrusionOk="0" h="669" w="707">
                  <a:moveTo>
                    <a:pt x="707" y="0"/>
                  </a:moveTo>
                  <a:lnTo>
                    <a:pt x="707" y="0"/>
                  </a:lnTo>
                  <a:cubicBezTo>
                    <a:pt x="203" y="389"/>
                    <a:pt x="12" y="646"/>
                    <a:pt x="1" y="668"/>
                  </a:cubicBezTo>
                  <a:cubicBezTo>
                    <a:pt x="23" y="635"/>
                    <a:pt x="554" y="148"/>
                    <a:pt x="70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3"/>
            <p:cNvSpPr/>
            <p:nvPr/>
          </p:nvSpPr>
          <p:spPr>
            <a:xfrm>
              <a:off x="-1808541" y="5640790"/>
              <a:ext cx="189852" cy="179640"/>
            </a:xfrm>
            <a:custGeom>
              <a:rect b="b" l="l" r="r" t="t"/>
              <a:pathLst>
                <a:path extrusionOk="0" h="669" w="707">
                  <a:moveTo>
                    <a:pt x="706" y="1"/>
                  </a:moveTo>
                  <a:lnTo>
                    <a:pt x="706" y="1"/>
                  </a:lnTo>
                  <a:cubicBezTo>
                    <a:pt x="203" y="384"/>
                    <a:pt x="11" y="646"/>
                    <a:pt x="0" y="668"/>
                  </a:cubicBezTo>
                  <a:cubicBezTo>
                    <a:pt x="28" y="636"/>
                    <a:pt x="559" y="148"/>
                    <a:pt x="70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63"/>
            <p:cNvSpPr/>
            <p:nvPr/>
          </p:nvSpPr>
          <p:spPr>
            <a:xfrm>
              <a:off x="-1683675" y="5355627"/>
              <a:ext cx="395011" cy="523614"/>
            </a:xfrm>
            <a:custGeom>
              <a:rect b="b" l="l" r="r" t="t"/>
              <a:pathLst>
                <a:path extrusionOk="0" h="1950" w="1471">
                  <a:moveTo>
                    <a:pt x="1393" y="0"/>
                  </a:moveTo>
                  <a:cubicBezTo>
                    <a:pt x="1386" y="0"/>
                    <a:pt x="1376" y="8"/>
                    <a:pt x="1363" y="17"/>
                  </a:cubicBezTo>
                  <a:cubicBezTo>
                    <a:pt x="1270" y="77"/>
                    <a:pt x="1177" y="132"/>
                    <a:pt x="1073" y="170"/>
                  </a:cubicBezTo>
                  <a:cubicBezTo>
                    <a:pt x="975" y="209"/>
                    <a:pt x="876" y="236"/>
                    <a:pt x="772" y="258"/>
                  </a:cubicBezTo>
                  <a:cubicBezTo>
                    <a:pt x="787" y="238"/>
                    <a:pt x="815" y="196"/>
                    <a:pt x="797" y="196"/>
                  </a:cubicBezTo>
                  <a:cubicBezTo>
                    <a:pt x="795" y="196"/>
                    <a:pt x="792" y="197"/>
                    <a:pt x="789" y="198"/>
                  </a:cubicBezTo>
                  <a:cubicBezTo>
                    <a:pt x="515" y="302"/>
                    <a:pt x="247" y="433"/>
                    <a:pt x="1" y="592"/>
                  </a:cubicBezTo>
                  <a:cubicBezTo>
                    <a:pt x="65" y="567"/>
                    <a:pt x="439" y="372"/>
                    <a:pt x="578" y="372"/>
                  </a:cubicBezTo>
                  <a:cubicBezTo>
                    <a:pt x="593" y="372"/>
                    <a:pt x="605" y="374"/>
                    <a:pt x="614" y="378"/>
                  </a:cubicBezTo>
                  <a:cubicBezTo>
                    <a:pt x="646" y="400"/>
                    <a:pt x="553" y="482"/>
                    <a:pt x="537" y="493"/>
                  </a:cubicBezTo>
                  <a:cubicBezTo>
                    <a:pt x="657" y="450"/>
                    <a:pt x="783" y="422"/>
                    <a:pt x="898" y="373"/>
                  </a:cubicBezTo>
                  <a:cubicBezTo>
                    <a:pt x="901" y="372"/>
                    <a:pt x="904" y="371"/>
                    <a:pt x="907" y="371"/>
                  </a:cubicBezTo>
                  <a:cubicBezTo>
                    <a:pt x="918" y="371"/>
                    <a:pt x="925" y="380"/>
                    <a:pt x="920" y="389"/>
                  </a:cubicBezTo>
                  <a:cubicBezTo>
                    <a:pt x="756" y="647"/>
                    <a:pt x="510" y="822"/>
                    <a:pt x="291" y="1030"/>
                  </a:cubicBezTo>
                  <a:cubicBezTo>
                    <a:pt x="455" y="953"/>
                    <a:pt x="1052" y="450"/>
                    <a:pt x="1145" y="411"/>
                  </a:cubicBezTo>
                  <a:cubicBezTo>
                    <a:pt x="1155" y="411"/>
                    <a:pt x="1161" y="422"/>
                    <a:pt x="1161" y="433"/>
                  </a:cubicBezTo>
                  <a:cubicBezTo>
                    <a:pt x="1134" y="493"/>
                    <a:pt x="1101" y="559"/>
                    <a:pt x="1062" y="619"/>
                  </a:cubicBezTo>
                  <a:cubicBezTo>
                    <a:pt x="1095" y="586"/>
                    <a:pt x="1128" y="559"/>
                    <a:pt x="1155" y="526"/>
                  </a:cubicBezTo>
                  <a:cubicBezTo>
                    <a:pt x="1158" y="524"/>
                    <a:pt x="1161" y="523"/>
                    <a:pt x="1163" y="523"/>
                  </a:cubicBezTo>
                  <a:cubicBezTo>
                    <a:pt x="1173" y="523"/>
                    <a:pt x="1182" y="535"/>
                    <a:pt x="1177" y="548"/>
                  </a:cubicBezTo>
                  <a:lnTo>
                    <a:pt x="1150" y="603"/>
                  </a:lnTo>
                  <a:lnTo>
                    <a:pt x="1238" y="521"/>
                  </a:lnTo>
                  <a:cubicBezTo>
                    <a:pt x="1241" y="517"/>
                    <a:pt x="1244" y="516"/>
                    <a:pt x="1248" y="516"/>
                  </a:cubicBezTo>
                  <a:cubicBezTo>
                    <a:pt x="1256" y="516"/>
                    <a:pt x="1263" y="524"/>
                    <a:pt x="1259" y="532"/>
                  </a:cubicBezTo>
                  <a:cubicBezTo>
                    <a:pt x="1199" y="789"/>
                    <a:pt x="1145" y="1035"/>
                    <a:pt x="1019" y="1271"/>
                  </a:cubicBezTo>
                  <a:cubicBezTo>
                    <a:pt x="904" y="1484"/>
                    <a:pt x="548" y="1916"/>
                    <a:pt x="526" y="1949"/>
                  </a:cubicBezTo>
                  <a:cubicBezTo>
                    <a:pt x="767" y="1736"/>
                    <a:pt x="964" y="1490"/>
                    <a:pt x="1112" y="1205"/>
                  </a:cubicBezTo>
                  <a:cubicBezTo>
                    <a:pt x="1270" y="876"/>
                    <a:pt x="1391" y="526"/>
                    <a:pt x="1457" y="170"/>
                  </a:cubicBezTo>
                  <a:cubicBezTo>
                    <a:pt x="1461" y="146"/>
                    <a:pt x="1471" y="126"/>
                    <a:pt x="1457" y="126"/>
                  </a:cubicBezTo>
                  <a:cubicBezTo>
                    <a:pt x="1455" y="126"/>
                    <a:pt x="1453" y="126"/>
                    <a:pt x="1451" y="127"/>
                  </a:cubicBezTo>
                  <a:lnTo>
                    <a:pt x="1396" y="154"/>
                  </a:lnTo>
                  <a:cubicBezTo>
                    <a:pt x="1402" y="110"/>
                    <a:pt x="1402" y="61"/>
                    <a:pt x="1402" y="17"/>
                  </a:cubicBezTo>
                  <a:cubicBezTo>
                    <a:pt x="1402" y="5"/>
                    <a:pt x="1399" y="0"/>
                    <a:pt x="1393"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63"/>
            <p:cNvSpPr/>
            <p:nvPr/>
          </p:nvSpPr>
          <p:spPr>
            <a:xfrm>
              <a:off x="-2020141" y="5897223"/>
              <a:ext cx="1030628" cy="382910"/>
            </a:xfrm>
            <a:custGeom>
              <a:rect b="b" l="l" r="r" t="t"/>
              <a:pathLst>
                <a:path extrusionOk="0" h="1426" w="3838">
                  <a:moveTo>
                    <a:pt x="1786" y="0"/>
                  </a:moveTo>
                  <a:cubicBezTo>
                    <a:pt x="1207" y="0"/>
                    <a:pt x="727" y="401"/>
                    <a:pt x="186" y="578"/>
                  </a:cubicBezTo>
                  <a:cubicBezTo>
                    <a:pt x="115" y="600"/>
                    <a:pt x="0" y="638"/>
                    <a:pt x="6" y="737"/>
                  </a:cubicBezTo>
                  <a:cubicBezTo>
                    <a:pt x="17" y="879"/>
                    <a:pt x="263" y="912"/>
                    <a:pt x="361" y="945"/>
                  </a:cubicBezTo>
                  <a:cubicBezTo>
                    <a:pt x="553" y="1011"/>
                    <a:pt x="755" y="1082"/>
                    <a:pt x="947" y="1158"/>
                  </a:cubicBezTo>
                  <a:cubicBezTo>
                    <a:pt x="1144" y="1235"/>
                    <a:pt x="1325" y="1328"/>
                    <a:pt x="1527" y="1377"/>
                  </a:cubicBezTo>
                  <a:cubicBezTo>
                    <a:pt x="1689" y="1410"/>
                    <a:pt x="1854" y="1426"/>
                    <a:pt x="2018" y="1426"/>
                  </a:cubicBezTo>
                  <a:cubicBezTo>
                    <a:pt x="2271" y="1426"/>
                    <a:pt x="2522" y="1388"/>
                    <a:pt x="2764" y="1312"/>
                  </a:cubicBezTo>
                  <a:cubicBezTo>
                    <a:pt x="3115" y="1197"/>
                    <a:pt x="3443" y="1033"/>
                    <a:pt x="3744" y="825"/>
                  </a:cubicBezTo>
                  <a:cubicBezTo>
                    <a:pt x="3766" y="808"/>
                    <a:pt x="3793" y="797"/>
                    <a:pt x="3771" y="792"/>
                  </a:cubicBezTo>
                  <a:lnTo>
                    <a:pt x="3711" y="770"/>
                  </a:lnTo>
                  <a:cubicBezTo>
                    <a:pt x="3750" y="737"/>
                    <a:pt x="3782" y="710"/>
                    <a:pt x="3815" y="677"/>
                  </a:cubicBezTo>
                  <a:cubicBezTo>
                    <a:pt x="3837" y="655"/>
                    <a:pt x="3815" y="649"/>
                    <a:pt x="3788" y="644"/>
                  </a:cubicBezTo>
                  <a:cubicBezTo>
                    <a:pt x="3678" y="622"/>
                    <a:pt x="3574" y="589"/>
                    <a:pt x="3476" y="551"/>
                  </a:cubicBezTo>
                  <a:cubicBezTo>
                    <a:pt x="3377" y="507"/>
                    <a:pt x="3284" y="458"/>
                    <a:pt x="3197" y="403"/>
                  </a:cubicBezTo>
                  <a:cubicBezTo>
                    <a:pt x="3230" y="403"/>
                    <a:pt x="3284" y="387"/>
                    <a:pt x="3251" y="370"/>
                  </a:cubicBezTo>
                  <a:cubicBezTo>
                    <a:pt x="2830" y="184"/>
                    <a:pt x="2387" y="64"/>
                    <a:pt x="1932" y="9"/>
                  </a:cubicBezTo>
                  <a:cubicBezTo>
                    <a:pt x="1883" y="3"/>
                    <a:pt x="1834" y="0"/>
                    <a:pt x="1786"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63"/>
            <p:cNvSpPr/>
            <p:nvPr/>
          </p:nvSpPr>
          <p:spPr>
            <a:xfrm>
              <a:off x="-2020141" y="5960861"/>
              <a:ext cx="592383" cy="256974"/>
            </a:xfrm>
            <a:custGeom>
              <a:rect b="b" l="l" r="r" t="t"/>
              <a:pathLst>
                <a:path extrusionOk="0" h="957" w="2206">
                  <a:moveTo>
                    <a:pt x="1347" y="0"/>
                  </a:moveTo>
                  <a:cubicBezTo>
                    <a:pt x="1314" y="0"/>
                    <a:pt x="1281" y="1"/>
                    <a:pt x="1248" y="2"/>
                  </a:cubicBezTo>
                  <a:lnTo>
                    <a:pt x="1243" y="2"/>
                  </a:lnTo>
                  <a:cubicBezTo>
                    <a:pt x="1029" y="7"/>
                    <a:pt x="821" y="57"/>
                    <a:pt x="635" y="150"/>
                  </a:cubicBezTo>
                  <a:cubicBezTo>
                    <a:pt x="487" y="221"/>
                    <a:pt x="339" y="286"/>
                    <a:pt x="186" y="341"/>
                  </a:cubicBezTo>
                  <a:cubicBezTo>
                    <a:pt x="110" y="363"/>
                    <a:pt x="0" y="401"/>
                    <a:pt x="6" y="500"/>
                  </a:cubicBezTo>
                  <a:cubicBezTo>
                    <a:pt x="11" y="642"/>
                    <a:pt x="257" y="675"/>
                    <a:pt x="356" y="708"/>
                  </a:cubicBezTo>
                  <a:lnTo>
                    <a:pt x="405" y="724"/>
                  </a:lnTo>
                  <a:cubicBezTo>
                    <a:pt x="482" y="746"/>
                    <a:pt x="564" y="763"/>
                    <a:pt x="646" y="768"/>
                  </a:cubicBezTo>
                  <a:cubicBezTo>
                    <a:pt x="821" y="790"/>
                    <a:pt x="996" y="828"/>
                    <a:pt x="1161" y="878"/>
                  </a:cubicBezTo>
                  <a:cubicBezTo>
                    <a:pt x="1356" y="930"/>
                    <a:pt x="1555" y="957"/>
                    <a:pt x="1753" y="957"/>
                  </a:cubicBezTo>
                  <a:cubicBezTo>
                    <a:pt x="1905" y="957"/>
                    <a:pt x="2057" y="941"/>
                    <a:pt x="2206" y="910"/>
                  </a:cubicBezTo>
                  <a:cubicBezTo>
                    <a:pt x="1795" y="910"/>
                    <a:pt x="1385" y="910"/>
                    <a:pt x="1007" y="713"/>
                  </a:cubicBezTo>
                  <a:cubicBezTo>
                    <a:pt x="991" y="702"/>
                    <a:pt x="1002" y="686"/>
                    <a:pt x="1018" y="686"/>
                  </a:cubicBezTo>
                  <a:cubicBezTo>
                    <a:pt x="1144" y="702"/>
                    <a:pt x="1270" y="735"/>
                    <a:pt x="1396" y="746"/>
                  </a:cubicBezTo>
                  <a:cubicBezTo>
                    <a:pt x="1150" y="670"/>
                    <a:pt x="892" y="615"/>
                    <a:pt x="668" y="473"/>
                  </a:cubicBezTo>
                  <a:cubicBezTo>
                    <a:pt x="657" y="467"/>
                    <a:pt x="662" y="445"/>
                    <a:pt x="679" y="445"/>
                  </a:cubicBezTo>
                  <a:cubicBezTo>
                    <a:pt x="810" y="451"/>
                    <a:pt x="942" y="462"/>
                    <a:pt x="1078" y="484"/>
                  </a:cubicBezTo>
                  <a:cubicBezTo>
                    <a:pt x="1204" y="500"/>
                    <a:pt x="1330" y="505"/>
                    <a:pt x="1456" y="505"/>
                  </a:cubicBezTo>
                  <a:cubicBezTo>
                    <a:pt x="1626" y="505"/>
                    <a:pt x="1801" y="505"/>
                    <a:pt x="1976" y="500"/>
                  </a:cubicBezTo>
                  <a:cubicBezTo>
                    <a:pt x="1845" y="484"/>
                    <a:pt x="1719" y="467"/>
                    <a:pt x="1587" y="456"/>
                  </a:cubicBezTo>
                  <a:cubicBezTo>
                    <a:pt x="1390" y="445"/>
                    <a:pt x="1199" y="412"/>
                    <a:pt x="1013" y="347"/>
                  </a:cubicBezTo>
                  <a:cubicBezTo>
                    <a:pt x="1002" y="341"/>
                    <a:pt x="996" y="325"/>
                    <a:pt x="1007" y="319"/>
                  </a:cubicBezTo>
                  <a:cubicBezTo>
                    <a:pt x="1073" y="292"/>
                    <a:pt x="1144" y="270"/>
                    <a:pt x="1221" y="270"/>
                  </a:cubicBezTo>
                  <a:cubicBezTo>
                    <a:pt x="1057" y="265"/>
                    <a:pt x="892" y="254"/>
                    <a:pt x="728" y="232"/>
                  </a:cubicBezTo>
                  <a:cubicBezTo>
                    <a:pt x="717" y="232"/>
                    <a:pt x="717" y="210"/>
                    <a:pt x="728" y="204"/>
                  </a:cubicBezTo>
                  <a:cubicBezTo>
                    <a:pt x="1013" y="106"/>
                    <a:pt x="1314" y="51"/>
                    <a:pt x="1615" y="35"/>
                  </a:cubicBezTo>
                  <a:lnTo>
                    <a:pt x="1834" y="35"/>
                  </a:lnTo>
                  <a:cubicBezTo>
                    <a:pt x="1674" y="12"/>
                    <a:pt x="1511" y="0"/>
                    <a:pt x="134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63"/>
            <p:cNvSpPr/>
            <p:nvPr/>
          </p:nvSpPr>
          <p:spPr>
            <a:xfrm>
              <a:off x="-1566059" y="6142109"/>
              <a:ext cx="298608" cy="20945"/>
            </a:xfrm>
            <a:custGeom>
              <a:rect b="b" l="l" r="r" t="t"/>
              <a:pathLst>
                <a:path extrusionOk="0" h="78" w="1112">
                  <a:moveTo>
                    <a:pt x="0" y="0"/>
                  </a:moveTo>
                  <a:lnTo>
                    <a:pt x="0" y="0"/>
                  </a:lnTo>
                  <a:cubicBezTo>
                    <a:pt x="226" y="51"/>
                    <a:pt x="458" y="77"/>
                    <a:pt x="692" y="77"/>
                  </a:cubicBezTo>
                  <a:cubicBezTo>
                    <a:pt x="832" y="77"/>
                    <a:pt x="972" y="68"/>
                    <a:pt x="1112" y="49"/>
                  </a:cubicBezTo>
                  <a:cubicBezTo>
                    <a:pt x="904" y="49"/>
                    <a:pt x="39" y="6"/>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3"/>
            <p:cNvSpPr/>
            <p:nvPr/>
          </p:nvSpPr>
          <p:spPr>
            <a:xfrm>
              <a:off x="-1563105" y="6016175"/>
              <a:ext cx="261819" cy="12889"/>
            </a:xfrm>
            <a:custGeom>
              <a:rect b="b" l="l" r="r" t="t"/>
              <a:pathLst>
                <a:path extrusionOk="0" h="48" w="975">
                  <a:moveTo>
                    <a:pt x="319" y="1"/>
                  </a:moveTo>
                  <a:cubicBezTo>
                    <a:pt x="121" y="1"/>
                    <a:pt x="16" y="17"/>
                    <a:pt x="0" y="20"/>
                  </a:cubicBezTo>
                  <a:cubicBezTo>
                    <a:pt x="3" y="20"/>
                    <a:pt x="10" y="20"/>
                    <a:pt x="21" y="20"/>
                  </a:cubicBezTo>
                  <a:cubicBezTo>
                    <a:pt x="147" y="20"/>
                    <a:pt x="778" y="48"/>
                    <a:pt x="975" y="48"/>
                  </a:cubicBezTo>
                  <a:cubicBezTo>
                    <a:pt x="695" y="11"/>
                    <a:pt x="477" y="1"/>
                    <a:pt x="31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3"/>
            <p:cNvSpPr/>
            <p:nvPr/>
          </p:nvSpPr>
          <p:spPr>
            <a:xfrm>
              <a:off x="-1676424" y="6044638"/>
              <a:ext cx="262088" cy="12352"/>
            </a:xfrm>
            <a:custGeom>
              <a:rect b="b" l="l" r="r" t="t"/>
              <a:pathLst>
                <a:path extrusionOk="0" h="46" w="976">
                  <a:moveTo>
                    <a:pt x="8" y="18"/>
                  </a:moveTo>
                  <a:lnTo>
                    <a:pt x="8" y="18"/>
                  </a:lnTo>
                  <a:cubicBezTo>
                    <a:pt x="5" y="18"/>
                    <a:pt x="2" y="18"/>
                    <a:pt x="1" y="18"/>
                  </a:cubicBezTo>
                  <a:cubicBezTo>
                    <a:pt x="2" y="18"/>
                    <a:pt x="5" y="18"/>
                    <a:pt x="8" y="18"/>
                  </a:cubicBezTo>
                  <a:close/>
                  <a:moveTo>
                    <a:pt x="336" y="0"/>
                  </a:moveTo>
                  <a:cubicBezTo>
                    <a:pt x="146" y="0"/>
                    <a:pt x="38" y="15"/>
                    <a:pt x="8" y="18"/>
                  </a:cubicBezTo>
                  <a:lnTo>
                    <a:pt x="8" y="18"/>
                  </a:lnTo>
                  <a:cubicBezTo>
                    <a:pt x="11" y="18"/>
                    <a:pt x="16" y="18"/>
                    <a:pt x="22" y="18"/>
                  </a:cubicBezTo>
                  <a:cubicBezTo>
                    <a:pt x="152" y="18"/>
                    <a:pt x="778" y="46"/>
                    <a:pt x="975" y="46"/>
                  </a:cubicBezTo>
                  <a:cubicBezTo>
                    <a:pt x="705" y="10"/>
                    <a:pt x="493" y="0"/>
                    <a:pt x="33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63"/>
            <p:cNvSpPr/>
            <p:nvPr/>
          </p:nvSpPr>
          <p:spPr>
            <a:xfrm>
              <a:off x="-1532225" y="5921658"/>
              <a:ext cx="542704" cy="359011"/>
            </a:xfrm>
            <a:custGeom>
              <a:rect b="b" l="l" r="r" t="t"/>
              <a:pathLst>
                <a:path extrusionOk="0" h="1337" w="2021">
                  <a:moveTo>
                    <a:pt x="597" y="0"/>
                  </a:moveTo>
                  <a:cubicBezTo>
                    <a:pt x="668" y="33"/>
                    <a:pt x="1155" y="181"/>
                    <a:pt x="1183" y="279"/>
                  </a:cubicBezTo>
                  <a:cubicBezTo>
                    <a:pt x="1190" y="308"/>
                    <a:pt x="1136" y="316"/>
                    <a:pt x="1093" y="316"/>
                  </a:cubicBezTo>
                  <a:cubicBezTo>
                    <a:pt x="1072" y="316"/>
                    <a:pt x="1053" y="314"/>
                    <a:pt x="1046" y="312"/>
                  </a:cubicBezTo>
                  <a:lnTo>
                    <a:pt x="1046" y="312"/>
                  </a:lnTo>
                  <a:cubicBezTo>
                    <a:pt x="1161" y="361"/>
                    <a:pt x="1270" y="432"/>
                    <a:pt x="1385" y="482"/>
                  </a:cubicBezTo>
                  <a:cubicBezTo>
                    <a:pt x="1396" y="487"/>
                    <a:pt x="1402" y="504"/>
                    <a:pt x="1385" y="509"/>
                  </a:cubicBezTo>
                  <a:cubicBezTo>
                    <a:pt x="1276" y="533"/>
                    <a:pt x="1167" y="541"/>
                    <a:pt x="1057" y="541"/>
                  </a:cubicBezTo>
                  <a:cubicBezTo>
                    <a:pt x="869" y="541"/>
                    <a:pt x="680" y="518"/>
                    <a:pt x="493" y="515"/>
                  </a:cubicBezTo>
                  <a:lnTo>
                    <a:pt x="493" y="515"/>
                  </a:lnTo>
                  <a:cubicBezTo>
                    <a:pt x="663" y="580"/>
                    <a:pt x="1440" y="646"/>
                    <a:pt x="1527" y="684"/>
                  </a:cubicBezTo>
                  <a:cubicBezTo>
                    <a:pt x="1538" y="690"/>
                    <a:pt x="1538" y="701"/>
                    <a:pt x="1527" y="706"/>
                  </a:cubicBezTo>
                  <a:cubicBezTo>
                    <a:pt x="1462" y="734"/>
                    <a:pt x="1396" y="755"/>
                    <a:pt x="1330" y="772"/>
                  </a:cubicBezTo>
                  <a:lnTo>
                    <a:pt x="1456" y="772"/>
                  </a:lnTo>
                  <a:cubicBezTo>
                    <a:pt x="1473" y="772"/>
                    <a:pt x="1473" y="794"/>
                    <a:pt x="1456" y="799"/>
                  </a:cubicBezTo>
                  <a:lnTo>
                    <a:pt x="1396" y="821"/>
                  </a:lnTo>
                  <a:lnTo>
                    <a:pt x="1517" y="821"/>
                  </a:lnTo>
                  <a:cubicBezTo>
                    <a:pt x="1533" y="821"/>
                    <a:pt x="1538" y="843"/>
                    <a:pt x="1522" y="848"/>
                  </a:cubicBezTo>
                  <a:cubicBezTo>
                    <a:pt x="1298" y="985"/>
                    <a:pt x="1084" y="1122"/>
                    <a:pt x="832" y="1199"/>
                  </a:cubicBezTo>
                  <a:cubicBezTo>
                    <a:pt x="597" y="1264"/>
                    <a:pt x="44" y="1325"/>
                    <a:pt x="0" y="1330"/>
                  </a:cubicBezTo>
                  <a:cubicBezTo>
                    <a:pt x="59" y="1334"/>
                    <a:pt x="117" y="1336"/>
                    <a:pt x="175" y="1336"/>
                  </a:cubicBezTo>
                  <a:cubicBezTo>
                    <a:pt x="434" y="1336"/>
                    <a:pt x="691" y="1297"/>
                    <a:pt x="942" y="1221"/>
                  </a:cubicBezTo>
                  <a:cubicBezTo>
                    <a:pt x="1287" y="1100"/>
                    <a:pt x="1615" y="936"/>
                    <a:pt x="1922" y="728"/>
                  </a:cubicBezTo>
                  <a:cubicBezTo>
                    <a:pt x="1938" y="717"/>
                    <a:pt x="1965" y="706"/>
                    <a:pt x="1943" y="695"/>
                  </a:cubicBezTo>
                  <a:lnTo>
                    <a:pt x="1894" y="679"/>
                  </a:lnTo>
                  <a:cubicBezTo>
                    <a:pt x="1933" y="646"/>
                    <a:pt x="1965" y="619"/>
                    <a:pt x="1998" y="586"/>
                  </a:cubicBezTo>
                  <a:cubicBezTo>
                    <a:pt x="2020" y="564"/>
                    <a:pt x="1998" y="558"/>
                    <a:pt x="1971" y="553"/>
                  </a:cubicBezTo>
                  <a:cubicBezTo>
                    <a:pt x="1861" y="531"/>
                    <a:pt x="1757" y="498"/>
                    <a:pt x="1659" y="460"/>
                  </a:cubicBezTo>
                  <a:cubicBezTo>
                    <a:pt x="1560" y="416"/>
                    <a:pt x="1467" y="367"/>
                    <a:pt x="1380" y="312"/>
                  </a:cubicBezTo>
                  <a:cubicBezTo>
                    <a:pt x="1413" y="312"/>
                    <a:pt x="1467" y="296"/>
                    <a:pt x="1434" y="279"/>
                  </a:cubicBezTo>
                  <a:cubicBezTo>
                    <a:pt x="1166" y="159"/>
                    <a:pt x="887" y="66"/>
                    <a:pt x="59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63"/>
            <p:cNvSpPr/>
            <p:nvPr/>
          </p:nvSpPr>
          <p:spPr>
            <a:xfrm>
              <a:off x="-2045114" y="6085184"/>
              <a:ext cx="768809" cy="738967"/>
            </a:xfrm>
            <a:custGeom>
              <a:rect b="b" l="l" r="r" t="t"/>
              <a:pathLst>
                <a:path extrusionOk="0" h="2752" w="2863">
                  <a:moveTo>
                    <a:pt x="180" y="1"/>
                  </a:moveTo>
                  <a:cubicBezTo>
                    <a:pt x="148" y="1"/>
                    <a:pt x="117" y="11"/>
                    <a:pt x="93" y="37"/>
                  </a:cubicBezTo>
                  <a:cubicBezTo>
                    <a:pt x="0" y="146"/>
                    <a:pt x="153" y="343"/>
                    <a:pt x="197" y="437"/>
                  </a:cubicBezTo>
                  <a:cubicBezTo>
                    <a:pt x="285" y="617"/>
                    <a:pt x="378" y="809"/>
                    <a:pt x="460" y="1000"/>
                  </a:cubicBezTo>
                  <a:cubicBezTo>
                    <a:pt x="542" y="1192"/>
                    <a:pt x="608" y="1389"/>
                    <a:pt x="717" y="1564"/>
                  </a:cubicBezTo>
                  <a:cubicBezTo>
                    <a:pt x="947" y="1920"/>
                    <a:pt x="1264" y="2204"/>
                    <a:pt x="1642" y="2396"/>
                  </a:cubicBezTo>
                  <a:cubicBezTo>
                    <a:pt x="1971" y="2560"/>
                    <a:pt x="2321" y="2675"/>
                    <a:pt x="2682" y="2746"/>
                  </a:cubicBezTo>
                  <a:cubicBezTo>
                    <a:pt x="2692" y="2749"/>
                    <a:pt x="2703" y="2751"/>
                    <a:pt x="2711" y="2751"/>
                  </a:cubicBezTo>
                  <a:cubicBezTo>
                    <a:pt x="2721" y="2751"/>
                    <a:pt x="2726" y="2748"/>
                    <a:pt x="2720" y="2735"/>
                  </a:cubicBezTo>
                  <a:lnTo>
                    <a:pt x="2693" y="2681"/>
                  </a:lnTo>
                  <a:lnTo>
                    <a:pt x="2693" y="2681"/>
                  </a:lnTo>
                  <a:cubicBezTo>
                    <a:pt x="2742" y="2686"/>
                    <a:pt x="2786" y="2686"/>
                    <a:pt x="2835" y="2686"/>
                  </a:cubicBezTo>
                  <a:cubicBezTo>
                    <a:pt x="2863" y="2686"/>
                    <a:pt x="2852" y="2675"/>
                    <a:pt x="2835" y="2648"/>
                  </a:cubicBezTo>
                  <a:cubicBezTo>
                    <a:pt x="2775" y="2560"/>
                    <a:pt x="2720" y="2462"/>
                    <a:pt x="2682" y="2363"/>
                  </a:cubicBezTo>
                  <a:cubicBezTo>
                    <a:pt x="2644" y="2265"/>
                    <a:pt x="2611" y="2161"/>
                    <a:pt x="2589" y="2057"/>
                  </a:cubicBezTo>
                  <a:lnTo>
                    <a:pt x="2589" y="2057"/>
                  </a:lnTo>
                  <a:cubicBezTo>
                    <a:pt x="2604" y="2071"/>
                    <a:pt x="2630" y="2088"/>
                    <a:pt x="2643" y="2088"/>
                  </a:cubicBezTo>
                  <a:cubicBezTo>
                    <a:pt x="2650" y="2088"/>
                    <a:pt x="2653" y="2084"/>
                    <a:pt x="2649" y="2073"/>
                  </a:cubicBezTo>
                  <a:cubicBezTo>
                    <a:pt x="2485" y="1646"/>
                    <a:pt x="2255" y="1247"/>
                    <a:pt x="1971" y="885"/>
                  </a:cubicBezTo>
                  <a:cubicBezTo>
                    <a:pt x="1571" y="376"/>
                    <a:pt x="881" y="327"/>
                    <a:pt x="334" y="53"/>
                  </a:cubicBezTo>
                  <a:cubicBezTo>
                    <a:pt x="293" y="29"/>
                    <a:pt x="234" y="1"/>
                    <a:pt x="180"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63"/>
            <p:cNvSpPr/>
            <p:nvPr/>
          </p:nvSpPr>
          <p:spPr>
            <a:xfrm>
              <a:off x="-2043772" y="6085184"/>
              <a:ext cx="460265" cy="505355"/>
            </a:xfrm>
            <a:custGeom>
              <a:rect b="b" l="l" r="r" t="t"/>
              <a:pathLst>
                <a:path extrusionOk="0" h="1882" w="1714">
                  <a:moveTo>
                    <a:pt x="180" y="1"/>
                  </a:moveTo>
                  <a:cubicBezTo>
                    <a:pt x="148" y="1"/>
                    <a:pt x="118" y="11"/>
                    <a:pt x="94" y="37"/>
                  </a:cubicBezTo>
                  <a:cubicBezTo>
                    <a:pt x="1" y="141"/>
                    <a:pt x="154" y="338"/>
                    <a:pt x="198" y="431"/>
                  </a:cubicBezTo>
                  <a:cubicBezTo>
                    <a:pt x="203" y="447"/>
                    <a:pt x="214" y="464"/>
                    <a:pt x="219" y="475"/>
                  </a:cubicBezTo>
                  <a:cubicBezTo>
                    <a:pt x="252" y="551"/>
                    <a:pt x="302" y="623"/>
                    <a:pt x="356" y="683"/>
                  </a:cubicBezTo>
                  <a:cubicBezTo>
                    <a:pt x="466" y="820"/>
                    <a:pt x="564" y="967"/>
                    <a:pt x="646" y="1126"/>
                  </a:cubicBezTo>
                  <a:cubicBezTo>
                    <a:pt x="816" y="1433"/>
                    <a:pt x="1062" y="1690"/>
                    <a:pt x="1358" y="1882"/>
                  </a:cubicBezTo>
                  <a:cubicBezTo>
                    <a:pt x="1068" y="1591"/>
                    <a:pt x="778" y="1301"/>
                    <a:pt x="652" y="896"/>
                  </a:cubicBezTo>
                  <a:cubicBezTo>
                    <a:pt x="648" y="886"/>
                    <a:pt x="656" y="880"/>
                    <a:pt x="665" y="880"/>
                  </a:cubicBezTo>
                  <a:cubicBezTo>
                    <a:pt x="670" y="880"/>
                    <a:pt x="675" y="881"/>
                    <a:pt x="679" y="885"/>
                  </a:cubicBezTo>
                  <a:cubicBezTo>
                    <a:pt x="756" y="989"/>
                    <a:pt x="822" y="1099"/>
                    <a:pt x="904" y="1197"/>
                  </a:cubicBezTo>
                  <a:cubicBezTo>
                    <a:pt x="783" y="967"/>
                    <a:pt x="641" y="748"/>
                    <a:pt x="581" y="491"/>
                  </a:cubicBezTo>
                  <a:cubicBezTo>
                    <a:pt x="577" y="479"/>
                    <a:pt x="584" y="470"/>
                    <a:pt x="593" y="470"/>
                  </a:cubicBezTo>
                  <a:cubicBezTo>
                    <a:pt x="596" y="470"/>
                    <a:pt x="600" y="472"/>
                    <a:pt x="603" y="475"/>
                  </a:cubicBezTo>
                  <a:cubicBezTo>
                    <a:pt x="696" y="573"/>
                    <a:pt x="778" y="677"/>
                    <a:pt x="860" y="787"/>
                  </a:cubicBezTo>
                  <a:cubicBezTo>
                    <a:pt x="937" y="885"/>
                    <a:pt x="1019" y="978"/>
                    <a:pt x="1106" y="1066"/>
                  </a:cubicBezTo>
                  <a:cubicBezTo>
                    <a:pt x="1232" y="1192"/>
                    <a:pt x="1358" y="1312"/>
                    <a:pt x="1478" y="1433"/>
                  </a:cubicBezTo>
                  <a:cubicBezTo>
                    <a:pt x="1402" y="1329"/>
                    <a:pt x="1325" y="1225"/>
                    <a:pt x="1238" y="1126"/>
                  </a:cubicBezTo>
                  <a:cubicBezTo>
                    <a:pt x="1106" y="984"/>
                    <a:pt x="997" y="820"/>
                    <a:pt x="909" y="639"/>
                  </a:cubicBezTo>
                  <a:cubicBezTo>
                    <a:pt x="904" y="628"/>
                    <a:pt x="909" y="617"/>
                    <a:pt x="926" y="617"/>
                  </a:cubicBezTo>
                  <a:cubicBezTo>
                    <a:pt x="991" y="644"/>
                    <a:pt x="1057" y="683"/>
                    <a:pt x="1112" y="732"/>
                  </a:cubicBezTo>
                  <a:cubicBezTo>
                    <a:pt x="997" y="617"/>
                    <a:pt x="887" y="491"/>
                    <a:pt x="789" y="360"/>
                  </a:cubicBezTo>
                  <a:cubicBezTo>
                    <a:pt x="784" y="351"/>
                    <a:pt x="794" y="342"/>
                    <a:pt x="804" y="342"/>
                  </a:cubicBezTo>
                  <a:cubicBezTo>
                    <a:pt x="806" y="342"/>
                    <a:pt x="809" y="342"/>
                    <a:pt x="811" y="343"/>
                  </a:cubicBezTo>
                  <a:cubicBezTo>
                    <a:pt x="1079" y="475"/>
                    <a:pt x="1331" y="644"/>
                    <a:pt x="1555" y="847"/>
                  </a:cubicBezTo>
                  <a:cubicBezTo>
                    <a:pt x="1604" y="896"/>
                    <a:pt x="1659" y="951"/>
                    <a:pt x="1714" y="1006"/>
                  </a:cubicBezTo>
                  <a:cubicBezTo>
                    <a:pt x="1593" y="847"/>
                    <a:pt x="1462" y="699"/>
                    <a:pt x="1320" y="562"/>
                  </a:cubicBezTo>
                  <a:cubicBezTo>
                    <a:pt x="1166" y="415"/>
                    <a:pt x="986" y="305"/>
                    <a:pt x="789" y="234"/>
                  </a:cubicBezTo>
                  <a:cubicBezTo>
                    <a:pt x="635" y="185"/>
                    <a:pt x="482" y="125"/>
                    <a:pt x="334" y="53"/>
                  </a:cubicBezTo>
                  <a:cubicBezTo>
                    <a:pt x="293" y="29"/>
                    <a:pt x="234" y="1"/>
                    <a:pt x="18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63"/>
            <p:cNvSpPr/>
            <p:nvPr/>
          </p:nvSpPr>
          <p:spPr>
            <a:xfrm>
              <a:off x="-1732278" y="6449291"/>
              <a:ext cx="203279" cy="220723"/>
            </a:xfrm>
            <a:custGeom>
              <a:rect b="b" l="l" r="r" t="t"/>
              <a:pathLst>
                <a:path extrusionOk="0" h="822" w="757">
                  <a:moveTo>
                    <a:pt x="1" y="0"/>
                  </a:moveTo>
                  <a:lnTo>
                    <a:pt x="1" y="0"/>
                  </a:lnTo>
                  <a:cubicBezTo>
                    <a:pt x="198" y="318"/>
                    <a:pt x="455" y="591"/>
                    <a:pt x="756" y="821"/>
                  </a:cubicBezTo>
                  <a:cubicBezTo>
                    <a:pt x="603" y="668"/>
                    <a:pt x="23" y="27"/>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63"/>
            <p:cNvSpPr/>
            <p:nvPr/>
          </p:nvSpPr>
          <p:spPr>
            <a:xfrm>
              <a:off x="-1643933" y="6365514"/>
              <a:ext cx="179648" cy="189844"/>
            </a:xfrm>
            <a:custGeom>
              <a:rect b="b" l="l" r="r" t="t"/>
              <a:pathLst>
                <a:path extrusionOk="0" h="707" w="669">
                  <a:moveTo>
                    <a:pt x="0" y="0"/>
                  </a:moveTo>
                  <a:cubicBezTo>
                    <a:pt x="33" y="27"/>
                    <a:pt x="520" y="558"/>
                    <a:pt x="668" y="706"/>
                  </a:cubicBezTo>
                  <a:cubicBezTo>
                    <a:pt x="280" y="208"/>
                    <a:pt x="22" y="16"/>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63"/>
            <p:cNvSpPr/>
            <p:nvPr/>
          </p:nvSpPr>
          <p:spPr>
            <a:xfrm>
              <a:off x="-1743825" y="6306709"/>
              <a:ext cx="179380" cy="188233"/>
            </a:xfrm>
            <a:custGeom>
              <a:rect b="b" l="l" r="r" t="t"/>
              <a:pathLst>
                <a:path extrusionOk="0" h="701" w="668">
                  <a:moveTo>
                    <a:pt x="0" y="0"/>
                  </a:moveTo>
                  <a:cubicBezTo>
                    <a:pt x="33" y="22"/>
                    <a:pt x="520" y="553"/>
                    <a:pt x="668" y="701"/>
                  </a:cubicBezTo>
                  <a:cubicBezTo>
                    <a:pt x="279" y="203"/>
                    <a:pt x="22" y="11"/>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63"/>
            <p:cNvSpPr/>
            <p:nvPr/>
          </p:nvSpPr>
          <p:spPr>
            <a:xfrm>
              <a:off x="-1804244" y="6429958"/>
              <a:ext cx="527935" cy="394187"/>
            </a:xfrm>
            <a:custGeom>
              <a:rect b="b" l="l" r="r" t="t"/>
              <a:pathLst>
                <a:path extrusionOk="0" h="1468" w="1966">
                  <a:moveTo>
                    <a:pt x="1358" y="1"/>
                  </a:moveTo>
                  <a:cubicBezTo>
                    <a:pt x="1386" y="78"/>
                    <a:pt x="1626" y="521"/>
                    <a:pt x="1577" y="614"/>
                  </a:cubicBezTo>
                  <a:cubicBezTo>
                    <a:pt x="1574" y="619"/>
                    <a:pt x="1569" y="621"/>
                    <a:pt x="1563" y="621"/>
                  </a:cubicBezTo>
                  <a:cubicBezTo>
                    <a:pt x="1532" y="621"/>
                    <a:pt x="1471" y="556"/>
                    <a:pt x="1462" y="537"/>
                  </a:cubicBezTo>
                  <a:lnTo>
                    <a:pt x="1462" y="537"/>
                  </a:lnTo>
                  <a:cubicBezTo>
                    <a:pt x="1506" y="658"/>
                    <a:pt x="1533" y="784"/>
                    <a:pt x="1583" y="904"/>
                  </a:cubicBezTo>
                  <a:cubicBezTo>
                    <a:pt x="1587" y="912"/>
                    <a:pt x="1581" y="924"/>
                    <a:pt x="1574" y="924"/>
                  </a:cubicBezTo>
                  <a:cubicBezTo>
                    <a:pt x="1571" y="924"/>
                    <a:pt x="1569" y="923"/>
                    <a:pt x="1566" y="920"/>
                  </a:cubicBezTo>
                  <a:cubicBezTo>
                    <a:pt x="1309" y="756"/>
                    <a:pt x="1134" y="510"/>
                    <a:pt x="926" y="291"/>
                  </a:cubicBezTo>
                  <a:lnTo>
                    <a:pt x="926" y="291"/>
                  </a:lnTo>
                  <a:cubicBezTo>
                    <a:pt x="997" y="461"/>
                    <a:pt x="1506" y="1057"/>
                    <a:pt x="1539" y="1145"/>
                  </a:cubicBezTo>
                  <a:cubicBezTo>
                    <a:pt x="1543" y="1154"/>
                    <a:pt x="1537" y="1163"/>
                    <a:pt x="1528" y="1163"/>
                  </a:cubicBezTo>
                  <a:cubicBezTo>
                    <a:pt x="1526" y="1163"/>
                    <a:pt x="1524" y="1162"/>
                    <a:pt x="1522" y="1161"/>
                  </a:cubicBezTo>
                  <a:cubicBezTo>
                    <a:pt x="1457" y="1134"/>
                    <a:pt x="1397" y="1101"/>
                    <a:pt x="1336" y="1068"/>
                  </a:cubicBezTo>
                  <a:lnTo>
                    <a:pt x="1336" y="1068"/>
                  </a:lnTo>
                  <a:cubicBezTo>
                    <a:pt x="1364" y="1096"/>
                    <a:pt x="1391" y="1128"/>
                    <a:pt x="1424" y="1156"/>
                  </a:cubicBezTo>
                  <a:cubicBezTo>
                    <a:pt x="1433" y="1170"/>
                    <a:pt x="1426" y="1184"/>
                    <a:pt x="1414" y="1184"/>
                  </a:cubicBezTo>
                  <a:cubicBezTo>
                    <a:pt x="1412" y="1184"/>
                    <a:pt x="1410" y="1184"/>
                    <a:pt x="1407" y="1183"/>
                  </a:cubicBezTo>
                  <a:lnTo>
                    <a:pt x="1347" y="1156"/>
                  </a:lnTo>
                  <a:lnTo>
                    <a:pt x="1435" y="1238"/>
                  </a:lnTo>
                  <a:cubicBezTo>
                    <a:pt x="1440" y="1249"/>
                    <a:pt x="1435" y="1265"/>
                    <a:pt x="1418" y="1265"/>
                  </a:cubicBezTo>
                  <a:cubicBezTo>
                    <a:pt x="1161" y="1200"/>
                    <a:pt x="915" y="1150"/>
                    <a:pt x="679" y="1019"/>
                  </a:cubicBezTo>
                  <a:cubicBezTo>
                    <a:pt x="466" y="904"/>
                    <a:pt x="34" y="554"/>
                    <a:pt x="1" y="526"/>
                  </a:cubicBezTo>
                  <a:lnTo>
                    <a:pt x="1" y="526"/>
                  </a:lnTo>
                  <a:cubicBezTo>
                    <a:pt x="214" y="767"/>
                    <a:pt x="466" y="964"/>
                    <a:pt x="745" y="1112"/>
                  </a:cubicBezTo>
                  <a:cubicBezTo>
                    <a:pt x="1074" y="1276"/>
                    <a:pt x="1424" y="1391"/>
                    <a:pt x="1785" y="1462"/>
                  </a:cubicBezTo>
                  <a:cubicBezTo>
                    <a:pt x="1795" y="1465"/>
                    <a:pt x="1806" y="1467"/>
                    <a:pt x="1814" y="1467"/>
                  </a:cubicBezTo>
                  <a:cubicBezTo>
                    <a:pt x="1824" y="1467"/>
                    <a:pt x="1829" y="1464"/>
                    <a:pt x="1823" y="1451"/>
                  </a:cubicBezTo>
                  <a:lnTo>
                    <a:pt x="1796" y="1397"/>
                  </a:lnTo>
                  <a:lnTo>
                    <a:pt x="1796" y="1397"/>
                  </a:lnTo>
                  <a:cubicBezTo>
                    <a:pt x="1845" y="1402"/>
                    <a:pt x="1889" y="1402"/>
                    <a:pt x="1938" y="1402"/>
                  </a:cubicBezTo>
                  <a:cubicBezTo>
                    <a:pt x="1966" y="1402"/>
                    <a:pt x="1955" y="1391"/>
                    <a:pt x="1938" y="1364"/>
                  </a:cubicBezTo>
                  <a:cubicBezTo>
                    <a:pt x="1878" y="1276"/>
                    <a:pt x="1823" y="1178"/>
                    <a:pt x="1785" y="1079"/>
                  </a:cubicBezTo>
                  <a:cubicBezTo>
                    <a:pt x="1747" y="981"/>
                    <a:pt x="1714" y="877"/>
                    <a:pt x="1692" y="773"/>
                  </a:cubicBezTo>
                  <a:lnTo>
                    <a:pt x="1692" y="773"/>
                  </a:lnTo>
                  <a:cubicBezTo>
                    <a:pt x="1707" y="787"/>
                    <a:pt x="1733" y="804"/>
                    <a:pt x="1746" y="804"/>
                  </a:cubicBezTo>
                  <a:cubicBezTo>
                    <a:pt x="1753" y="804"/>
                    <a:pt x="1756" y="800"/>
                    <a:pt x="1752" y="789"/>
                  </a:cubicBezTo>
                  <a:cubicBezTo>
                    <a:pt x="1648" y="515"/>
                    <a:pt x="1517" y="253"/>
                    <a:pt x="135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63"/>
            <p:cNvSpPr/>
            <p:nvPr/>
          </p:nvSpPr>
          <p:spPr>
            <a:xfrm>
              <a:off x="-2214287" y="6094851"/>
              <a:ext cx="410318" cy="1026283"/>
            </a:xfrm>
            <a:custGeom>
              <a:rect b="b" l="l" r="r" t="t"/>
              <a:pathLst>
                <a:path extrusionOk="0" h="3822" w="1528">
                  <a:moveTo>
                    <a:pt x="735" y="1"/>
                  </a:moveTo>
                  <a:cubicBezTo>
                    <a:pt x="733" y="1"/>
                    <a:pt x="731" y="1"/>
                    <a:pt x="729" y="1"/>
                  </a:cubicBezTo>
                  <a:cubicBezTo>
                    <a:pt x="586" y="12"/>
                    <a:pt x="553" y="258"/>
                    <a:pt x="521" y="351"/>
                  </a:cubicBezTo>
                  <a:cubicBezTo>
                    <a:pt x="455" y="548"/>
                    <a:pt x="384" y="751"/>
                    <a:pt x="307" y="942"/>
                  </a:cubicBezTo>
                  <a:cubicBezTo>
                    <a:pt x="230" y="1134"/>
                    <a:pt x="132" y="1320"/>
                    <a:pt x="88" y="1523"/>
                  </a:cubicBezTo>
                  <a:cubicBezTo>
                    <a:pt x="1" y="1933"/>
                    <a:pt x="22" y="2360"/>
                    <a:pt x="154" y="2760"/>
                  </a:cubicBezTo>
                  <a:cubicBezTo>
                    <a:pt x="269" y="3110"/>
                    <a:pt x="433" y="3438"/>
                    <a:pt x="641" y="3745"/>
                  </a:cubicBezTo>
                  <a:cubicBezTo>
                    <a:pt x="649" y="3757"/>
                    <a:pt x="657" y="3775"/>
                    <a:pt x="665" y="3775"/>
                  </a:cubicBezTo>
                  <a:cubicBezTo>
                    <a:pt x="668" y="3775"/>
                    <a:pt x="671" y="3773"/>
                    <a:pt x="674" y="3767"/>
                  </a:cubicBezTo>
                  <a:lnTo>
                    <a:pt x="696" y="3707"/>
                  </a:lnTo>
                  <a:cubicBezTo>
                    <a:pt x="712" y="3739"/>
                    <a:pt x="761" y="3783"/>
                    <a:pt x="789" y="3811"/>
                  </a:cubicBezTo>
                  <a:cubicBezTo>
                    <a:pt x="797" y="3819"/>
                    <a:pt x="802" y="3822"/>
                    <a:pt x="805" y="3822"/>
                  </a:cubicBezTo>
                  <a:cubicBezTo>
                    <a:pt x="814" y="3822"/>
                    <a:pt x="812" y="3803"/>
                    <a:pt x="816" y="3783"/>
                  </a:cubicBezTo>
                  <a:cubicBezTo>
                    <a:pt x="838" y="3679"/>
                    <a:pt x="871" y="3575"/>
                    <a:pt x="915" y="3471"/>
                  </a:cubicBezTo>
                  <a:cubicBezTo>
                    <a:pt x="953" y="3378"/>
                    <a:pt x="1002" y="3285"/>
                    <a:pt x="1062" y="3198"/>
                  </a:cubicBezTo>
                  <a:cubicBezTo>
                    <a:pt x="1062" y="3219"/>
                    <a:pt x="1069" y="3257"/>
                    <a:pt x="1080" y="3257"/>
                  </a:cubicBezTo>
                  <a:cubicBezTo>
                    <a:pt x="1083" y="3257"/>
                    <a:pt x="1086" y="3254"/>
                    <a:pt x="1090" y="3247"/>
                  </a:cubicBezTo>
                  <a:cubicBezTo>
                    <a:pt x="1276" y="2825"/>
                    <a:pt x="1402" y="2382"/>
                    <a:pt x="1457" y="1928"/>
                  </a:cubicBezTo>
                  <a:cubicBezTo>
                    <a:pt x="1528" y="1282"/>
                    <a:pt x="1079" y="762"/>
                    <a:pt x="887" y="182"/>
                  </a:cubicBezTo>
                  <a:cubicBezTo>
                    <a:pt x="866" y="112"/>
                    <a:pt x="824" y="1"/>
                    <a:pt x="735"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3"/>
            <p:cNvSpPr/>
            <p:nvPr/>
          </p:nvSpPr>
          <p:spPr>
            <a:xfrm>
              <a:off x="-2148229" y="6094851"/>
              <a:ext cx="265042" cy="591281"/>
            </a:xfrm>
            <a:custGeom>
              <a:rect b="b" l="l" r="r" t="t"/>
              <a:pathLst>
                <a:path extrusionOk="0" h="2202" w="987">
                  <a:moveTo>
                    <a:pt x="489" y="1"/>
                  </a:moveTo>
                  <a:cubicBezTo>
                    <a:pt x="487" y="1"/>
                    <a:pt x="485" y="1"/>
                    <a:pt x="483" y="1"/>
                  </a:cubicBezTo>
                  <a:cubicBezTo>
                    <a:pt x="340" y="6"/>
                    <a:pt x="307" y="253"/>
                    <a:pt x="275" y="351"/>
                  </a:cubicBezTo>
                  <a:cubicBezTo>
                    <a:pt x="269" y="368"/>
                    <a:pt x="264" y="384"/>
                    <a:pt x="258" y="401"/>
                  </a:cubicBezTo>
                  <a:cubicBezTo>
                    <a:pt x="231" y="477"/>
                    <a:pt x="220" y="559"/>
                    <a:pt x="214" y="641"/>
                  </a:cubicBezTo>
                  <a:lnTo>
                    <a:pt x="214" y="647"/>
                  </a:lnTo>
                  <a:cubicBezTo>
                    <a:pt x="192" y="822"/>
                    <a:pt x="154" y="992"/>
                    <a:pt x="105" y="1161"/>
                  </a:cubicBezTo>
                  <a:cubicBezTo>
                    <a:pt x="6" y="1501"/>
                    <a:pt x="1" y="1856"/>
                    <a:pt x="72" y="2201"/>
                  </a:cubicBezTo>
                  <a:cubicBezTo>
                    <a:pt x="72" y="1791"/>
                    <a:pt x="67" y="1380"/>
                    <a:pt x="269" y="1003"/>
                  </a:cubicBezTo>
                  <a:cubicBezTo>
                    <a:pt x="271" y="997"/>
                    <a:pt x="275" y="994"/>
                    <a:pt x="279" y="994"/>
                  </a:cubicBezTo>
                  <a:cubicBezTo>
                    <a:pt x="287" y="994"/>
                    <a:pt x="296" y="1003"/>
                    <a:pt x="296" y="1014"/>
                  </a:cubicBezTo>
                  <a:cubicBezTo>
                    <a:pt x="275" y="1139"/>
                    <a:pt x="247" y="1265"/>
                    <a:pt x="236" y="1397"/>
                  </a:cubicBezTo>
                  <a:cubicBezTo>
                    <a:pt x="307" y="1145"/>
                    <a:pt x="362" y="888"/>
                    <a:pt x="510" y="663"/>
                  </a:cubicBezTo>
                  <a:cubicBezTo>
                    <a:pt x="512" y="659"/>
                    <a:pt x="515" y="658"/>
                    <a:pt x="519" y="658"/>
                  </a:cubicBezTo>
                  <a:cubicBezTo>
                    <a:pt x="526" y="658"/>
                    <a:pt x="534" y="664"/>
                    <a:pt x="537" y="674"/>
                  </a:cubicBezTo>
                  <a:cubicBezTo>
                    <a:pt x="526" y="806"/>
                    <a:pt x="515" y="942"/>
                    <a:pt x="494" y="1074"/>
                  </a:cubicBezTo>
                  <a:cubicBezTo>
                    <a:pt x="477" y="1200"/>
                    <a:pt x="472" y="1326"/>
                    <a:pt x="472" y="1451"/>
                  </a:cubicBezTo>
                  <a:cubicBezTo>
                    <a:pt x="472" y="1627"/>
                    <a:pt x="472" y="1796"/>
                    <a:pt x="477" y="1971"/>
                  </a:cubicBezTo>
                  <a:cubicBezTo>
                    <a:pt x="494" y="1846"/>
                    <a:pt x="510" y="1714"/>
                    <a:pt x="521" y="1588"/>
                  </a:cubicBezTo>
                  <a:cubicBezTo>
                    <a:pt x="532" y="1391"/>
                    <a:pt x="570" y="1194"/>
                    <a:pt x="630" y="1008"/>
                  </a:cubicBezTo>
                  <a:cubicBezTo>
                    <a:pt x="634" y="1001"/>
                    <a:pt x="641" y="997"/>
                    <a:pt x="648" y="997"/>
                  </a:cubicBezTo>
                  <a:cubicBezTo>
                    <a:pt x="652" y="997"/>
                    <a:pt x="656" y="998"/>
                    <a:pt x="658" y="1003"/>
                  </a:cubicBezTo>
                  <a:cubicBezTo>
                    <a:pt x="685" y="1068"/>
                    <a:pt x="707" y="1145"/>
                    <a:pt x="707" y="1216"/>
                  </a:cubicBezTo>
                  <a:cubicBezTo>
                    <a:pt x="712" y="1052"/>
                    <a:pt x="723" y="888"/>
                    <a:pt x="745" y="729"/>
                  </a:cubicBezTo>
                  <a:cubicBezTo>
                    <a:pt x="745" y="721"/>
                    <a:pt x="752" y="717"/>
                    <a:pt x="759" y="717"/>
                  </a:cubicBezTo>
                  <a:cubicBezTo>
                    <a:pt x="766" y="717"/>
                    <a:pt x="773" y="721"/>
                    <a:pt x="773" y="729"/>
                  </a:cubicBezTo>
                  <a:cubicBezTo>
                    <a:pt x="871" y="1008"/>
                    <a:pt x="931" y="1309"/>
                    <a:pt x="942" y="1610"/>
                  </a:cubicBezTo>
                  <a:cubicBezTo>
                    <a:pt x="942" y="1681"/>
                    <a:pt x="948" y="1758"/>
                    <a:pt x="942" y="1829"/>
                  </a:cubicBezTo>
                  <a:cubicBezTo>
                    <a:pt x="975" y="1632"/>
                    <a:pt x="986" y="1440"/>
                    <a:pt x="981" y="1243"/>
                  </a:cubicBezTo>
                  <a:lnTo>
                    <a:pt x="981" y="1238"/>
                  </a:lnTo>
                  <a:cubicBezTo>
                    <a:pt x="975" y="1024"/>
                    <a:pt x="926" y="816"/>
                    <a:pt x="833" y="630"/>
                  </a:cubicBezTo>
                  <a:cubicBezTo>
                    <a:pt x="762" y="483"/>
                    <a:pt x="696" y="335"/>
                    <a:pt x="641" y="182"/>
                  </a:cubicBezTo>
                  <a:cubicBezTo>
                    <a:pt x="620" y="107"/>
                    <a:pt x="578" y="1"/>
                    <a:pt x="489"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63"/>
            <p:cNvSpPr/>
            <p:nvPr/>
          </p:nvSpPr>
          <p:spPr>
            <a:xfrm>
              <a:off x="-2093718" y="6547568"/>
              <a:ext cx="28196" cy="300205"/>
            </a:xfrm>
            <a:custGeom>
              <a:rect b="b" l="l" r="r" t="t"/>
              <a:pathLst>
                <a:path extrusionOk="0" h="1118" w="105">
                  <a:moveTo>
                    <a:pt x="104" y="1"/>
                  </a:moveTo>
                  <a:lnTo>
                    <a:pt x="104" y="1"/>
                  </a:lnTo>
                  <a:cubicBezTo>
                    <a:pt x="17" y="368"/>
                    <a:pt x="0" y="745"/>
                    <a:pt x="55" y="1117"/>
                  </a:cubicBezTo>
                  <a:cubicBezTo>
                    <a:pt x="55" y="904"/>
                    <a:pt x="99" y="39"/>
                    <a:pt x="104"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63"/>
            <p:cNvSpPr/>
            <p:nvPr/>
          </p:nvSpPr>
          <p:spPr>
            <a:xfrm>
              <a:off x="-1952740" y="6552133"/>
              <a:ext cx="22288" cy="260464"/>
            </a:xfrm>
            <a:custGeom>
              <a:rect b="b" l="l" r="r" t="t"/>
              <a:pathLst>
                <a:path extrusionOk="0" h="970" w="83">
                  <a:moveTo>
                    <a:pt x="28" y="0"/>
                  </a:moveTo>
                  <a:cubicBezTo>
                    <a:pt x="34" y="39"/>
                    <a:pt x="1" y="756"/>
                    <a:pt x="1" y="969"/>
                  </a:cubicBezTo>
                  <a:cubicBezTo>
                    <a:pt x="83" y="345"/>
                    <a:pt x="34" y="22"/>
                    <a:pt x="2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63"/>
            <p:cNvSpPr/>
            <p:nvPr/>
          </p:nvSpPr>
          <p:spPr>
            <a:xfrm>
              <a:off x="-1980667" y="6438819"/>
              <a:ext cx="22288" cy="260464"/>
            </a:xfrm>
            <a:custGeom>
              <a:rect b="b" l="l" r="r" t="t"/>
              <a:pathLst>
                <a:path extrusionOk="0" h="970" w="83">
                  <a:moveTo>
                    <a:pt x="28" y="1"/>
                  </a:moveTo>
                  <a:cubicBezTo>
                    <a:pt x="28" y="39"/>
                    <a:pt x="1" y="762"/>
                    <a:pt x="1" y="970"/>
                  </a:cubicBezTo>
                  <a:cubicBezTo>
                    <a:pt x="83" y="346"/>
                    <a:pt x="34" y="23"/>
                    <a:pt x="28"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63"/>
            <p:cNvSpPr/>
            <p:nvPr/>
          </p:nvSpPr>
          <p:spPr>
            <a:xfrm>
              <a:off x="-2208380" y="6584355"/>
              <a:ext cx="363324" cy="536771"/>
            </a:xfrm>
            <a:custGeom>
              <a:rect b="b" l="l" r="r" t="t"/>
              <a:pathLst>
                <a:path extrusionOk="0" h="1999" w="1353">
                  <a:moveTo>
                    <a:pt x="22" y="1"/>
                  </a:moveTo>
                  <a:lnTo>
                    <a:pt x="22" y="1"/>
                  </a:lnTo>
                  <a:cubicBezTo>
                    <a:pt x="0" y="313"/>
                    <a:pt x="39" y="630"/>
                    <a:pt x="137" y="937"/>
                  </a:cubicBezTo>
                  <a:cubicBezTo>
                    <a:pt x="252" y="1281"/>
                    <a:pt x="416" y="1615"/>
                    <a:pt x="624" y="1916"/>
                  </a:cubicBezTo>
                  <a:cubicBezTo>
                    <a:pt x="632" y="1932"/>
                    <a:pt x="640" y="1947"/>
                    <a:pt x="648" y="1947"/>
                  </a:cubicBezTo>
                  <a:cubicBezTo>
                    <a:pt x="651" y="1947"/>
                    <a:pt x="654" y="1945"/>
                    <a:pt x="657" y="1938"/>
                  </a:cubicBezTo>
                  <a:lnTo>
                    <a:pt x="674" y="1884"/>
                  </a:lnTo>
                  <a:cubicBezTo>
                    <a:pt x="696" y="1911"/>
                    <a:pt x="745" y="1955"/>
                    <a:pt x="772" y="1988"/>
                  </a:cubicBezTo>
                  <a:cubicBezTo>
                    <a:pt x="780" y="1996"/>
                    <a:pt x="785" y="1999"/>
                    <a:pt x="789" y="1999"/>
                  </a:cubicBezTo>
                  <a:cubicBezTo>
                    <a:pt x="797" y="1999"/>
                    <a:pt x="796" y="1980"/>
                    <a:pt x="800" y="1960"/>
                  </a:cubicBezTo>
                  <a:cubicBezTo>
                    <a:pt x="822" y="1851"/>
                    <a:pt x="854" y="1747"/>
                    <a:pt x="898" y="1648"/>
                  </a:cubicBezTo>
                  <a:cubicBezTo>
                    <a:pt x="936" y="1550"/>
                    <a:pt x="986" y="1457"/>
                    <a:pt x="1046" y="1369"/>
                  </a:cubicBezTo>
                  <a:cubicBezTo>
                    <a:pt x="1046" y="1390"/>
                    <a:pt x="1053" y="1428"/>
                    <a:pt x="1063" y="1428"/>
                  </a:cubicBezTo>
                  <a:cubicBezTo>
                    <a:pt x="1066" y="1428"/>
                    <a:pt x="1070" y="1425"/>
                    <a:pt x="1073" y="1418"/>
                  </a:cubicBezTo>
                  <a:cubicBezTo>
                    <a:pt x="1194" y="1150"/>
                    <a:pt x="1287" y="871"/>
                    <a:pt x="1352" y="586"/>
                  </a:cubicBezTo>
                  <a:lnTo>
                    <a:pt x="1352" y="586"/>
                  </a:lnTo>
                  <a:cubicBezTo>
                    <a:pt x="1314" y="663"/>
                    <a:pt x="1172" y="1145"/>
                    <a:pt x="1068" y="1172"/>
                  </a:cubicBezTo>
                  <a:cubicBezTo>
                    <a:pt x="1066" y="1172"/>
                    <a:pt x="1065" y="1173"/>
                    <a:pt x="1063" y="1173"/>
                  </a:cubicBezTo>
                  <a:cubicBezTo>
                    <a:pt x="1030" y="1173"/>
                    <a:pt x="1035" y="1061"/>
                    <a:pt x="1040" y="1035"/>
                  </a:cubicBezTo>
                  <a:lnTo>
                    <a:pt x="1040" y="1035"/>
                  </a:lnTo>
                  <a:cubicBezTo>
                    <a:pt x="986" y="1150"/>
                    <a:pt x="920" y="1260"/>
                    <a:pt x="871" y="1380"/>
                  </a:cubicBezTo>
                  <a:cubicBezTo>
                    <a:pt x="868" y="1386"/>
                    <a:pt x="861" y="1390"/>
                    <a:pt x="856" y="1390"/>
                  </a:cubicBezTo>
                  <a:cubicBezTo>
                    <a:pt x="851" y="1390"/>
                    <a:pt x="846" y="1387"/>
                    <a:pt x="843" y="1380"/>
                  </a:cubicBezTo>
                  <a:cubicBezTo>
                    <a:pt x="778" y="1079"/>
                    <a:pt x="832" y="783"/>
                    <a:pt x="838" y="482"/>
                  </a:cubicBezTo>
                  <a:lnTo>
                    <a:pt x="838" y="482"/>
                  </a:lnTo>
                  <a:cubicBezTo>
                    <a:pt x="772" y="652"/>
                    <a:pt x="707" y="1429"/>
                    <a:pt x="668" y="1517"/>
                  </a:cubicBezTo>
                  <a:cubicBezTo>
                    <a:pt x="666" y="1522"/>
                    <a:pt x="660" y="1525"/>
                    <a:pt x="655" y="1525"/>
                  </a:cubicBezTo>
                  <a:cubicBezTo>
                    <a:pt x="649" y="1525"/>
                    <a:pt x="644" y="1522"/>
                    <a:pt x="641" y="1517"/>
                  </a:cubicBezTo>
                  <a:cubicBezTo>
                    <a:pt x="619" y="1457"/>
                    <a:pt x="597" y="1391"/>
                    <a:pt x="581" y="1325"/>
                  </a:cubicBezTo>
                  <a:lnTo>
                    <a:pt x="581" y="1451"/>
                  </a:lnTo>
                  <a:cubicBezTo>
                    <a:pt x="581" y="1459"/>
                    <a:pt x="575" y="1463"/>
                    <a:pt x="569" y="1463"/>
                  </a:cubicBezTo>
                  <a:cubicBezTo>
                    <a:pt x="563" y="1463"/>
                    <a:pt x="556" y="1459"/>
                    <a:pt x="553" y="1451"/>
                  </a:cubicBezTo>
                  <a:lnTo>
                    <a:pt x="531" y="1391"/>
                  </a:lnTo>
                  <a:lnTo>
                    <a:pt x="531" y="1511"/>
                  </a:lnTo>
                  <a:cubicBezTo>
                    <a:pt x="531" y="1522"/>
                    <a:pt x="522" y="1528"/>
                    <a:pt x="514" y="1528"/>
                  </a:cubicBezTo>
                  <a:cubicBezTo>
                    <a:pt x="510" y="1528"/>
                    <a:pt x="506" y="1526"/>
                    <a:pt x="504" y="1522"/>
                  </a:cubicBezTo>
                  <a:cubicBezTo>
                    <a:pt x="367" y="1292"/>
                    <a:pt x="230" y="1084"/>
                    <a:pt x="154" y="827"/>
                  </a:cubicBezTo>
                  <a:cubicBezTo>
                    <a:pt x="88" y="592"/>
                    <a:pt x="28" y="39"/>
                    <a:pt x="22"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63"/>
            <p:cNvSpPr/>
            <p:nvPr/>
          </p:nvSpPr>
          <p:spPr>
            <a:xfrm>
              <a:off x="-2750270" y="6087064"/>
              <a:ext cx="750817" cy="749171"/>
            </a:xfrm>
            <a:custGeom>
              <a:rect b="b" l="l" r="r" t="t"/>
              <a:pathLst>
                <a:path extrusionOk="0" h="2790" w="2796">
                  <a:moveTo>
                    <a:pt x="2639" y="0"/>
                  </a:moveTo>
                  <a:cubicBezTo>
                    <a:pt x="2531" y="0"/>
                    <a:pt x="2397" y="100"/>
                    <a:pt x="2325" y="134"/>
                  </a:cubicBezTo>
                  <a:cubicBezTo>
                    <a:pt x="2144" y="227"/>
                    <a:pt x="1947" y="315"/>
                    <a:pt x="1761" y="397"/>
                  </a:cubicBezTo>
                  <a:cubicBezTo>
                    <a:pt x="1570" y="484"/>
                    <a:pt x="1367" y="544"/>
                    <a:pt x="1197" y="654"/>
                  </a:cubicBezTo>
                  <a:cubicBezTo>
                    <a:pt x="842" y="884"/>
                    <a:pt x="557" y="1201"/>
                    <a:pt x="365" y="1579"/>
                  </a:cubicBezTo>
                  <a:cubicBezTo>
                    <a:pt x="201" y="1902"/>
                    <a:pt x="86" y="2252"/>
                    <a:pt x="15" y="2613"/>
                  </a:cubicBezTo>
                  <a:cubicBezTo>
                    <a:pt x="10" y="2638"/>
                    <a:pt x="1" y="2658"/>
                    <a:pt x="19" y="2658"/>
                  </a:cubicBezTo>
                  <a:cubicBezTo>
                    <a:pt x="21" y="2658"/>
                    <a:pt x="23" y="2658"/>
                    <a:pt x="26" y="2657"/>
                  </a:cubicBezTo>
                  <a:lnTo>
                    <a:pt x="81" y="2630"/>
                  </a:lnTo>
                  <a:lnTo>
                    <a:pt x="81" y="2630"/>
                  </a:lnTo>
                  <a:cubicBezTo>
                    <a:pt x="70" y="2663"/>
                    <a:pt x="81" y="2728"/>
                    <a:pt x="75" y="2767"/>
                  </a:cubicBezTo>
                  <a:cubicBezTo>
                    <a:pt x="73" y="2783"/>
                    <a:pt x="75" y="2790"/>
                    <a:pt x="80" y="2790"/>
                  </a:cubicBezTo>
                  <a:cubicBezTo>
                    <a:pt x="86" y="2790"/>
                    <a:pt x="98" y="2779"/>
                    <a:pt x="114" y="2767"/>
                  </a:cubicBezTo>
                  <a:cubicBezTo>
                    <a:pt x="201" y="2707"/>
                    <a:pt x="300" y="2657"/>
                    <a:pt x="398" y="2619"/>
                  </a:cubicBezTo>
                  <a:cubicBezTo>
                    <a:pt x="497" y="2575"/>
                    <a:pt x="601" y="2548"/>
                    <a:pt x="705" y="2526"/>
                  </a:cubicBezTo>
                  <a:lnTo>
                    <a:pt x="705" y="2526"/>
                  </a:lnTo>
                  <a:cubicBezTo>
                    <a:pt x="686" y="2545"/>
                    <a:pt x="659" y="2584"/>
                    <a:pt x="676" y="2584"/>
                  </a:cubicBezTo>
                  <a:cubicBezTo>
                    <a:pt x="679" y="2584"/>
                    <a:pt x="683" y="2583"/>
                    <a:pt x="688" y="2581"/>
                  </a:cubicBezTo>
                  <a:cubicBezTo>
                    <a:pt x="1115" y="2416"/>
                    <a:pt x="1515" y="2192"/>
                    <a:pt x="1876" y="1913"/>
                  </a:cubicBezTo>
                  <a:cubicBezTo>
                    <a:pt x="2385" y="1508"/>
                    <a:pt x="2434" y="818"/>
                    <a:pt x="2708" y="276"/>
                  </a:cubicBezTo>
                  <a:cubicBezTo>
                    <a:pt x="2746" y="205"/>
                    <a:pt x="2796" y="96"/>
                    <a:pt x="2725" y="30"/>
                  </a:cubicBezTo>
                  <a:cubicBezTo>
                    <a:pt x="2700" y="9"/>
                    <a:pt x="2671" y="0"/>
                    <a:pt x="2639"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3"/>
            <p:cNvSpPr/>
            <p:nvPr/>
          </p:nvSpPr>
          <p:spPr>
            <a:xfrm>
              <a:off x="-2515576" y="6086795"/>
              <a:ext cx="517731" cy="443595"/>
            </a:xfrm>
            <a:custGeom>
              <a:rect b="b" l="l" r="r" t="t"/>
              <a:pathLst>
                <a:path extrusionOk="0" h="1652" w="1928">
                  <a:moveTo>
                    <a:pt x="1766" y="1"/>
                  </a:moveTo>
                  <a:cubicBezTo>
                    <a:pt x="1661" y="1"/>
                    <a:pt x="1528" y="97"/>
                    <a:pt x="1456" y="135"/>
                  </a:cubicBezTo>
                  <a:lnTo>
                    <a:pt x="1413" y="157"/>
                  </a:lnTo>
                  <a:cubicBezTo>
                    <a:pt x="1336" y="190"/>
                    <a:pt x="1270" y="239"/>
                    <a:pt x="1205" y="294"/>
                  </a:cubicBezTo>
                  <a:lnTo>
                    <a:pt x="1205" y="299"/>
                  </a:lnTo>
                  <a:cubicBezTo>
                    <a:pt x="1068" y="403"/>
                    <a:pt x="920" y="502"/>
                    <a:pt x="761" y="584"/>
                  </a:cubicBezTo>
                  <a:cubicBezTo>
                    <a:pt x="455" y="759"/>
                    <a:pt x="192" y="1005"/>
                    <a:pt x="1" y="1301"/>
                  </a:cubicBezTo>
                  <a:cubicBezTo>
                    <a:pt x="296" y="1005"/>
                    <a:pt x="581" y="715"/>
                    <a:pt x="991" y="589"/>
                  </a:cubicBezTo>
                  <a:cubicBezTo>
                    <a:pt x="993" y="589"/>
                    <a:pt x="995" y="588"/>
                    <a:pt x="996" y="588"/>
                  </a:cubicBezTo>
                  <a:cubicBezTo>
                    <a:pt x="1009" y="588"/>
                    <a:pt x="1012" y="607"/>
                    <a:pt x="1002" y="617"/>
                  </a:cubicBezTo>
                  <a:cubicBezTo>
                    <a:pt x="898" y="693"/>
                    <a:pt x="789" y="759"/>
                    <a:pt x="690" y="841"/>
                  </a:cubicBezTo>
                  <a:cubicBezTo>
                    <a:pt x="920" y="721"/>
                    <a:pt x="1139" y="578"/>
                    <a:pt x="1396" y="518"/>
                  </a:cubicBezTo>
                  <a:cubicBezTo>
                    <a:pt x="1399" y="517"/>
                    <a:pt x="1401" y="517"/>
                    <a:pt x="1403" y="517"/>
                  </a:cubicBezTo>
                  <a:cubicBezTo>
                    <a:pt x="1415" y="517"/>
                    <a:pt x="1422" y="531"/>
                    <a:pt x="1413" y="540"/>
                  </a:cubicBezTo>
                  <a:cubicBezTo>
                    <a:pt x="1314" y="633"/>
                    <a:pt x="1210" y="721"/>
                    <a:pt x="1101" y="797"/>
                  </a:cubicBezTo>
                  <a:cubicBezTo>
                    <a:pt x="1002" y="879"/>
                    <a:pt x="909" y="961"/>
                    <a:pt x="816" y="1049"/>
                  </a:cubicBezTo>
                  <a:cubicBezTo>
                    <a:pt x="696" y="1175"/>
                    <a:pt x="575" y="1295"/>
                    <a:pt x="455" y="1421"/>
                  </a:cubicBezTo>
                  <a:cubicBezTo>
                    <a:pt x="553" y="1345"/>
                    <a:pt x="663" y="1268"/>
                    <a:pt x="756" y="1180"/>
                  </a:cubicBezTo>
                  <a:cubicBezTo>
                    <a:pt x="904" y="1049"/>
                    <a:pt x="1068" y="934"/>
                    <a:pt x="1248" y="852"/>
                  </a:cubicBezTo>
                  <a:cubicBezTo>
                    <a:pt x="1250" y="851"/>
                    <a:pt x="1252" y="850"/>
                    <a:pt x="1254" y="850"/>
                  </a:cubicBezTo>
                  <a:cubicBezTo>
                    <a:pt x="1261" y="850"/>
                    <a:pt x="1269" y="856"/>
                    <a:pt x="1265" y="868"/>
                  </a:cubicBezTo>
                  <a:cubicBezTo>
                    <a:pt x="1238" y="934"/>
                    <a:pt x="1199" y="1000"/>
                    <a:pt x="1150" y="1054"/>
                  </a:cubicBezTo>
                  <a:cubicBezTo>
                    <a:pt x="1270" y="940"/>
                    <a:pt x="1396" y="830"/>
                    <a:pt x="1528" y="732"/>
                  </a:cubicBezTo>
                  <a:cubicBezTo>
                    <a:pt x="1529" y="731"/>
                    <a:pt x="1531" y="730"/>
                    <a:pt x="1532" y="730"/>
                  </a:cubicBezTo>
                  <a:cubicBezTo>
                    <a:pt x="1541" y="730"/>
                    <a:pt x="1549" y="744"/>
                    <a:pt x="1544" y="753"/>
                  </a:cubicBezTo>
                  <a:cubicBezTo>
                    <a:pt x="1413" y="1022"/>
                    <a:pt x="1243" y="1273"/>
                    <a:pt x="1040" y="1492"/>
                  </a:cubicBezTo>
                  <a:cubicBezTo>
                    <a:pt x="991" y="1547"/>
                    <a:pt x="942" y="1602"/>
                    <a:pt x="887" y="1651"/>
                  </a:cubicBezTo>
                  <a:cubicBezTo>
                    <a:pt x="1046" y="1536"/>
                    <a:pt x="1188" y="1405"/>
                    <a:pt x="1325" y="1262"/>
                  </a:cubicBezTo>
                  <a:cubicBezTo>
                    <a:pt x="1473" y="1109"/>
                    <a:pt x="1588" y="929"/>
                    <a:pt x="1659" y="726"/>
                  </a:cubicBezTo>
                  <a:cubicBezTo>
                    <a:pt x="1708" y="573"/>
                    <a:pt x="1768" y="420"/>
                    <a:pt x="1840" y="272"/>
                  </a:cubicBezTo>
                  <a:cubicBezTo>
                    <a:pt x="1872" y="206"/>
                    <a:pt x="1927" y="97"/>
                    <a:pt x="1851" y="31"/>
                  </a:cubicBezTo>
                  <a:cubicBezTo>
                    <a:pt x="1827" y="9"/>
                    <a:pt x="1798" y="1"/>
                    <a:pt x="1766"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63"/>
            <p:cNvSpPr/>
            <p:nvPr/>
          </p:nvSpPr>
          <p:spPr>
            <a:xfrm>
              <a:off x="-2593450" y="6382968"/>
              <a:ext cx="220734" cy="201659"/>
            </a:xfrm>
            <a:custGeom>
              <a:rect b="b" l="l" r="r" t="t"/>
              <a:pathLst>
                <a:path extrusionOk="0" h="751" w="822">
                  <a:moveTo>
                    <a:pt x="821" y="1"/>
                  </a:moveTo>
                  <a:lnTo>
                    <a:pt x="821" y="1"/>
                  </a:lnTo>
                  <a:cubicBezTo>
                    <a:pt x="504" y="198"/>
                    <a:pt x="225" y="450"/>
                    <a:pt x="0" y="751"/>
                  </a:cubicBezTo>
                  <a:cubicBezTo>
                    <a:pt x="148" y="603"/>
                    <a:pt x="794" y="23"/>
                    <a:pt x="82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3"/>
            <p:cNvSpPr/>
            <p:nvPr/>
          </p:nvSpPr>
          <p:spPr>
            <a:xfrm>
              <a:off x="-2478788" y="6469698"/>
              <a:ext cx="189852" cy="179640"/>
            </a:xfrm>
            <a:custGeom>
              <a:rect b="b" l="l" r="r" t="t"/>
              <a:pathLst>
                <a:path extrusionOk="0" h="669" w="707">
                  <a:moveTo>
                    <a:pt x="706" y="1"/>
                  </a:moveTo>
                  <a:lnTo>
                    <a:pt x="706" y="1"/>
                  </a:lnTo>
                  <a:cubicBezTo>
                    <a:pt x="706" y="1"/>
                    <a:pt x="706" y="2"/>
                    <a:pt x="705" y="3"/>
                  </a:cubicBezTo>
                  <a:lnTo>
                    <a:pt x="705" y="3"/>
                  </a:lnTo>
                  <a:cubicBezTo>
                    <a:pt x="706" y="2"/>
                    <a:pt x="706" y="1"/>
                    <a:pt x="706" y="1"/>
                  </a:cubicBezTo>
                  <a:close/>
                  <a:moveTo>
                    <a:pt x="705" y="3"/>
                  </a:moveTo>
                  <a:lnTo>
                    <a:pt x="705" y="3"/>
                  </a:lnTo>
                  <a:cubicBezTo>
                    <a:pt x="668" y="48"/>
                    <a:pt x="146" y="523"/>
                    <a:pt x="0" y="668"/>
                  </a:cubicBezTo>
                  <a:cubicBezTo>
                    <a:pt x="487" y="294"/>
                    <a:pt x="681" y="34"/>
                    <a:pt x="705" y="3"/>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3"/>
            <p:cNvSpPr/>
            <p:nvPr/>
          </p:nvSpPr>
          <p:spPr>
            <a:xfrm>
              <a:off x="-2419980" y="6369811"/>
              <a:ext cx="189852" cy="179640"/>
            </a:xfrm>
            <a:custGeom>
              <a:rect b="b" l="l" r="r" t="t"/>
              <a:pathLst>
                <a:path extrusionOk="0" h="669" w="707">
                  <a:moveTo>
                    <a:pt x="706" y="0"/>
                  </a:moveTo>
                  <a:cubicBezTo>
                    <a:pt x="679" y="33"/>
                    <a:pt x="154" y="520"/>
                    <a:pt x="0" y="668"/>
                  </a:cubicBezTo>
                  <a:cubicBezTo>
                    <a:pt x="504" y="285"/>
                    <a:pt x="695" y="22"/>
                    <a:pt x="706"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3"/>
            <p:cNvSpPr/>
            <p:nvPr/>
          </p:nvSpPr>
          <p:spPr>
            <a:xfrm>
              <a:off x="-2750270" y="6311006"/>
              <a:ext cx="395280" cy="525225"/>
            </a:xfrm>
            <a:custGeom>
              <a:rect b="b" l="l" r="r" t="t"/>
              <a:pathLst>
                <a:path extrusionOk="0" h="1956" w="1472">
                  <a:moveTo>
                    <a:pt x="951" y="1"/>
                  </a:moveTo>
                  <a:lnTo>
                    <a:pt x="951" y="1"/>
                  </a:lnTo>
                  <a:cubicBezTo>
                    <a:pt x="710" y="209"/>
                    <a:pt x="513" y="460"/>
                    <a:pt x="365" y="745"/>
                  </a:cubicBezTo>
                  <a:cubicBezTo>
                    <a:pt x="201" y="1068"/>
                    <a:pt x="86" y="1418"/>
                    <a:pt x="15" y="1779"/>
                  </a:cubicBezTo>
                  <a:cubicBezTo>
                    <a:pt x="10" y="1804"/>
                    <a:pt x="1" y="1824"/>
                    <a:pt x="19" y="1824"/>
                  </a:cubicBezTo>
                  <a:cubicBezTo>
                    <a:pt x="21" y="1824"/>
                    <a:pt x="23" y="1824"/>
                    <a:pt x="26" y="1823"/>
                  </a:cubicBezTo>
                  <a:lnTo>
                    <a:pt x="81" y="1796"/>
                  </a:lnTo>
                  <a:lnTo>
                    <a:pt x="81" y="1796"/>
                  </a:lnTo>
                  <a:cubicBezTo>
                    <a:pt x="70" y="1829"/>
                    <a:pt x="81" y="1894"/>
                    <a:pt x="75" y="1933"/>
                  </a:cubicBezTo>
                  <a:cubicBezTo>
                    <a:pt x="73" y="1949"/>
                    <a:pt x="75" y="1956"/>
                    <a:pt x="80" y="1956"/>
                  </a:cubicBezTo>
                  <a:cubicBezTo>
                    <a:pt x="86" y="1956"/>
                    <a:pt x="98" y="1945"/>
                    <a:pt x="114" y="1933"/>
                  </a:cubicBezTo>
                  <a:cubicBezTo>
                    <a:pt x="201" y="1873"/>
                    <a:pt x="300" y="1823"/>
                    <a:pt x="398" y="1785"/>
                  </a:cubicBezTo>
                  <a:cubicBezTo>
                    <a:pt x="497" y="1741"/>
                    <a:pt x="601" y="1714"/>
                    <a:pt x="705" y="1692"/>
                  </a:cubicBezTo>
                  <a:lnTo>
                    <a:pt x="705" y="1692"/>
                  </a:lnTo>
                  <a:cubicBezTo>
                    <a:pt x="686" y="1711"/>
                    <a:pt x="659" y="1750"/>
                    <a:pt x="676" y="1750"/>
                  </a:cubicBezTo>
                  <a:cubicBezTo>
                    <a:pt x="679" y="1750"/>
                    <a:pt x="683" y="1749"/>
                    <a:pt x="688" y="1747"/>
                  </a:cubicBezTo>
                  <a:cubicBezTo>
                    <a:pt x="962" y="1643"/>
                    <a:pt x="1225" y="1511"/>
                    <a:pt x="1471" y="1358"/>
                  </a:cubicBezTo>
                  <a:lnTo>
                    <a:pt x="1471" y="1358"/>
                  </a:lnTo>
                  <a:cubicBezTo>
                    <a:pt x="1407" y="1383"/>
                    <a:pt x="1038" y="1580"/>
                    <a:pt x="901" y="1580"/>
                  </a:cubicBezTo>
                  <a:cubicBezTo>
                    <a:pt x="885" y="1580"/>
                    <a:pt x="872" y="1577"/>
                    <a:pt x="864" y="1571"/>
                  </a:cubicBezTo>
                  <a:cubicBezTo>
                    <a:pt x="831" y="1550"/>
                    <a:pt x="918" y="1467"/>
                    <a:pt x="940" y="1457"/>
                  </a:cubicBezTo>
                  <a:lnTo>
                    <a:pt x="940" y="1457"/>
                  </a:lnTo>
                  <a:cubicBezTo>
                    <a:pt x="820" y="1500"/>
                    <a:pt x="694" y="1533"/>
                    <a:pt x="573" y="1577"/>
                  </a:cubicBezTo>
                  <a:cubicBezTo>
                    <a:pt x="571" y="1578"/>
                    <a:pt x="569" y="1578"/>
                    <a:pt x="567" y="1578"/>
                  </a:cubicBezTo>
                  <a:cubicBezTo>
                    <a:pt x="557" y="1578"/>
                    <a:pt x="548" y="1569"/>
                    <a:pt x="557" y="1561"/>
                  </a:cubicBezTo>
                  <a:cubicBezTo>
                    <a:pt x="716" y="1303"/>
                    <a:pt x="968" y="1128"/>
                    <a:pt x="1181" y="920"/>
                  </a:cubicBezTo>
                  <a:lnTo>
                    <a:pt x="1181" y="920"/>
                  </a:lnTo>
                  <a:cubicBezTo>
                    <a:pt x="1017" y="997"/>
                    <a:pt x="420" y="1500"/>
                    <a:pt x="333" y="1539"/>
                  </a:cubicBezTo>
                  <a:cubicBezTo>
                    <a:pt x="322" y="1539"/>
                    <a:pt x="311" y="1528"/>
                    <a:pt x="316" y="1517"/>
                  </a:cubicBezTo>
                  <a:cubicBezTo>
                    <a:pt x="344" y="1457"/>
                    <a:pt x="371" y="1391"/>
                    <a:pt x="409" y="1331"/>
                  </a:cubicBezTo>
                  <a:lnTo>
                    <a:pt x="409" y="1331"/>
                  </a:lnTo>
                  <a:cubicBezTo>
                    <a:pt x="376" y="1358"/>
                    <a:pt x="349" y="1391"/>
                    <a:pt x="316" y="1418"/>
                  </a:cubicBezTo>
                  <a:cubicBezTo>
                    <a:pt x="313" y="1423"/>
                    <a:pt x="309" y="1425"/>
                    <a:pt x="305" y="1425"/>
                  </a:cubicBezTo>
                  <a:cubicBezTo>
                    <a:pt x="295" y="1425"/>
                    <a:pt x="287" y="1413"/>
                    <a:pt x="294" y="1402"/>
                  </a:cubicBezTo>
                  <a:cubicBezTo>
                    <a:pt x="305" y="1385"/>
                    <a:pt x="316" y="1363"/>
                    <a:pt x="322" y="1347"/>
                  </a:cubicBezTo>
                  <a:lnTo>
                    <a:pt x="322" y="1347"/>
                  </a:lnTo>
                  <a:lnTo>
                    <a:pt x="240" y="1429"/>
                  </a:lnTo>
                  <a:cubicBezTo>
                    <a:pt x="236" y="1432"/>
                    <a:pt x="233" y="1434"/>
                    <a:pt x="229" y="1434"/>
                  </a:cubicBezTo>
                  <a:cubicBezTo>
                    <a:pt x="220" y="1434"/>
                    <a:pt x="212" y="1426"/>
                    <a:pt x="212" y="1418"/>
                  </a:cubicBezTo>
                  <a:cubicBezTo>
                    <a:pt x="278" y="1161"/>
                    <a:pt x="327" y="909"/>
                    <a:pt x="459" y="679"/>
                  </a:cubicBezTo>
                  <a:cubicBezTo>
                    <a:pt x="573" y="466"/>
                    <a:pt x="924" y="33"/>
                    <a:pt x="951"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63"/>
            <p:cNvSpPr/>
            <p:nvPr/>
          </p:nvSpPr>
          <p:spPr>
            <a:xfrm>
              <a:off x="-3047531" y="5909843"/>
              <a:ext cx="1030628" cy="383178"/>
            </a:xfrm>
            <a:custGeom>
              <a:rect b="b" l="l" r="r" t="t"/>
              <a:pathLst>
                <a:path extrusionOk="0" h="1427" w="3838">
                  <a:moveTo>
                    <a:pt x="1818" y="1"/>
                  </a:moveTo>
                  <a:cubicBezTo>
                    <a:pt x="1566" y="1"/>
                    <a:pt x="1313" y="39"/>
                    <a:pt x="1067" y="115"/>
                  </a:cubicBezTo>
                  <a:cubicBezTo>
                    <a:pt x="723" y="230"/>
                    <a:pt x="394" y="394"/>
                    <a:pt x="88" y="602"/>
                  </a:cubicBezTo>
                  <a:cubicBezTo>
                    <a:pt x="66" y="619"/>
                    <a:pt x="44" y="630"/>
                    <a:pt x="66" y="635"/>
                  </a:cubicBezTo>
                  <a:lnTo>
                    <a:pt x="126" y="657"/>
                  </a:lnTo>
                  <a:cubicBezTo>
                    <a:pt x="88" y="684"/>
                    <a:pt x="55" y="717"/>
                    <a:pt x="22" y="750"/>
                  </a:cubicBezTo>
                  <a:cubicBezTo>
                    <a:pt x="0" y="772"/>
                    <a:pt x="22" y="778"/>
                    <a:pt x="44" y="783"/>
                  </a:cubicBezTo>
                  <a:cubicBezTo>
                    <a:pt x="153" y="799"/>
                    <a:pt x="257" y="832"/>
                    <a:pt x="356" y="876"/>
                  </a:cubicBezTo>
                  <a:cubicBezTo>
                    <a:pt x="454" y="920"/>
                    <a:pt x="547" y="969"/>
                    <a:pt x="635" y="1024"/>
                  </a:cubicBezTo>
                  <a:cubicBezTo>
                    <a:pt x="608" y="1024"/>
                    <a:pt x="553" y="1040"/>
                    <a:pt x="586" y="1057"/>
                  </a:cubicBezTo>
                  <a:cubicBezTo>
                    <a:pt x="1002" y="1243"/>
                    <a:pt x="1451" y="1363"/>
                    <a:pt x="1905" y="1418"/>
                  </a:cubicBezTo>
                  <a:cubicBezTo>
                    <a:pt x="1955" y="1424"/>
                    <a:pt x="2004" y="1427"/>
                    <a:pt x="2052" y="1427"/>
                  </a:cubicBezTo>
                  <a:cubicBezTo>
                    <a:pt x="2631" y="1427"/>
                    <a:pt x="3111" y="1030"/>
                    <a:pt x="3651" y="849"/>
                  </a:cubicBezTo>
                  <a:cubicBezTo>
                    <a:pt x="3722" y="827"/>
                    <a:pt x="3837" y="788"/>
                    <a:pt x="3832" y="690"/>
                  </a:cubicBezTo>
                  <a:cubicBezTo>
                    <a:pt x="3821" y="548"/>
                    <a:pt x="3574" y="515"/>
                    <a:pt x="3476" y="482"/>
                  </a:cubicBezTo>
                  <a:cubicBezTo>
                    <a:pt x="3284" y="416"/>
                    <a:pt x="3082" y="345"/>
                    <a:pt x="2890" y="268"/>
                  </a:cubicBezTo>
                  <a:cubicBezTo>
                    <a:pt x="2699" y="192"/>
                    <a:pt x="2512" y="99"/>
                    <a:pt x="2310" y="50"/>
                  </a:cubicBezTo>
                  <a:cubicBezTo>
                    <a:pt x="2148" y="17"/>
                    <a:pt x="1983" y="1"/>
                    <a:pt x="1818" y="1"/>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63"/>
            <p:cNvSpPr/>
            <p:nvPr/>
          </p:nvSpPr>
          <p:spPr>
            <a:xfrm>
              <a:off x="-2611172" y="5972407"/>
              <a:ext cx="594262" cy="256974"/>
            </a:xfrm>
            <a:custGeom>
              <a:rect b="b" l="l" r="r" t="t"/>
              <a:pathLst>
                <a:path extrusionOk="0" h="957" w="2213">
                  <a:moveTo>
                    <a:pt x="455" y="0"/>
                  </a:moveTo>
                  <a:cubicBezTo>
                    <a:pt x="303" y="0"/>
                    <a:pt x="150" y="16"/>
                    <a:pt x="1" y="46"/>
                  </a:cubicBezTo>
                  <a:cubicBezTo>
                    <a:pt x="411" y="46"/>
                    <a:pt x="822" y="46"/>
                    <a:pt x="1205" y="243"/>
                  </a:cubicBezTo>
                  <a:cubicBezTo>
                    <a:pt x="1216" y="254"/>
                    <a:pt x="1205" y="271"/>
                    <a:pt x="1194" y="271"/>
                  </a:cubicBezTo>
                  <a:cubicBezTo>
                    <a:pt x="1063" y="254"/>
                    <a:pt x="942" y="222"/>
                    <a:pt x="811" y="211"/>
                  </a:cubicBezTo>
                  <a:lnTo>
                    <a:pt x="811" y="211"/>
                  </a:lnTo>
                  <a:cubicBezTo>
                    <a:pt x="1063" y="287"/>
                    <a:pt x="1320" y="342"/>
                    <a:pt x="1539" y="484"/>
                  </a:cubicBezTo>
                  <a:cubicBezTo>
                    <a:pt x="1555" y="490"/>
                    <a:pt x="1550" y="512"/>
                    <a:pt x="1533" y="512"/>
                  </a:cubicBezTo>
                  <a:cubicBezTo>
                    <a:pt x="1396" y="506"/>
                    <a:pt x="1265" y="495"/>
                    <a:pt x="1134" y="473"/>
                  </a:cubicBezTo>
                  <a:cubicBezTo>
                    <a:pt x="1008" y="462"/>
                    <a:pt x="882" y="451"/>
                    <a:pt x="756" y="451"/>
                  </a:cubicBezTo>
                  <a:cubicBezTo>
                    <a:pt x="581" y="451"/>
                    <a:pt x="411" y="451"/>
                    <a:pt x="236" y="457"/>
                  </a:cubicBezTo>
                  <a:cubicBezTo>
                    <a:pt x="362" y="473"/>
                    <a:pt x="493" y="490"/>
                    <a:pt x="619" y="501"/>
                  </a:cubicBezTo>
                  <a:cubicBezTo>
                    <a:pt x="816" y="512"/>
                    <a:pt x="1013" y="550"/>
                    <a:pt x="1199" y="610"/>
                  </a:cubicBezTo>
                  <a:cubicBezTo>
                    <a:pt x="1210" y="616"/>
                    <a:pt x="1216" y="632"/>
                    <a:pt x="1205" y="638"/>
                  </a:cubicBezTo>
                  <a:cubicBezTo>
                    <a:pt x="1134" y="670"/>
                    <a:pt x="1063" y="687"/>
                    <a:pt x="991" y="692"/>
                  </a:cubicBezTo>
                  <a:cubicBezTo>
                    <a:pt x="1156" y="692"/>
                    <a:pt x="1314" y="703"/>
                    <a:pt x="1479" y="725"/>
                  </a:cubicBezTo>
                  <a:cubicBezTo>
                    <a:pt x="1495" y="725"/>
                    <a:pt x="1490" y="753"/>
                    <a:pt x="1479" y="753"/>
                  </a:cubicBezTo>
                  <a:cubicBezTo>
                    <a:pt x="1194" y="851"/>
                    <a:pt x="898" y="911"/>
                    <a:pt x="597" y="922"/>
                  </a:cubicBezTo>
                  <a:cubicBezTo>
                    <a:pt x="546" y="922"/>
                    <a:pt x="498" y="925"/>
                    <a:pt x="448" y="925"/>
                  </a:cubicBezTo>
                  <a:cubicBezTo>
                    <a:pt x="423" y="925"/>
                    <a:pt x="398" y="924"/>
                    <a:pt x="373" y="922"/>
                  </a:cubicBezTo>
                  <a:lnTo>
                    <a:pt x="373" y="922"/>
                  </a:lnTo>
                  <a:cubicBezTo>
                    <a:pt x="537" y="945"/>
                    <a:pt x="701" y="956"/>
                    <a:pt x="866" y="956"/>
                  </a:cubicBezTo>
                  <a:cubicBezTo>
                    <a:pt x="898" y="956"/>
                    <a:pt x="931" y="956"/>
                    <a:pt x="964" y="955"/>
                  </a:cubicBezTo>
                  <a:cubicBezTo>
                    <a:pt x="1178" y="950"/>
                    <a:pt x="1386" y="900"/>
                    <a:pt x="1577" y="807"/>
                  </a:cubicBezTo>
                  <a:cubicBezTo>
                    <a:pt x="1719" y="736"/>
                    <a:pt x="1873" y="670"/>
                    <a:pt x="2026" y="616"/>
                  </a:cubicBezTo>
                  <a:cubicBezTo>
                    <a:pt x="2097" y="594"/>
                    <a:pt x="2212" y="555"/>
                    <a:pt x="2207" y="457"/>
                  </a:cubicBezTo>
                  <a:cubicBezTo>
                    <a:pt x="2196" y="315"/>
                    <a:pt x="1949" y="282"/>
                    <a:pt x="1851" y="249"/>
                  </a:cubicBezTo>
                  <a:lnTo>
                    <a:pt x="1807" y="238"/>
                  </a:lnTo>
                  <a:cubicBezTo>
                    <a:pt x="1725" y="211"/>
                    <a:pt x="1648" y="194"/>
                    <a:pt x="1566" y="189"/>
                  </a:cubicBezTo>
                  <a:lnTo>
                    <a:pt x="1561" y="189"/>
                  </a:lnTo>
                  <a:cubicBezTo>
                    <a:pt x="1386" y="167"/>
                    <a:pt x="1216" y="134"/>
                    <a:pt x="1046" y="79"/>
                  </a:cubicBezTo>
                  <a:cubicBezTo>
                    <a:pt x="854" y="27"/>
                    <a:pt x="655" y="0"/>
                    <a:pt x="455"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63"/>
            <p:cNvSpPr/>
            <p:nvPr/>
          </p:nvSpPr>
          <p:spPr>
            <a:xfrm>
              <a:off x="-2771215" y="6027185"/>
              <a:ext cx="299951" cy="20945"/>
            </a:xfrm>
            <a:custGeom>
              <a:rect b="b" l="l" r="r" t="t"/>
              <a:pathLst>
                <a:path extrusionOk="0" h="78" w="1117">
                  <a:moveTo>
                    <a:pt x="420" y="1"/>
                  </a:moveTo>
                  <a:cubicBezTo>
                    <a:pt x="280" y="1"/>
                    <a:pt x="140" y="10"/>
                    <a:pt x="0" y="29"/>
                  </a:cubicBezTo>
                  <a:cubicBezTo>
                    <a:pt x="214" y="29"/>
                    <a:pt x="1078" y="72"/>
                    <a:pt x="1117" y="78"/>
                  </a:cubicBezTo>
                  <a:cubicBezTo>
                    <a:pt x="888" y="26"/>
                    <a:pt x="654" y="1"/>
                    <a:pt x="42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63"/>
            <p:cNvSpPr/>
            <p:nvPr/>
          </p:nvSpPr>
          <p:spPr>
            <a:xfrm>
              <a:off x="-2736038" y="6161174"/>
              <a:ext cx="260477" cy="12889"/>
            </a:xfrm>
            <a:custGeom>
              <a:rect b="b" l="l" r="r" t="t"/>
              <a:pathLst>
                <a:path extrusionOk="0" h="48" w="970">
                  <a:moveTo>
                    <a:pt x="0" y="0"/>
                  </a:moveTo>
                  <a:cubicBezTo>
                    <a:pt x="277" y="37"/>
                    <a:pt x="495" y="47"/>
                    <a:pt x="653" y="47"/>
                  </a:cubicBezTo>
                  <a:cubicBezTo>
                    <a:pt x="852" y="47"/>
                    <a:pt x="957" y="31"/>
                    <a:pt x="969" y="28"/>
                  </a:cubicBezTo>
                  <a:lnTo>
                    <a:pt x="969" y="28"/>
                  </a:lnTo>
                  <a:cubicBezTo>
                    <a:pt x="966" y="28"/>
                    <a:pt x="959" y="28"/>
                    <a:pt x="949" y="28"/>
                  </a:cubicBezTo>
                  <a:cubicBezTo>
                    <a:pt x="823" y="28"/>
                    <a:pt x="192" y="0"/>
                    <a:pt x="0"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63"/>
            <p:cNvSpPr/>
            <p:nvPr/>
          </p:nvSpPr>
          <p:spPr>
            <a:xfrm>
              <a:off x="-2622988" y="6133248"/>
              <a:ext cx="260477" cy="12889"/>
            </a:xfrm>
            <a:custGeom>
              <a:rect b="b" l="l" r="r" t="t"/>
              <a:pathLst>
                <a:path extrusionOk="0" h="48" w="970">
                  <a:moveTo>
                    <a:pt x="1" y="0"/>
                  </a:moveTo>
                  <a:cubicBezTo>
                    <a:pt x="278" y="37"/>
                    <a:pt x="496" y="47"/>
                    <a:pt x="654" y="47"/>
                  </a:cubicBezTo>
                  <a:cubicBezTo>
                    <a:pt x="852" y="47"/>
                    <a:pt x="958" y="31"/>
                    <a:pt x="970" y="28"/>
                  </a:cubicBezTo>
                  <a:lnTo>
                    <a:pt x="970" y="28"/>
                  </a:lnTo>
                  <a:cubicBezTo>
                    <a:pt x="967" y="28"/>
                    <a:pt x="960" y="28"/>
                    <a:pt x="949" y="28"/>
                  </a:cubicBezTo>
                  <a:cubicBezTo>
                    <a:pt x="823" y="28"/>
                    <a:pt x="193" y="0"/>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63"/>
            <p:cNvSpPr/>
            <p:nvPr/>
          </p:nvSpPr>
          <p:spPr>
            <a:xfrm>
              <a:off x="-3047531" y="5909575"/>
              <a:ext cx="538139" cy="360622"/>
            </a:xfrm>
            <a:custGeom>
              <a:rect b="b" l="l" r="r" t="t"/>
              <a:pathLst>
                <a:path extrusionOk="0" h="1343" w="2004">
                  <a:moveTo>
                    <a:pt x="1830" y="1"/>
                  </a:moveTo>
                  <a:cubicBezTo>
                    <a:pt x="1571" y="1"/>
                    <a:pt x="1314" y="41"/>
                    <a:pt x="1067" y="122"/>
                  </a:cubicBezTo>
                  <a:cubicBezTo>
                    <a:pt x="717" y="237"/>
                    <a:pt x="389" y="401"/>
                    <a:pt x="88" y="609"/>
                  </a:cubicBezTo>
                  <a:cubicBezTo>
                    <a:pt x="66" y="620"/>
                    <a:pt x="44" y="631"/>
                    <a:pt x="66" y="642"/>
                  </a:cubicBezTo>
                  <a:lnTo>
                    <a:pt x="120" y="658"/>
                  </a:lnTo>
                  <a:cubicBezTo>
                    <a:pt x="88" y="691"/>
                    <a:pt x="49" y="724"/>
                    <a:pt x="16" y="757"/>
                  </a:cubicBezTo>
                  <a:cubicBezTo>
                    <a:pt x="0" y="773"/>
                    <a:pt x="16" y="779"/>
                    <a:pt x="44" y="784"/>
                  </a:cubicBezTo>
                  <a:cubicBezTo>
                    <a:pt x="153" y="806"/>
                    <a:pt x="257" y="839"/>
                    <a:pt x="356" y="883"/>
                  </a:cubicBezTo>
                  <a:cubicBezTo>
                    <a:pt x="454" y="921"/>
                    <a:pt x="547" y="970"/>
                    <a:pt x="635" y="1030"/>
                  </a:cubicBezTo>
                  <a:cubicBezTo>
                    <a:pt x="608" y="1030"/>
                    <a:pt x="553" y="1041"/>
                    <a:pt x="580" y="1058"/>
                  </a:cubicBezTo>
                  <a:cubicBezTo>
                    <a:pt x="848" y="1178"/>
                    <a:pt x="1133" y="1271"/>
                    <a:pt x="1418" y="1342"/>
                  </a:cubicBezTo>
                  <a:cubicBezTo>
                    <a:pt x="1347" y="1304"/>
                    <a:pt x="865" y="1156"/>
                    <a:pt x="838" y="1058"/>
                  </a:cubicBezTo>
                  <a:cubicBezTo>
                    <a:pt x="829" y="1028"/>
                    <a:pt x="900" y="1025"/>
                    <a:pt x="945" y="1025"/>
                  </a:cubicBezTo>
                  <a:cubicBezTo>
                    <a:pt x="958" y="1025"/>
                    <a:pt x="968" y="1025"/>
                    <a:pt x="974" y="1025"/>
                  </a:cubicBezTo>
                  <a:cubicBezTo>
                    <a:pt x="854" y="976"/>
                    <a:pt x="744" y="910"/>
                    <a:pt x="630" y="855"/>
                  </a:cubicBezTo>
                  <a:cubicBezTo>
                    <a:pt x="619" y="855"/>
                    <a:pt x="613" y="833"/>
                    <a:pt x="630" y="828"/>
                  </a:cubicBezTo>
                  <a:cubicBezTo>
                    <a:pt x="738" y="804"/>
                    <a:pt x="848" y="796"/>
                    <a:pt x="958" y="796"/>
                  </a:cubicBezTo>
                  <a:cubicBezTo>
                    <a:pt x="1147" y="796"/>
                    <a:pt x="1337" y="819"/>
                    <a:pt x="1527" y="822"/>
                  </a:cubicBezTo>
                  <a:cubicBezTo>
                    <a:pt x="1358" y="757"/>
                    <a:pt x="575" y="691"/>
                    <a:pt x="493" y="653"/>
                  </a:cubicBezTo>
                  <a:cubicBezTo>
                    <a:pt x="482" y="647"/>
                    <a:pt x="482" y="636"/>
                    <a:pt x="493" y="631"/>
                  </a:cubicBezTo>
                  <a:cubicBezTo>
                    <a:pt x="553" y="603"/>
                    <a:pt x="624" y="581"/>
                    <a:pt x="690" y="565"/>
                  </a:cubicBezTo>
                  <a:lnTo>
                    <a:pt x="564" y="565"/>
                  </a:lnTo>
                  <a:cubicBezTo>
                    <a:pt x="547" y="565"/>
                    <a:pt x="542" y="543"/>
                    <a:pt x="558" y="538"/>
                  </a:cubicBezTo>
                  <a:lnTo>
                    <a:pt x="619" y="516"/>
                  </a:lnTo>
                  <a:lnTo>
                    <a:pt x="493" y="516"/>
                  </a:lnTo>
                  <a:cubicBezTo>
                    <a:pt x="476" y="516"/>
                    <a:pt x="471" y="494"/>
                    <a:pt x="482" y="488"/>
                  </a:cubicBezTo>
                  <a:cubicBezTo>
                    <a:pt x="706" y="352"/>
                    <a:pt x="920" y="215"/>
                    <a:pt x="1177" y="138"/>
                  </a:cubicBezTo>
                  <a:cubicBezTo>
                    <a:pt x="1412" y="72"/>
                    <a:pt x="1965" y="12"/>
                    <a:pt x="2003" y="7"/>
                  </a:cubicBezTo>
                  <a:cubicBezTo>
                    <a:pt x="1946" y="3"/>
                    <a:pt x="1888" y="1"/>
                    <a:pt x="183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63"/>
            <p:cNvSpPr/>
            <p:nvPr/>
          </p:nvSpPr>
          <p:spPr>
            <a:xfrm>
              <a:off x="-2762622" y="5366904"/>
              <a:ext cx="769077" cy="738161"/>
            </a:xfrm>
            <a:custGeom>
              <a:rect b="b" l="l" r="r" t="t"/>
              <a:pathLst>
                <a:path extrusionOk="0" h="2749" w="2864">
                  <a:moveTo>
                    <a:pt x="148" y="0"/>
                  </a:moveTo>
                  <a:cubicBezTo>
                    <a:pt x="141" y="0"/>
                    <a:pt x="138" y="4"/>
                    <a:pt x="143" y="13"/>
                  </a:cubicBezTo>
                  <a:lnTo>
                    <a:pt x="171" y="68"/>
                  </a:lnTo>
                  <a:cubicBezTo>
                    <a:pt x="151" y="65"/>
                    <a:pt x="125" y="65"/>
                    <a:pt x="99" y="65"/>
                  </a:cubicBezTo>
                  <a:cubicBezTo>
                    <a:pt x="73" y="65"/>
                    <a:pt x="47" y="65"/>
                    <a:pt x="28" y="63"/>
                  </a:cubicBezTo>
                  <a:cubicBezTo>
                    <a:pt x="1" y="63"/>
                    <a:pt x="6" y="79"/>
                    <a:pt x="28" y="106"/>
                  </a:cubicBezTo>
                  <a:cubicBezTo>
                    <a:pt x="89" y="194"/>
                    <a:pt x="143" y="287"/>
                    <a:pt x="182" y="391"/>
                  </a:cubicBezTo>
                  <a:cubicBezTo>
                    <a:pt x="220" y="490"/>
                    <a:pt x="253" y="588"/>
                    <a:pt x="275" y="692"/>
                  </a:cubicBezTo>
                  <a:cubicBezTo>
                    <a:pt x="260" y="681"/>
                    <a:pt x="231" y="662"/>
                    <a:pt x="219" y="662"/>
                  </a:cubicBezTo>
                  <a:cubicBezTo>
                    <a:pt x="213" y="662"/>
                    <a:pt x="211" y="666"/>
                    <a:pt x="214" y="676"/>
                  </a:cubicBezTo>
                  <a:cubicBezTo>
                    <a:pt x="379" y="1103"/>
                    <a:pt x="609" y="1508"/>
                    <a:pt x="893" y="1869"/>
                  </a:cubicBezTo>
                  <a:cubicBezTo>
                    <a:pt x="1293" y="2373"/>
                    <a:pt x="1988" y="2427"/>
                    <a:pt x="2530" y="2701"/>
                  </a:cubicBezTo>
                  <a:cubicBezTo>
                    <a:pt x="2571" y="2721"/>
                    <a:pt x="2629" y="2748"/>
                    <a:pt x="2683" y="2748"/>
                  </a:cubicBezTo>
                  <a:cubicBezTo>
                    <a:pt x="2715" y="2748"/>
                    <a:pt x="2746" y="2739"/>
                    <a:pt x="2771" y="2712"/>
                  </a:cubicBezTo>
                  <a:cubicBezTo>
                    <a:pt x="2864" y="2608"/>
                    <a:pt x="2710" y="2411"/>
                    <a:pt x="2667" y="2318"/>
                  </a:cubicBezTo>
                  <a:cubicBezTo>
                    <a:pt x="2579" y="2137"/>
                    <a:pt x="2486" y="1940"/>
                    <a:pt x="2404" y="1749"/>
                  </a:cubicBezTo>
                  <a:cubicBezTo>
                    <a:pt x="2322" y="1557"/>
                    <a:pt x="2256" y="1360"/>
                    <a:pt x="2147" y="1185"/>
                  </a:cubicBezTo>
                  <a:cubicBezTo>
                    <a:pt x="1917" y="834"/>
                    <a:pt x="1599" y="544"/>
                    <a:pt x="1222" y="353"/>
                  </a:cubicBezTo>
                  <a:cubicBezTo>
                    <a:pt x="893" y="189"/>
                    <a:pt x="543" y="74"/>
                    <a:pt x="182" y="8"/>
                  </a:cubicBezTo>
                  <a:cubicBezTo>
                    <a:pt x="170" y="5"/>
                    <a:pt x="156" y="0"/>
                    <a:pt x="148" y="0"/>
                  </a:cubicBezTo>
                  <a:close/>
                </a:path>
              </a:pathLst>
            </a:custGeom>
            <a:solidFill>
              <a:srgbClr val="9080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3"/>
            <p:cNvSpPr/>
            <p:nvPr/>
          </p:nvSpPr>
          <p:spPr>
            <a:xfrm>
              <a:off x="-2455426" y="5599708"/>
              <a:ext cx="460533" cy="504818"/>
            </a:xfrm>
            <a:custGeom>
              <a:rect b="b" l="l" r="r" t="t"/>
              <a:pathLst>
                <a:path extrusionOk="0" h="1880" w="1715">
                  <a:moveTo>
                    <a:pt x="357" y="0"/>
                  </a:moveTo>
                  <a:lnTo>
                    <a:pt x="357" y="0"/>
                  </a:lnTo>
                  <a:cubicBezTo>
                    <a:pt x="652" y="290"/>
                    <a:pt x="942" y="581"/>
                    <a:pt x="1068" y="986"/>
                  </a:cubicBezTo>
                  <a:cubicBezTo>
                    <a:pt x="1072" y="996"/>
                    <a:pt x="1062" y="1002"/>
                    <a:pt x="1053" y="1002"/>
                  </a:cubicBezTo>
                  <a:cubicBezTo>
                    <a:pt x="1048" y="1002"/>
                    <a:pt x="1043" y="1000"/>
                    <a:pt x="1041" y="997"/>
                  </a:cubicBezTo>
                  <a:cubicBezTo>
                    <a:pt x="964" y="893"/>
                    <a:pt x="899" y="783"/>
                    <a:pt x="811" y="685"/>
                  </a:cubicBezTo>
                  <a:lnTo>
                    <a:pt x="811" y="685"/>
                  </a:lnTo>
                  <a:cubicBezTo>
                    <a:pt x="937" y="914"/>
                    <a:pt x="1079" y="1139"/>
                    <a:pt x="1139" y="1391"/>
                  </a:cubicBezTo>
                  <a:cubicBezTo>
                    <a:pt x="1139" y="1402"/>
                    <a:pt x="1131" y="1411"/>
                    <a:pt x="1122" y="1411"/>
                  </a:cubicBezTo>
                  <a:cubicBezTo>
                    <a:pt x="1119" y="1411"/>
                    <a:pt x="1115" y="1410"/>
                    <a:pt x="1112" y="1407"/>
                  </a:cubicBezTo>
                  <a:cubicBezTo>
                    <a:pt x="1024" y="1309"/>
                    <a:pt x="937" y="1205"/>
                    <a:pt x="855" y="1095"/>
                  </a:cubicBezTo>
                  <a:cubicBezTo>
                    <a:pt x="778" y="997"/>
                    <a:pt x="696" y="903"/>
                    <a:pt x="603" y="816"/>
                  </a:cubicBezTo>
                  <a:cubicBezTo>
                    <a:pt x="483" y="690"/>
                    <a:pt x="357" y="570"/>
                    <a:pt x="231" y="449"/>
                  </a:cubicBezTo>
                  <a:lnTo>
                    <a:pt x="231" y="449"/>
                  </a:lnTo>
                  <a:cubicBezTo>
                    <a:pt x="313" y="553"/>
                    <a:pt x="390" y="657"/>
                    <a:pt x="472" y="756"/>
                  </a:cubicBezTo>
                  <a:cubicBezTo>
                    <a:pt x="608" y="898"/>
                    <a:pt x="718" y="1062"/>
                    <a:pt x="806" y="1243"/>
                  </a:cubicBezTo>
                  <a:cubicBezTo>
                    <a:pt x="810" y="1252"/>
                    <a:pt x="803" y="1266"/>
                    <a:pt x="794" y="1266"/>
                  </a:cubicBezTo>
                  <a:cubicBezTo>
                    <a:pt x="792" y="1266"/>
                    <a:pt x="791" y="1265"/>
                    <a:pt x="789" y="1265"/>
                  </a:cubicBezTo>
                  <a:cubicBezTo>
                    <a:pt x="723" y="1237"/>
                    <a:pt x="658" y="1199"/>
                    <a:pt x="603" y="1150"/>
                  </a:cubicBezTo>
                  <a:lnTo>
                    <a:pt x="603" y="1150"/>
                  </a:lnTo>
                  <a:cubicBezTo>
                    <a:pt x="718" y="1265"/>
                    <a:pt x="822" y="1391"/>
                    <a:pt x="920" y="1522"/>
                  </a:cubicBezTo>
                  <a:cubicBezTo>
                    <a:pt x="930" y="1531"/>
                    <a:pt x="919" y="1545"/>
                    <a:pt x="909" y="1545"/>
                  </a:cubicBezTo>
                  <a:cubicBezTo>
                    <a:pt x="907" y="1545"/>
                    <a:pt x="906" y="1545"/>
                    <a:pt x="904" y="1544"/>
                  </a:cubicBezTo>
                  <a:cubicBezTo>
                    <a:pt x="630" y="1413"/>
                    <a:pt x="384" y="1237"/>
                    <a:pt x="160" y="1035"/>
                  </a:cubicBezTo>
                  <a:cubicBezTo>
                    <a:pt x="105" y="986"/>
                    <a:pt x="56" y="931"/>
                    <a:pt x="1" y="882"/>
                  </a:cubicBezTo>
                  <a:lnTo>
                    <a:pt x="1" y="882"/>
                  </a:lnTo>
                  <a:cubicBezTo>
                    <a:pt x="121" y="1035"/>
                    <a:pt x="253" y="1183"/>
                    <a:pt x="395" y="1319"/>
                  </a:cubicBezTo>
                  <a:cubicBezTo>
                    <a:pt x="548" y="1467"/>
                    <a:pt x="729" y="1577"/>
                    <a:pt x="926" y="1648"/>
                  </a:cubicBezTo>
                  <a:cubicBezTo>
                    <a:pt x="1085" y="1697"/>
                    <a:pt x="1232" y="1757"/>
                    <a:pt x="1380" y="1829"/>
                  </a:cubicBezTo>
                  <a:cubicBezTo>
                    <a:pt x="1426" y="1850"/>
                    <a:pt x="1485" y="1880"/>
                    <a:pt x="1539" y="1880"/>
                  </a:cubicBezTo>
                  <a:cubicBezTo>
                    <a:pt x="1569" y="1880"/>
                    <a:pt x="1598" y="1870"/>
                    <a:pt x="1621" y="1845"/>
                  </a:cubicBezTo>
                  <a:cubicBezTo>
                    <a:pt x="1714" y="1735"/>
                    <a:pt x="1566" y="1538"/>
                    <a:pt x="1517" y="1445"/>
                  </a:cubicBezTo>
                  <a:cubicBezTo>
                    <a:pt x="1512" y="1434"/>
                    <a:pt x="1506" y="1418"/>
                    <a:pt x="1495" y="1402"/>
                  </a:cubicBezTo>
                  <a:cubicBezTo>
                    <a:pt x="1462" y="1325"/>
                    <a:pt x="1413" y="1259"/>
                    <a:pt x="1358" y="1199"/>
                  </a:cubicBezTo>
                  <a:cubicBezTo>
                    <a:pt x="1249" y="1062"/>
                    <a:pt x="1156" y="914"/>
                    <a:pt x="1074" y="756"/>
                  </a:cubicBezTo>
                  <a:cubicBezTo>
                    <a:pt x="899" y="449"/>
                    <a:pt x="652" y="192"/>
                    <a:pt x="357"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63"/>
            <p:cNvSpPr/>
            <p:nvPr/>
          </p:nvSpPr>
          <p:spPr>
            <a:xfrm>
              <a:off x="-2508326" y="5521838"/>
              <a:ext cx="201668" cy="220723"/>
            </a:xfrm>
            <a:custGeom>
              <a:rect b="b" l="l" r="r" t="t"/>
              <a:pathLst>
                <a:path extrusionOk="0" h="822" w="751">
                  <a:moveTo>
                    <a:pt x="1" y="0"/>
                  </a:moveTo>
                  <a:lnTo>
                    <a:pt x="1" y="0"/>
                  </a:lnTo>
                  <a:cubicBezTo>
                    <a:pt x="149" y="148"/>
                    <a:pt x="729" y="788"/>
                    <a:pt x="751" y="821"/>
                  </a:cubicBezTo>
                  <a:cubicBezTo>
                    <a:pt x="554" y="498"/>
                    <a:pt x="296" y="225"/>
                    <a:pt x="1"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63"/>
            <p:cNvSpPr/>
            <p:nvPr/>
          </p:nvSpPr>
          <p:spPr>
            <a:xfrm>
              <a:off x="-2572773" y="5634883"/>
              <a:ext cx="179380" cy="189844"/>
            </a:xfrm>
            <a:custGeom>
              <a:rect b="b" l="l" r="r" t="t"/>
              <a:pathLst>
                <a:path extrusionOk="0" h="707" w="668">
                  <a:moveTo>
                    <a:pt x="0" y="1"/>
                  </a:moveTo>
                  <a:lnTo>
                    <a:pt x="0" y="1"/>
                  </a:lnTo>
                  <a:cubicBezTo>
                    <a:pt x="383" y="504"/>
                    <a:pt x="646" y="696"/>
                    <a:pt x="668" y="707"/>
                  </a:cubicBezTo>
                  <a:cubicBezTo>
                    <a:pt x="635" y="679"/>
                    <a:pt x="148" y="154"/>
                    <a:pt x="0" y="1"/>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63"/>
            <p:cNvSpPr/>
            <p:nvPr/>
          </p:nvSpPr>
          <p:spPr>
            <a:xfrm>
              <a:off x="-2472880" y="5695299"/>
              <a:ext cx="179648" cy="189844"/>
            </a:xfrm>
            <a:custGeom>
              <a:rect b="b" l="l" r="r" t="t"/>
              <a:pathLst>
                <a:path extrusionOk="0" h="707" w="669">
                  <a:moveTo>
                    <a:pt x="0" y="0"/>
                  </a:moveTo>
                  <a:lnTo>
                    <a:pt x="0" y="0"/>
                  </a:lnTo>
                  <a:cubicBezTo>
                    <a:pt x="375" y="487"/>
                    <a:pt x="634" y="681"/>
                    <a:pt x="666" y="705"/>
                  </a:cubicBezTo>
                  <a:lnTo>
                    <a:pt x="666" y="705"/>
                  </a:lnTo>
                  <a:cubicBezTo>
                    <a:pt x="620" y="668"/>
                    <a:pt x="146" y="146"/>
                    <a:pt x="0" y="0"/>
                  </a:cubicBezTo>
                  <a:close/>
                  <a:moveTo>
                    <a:pt x="666" y="705"/>
                  </a:moveTo>
                  <a:cubicBezTo>
                    <a:pt x="667" y="705"/>
                    <a:pt x="668" y="706"/>
                    <a:pt x="668" y="706"/>
                  </a:cubicBezTo>
                  <a:cubicBezTo>
                    <a:pt x="668" y="706"/>
                    <a:pt x="667" y="705"/>
                    <a:pt x="666" y="705"/>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63"/>
            <p:cNvSpPr/>
            <p:nvPr/>
          </p:nvSpPr>
          <p:spPr>
            <a:xfrm>
              <a:off x="-2762622" y="5366904"/>
              <a:ext cx="526592" cy="393113"/>
            </a:xfrm>
            <a:custGeom>
              <a:rect b="b" l="l" r="r" t="t"/>
              <a:pathLst>
                <a:path extrusionOk="0" h="1464" w="1961">
                  <a:moveTo>
                    <a:pt x="148" y="0"/>
                  </a:moveTo>
                  <a:cubicBezTo>
                    <a:pt x="141" y="0"/>
                    <a:pt x="138" y="4"/>
                    <a:pt x="143" y="13"/>
                  </a:cubicBezTo>
                  <a:lnTo>
                    <a:pt x="171" y="68"/>
                  </a:lnTo>
                  <a:cubicBezTo>
                    <a:pt x="151" y="65"/>
                    <a:pt x="125" y="65"/>
                    <a:pt x="99" y="65"/>
                  </a:cubicBezTo>
                  <a:cubicBezTo>
                    <a:pt x="73" y="65"/>
                    <a:pt x="47" y="65"/>
                    <a:pt x="28" y="63"/>
                  </a:cubicBezTo>
                  <a:cubicBezTo>
                    <a:pt x="1" y="63"/>
                    <a:pt x="6" y="79"/>
                    <a:pt x="28" y="106"/>
                  </a:cubicBezTo>
                  <a:cubicBezTo>
                    <a:pt x="89" y="194"/>
                    <a:pt x="143" y="287"/>
                    <a:pt x="182" y="391"/>
                  </a:cubicBezTo>
                  <a:cubicBezTo>
                    <a:pt x="220" y="490"/>
                    <a:pt x="253" y="588"/>
                    <a:pt x="275" y="692"/>
                  </a:cubicBezTo>
                  <a:cubicBezTo>
                    <a:pt x="260" y="681"/>
                    <a:pt x="231" y="662"/>
                    <a:pt x="219" y="662"/>
                  </a:cubicBezTo>
                  <a:cubicBezTo>
                    <a:pt x="213" y="662"/>
                    <a:pt x="211" y="666"/>
                    <a:pt x="214" y="676"/>
                  </a:cubicBezTo>
                  <a:cubicBezTo>
                    <a:pt x="318" y="949"/>
                    <a:pt x="450" y="1212"/>
                    <a:pt x="609" y="1464"/>
                  </a:cubicBezTo>
                  <a:cubicBezTo>
                    <a:pt x="581" y="1387"/>
                    <a:pt x="340" y="944"/>
                    <a:pt x="395" y="851"/>
                  </a:cubicBezTo>
                  <a:cubicBezTo>
                    <a:pt x="397" y="846"/>
                    <a:pt x="401" y="844"/>
                    <a:pt x="407" y="844"/>
                  </a:cubicBezTo>
                  <a:cubicBezTo>
                    <a:pt x="436" y="844"/>
                    <a:pt x="501" y="914"/>
                    <a:pt x="510" y="928"/>
                  </a:cubicBezTo>
                  <a:cubicBezTo>
                    <a:pt x="466" y="807"/>
                    <a:pt x="433" y="681"/>
                    <a:pt x="384" y="566"/>
                  </a:cubicBezTo>
                  <a:cubicBezTo>
                    <a:pt x="380" y="554"/>
                    <a:pt x="385" y="541"/>
                    <a:pt x="396" y="541"/>
                  </a:cubicBezTo>
                  <a:cubicBezTo>
                    <a:pt x="399" y="541"/>
                    <a:pt x="402" y="542"/>
                    <a:pt x="406" y="544"/>
                  </a:cubicBezTo>
                  <a:cubicBezTo>
                    <a:pt x="663" y="709"/>
                    <a:pt x="833" y="960"/>
                    <a:pt x="1046" y="1174"/>
                  </a:cubicBezTo>
                  <a:cubicBezTo>
                    <a:pt x="970" y="1004"/>
                    <a:pt x="466" y="408"/>
                    <a:pt x="428" y="320"/>
                  </a:cubicBezTo>
                  <a:cubicBezTo>
                    <a:pt x="422" y="309"/>
                    <a:pt x="433" y="304"/>
                    <a:pt x="444" y="304"/>
                  </a:cubicBezTo>
                  <a:cubicBezTo>
                    <a:pt x="510" y="331"/>
                    <a:pt x="570" y="364"/>
                    <a:pt x="630" y="397"/>
                  </a:cubicBezTo>
                  <a:cubicBezTo>
                    <a:pt x="603" y="369"/>
                    <a:pt x="576" y="336"/>
                    <a:pt x="543" y="309"/>
                  </a:cubicBezTo>
                  <a:cubicBezTo>
                    <a:pt x="534" y="300"/>
                    <a:pt x="543" y="284"/>
                    <a:pt x="553" y="284"/>
                  </a:cubicBezTo>
                  <a:cubicBezTo>
                    <a:pt x="555" y="284"/>
                    <a:pt x="557" y="285"/>
                    <a:pt x="559" y="287"/>
                  </a:cubicBezTo>
                  <a:lnTo>
                    <a:pt x="619" y="314"/>
                  </a:lnTo>
                  <a:lnTo>
                    <a:pt x="619" y="314"/>
                  </a:lnTo>
                  <a:lnTo>
                    <a:pt x="532" y="227"/>
                  </a:lnTo>
                  <a:cubicBezTo>
                    <a:pt x="521" y="216"/>
                    <a:pt x="532" y="200"/>
                    <a:pt x="548" y="200"/>
                  </a:cubicBezTo>
                  <a:cubicBezTo>
                    <a:pt x="806" y="265"/>
                    <a:pt x="1052" y="314"/>
                    <a:pt x="1282" y="446"/>
                  </a:cubicBezTo>
                  <a:cubicBezTo>
                    <a:pt x="1495" y="561"/>
                    <a:pt x="1933" y="911"/>
                    <a:pt x="1960" y="938"/>
                  </a:cubicBezTo>
                  <a:cubicBezTo>
                    <a:pt x="1752" y="698"/>
                    <a:pt x="1501" y="501"/>
                    <a:pt x="1222" y="353"/>
                  </a:cubicBezTo>
                  <a:cubicBezTo>
                    <a:pt x="893" y="194"/>
                    <a:pt x="543" y="74"/>
                    <a:pt x="182" y="8"/>
                  </a:cubicBezTo>
                  <a:cubicBezTo>
                    <a:pt x="170" y="5"/>
                    <a:pt x="156" y="0"/>
                    <a:pt x="148" y="0"/>
                  </a:cubicBezTo>
                  <a:close/>
                </a:path>
              </a:pathLst>
            </a:custGeom>
            <a:solidFill>
              <a:srgbClr val="594A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3"/>
            <p:cNvSpPr/>
            <p:nvPr/>
          </p:nvSpPr>
          <p:spPr>
            <a:xfrm>
              <a:off x="-2186360" y="5953880"/>
              <a:ext cx="337277" cy="345585"/>
            </a:xfrm>
            <a:custGeom>
              <a:rect b="b" l="l" r="r" t="t"/>
              <a:pathLst>
                <a:path extrusionOk="0" h="1287" w="1256">
                  <a:moveTo>
                    <a:pt x="641" y="0"/>
                  </a:moveTo>
                  <a:cubicBezTo>
                    <a:pt x="630" y="143"/>
                    <a:pt x="603" y="285"/>
                    <a:pt x="564" y="427"/>
                  </a:cubicBezTo>
                  <a:cubicBezTo>
                    <a:pt x="564" y="433"/>
                    <a:pt x="564" y="438"/>
                    <a:pt x="564" y="444"/>
                  </a:cubicBezTo>
                  <a:lnTo>
                    <a:pt x="559" y="455"/>
                  </a:lnTo>
                  <a:cubicBezTo>
                    <a:pt x="521" y="356"/>
                    <a:pt x="482" y="263"/>
                    <a:pt x="438" y="176"/>
                  </a:cubicBezTo>
                  <a:cubicBezTo>
                    <a:pt x="438" y="174"/>
                    <a:pt x="438" y="174"/>
                    <a:pt x="437" y="174"/>
                  </a:cubicBezTo>
                  <a:cubicBezTo>
                    <a:pt x="431" y="174"/>
                    <a:pt x="466" y="466"/>
                    <a:pt x="466" y="466"/>
                  </a:cubicBezTo>
                  <a:cubicBezTo>
                    <a:pt x="428" y="416"/>
                    <a:pt x="395" y="367"/>
                    <a:pt x="362" y="312"/>
                  </a:cubicBezTo>
                  <a:lnTo>
                    <a:pt x="362" y="312"/>
                  </a:lnTo>
                  <a:cubicBezTo>
                    <a:pt x="373" y="422"/>
                    <a:pt x="400" y="526"/>
                    <a:pt x="444" y="630"/>
                  </a:cubicBezTo>
                  <a:cubicBezTo>
                    <a:pt x="313" y="581"/>
                    <a:pt x="192" y="504"/>
                    <a:pt x="94" y="411"/>
                  </a:cubicBezTo>
                  <a:cubicBezTo>
                    <a:pt x="93" y="410"/>
                    <a:pt x="93" y="410"/>
                    <a:pt x="92" y="410"/>
                  </a:cubicBezTo>
                  <a:cubicBezTo>
                    <a:pt x="84" y="410"/>
                    <a:pt x="190" y="660"/>
                    <a:pt x="291" y="734"/>
                  </a:cubicBezTo>
                  <a:cubicBezTo>
                    <a:pt x="198" y="728"/>
                    <a:pt x="105" y="712"/>
                    <a:pt x="17" y="696"/>
                  </a:cubicBezTo>
                  <a:cubicBezTo>
                    <a:pt x="17" y="696"/>
                    <a:pt x="16" y="695"/>
                    <a:pt x="16" y="695"/>
                  </a:cubicBezTo>
                  <a:cubicBezTo>
                    <a:pt x="0" y="695"/>
                    <a:pt x="230" y="830"/>
                    <a:pt x="376" y="830"/>
                  </a:cubicBezTo>
                  <a:cubicBezTo>
                    <a:pt x="388" y="830"/>
                    <a:pt x="400" y="829"/>
                    <a:pt x="411" y="827"/>
                  </a:cubicBezTo>
                  <a:lnTo>
                    <a:pt x="411" y="827"/>
                  </a:lnTo>
                  <a:cubicBezTo>
                    <a:pt x="313" y="947"/>
                    <a:pt x="198" y="1051"/>
                    <a:pt x="66" y="1139"/>
                  </a:cubicBezTo>
                  <a:cubicBezTo>
                    <a:pt x="230" y="1101"/>
                    <a:pt x="384" y="1035"/>
                    <a:pt x="526" y="947"/>
                  </a:cubicBezTo>
                  <a:lnTo>
                    <a:pt x="526" y="947"/>
                  </a:lnTo>
                  <a:cubicBezTo>
                    <a:pt x="515" y="1019"/>
                    <a:pt x="499" y="1090"/>
                    <a:pt x="477" y="1155"/>
                  </a:cubicBezTo>
                  <a:cubicBezTo>
                    <a:pt x="475" y="1158"/>
                    <a:pt x="476" y="1160"/>
                    <a:pt x="477" y="1160"/>
                  </a:cubicBezTo>
                  <a:cubicBezTo>
                    <a:pt x="489" y="1160"/>
                    <a:pt x="561" y="1102"/>
                    <a:pt x="575" y="1073"/>
                  </a:cubicBezTo>
                  <a:lnTo>
                    <a:pt x="575" y="1073"/>
                  </a:lnTo>
                  <a:cubicBezTo>
                    <a:pt x="575" y="1144"/>
                    <a:pt x="570" y="1216"/>
                    <a:pt x="564" y="1287"/>
                  </a:cubicBezTo>
                  <a:cubicBezTo>
                    <a:pt x="646" y="1123"/>
                    <a:pt x="718" y="953"/>
                    <a:pt x="767" y="778"/>
                  </a:cubicBezTo>
                  <a:cubicBezTo>
                    <a:pt x="838" y="865"/>
                    <a:pt x="898" y="964"/>
                    <a:pt x="958" y="1062"/>
                  </a:cubicBezTo>
                  <a:cubicBezTo>
                    <a:pt x="937" y="915"/>
                    <a:pt x="893" y="778"/>
                    <a:pt x="827" y="652"/>
                  </a:cubicBezTo>
                  <a:lnTo>
                    <a:pt x="827" y="652"/>
                  </a:lnTo>
                  <a:cubicBezTo>
                    <a:pt x="964" y="685"/>
                    <a:pt x="1101" y="718"/>
                    <a:pt x="1238" y="745"/>
                  </a:cubicBezTo>
                  <a:cubicBezTo>
                    <a:pt x="1238" y="745"/>
                    <a:pt x="1239" y="745"/>
                    <a:pt x="1239" y="745"/>
                  </a:cubicBezTo>
                  <a:cubicBezTo>
                    <a:pt x="1249" y="745"/>
                    <a:pt x="905" y="525"/>
                    <a:pt x="718" y="493"/>
                  </a:cubicBezTo>
                  <a:cubicBezTo>
                    <a:pt x="887" y="384"/>
                    <a:pt x="1062" y="302"/>
                    <a:pt x="1254" y="247"/>
                  </a:cubicBezTo>
                  <a:cubicBezTo>
                    <a:pt x="1256" y="246"/>
                    <a:pt x="1255" y="246"/>
                    <a:pt x="1253" y="246"/>
                  </a:cubicBezTo>
                  <a:cubicBezTo>
                    <a:pt x="1221" y="246"/>
                    <a:pt x="882" y="309"/>
                    <a:pt x="740" y="400"/>
                  </a:cubicBezTo>
                  <a:cubicBezTo>
                    <a:pt x="794" y="274"/>
                    <a:pt x="860" y="154"/>
                    <a:pt x="926" y="33"/>
                  </a:cubicBezTo>
                  <a:lnTo>
                    <a:pt x="926" y="33"/>
                  </a:lnTo>
                  <a:cubicBezTo>
                    <a:pt x="822" y="137"/>
                    <a:pt x="729" y="247"/>
                    <a:pt x="641" y="362"/>
                  </a:cubicBezTo>
                  <a:cubicBezTo>
                    <a:pt x="663" y="241"/>
                    <a:pt x="663" y="121"/>
                    <a:pt x="6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16" name="Shape 12316"/>
        <p:cNvGrpSpPr/>
        <p:nvPr/>
      </p:nvGrpSpPr>
      <p:grpSpPr>
        <a:xfrm>
          <a:off x="0" y="0"/>
          <a:ext cx="0" cy="0"/>
          <a:chOff x="0" y="0"/>
          <a:chExt cx="0" cy="0"/>
        </a:xfrm>
      </p:grpSpPr>
      <p:sp>
        <p:nvSpPr>
          <p:cNvPr id="12317" name="Google Shape;12317;p42"/>
          <p:cNvSpPr/>
          <p:nvPr/>
        </p:nvSpPr>
        <p:spPr>
          <a:xfrm>
            <a:off x="4108176" y="1936618"/>
            <a:ext cx="935596" cy="875388"/>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42"/>
          <p:cNvSpPr/>
          <p:nvPr/>
        </p:nvSpPr>
        <p:spPr>
          <a:xfrm>
            <a:off x="6711538" y="930731"/>
            <a:ext cx="935596" cy="875388"/>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42"/>
          <p:cNvSpPr/>
          <p:nvPr/>
        </p:nvSpPr>
        <p:spPr>
          <a:xfrm>
            <a:off x="1600300" y="930743"/>
            <a:ext cx="935596" cy="875388"/>
          </a:xfrm>
          <a:custGeom>
            <a:rect b="b" l="l" r="r" t="t"/>
            <a:pathLst>
              <a:path extrusionOk="0" h="3719" w="3975">
                <a:moveTo>
                  <a:pt x="1883" y="1"/>
                </a:moveTo>
                <a:cubicBezTo>
                  <a:pt x="1861" y="1"/>
                  <a:pt x="1838" y="4"/>
                  <a:pt x="1813" y="10"/>
                </a:cubicBezTo>
                <a:cubicBezTo>
                  <a:pt x="1648" y="49"/>
                  <a:pt x="1528" y="196"/>
                  <a:pt x="1522" y="366"/>
                </a:cubicBezTo>
                <a:cubicBezTo>
                  <a:pt x="1484" y="366"/>
                  <a:pt x="1429" y="311"/>
                  <a:pt x="1391" y="295"/>
                </a:cubicBezTo>
                <a:cubicBezTo>
                  <a:pt x="1353" y="278"/>
                  <a:pt x="1309" y="268"/>
                  <a:pt x="1265" y="262"/>
                </a:cubicBezTo>
                <a:cubicBezTo>
                  <a:pt x="1258" y="262"/>
                  <a:pt x="1251" y="261"/>
                  <a:pt x="1243" y="261"/>
                </a:cubicBezTo>
                <a:cubicBezTo>
                  <a:pt x="1162" y="261"/>
                  <a:pt x="1079" y="289"/>
                  <a:pt x="1019" y="344"/>
                </a:cubicBezTo>
                <a:cubicBezTo>
                  <a:pt x="805" y="541"/>
                  <a:pt x="948" y="913"/>
                  <a:pt x="1008" y="1143"/>
                </a:cubicBezTo>
                <a:cubicBezTo>
                  <a:pt x="805" y="1039"/>
                  <a:pt x="570" y="881"/>
                  <a:pt x="335" y="875"/>
                </a:cubicBezTo>
                <a:cubicBezTo>
                  <a:pt x="236" y="875"/>
                  <a:pt x="138" y="892"/>
                  <a:pt x="105" y="996"/>
                </a:cubicBezTo>
                <a:cubicBezTo>
                  <a:pt x="72" y="1100"/>
                  <a:pt x="159" y="1193"/>
                  <a:pt x="220" y="1275"/>
                </a:cubicBezTo>
                <a:cubicBezTo>
                  <a:pt x="132" y="1324"/>
                  <a:pt x="39" y="1373"/>
                  <a:pt x="17" y="1483"/>
                </a:cubicBezTo>
                <a:cubicBezTo>
                  <a:pt x="1" y="1559"/>
                  <a:pt x="39" y="1598"/>
                  <a:pt x="83" y="1652"/>
                </a:cubicBezTo>
                <a:cubicBezTo>
                  <a:pt x="143" y="1729"/>
                  <a:pt x="121" y="1756"/>
                  <a:pt x="94" y="1844"/>
                </a:cubicBezTo>
                <a:cubicBezTo>
                  <a:pt x="45" y="1953"/>
                  <a:pt x="83" y="2079"/>
                  <a:pt x="187" y="2145"/>
                </a:cubicBezTo>
                <a:cubicBezTo>
                  <a:pt x="281" y="2216"/>
                  <a:pt x="396" y="2255"/>
                  <a:pt x="516" y="2255"/>
                </a:cubicBezTo>
                <a:cubicBezTo>
                  <a:pt x="543" y="2255"/>
                  <a:pt x="570" y="2253"/>
                  <a:pt x="597" y="2249"/>
                </a:cubicBezTo>
                <a:lnTo>
                  <a:pt x="597" y="2249"/>
                </a:lnTo>
                <a:cubicBezTo>
                  <a:pt x="526" y="2265"/>
                  <a:pt x="504" y="2331"/>
                  <a:pt x="461" y="2375"/>
                </a:cubicBezTo>
                <a:cubicBezTo>
                  <a:pt x="395" y="2441"/>
                  <a:pt x="313" y="2490"/>
                  <a:pt x="247" y="2550"/>
                </a:cubicBezTo>
                <a:cubicBezTo>
                  <a:pt x="132" y="2665"/>
                  <a:pt x="72" y="2698"/>
                  <a:pt x="132" y="2862"/>
                </a:cubicBezTo>
                <a:cubicBezTo>
                  <a:pt x="171" y="2982"/>
                  <a:pt x="268" y="3035"/>
                  <a:pt x="387" y="3035"/>
                </a:cubicBezTo>
                <a:cubicBezTo>
                  <a:pt x="404" y="3035"/>
                  <a:pt x="421" y="3034"/>
                  <a:pt x="439" y="3032"/>
                </a:cubicBezTo>
                <a:cubicBezTo>
                  <a:pt x="451" y="3032"/>
                  <a:pt x="480" y="3020"/>
                  <a:pt x="501" y="3020"/>
                </a:cubicBezTo>
                <a:cubicBezTo>
                  <a:pt x="509" y="3020"/>
                  <a:pt x="516" y="3022"/>
                  <a:pt x="521" y="3026"/>
                </a:cubicBezTo>
                <a:cubicBezTo>
                  <a:pt x="554" y="3059"/>
                  <a:pt x="515" y="3086"/>
                  <a:pt x="515" y="3125"/>
                </a:cubicBezTo>
                <a:cubicBezTo>
                  <a:pt x="515" y="3196"/>
                  <a:pt x="592" y="3294"/>
                  <a:pt x="647" y="3333"/>
                </a:cubicBezTo>
                <a:cubicBezTo>
                  <a:pt x="695" y="3363"/>
                  <a:pt x="749" y="3380"/>
                  <a:pt x="806" y="3380"/>
                </a:cubicBezTo>
                <a:cubicBezTo>
                  <a:pt x="820" y="3380"/>
                  <a:pt x="835" y="3379"/>
                  <a:pt x="849" y="3377"/>
                </a:cubicBezTo>
                <a:cubicBezTo>
                  <a:pt x="948" y="3377"/>
                  <a:pt x="942" y="3398"/>
                  <a:pt x="991" y="3486"/>
                </a:cubicBezTo>
                <a:cubicBezTo>
                  <a:pt x="1048" y="3572"/>
                  <a:pt x="1109" y="3618"/>
                  <a:pt x="1192" y="3618"/>
                </a:cubicBezTo>
                <a:cubicBezTo>
                  <a:pt x="1221" y="3618"/>
                  <a:pt x="1252" y="3612"/>
                  <a:pt x="1287" y="3601"/>
                </a:cubicBezTo>
                <a:cubicBezTo>
                  <a:pt x="1347" y="3590"/>
                  <a:pt x="1407" y="3568"/>
                  <a:pt x="1468" y="3535"/>
                </a:cubicBezTo>
                <a:cubicBezTo>
                  <a:pt x="1517" y="3481"/>
                  <a:pt x="1566" y="3420"/>
                  <a:pt x="1605" y="3355"/>
                </a:cubicBezTo>
                <a:cubicBezTo>
                  <a:pt x="1725" y="3196"/>
                  <a:pt x="1780" y="3015"/>
                  <a:pt x="1845" y="2829"/>
                </a:cubicBezTo>
                <a:cubicBezTo>
                  <a:pt x="1911" y="2900"/>
                  <a:pt x="1911" y="2988"/>
                  <a:pt x="1938" y="3081"/>
                </a:cubicBezTo>
                <a:cubicBezTo>
                  <a:pt x="1960" y="3169"/>
                  <a:pt x="1993" y="3251"/>
                  <a:pt x="2031" y="3338"/>
                </a:cubicBezTo>
                <a:cubicBezTo>
                  <a:pt x="2097" y="3475"/>
                  <a:pt x="2207" y="3628"/>
                  <a:pt x="2354" y="3694"/>
                </a:cubicBezTo>
                <a:cubicBezTo>
                  <a:pt x="2393" y="3711"/>
                  <a:pt x="2426" y="3719"/>
                  <a:pt x="2454" y="3719"/>
                </a:cubicBezTo>
                <a:cubicBezTo>
                  <a:pt x="2551" y="3719"/>
                  <a:pt x="2590" y="3625"/>
                  <a:pt x="2628" y="3519"/>
                </a:cubicBezTo>
                <a:cubicBezTo>
                  <a:pt x="2645" y="3478"/>
                  <a:pt x="2657" y="3467"/>
                  <a:pt x="2675" y="3467"/>
                </a:cubicBezTo>
                <a:cubicBezTo>
                  <a:pt x="2694" y="3467"/>
                  <a:pt x="2718" y="3478"/>
                  <a:pt x="2759" y="3481"/>
                </a:cubicBezTo>
                <a:cubicBezTo>
                  <a:pt x="2772" y="3482"/>
                  <a:pt x="2785" y="3483"/>
                  <a:pt x="2797" y="3483"/>
                </a:cubicBezTo>
                <a:cubicBezTo>
                  <a:pt x="2872" y="3483"/>
                  <a:pt x="2944" y="3455"/>
                  <a:pt x="3000" y="3404"/>
                </a:cubicBezTo>
                <a:cubicBezTo>
                  <a:pt x="3055" y="3355"/>
                  <a:pt x="3077" y="3273"/>
                  <a:pt x="3055" y="3201"/>
                </a:cubicBezTo>
                <a:cubicBezTo>
                  <a:pt x="3044" y="3141"/>
                  <a:pt x="3006" y="3108"/>
                  <a:pt x="3055" y="3076"/>
                </a:cubicBezTo>
                <a:cubicBezTo>
                  <a:pt x="3076" y="3063"/>
                  <a:pt x="3103" y="3060"/>
                  <a:pt x="3132" y="3060"/>
                </a:cubicBezTo>
                <a:cubicBezTo>
                  <a:pt x="3155" y="3060"/>
                  <a:pt x="3178" y="3062"/>
                  <a:pt x="3201" y="3062"/>
                </a:cubicBezTo>
                <a:cubicBezTo>
                  <a:pt x="3222" y="3062"/>
                  <a:pt x="3241" y="3060"/>
                  <a:pt x="3258" y="3054"/>
                </a:cubicBezTo>
                <a:cubicBezTo>
                  <a:pt x="3312" y="3032"/>
                  <a:pt x="3362" y="2988"/>
                  <a:pt x="3389" y="2933"/>
                </a:cubicBezTo>
                <a:cubicBezTo>
                  <a:pt x="3444" y="2807"/>
                  <a:pt x="3433" y="2660"/>
                  <a:pt x="3362" y="2539"/>
                </a:cubicBezTo>
                <a:cubicBezTo>
                  <a:pt x="3318" y="2468"/>
                  <a:pt x="3263" y="2402"/>
                  <a:pt x="3197" y="2353"/>
                </a:cubicBezTo>
                <a:cubicBezTo>
                  <a:pt x="3137" y="2309"/>
                  <a:pt x="3044" y="2276"/>
                  <a:pt x="3006" y="2211"/>
                </a:cubicBezTo>
                <a:cubicBezTo>
                  <a:pt x="3263" y="2200"/>
                  <a:pt x="3575" y="2222"/>
                  <a:pt x="3794" y="2057"/>
                </a:cubicBezTo>
                <a:cubicBezTo>
                  <a:pt x="3975" y="1926"/>
                  <a:pt x="3947" y="1647"/>
                  <a:pt x="3739" y="1559"/>
                </a:cubicBezTo>
                <a:cubicBezTo>
                  <a:pt x="3641" y="1510"/>
                  <a:pt x="3723" y="1483"/>
                  <a:pt x="3783" y="1422"/>
                </a:cubicBezTo>
                <a:cubicBezTo>
                  <a:pt x="3849" y="1368"/>
                  <a:pt x="3882" y="1286"/>
                  <a:pt x="3876" y="1198"/>
                </a:cubicBezTo>
                <a:cubicBezTo>
                  <a:pt x="3854" y="1073"/>
                  <a:pt x="3784" y="1039"/>
                  <a:pt x="3699" y="1039"/>
                </a:cubicBezTo>
                <a:cubicBezTo>
                  <a:pt x="3636" y="1039"/>
                  <a:pt x="3564" y="1058"/>
                  <a:pt x="3498" y="1072"/>
                </a:cubicBezTo>
                <a:cubicBezTo>
                  <a:pt x="3482" y="1034"/>
                  <a:pt x="3531" y="957"/>
                  <a:pt x="3542" y="919"/>
                </a:cubicBezTo>
                <a:cubicBezTo>
                  <a:pt x="3553" y="870"/>
                  <a:pt x="3553" y="820"/>
                  <a:pt x="3537" y="771"/>
                </a:cubicBezTo>
                <a:cubicBezTo>
                  <a:pt x="3501" y="677"/>
                  <a:pt x="3396" y="653"/>
                  <a:pt x="3300" y="653"/>
                </a:cubicBezTo>
                <a:cubicBezTo>
                  <a:pt x="3278" y="653"/>
                  <a:pt x="3256" y="654"/>
                  <a:pt x="3236" y="656"/>
                </a:cubicBezTo>
                <a:cubicBezTo>
                  <a:pt x="2907" y="700"/>
                  <a:pt x="2601" y="952"/>
                  <a:pt x="2338" y="1138"/>
                </a:cubicBezTo>
                <a:cubicBezTo>
                  <a:pt x="2294" y="1078"/>
                  <a:pt x="2480" y="809"/>
                  <a:pt x="2508" y="738"/>
                </a:cubicBezTo>
                <a:cubicBezTo>
                  <a:pt x="2568" y="601"/>
                  <a:pt x="2639" y="454"/>
                  <a:pt x="2634" y="300"/>
                </a:cubicBezTo>
                <a:cubicBezTo>
                  <a:pt x="2634" y="207"/>
                  <a:pt x="2590" y="98"/>
                  <a:pt x="2491" y="71"/>
                </a:cubicBezTo>
                <a:cubicBezTo>
                  <a:pt x="2472" y="65"/>
                  <a:pt x="2453" y="63"/>
                  <a:pt x="2436" y="63"/>
                </a:cubicBezTo>
                <a:cubicBezTo>
                  <a:pt x="2328" y="63"/>
                  <a:pt x="2249" y="153"/>
                  <a:pt x="2174" y="218"/>
                </a:cubicBezTo>
                <a:cubicBezTo>
                  <a:pt x="2099" y="102"/>
                  <a:pt x="2012" y="1"/>
                  <a:pt x="188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42"/>
          <p:cNvSpPr txBox="1"/>
          <p:nvPr>
            <p:ph type="title"/>
          </p:nvPr>
        </p:nvSpPr>
        <p:spPr>
          <a:xfrm flipH="1">
            <a:off x="861238" y="947225"/>
            <a:ext cx="2294400" cy="79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2321" name="Google Shape;12321;p42"/>
          <p:cNvSpPr txBox="1"/>
          <p:nvPr>
            <p:ph idx="2" type="subTitle"/>
          </p:nvPr>
        </p:nvSpPr>
        <p:spPr>
          <a:xfrm>
            <a:off x="714951" y="1869300"/>
            <a:ext cx="24408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Menstrual History</a:t>
            </a:r>
            <a:endParaRPr/>
          </a:p>
        </p:txBody>
      </p:sp>
      <p:sp>
        <p:nvSpPr>
          <p:cNvPr id="12322" name="Google Shape;12322;p42"/>
          <p:cNvSpPr txBox="1"/>
          <p:nvPr>
            <p:ph idx="3" type="title"/>
          </p:nvPr>
        </p:nvSpPr>
        <p:spPr>
          <a:xfrm flipH="1">
            <a:off x="3424788" y="1974850"/>
            <a:ext cx="2294400" cy="79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2323" name="Google Shape;12323;p42"/>
          <p:cNvSpPr txBox="1"/>
          <p:nvPr>
            <p:ph idx="5" type="subTitle"/>
          </p:nvPr>
        </p:nvSpPr>
        <p:spPr>
          <a:xfrm>
            <a:off x="3260475" y="3051250"/>
            <a:ext cx="26310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Sexual and postcoital bleeding</a:t>
            </a:r>
            <a:endParaRPr/>
          </a:p>
        </p:txBody>
      </p:sp>
      <p:sp>
        <p:nvSpPr>
          <p:cNvPr id="12324" name="Google Shape;12324;p42"/>
          <p:cNvSpPr txBox="1"/>
          <p:nvPr>
            <p:ph idx="6" type="title"/>
          </p:nvPr>
        </p:nvSpPr>
        <p:spPr>
          <a:xfrm flipH="1">
            <a:off x="5988338" y="947225"/>
            <a:ext cx="2294400" cy="798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2325" name="Google Shape;12325;p42"/>
          <p:cNvSpPr txBox="1"/>
          <p:nvPr>
            <p:ph idx="8" type="subTitle"/>
          </p:nvPr>
        </p:nvSpPr>
        <p:spPr>
          <a:xfrm>
            <a:off x="5988250" y="2205100"/>
            <a:ext cx="2952600" cy="33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Systemic symptoms, Fam. history, Social Life, Surgical history</a:t>
            </a:r>
            <a:endParaRPr/>
          </a:p>
        </p:txBody>
      </p:sp>
      <p:sp>
        <p:nvSpPr>
          <p:cNvPr id="12326" name="Google Shape;12326;p42"/>
          <p:cNvSpPr/>
          <p:nvPr/>
        </p:nvSpPr>
        <p:spPr>
          <a:xfrm>
            <a:off x="11315257" y="2752745"/>
            <a:ext cx="49238" cy="30615"/>
          </a:xfrm>
          <a:custGeom>
            <a:rect b="b" l="l" r="r" t="t"/>
            <a:pathLst>
              <a:path extrusionOk="0" h="194" w="312">
                <a:moveTo>
                  <a:pt x="76" y="0"/>
                </a:moveTo>
                <a:cubicBezTo>
                  <a:pt x="70" y="0"/>
                  <a:pt x="65" y="2"/>
                  <a:pt x="60" y="5"/>
                </a:cubicBezTo>
                <a:cubicBezTo>
                  <a:pt x="1" y="60"/>
                  <a:pt x="149" y="193"/>
                  <a:pt x="233" y="193"/>
                </a:cubicBezTo>
                <a:cubicBezTo>
                  <a:pt x="250" y="193"/>
                  <a:pt x="264" y="188"/>
                  <a:pt x="273" y="175"/>
                </a:cubicBezTo>
                <a:cubicBezTo>
                  <a:pt x="312" y="120"/>
                  <a:pt x="235" y="87"/>
                  <a:pt x="186" y="60"/>
                </a:cubicBezTo>
                <a:cubicBezTo>
                  <a:pt x="153" y="46"/>
                  <a:pt x="109" y="0"/>
                  <a:pt x="76" y="0"/>
                </a:cubicBezTo>
                <a:close/>
              </a:path>
            </a:pathLst>
          </a:custGeom>
          <a:solidFill>
            <a:srgbClr val="EDF5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42"/>
          <p:cNvSpPr txBox="1"/>
          <p:nvPr>
            <p:ph idx="3" type="title"/>
          </p:nvPr>
        </p:nvSpPr>
        <p:spPr>
          <a:xfrm>
            <a:off x="1945950" y="1121381"/>
            <a:ext cx="52521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3"/>
                </a:solidFill>
              </a:rPr>
              <a:t>PF</a:t>
            </a:r>
            <a:endParaRPr>
              <a:solidFill>
                <a:schemeClr val="accent3"/>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31" name="Shape 12331"/>
        <p:cNvGrpSpPr/>
        <p:nvPr/>
      </p:nvGrpSpPr>
      <p:grpSpPr>
        <a:xfrm>
          <a:off x="0" y="0"/>
          <a:ext cx="0" cy="0"/>
          <a:chOff x="0" y="0"/>
          <a:chExt cx="0" cy="0"/>
        </a:xfrm>
      </p:grpSpPr>
      <p:sp>
        <p:nvSpPr>
          <p:cNvPr id="12332" name="Google Shape;12332;p43"/>
          <p:cNvSpPr txBox="1"/>
          <p:nvPr>
            <p:ph idx="1" type="subTitle"/>
          </p:nvPr>
        </p:nvSpPr>
        <p:spPr>
          <a:xfrm>
            <a:off x="2183238" y="1311025"/>
            <a:ext cx="18312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a:t>Mercury</a:t>
            </a:r>
            <a:endParaRPr b="1"/>
          </a:p>
        </p:txBody>
      </p:sp>
      <p:sp>
        <p:nvSpPr>
          <p:cNvPr id="12333" name="Google Shape;12333;p43"/>
          <p:cNvSpPr txBox="1"/>
          <p:nvPr>
            <p:ph idx="2" type="subTitle"/>
          </p:nvPr>
        </p:nvSpPr>
        <p:spPr>
          <a:xfrm>
            <a:off x="2183288" y="1633963"/>
            <a:ext cx="1831200" cy="504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It’s the closest planet to the Sun</a:t>
            </a:r>
            <a:endParaRPr/>
          </a:p>
        </p:txBody>
      </p:sp>
      <p:sp>
        <p:nvSpPr>
          <p:cNvPr id="12334" name="Google Shape;12334;p43"/>
          <p:cNvSpPr txBox="1"/>
          <p:nvPr>
            <p:ph type="title"/>
          </p:nvPr>
        </p:nvSpPr>
        <p:spPr>
          <a:xfrm>
            <a:off x="4568550" y="445775"/>
            <a:ext cx="3857700" cy="576000"/>
          </a:xfrm>
          <a:prstGeom prst="rect">
            <a:avLst/>
          </a:prstGeom>
        </p:spPr>
        <p:txBody>
          <a:bodyPr anchorCtr="0" anchor="ctr" bIns="91425" lIns="91425" spcFirstLastPara="1" rIns="91425" wrap="square" tIns="91425">
            <a:noAutofit/>
          </a:bodyPr>
          <a:lstStyle/>
          <a:p>
            <a:pPr indent="-450850" lvl="0" marL="457200" rtl="0" algn="ctr">
              <a:spcBef>
                <a:spcPts val="0"/>
              </a:spcBef>
              <a:spcAft>
                <a:spcPts val="0"/>
              </a:spcAft>
              <a:buClr>
                <a:schemeClr val="accent5"/>
              </a:buClr>
              <a:buSzPts val="3500"/>
              <a:buAutoNum type="arabicPeriod"/>
            </a:pPr>
            <a:r>
              <a:rPr lang="en"/>
              <a:t>Menstrual history</a:t>
            </a:r>
            <a:endParaRPr>
              <a:solidFill>
                <a:schemeClr val="accent5"/>
              </a:solidFill>
            </a:endParaRPr>
          </a:p>
        </p:txBody>
      </p:sp>
      <p:sp>
        <p:nvSpPr>
          <p:cNvPr id="12335" name="Google Shape;12335;p43"/>
          <p:cNvSpPr txBox="1"/>
          <p:nvPr>
            <p:ph idx="3" type="subTitle"/>
          </p:nvPr>
        </p:nvSpPr>
        <p:spPr>
          <a:xfrm>
            <a:off x="2183238" y="2422563"/>
            <a:ext cx="18312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a:t>Venus</a:t>
            </a:r>
            <a:endParaRPr b="1"/>
          </a:p>
        </p:txBody>
      </p:sp>
      <p:sp>
        <p:nvSpPr>
          <p:cNvPr id="12336" name="Google Shape;12336;p43"/>
          <p:cNvSpPr txBox="1"/>
          <p:nvPr>
            <p:ph idx="4" type="subTitle"/>
          </p:nvPr>
        </p:nvSpPr>
        <p:spPr>
          <a:xfrm>
            <a:off x="2183288" y="2737263"/>
            <a:ext cx="1831200" cy="504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Venus is the second planet to the Sun</a:t>
            </a:r>
            <a:endParaRPr/>
          </a:p>
        </p:txBody>
      </p:sp>
      <p:sp>
        <p:nvSpPr>
          <p:cNvPr id="12337" name="Google Shape;12337;p43"/>
          <p:cNvSpPr txBox="1"/>
          <p:nvPr>
            <p:ph idx="5" type="subTitle"/>
          </p:nvPr>
        </p:nvSpPr>
        <p:spPr>
          <a:xfrm>
            <a:off x="2183238" y="3528028"/>
            <a:ext cx="1831200" cy="3147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b="1" lang="en"/>
              <a:t>Mars</a:t>
            </a:r>
            <a:endParaRPr b="1"/>
          </a:p>
        </p:txBody>
      </p:sp>
      <p:sp>
        <p:nvSpPr>
          <p:cNvPr id="12338" name="Google Shape;12338;p43"/>
          <p:cNvSpPr txBox="1"/>
          <p:nvPr>
            <p:ph idx="6" type="subTitle"/>
          </p:nvPr>
        </p:nvSpPr>
        <p:spPr>
          <a:xfrm>
            <a:off x="2183288" y="3846622"/>
            <a:ext cx="1831200" cy="504000"/>
          </a:xfrm>
          <a:prstGeom prst="rect">
            <a:avLst/>
          </a:prstGeom>
        </p:spPr>
        <p:txBody>
          <a:bodyPr anchorCtr="0" anchor="ctr" bIns="91425" lIns="91425" spcFirstLastPara="1" rIns="91425" wrap="square" tIns="91425">
            <a:noAutofit/>
          </a:bodyPr>
          <a:lstStyle/>
          <a:p>
            <a:pPr indent="0" lvl="0" marL="0" rtl="0" algn="l">
              <a:spcBef>
                <a:spcPts val="0"/>
              </a:spcBef>
              <a:spcAft>
                <a:spcPts val="1200"/>
              </a:spcAft>
              <a:buNone/>
            </a:pPr>
            <a:r>
              <a:rPr lang="en"/>
              <a:t>Mars is actually a very cold place</a:t>
            </a:r>
            <a:endParaRPr/>
          </a:p>
        </p:txBody>
      </p:sp>
      <p:grpSp>
        <p:nvGrpSpPr>
          <p:cNvPr id="12339" name="Google Shape;12339;p43"/>
          <p:cNvGrpSpPr/>
          <p:nvPr/>
        </p:nvGrpSpPr>
        <p:grpSpPr>
          <a:xfrm>
            <a:off x="1691185" y="2653176"/>
            <a:ext cx="365762" cy="365745"/>
            <a:chOff x="4797975" y="2165925"/>
            <a:chExt cx="335100" cy="335300"/>
          </a:xfrm>
        </p:grpSpPr>
        <p:sp>
          <p:nvSpPr>
            <p:cNvPr id="12340" name="Google Shape;12340;p43"/>
            <p:cNvSpPr/>
            <p:nvPr/>
          </p:nvSpPr>
          <p:spPr>
            <a:xfrm>
              <a:off x="4884075" y="2422650"/>
              <a:ext cx="162700" cy="78575"/>
            </a:xfrm>
            <a:custGeom>
              <a:rect b="b" l="l" r="r" t="t"/>
              <a:pathLst>
                <a:path extrusionOk="0" h="3143" w="6508">
                  <a:moveTo>
                    <a:pt x="1" y="0"/>
                  </a:moveTo>
                  <a:lnTo>
                    <a:pt x="514" y="2846"/>
                  </a:lnTo>
                  <a:cubicBezTo>
                    <a:pt x="556" y="3020"/>
                    <a:pt x="717" y="3143"/>
                    <a:pt x="896" y="3143"/>
                  </a:cubicBezTo>
                  <a:lnTo>
                    <a:pt x="5612" y="3143"/>
                  </a:lnTo>
                  <a:cubicBezTo>
                    <a:pt x="5790" y="3143"/>
                    <a:pt x="5947" y="3020"/>
                    <a:pt x="5990" y="2846"/>
                  </a:cubicBezTo>
                  <a:lnTo>
                    <a:pt x="65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43"/>
            <p:cNvSpPr/>
            <p:nvPr/>
          </p:nvSpPr>
          <p:spPr>
            <a:xfrm>
              <a:off x="4857350" y="2362400"/>
              <a:ext cx="216125" cy="40650"/>
            </a:xfrm>
            <a:custGeom>
              <a:rect b="b" l="l" r="r" t="t"/>
              <a:pathLst>
                <a:path extrusionOk="0" h="1626" w="8645">
                  <a:moveTo>
                    <a:pt x="395" y="1"/>
                  </a:moveTo>
                  <a:cubicBezTo>
                    <a:pt x="175" y="1"/>
                    <a:pt x="1" y="175"/>
                    <a:pt x="1" y="395"/>
                  </a:cubicBezTo>
                  <a:cubicBezTo>
                    <a:pt x="1" y="1044"/>
                    <a:pt x="531" y="1625"/>
                    <a:pt x="1180" y="1625"/>
                  </a:cubicBezTo>
                  <a:lnTo>
                    <a:pt x="7466" y="1625"/>
                  </a:lnTo>
                  <a:cubicBezTo>
                    <a:pt x="8115" y="1625"/>
                    <a:pt x="8645" y="1040"/>
                    <a:pt x="8645" y="395"/>
                  </a:cubicBezTo>
                  <a:cubicBezTo>
                    <a:pt x="8645" y="175"/>
                    <a:pt x="8467" y="1"/>
                    <a:pt x="825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43"/>
            <p:cNvSpPr/>
            <p:nvPr/>
          </p:nvSpPr>
          <p:spPr>
            <a:xfrm>
              <a:off x="4955550" y="2291475"/>
              <a:ext cx="19750" cy="51350"/>
            </a:xfrm>
            <a:custGeom>
              <a:rect b="b" l="l" r="r" t="t"/>
              <a:pathLst>
                <a:path extrusionOk="0" h="2054" w="790">
                  <a:moveTo>
                    <a:pt x="789" y="0"/>
                  </a:moveTo>
                  <a:cubicBezTo>
                    <a:pt x="751" y="56"/>
                    <a:pt x="704" y="111"/>
                    <a:pt x="662" y="166"/>
                  </a:cubicBezTo>
                  <a:cubicBezTo>
                    <a:pt x="467" y="399"/>
                    <a:pt x="242" y="615"/>
                    <a:pt x="0" y="802"/>
                  </a:cubicBezTo>
                  <a:lnTo>
                    <a:pt x="0" y="2053"/>
                  </a:lnTo>
                  <a:lnTo>
                    <a:pt x="789" y="2053"/>
                  </a:lnTo>
                  <a:lnTo>
                    <a:pt x="7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43"/>
            <p:cNvSpPr/>
            <p:nvPr/>
          </p:nvSpPr>
          <p:spPr>
            <a:xfrm>
              <a:off x="4797975" y="2165925"/>
              <a:ext cx="178275" cy="168850"/>
            </a:xfrm>
            <a:custGeom>
              <a:rect b="b" l="l" r="r" t="t"/>
              <a:pathLst>
                <a:path extrusionOk="0" h="6754" w="7131">
                  <a:moveTo>
                    <a:pt x="5671" y="1"/>
                  </a:moveTo>
                  <a:cubicBezTo>
                    <a:pt x="4883" y="1"/>
                    <a:pt x="4480" y="531"/>
                    <a:pt x="3966" y="1392"/>
                  </a:cubicBezTo>
                  <a:cubicBezTo>
                    <a:pt x="3707" y="619"/>
                    <a:pt x="2922" y="51"/>
                    <a:pt x="2038" y="51"/>
                  </a:cubicBezTo>
                  <a:cubicBezTo>
                    <a:pt x="1694" y="51"/>
                    <a:pt x="1334" y="138"/>
                    <a:pt x="985" y="331"/>
                  </a:cubicBezTo>
                  <a:cubicBezTo>
                    <a:pt x="976" y="340"/>
                    <a:pt x="968" y="340"/>
                    <a:pt x="959" y="348"/>
                  </a:cubicBezTo>
                  <a:cubicBezTo>
                    <a:pt x="421" y="709"/>
                    <a:pt x="175" y="1125"/>
                    <a:pt x="60" y="1706"/>
                  </a:cubicBezTo>
                  <a:lnTo>
                    <a:pt x="421" y="1574"/>
                  </a:lnTo>
                  <a:cubicBezTo>
                    <a:pt x="674" y="1482"/>
                    <a:pt x="938" y="1437"/>
                    <a:pt x="1202" y="1437"/>
                  </a:cubicBezTo>
                  <a:cubicBezTo>
                    <a:pt x="1534" y="1437"/>
                    <a:pt x="1865" y="1509"/>
                    <a:pt x="2172" y="1650"/>
                  </a:cubicBezTo>
                  <a:cubicBezTo>
                    <a:pt x="2367" y="1740"/>
                    <a:pt x="2452" y="1973"/>
                    <a:pt x="2363" y="2168"/>
                  </a:cubicBezTo>
                  <a:cubicBezTo>
                    <a:pt x="2294" y="2315"/>
                    <a:pt x="2151" y="2400"/>
                    <a:pt x="2001" y="2400"/>
                  </a:cubicBezTo>
                  <a:cubicBezTo>
                    <a:pt x="1948" y="2400"/>
                    <a:pt x="1893" y="2389"/>
                    <a:pt x="1841" y="2367"/>
                  </a:cubicBezTo>
                  <a:cubicBezTo>
                    <a:pt x="1639" y="2272"/>
                    <a:pt x="1418" y="2223"/>
                    <a:pt x="1197" y="2223"/>
                  </a:cubicBezTo>
                  <a:cubicBezTo>
                    <a:pt x="1025" y="2223"/>
                    <a:pt x="853" y="2253"/>
                    <a:pt x="688" y="2312"/>
                  </a:cubicBezTo>
                  <a:lnTo>
                    <a:pt x="1" y="2567"/>
                  </a:lnTo>
                  <a:cubicBezTo>
                    <a:pt x="13" y="2834"/>
                    <a:pt x="47" y="3101"/>
                    <a:pt x="102" y="3368"/>
                  </a:cubicBezTo>
                  <a:lnTo>
                    <a:pt x="628" y="3177"/>
                  </a:lnTo>
                  <a:cubicBezTo>
                    <a:pt x="804" y="3112"/>
                    <a:pt x="988" y="3080"/>
                    <a:pt x="1172" y="3080"/>
                  </a:cubicBezTo>
                  <a:cubicBezTo>
                    <a:pt x="1397" y="3080"/>
                    <a:pt x="1621" y="3128"/>
                    <a:pt x="1829" y="3224"/>
                  </a:cubicBezTo>
                  <a:cubicBezTo>
                    <a:pt x="2028" y="3317"/>
                    <a:pt x="2113" y="3555"/>
                    <a:pt x="2020" y="3750"/>
                  </a:cubicBezTo>
                  <a:cubicBezTo>
                    <a:pt x="1955" y="3894"/>
                    <a:pt x="1813" y="3979"/>
                    <a:pt x="1665" y="3979"/>
                  </a:cubicBezTo>
                  <a:cubicBezTo>
                    <a:pt x="1609" y="3979"/>
                    <a:pt x="1552" y="3967"/>
                    <a:pt x="1498" y="3941"/>
                  </a:cubicBezTo>
                  <a:cubicBezTo>
                    <a:pt x="1395" y="3892"/>
                    <a:pt x="1283" y="3867"/>
                    <a:pt x="1171" y="3867"/>
                  </a:cubicBezTo>
                  <a:cubicBezTo>
                    <a:pt x="1080" y="3867"/>
                    <a:pt x="989" y="3883"/>
                    <a:pt x="904" y="3915"/>
                  </a:cubicBezTo>
                  <a:lnTo>
                    <a:pt x="285" y="4136"/>
                  </a:lnTo>
                  <a:cubicBezTo>
                    <a:pt x="370" y="4403"/>
                    <a:pt x="463" y="4653"/>
                    <a:pt x="556" y="4899"/>
                  </a:cubicBezTo>
                  <a:cubicBezTo>
                    <a:pt x="754" y="4800"/>
                    <a:pt x="933" y="4732"/>
                    <a:pt x="1128" y="4732"/>
                  </a:cubicBezTo>
                  <a:cubicBezTo>
                    <a:pt x="1260" y="4732"/>
                    <a:pt x="1399" y="4763"/>
                    <a:pt x="1557" y="4836"/>
                  </a:cubicBezTo>
                  <a:cubicBezTo>
                    <a:pt x="1752" y="4925"/>
                    <a:pt x="1837" y="5158"/>
                    <a:pt x="1744" y="5353"/>
                  </a:cubicBezTo>
                  <a:cubicBezTo>
                    <a:pt x="1676" y="5498"/>
                    <a:pt x="1533" y="5582"/>
                    <a:pt x="1385" y="5582"/>
                  </a:cubicBezTo>
                  <a:cubicBezTo>
                    <a:pt x="1329" y="5582"/>
                    <a:pt x="1272" y="5570"/>
                    <a:pt x="1218" y="5544"/>
                  </a:cubicBezTo>
                  <a:cubicBezTo>
                    <a:pt x="1184" y="5526"/>
                    <a:pt x="1147" y="5517"/>
                    <a:pt x="1109" y="5517"/>
                  </a:cubicBezTo>
                  <a:cubicBezTo>
                    <a:pt x="1030" y="5517"/>
                    <a:pt x="948" y="5559"/>
                    <a:pt x="887" y="5654"/>
                  </a:cubicBezTo>
                  <a:cubicBezTo>
                    <a:pt x="1040" y="5977"/>
                    <a:pt x="1222" y="6286"/>
                    <a:pt x="1438" y="6570"/>
                  </a:cubicBezTo>
                  <a:cubicBezTo>
                    <a:pt x="1509" y="6682"/>
                    <a:pt x="1631" y="6753"/>
                    <a:pt x="1758" y="6753"/>
                  </a:cubicBezTo>
                  <a:cubicBezTo>
                    <a:pt x="1762" y="6753"/>
                    <a:pt x="1766" y="6753"/>
                    <a:pt x="1769" y="6753"/>
                  </a:cubicBezTo>
                  <a:cubicBezTo>
                    <a:pt x="1922" y="6753"/>
                    <a:pt x="2707" y="6579"/>
                    <a:pt x="2838" y="6532"/>
                  </a:cubicBezTo>
                  <a:cubicBezTo>
                    <a:pt x="2893" y="6375"/>
                    <a:pt x="2821" y="6257"/>
                    <a:pt x="2715" y="6210"/>
                  </a:cubicBezTo>
                  <a:cubicBezTo>
                    <a:pt x="2516" y="6121"/>
                    <a:pt x="2431" y="5888"/>
                    <a:pt x="2524" y="5693"/>
                  </a:cubicBezTo>
                  <a:cubicBezTo>
                    <a:pt x="2590" y="5549"/>
                    <a:pt x="2733" y="5463"/>
                    <a:pt x="2883" y="5463"/>
                  </a:cubicBezTo>
                  <a:cubicBezTo>
                    <a:pt x="2936" y="5463"/>
                    <a:pt x="2990" y="5474"/>
                    <a:pt x="3042" y="5497"/>
                  </a:cubicBezTo>
                  <a:cubicBezTo>
                    <a:pt x="3343" y="5637"/>
                    <a:pt x="3559" y="5909"/>
                    <a:pt x="3627" y="6235"/>
                  </a:cubicBezTo>
                  <a:cubicBezTo>
                    <a:pt x="3627" y="6257"/>
                    <a:pt x="3627" y="6278"/>
                    <a:pt x="3636" y="6295"/>
                  </a:cubicBezTo>
                  <a:cubicBezTo>
                    <a:pt x="4276" y="6066"/>
                    <a:pt x="4395" y="6015"/>
                    <a:pt x="4395" y="6015"/>
                  </a:cubicBezTo>
                  <a:lnTo>
                    <a:pt x="4178" y="5408"/>
                  </a:lnTo>
                  <a:cubicBezTo>
                    <a:pt x="4106" y="5213"/>
                    <a:pt x="3958" y="5052"/>
                    <a:pt x="3767" y="4967"/>
                  </a:cubicBezTo>
                  <a:cubicBezTo>
                    <a:pt x="3580" y="4874"/>
                    <a:pt x="3500" y="4645"/>
                    <a:pt x="3589" y="4450"/>
                  </a:cubicBezTo>
                  <a:cubicBezTo>
                    <a:pt x="3655" y="4308"/>
                    <a:pt x="3796" y="4223"/>
                    <a:pt x="3944" y="4223"/>
                  </a:cubicBezTo>
                  <a:cubicBezTo>
                    <a:pt x="3995" y="4223"/>
                    <a:pt x="4048" y="4233"/>
                    <a:pt x="4098" y="4255"/>
                  </a:cubicBezTo>
                  <a:cubicBezTo>
                    <a:pt x="4480" y="4429"/>
                    <a:pt x="4772" y="4751"/>
                    <a:pt x="4912" y="5145"/>
                  </a:cubicBezTo>
                  <a:lnTo>
                    <a:pt x="5103" y="5663"/>
                  </a:lnTo>
                  <a:cubicBezTo>
                    <a:pt x="5341" y="5536"/>
                    <a:pt x="5565" y="5391"/>
                    <a:pt x="5777" y="5230"/>
                  </a:cubicBezTo>
                  <a:lnTo>
                    <a:pt x="5527" y="4547"/>
                  </a:lnTo>
                  <a:cubicBezTo>
                    <a:pt x="5391" y="4170"/>
                    <a:pt x="5112" y="3864"/>
                    <a:pt x="4747" y="3699"/>
                  </a:cubicBezTo>
                  <a:cubicBezTo>
                    <a:pt x="4552" y="3606"/>
                    <a:pt x="4467" y="3368"/>
                    <a:pt x="4560" y="3173"/>
                  </a:cubicBezTo>
                  <a:cubicBezTo>
                    <a:pt x="4628" y="3029"/>
                    <a:pt x="4769" y="2944"/>
                    <a:pt x="4917" y="2944"/>
                  </a:cubicBezTo>
                  <a:cubicBezTo>
                    <a:pt x="4974" y="2944"/>
                    <a:pt x="5031" y="2957"/>
                    <a:pt x="5086" y="2982"/>
                  </a:cubicBezTo>
                  <a:cubicBezTo>
                    <a:pt x="5637" y="3237"/>
                    <a:pt x="6062" y="3708"/>
                    <a:pt x="6265" y="4280"/>
                  </a:cubicBezTo>
                  <a:lnTo>
                    <a:pt x="6397" y="4641"/>
                  </a:lnTo>
                  <a:cubicBezTo>
                    <a:pt x="7130" y="3712"/>
                    <a:pt x="6974" y="2613"/>
                    <a:pt x="6303" y="1947"/>
                  </a:cubicBezTo>
                  <a:lnTo>
                    <a:pt x="6303" y="1943"/>
                  </a:lnTo>
                  <a:cubicBezTo>
                    <a:pt x="5938" y="1582"/>
                    <a:pt x="5448" y="1379"/>
                    <a:pt x="4937" y="1379"/>
                  </a:cubicBezTo>
                  <a:cubicBezTo>
                    <a:pt x="4931" y="1379"/>
                    <a:pt x="4926" y="1379"/>
                    <a:pt x="4921" y="1379"/>
                  </a:cubicBezTo>
                  <a:cubicBezTo>
                    <a:pt x="4933" y="1366"/>
                    <a:pt x="5133" y="1078"/>
                    <a:pt x="5141" y="1065"/>
                  </a:cubicBezTo>
                  <a:cubicBezTo>
                    <a:pt x="5266" y="888"/>
                    <a:pt x="5466" y="790"/>
                    <a:pt x="5672" y="790"/>
                  </a:cubicBezTo>
                  <a:cubicBezTo>
                    <a:pt x="5753" y="790"/>
                    <a:pt x="5835" y="805"/>
                    <a:pt x="5913" y="836"/>
                  </a:cubicBezTo>
                  <a:cubicBezTo>
                    <a:pt x="5917" y="836"/>
                    <a:pt x="5926" y="845"/>
                    <a:pt x="5934" y="845"/>
                  </a:cubicBezTo>
                  <a:cubicBezTo>
                    <a:pt x="6062" y="904"/>
                    <a:pt x="6185" y="972"/>
                    <a:pt x="6308" y="1048"/>
                  </a:cubicBezTo>
                  <a:lnTo>
                    <a:pt x="6308" y="162"/>
                  </a:lnTo>
                  <a:cubicBezTo>
                    <a:pt x="6113" y="56"/>
                    <a:pt x="5892" y="1"/>
                    <a:pt x="567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43"/>
            <p:cNvSpPr/>
            <p:nvPr/>
          </p:nvSpPr>
          <p:spPr>
            <a:xfrm>
              <a:off x="4975275" y="2185650"/>
              <a:ext cx="157800" cy="168625"/>
            </a:xfrm>
            <a:custGeom>
              <a:rect b="b" l="l" r="r" t="t"/>
              <a:pathLst>
                <a:path extrusionOk="0" h="6745" w="6312">
                  <a:moveTo>
                    <a:pt x="641" y="0"/>
                  </a:moveTo>
                  <a:cubicBezTo>
                    <a:pt x="416" y="5"/>
                    <a:pt x="195" y="60"/>
                    <a:pt x="0" y="166"/>
                  </a:cubicBezTo>
                  <a:lnTo>
                    <a:pt x="0" y="938"/>
                  </a:lnTo>
                  <a:cubicBezTo>
                    <a:pt x="38" y="976"/>
                    <a:pt x="77" y="1018"/>
                    <a:pt x="106" y="1069"/>
                  </a:cubicBezTo>
                  <a:cubicBezTo>
                    <a:pt x="235" y="880"/>
                    <a:pt x="439" y="786"/>
                    <a:pt x="642" y="786"/>
                  </a:cubicBezTo>
                  <a:cubicBezTo>
                    <a:pt x="840" y="786"/>
                    <a:pt x="1037" y="875"/>
                    <a:pt x="1167" y="1052"/>
                  </a:cubicBezTo>
                  <a:lnTo>
                    <a:pt x="1404" y="1375"/>
                  </a:lnTo>
                  <a:cubicBezTo>
                    <a:pt x="955" y="1375"/>
                    <a:pt x="556" y="1532"/>
                    <a:pt x="412" y="1650"/>
                  </a:cubicBezTo>
                  <a:cubicBezTo>
                    <a:pt x="653" y="2321"/>
                    <a:pt x="620" y="3059"/>
                    <a:pt x="318" y="3707"/>
                  </a:cubicBezTo>
                  <a:lnTo>
                    <a:pt x="318" y="3771"/>
                  </a:lnTo>
                  <a:cubicBezTo>
                    <a:pt x="547" y="3428"/>
                    <a:pt x="866" y="3152"/>
                    <a:pt x="1239" y="2978"/>
                  </a:cubicBezTo>
                  <a:cubicBezTo>
                    <a:pt x="1294" y="2950"/>
                    <a:pt x="1352" y="2937"/>
                    <a:pt x="1409" y="2937"/>
                  </a:cubicBezTo>
                  <a:cubicBezTo>
                    <a:pt x="1554" y="2937"/>
                    <a:pt x="1692" y="3021"/>
                    <a:pt x="1756" y="3165"/>
                  </a:cubicBezTo>
                  <a:cubicBezTo>
                    <a:pt x="1850" y="3360"/>
                    <a:pt x="1765" y="3597"/>
                    <a:pt x="1565" y="3690"/>
                  </a:cubicBezTo>
                  <a:cubicBezTo>
                    <a:pt x="1205" y="3860"/>
                    <a:pt x="925" y="4166"/>
                    <a:pt x="789" y="4539"/>
                  </a:cubicBezTo>
                  <a:lnTo>
                    <a:pt x="547" y="5222"/>
                  </a:lnTo>
                  <a:cubicBezTo>
                    <a:pt x="760" y="5387"/>
                    <a:pt x="984" y="5531"/>
                    <a:pt x="1222" y="5654"/>
                  </a:cubicBezTo>
                  <a:lnTo>
                    <a:pt x="1408" y="5137"/>
                  </a:lnTo>
                  <a:cubicBezTo>
                    <a:pt x="1553" y="4747"/>
                    <a:pt x="1845" y="4424"/>
                    <a:pt x="2223" y="4250"/>
                  </a:cubicBezTo>
                  <a:cubicBezTo>
                    <a:pt x="2277" y="4225"/>
                    <a:pt x="2333" y="4213"/>
                    <a:pt x="2388" y="4213"/>
                  </a:cubicBezTo>
                  <a:cubicBezTo>
                    <a:pt x="2538" y="4213"/>
                    <a:pt x="2681" y="4300"/>
                    <a:pt x="2749" y="4445"/>
                  </a:cubicBezTo>
                  <a:cubicBezTo>
                    <a:pt x="2838" y="4641"/>
                    <a:pt x="2749" y="4874"/>
                    <a:pt x="2554" y="4963"/>
                  </a:cubicBezTo>
                  <a:cubicBezTo>
                    <a:pt x="2363" y="5048"/>
                    <a:pt x="2219" y="5209"/>
                    <a:pt x="2151" y="5404"/>
                  </a:cubicBezTo>
                  <a:lnTo>
                    <a:pt x="1930" y="6002"/>
                  </a:lnTo>
                  <a:cubicBezTo>
                    <a:pt x="2189" y="6112"/>
                    <a:pt x="2452" y="6206"/>
                    <a:pt x="2694" y="6282"/>
                  </a:cubicBezTo>
                  <a:cubicBezTo>
                    <a:pt x="2770" y="5892"/>
                    <a:pt x="2969" y="5637"/>
                    <a:pt x="3283" y="5489"/>
                  </a:cubicBezTo>
                  <a:cubicBezTo>
                    <a:pt x="3336" y="5464"/>
                    <a:pt x="3392" y="5452"/>
                    <a:pt x="3447" y="5452"/>
                  </a:cubicBezTo>
                  <a:cubicBezTo>
                    <a:pt x="3596" y="5452"/>
                    <a:pt x="3740" y="5538"/>
                    <a:pt x="3805" y="5680"/>
                  </a:cubicBezTo>
                  <a:cubicBezTo>
                    <a:pt x="3894" y="5879"/>
                    <a:pt x="3809" y="6112"/>
                    <a:pt x="3614" y="6201"/>
                  </a:cubicBezTo>
                  <a:cubicBezTo>
                    <a:pt x="3508" y="6248"/>
                    <a:pt x="3449" y="6354"/>
                    <a:pt x="3470" y="6515"/>
                  </a:cubicBezTo>
                  <a:cubicBezTo>
                    <a:pt x="3644" y="6566"/>
                    <a:pt x="4365" y="6744"/>
                    <a:pt x="4547" y="6744"/>
                  </a:cubicBezTo>
                  <a:cubicBezTo>
                    <a:pt x="4683" y="6744"/>
                    <a:pt x="4810" y="6676"/>
                    <a:pt x="4886" y="6566"/>
                  </a:cubicBezTo>
                  <a:cubicBezTo>
                    <a:pt x="5094" y="6273"/>
                    <a:pt x="5272" y="5968"/>
                    <a:pt x="5421" y="5646"/>
                  </a:cubicBezTo>
                  <a:cubicBezTo>
                    <a:pt x="5375" y="5561"/>
                    <a:pt x="5288" y="5512"/>
                    <a:pt x="5197" y="5512"/>
                  </a:cubicBezTo>
                  <a:cubicBezTo>
                    <a:pt x="5161" y="5512"/>
                    <a:pt x="5125" y="5520"/>
                    <a:pt x="5090" y="5535"/>
                  </a:cubicBezTo>
                  <a:cubicBezTo>
                    <a:pt x="5037" y="5559"/>
                    <a:pt x="4982" y="5571"/>
                    <a:pt x="4928" y="5571"/>
                  </a:cubicBezTo>
                  <a:cubicBezTo>
                    <a:pt x="4781" y="5571"/>
                    <a:pt x="4641" y="5487"/>
                    <a:pt x="4573" y="5345"/>
                  </a:cubicBezTo>
                  <a:cubicBezTo>
                    <a:pt x="4484" y="5150"/>
                    <a:pt x="4568" y="4920"/>
                    <a:pt x="4763" y="4827"/>
                  </a:cubicBezTo>
                  <a:cubicBezTo>
                    <a:pt x="4903" y="4762"/>
                    <a:pt x="5054" y="4730"/>
                    <a:pt x="5205" y="4730"/>
                  </a:cubicBezTo>
                  <a:cubicBezTo>
                    <a:pt x="5380" y="4730"/>
                    <a:pt x="5554" y="4773"/>
                    <a:pt x="5714" y="4857"/>
                  </a:cubicBezTo>
                  <a:cubicBezTo>
                    <a:pt x="5730" y="4865"/>
                    <a:pt x="5735" y="4882"/>
                    <a:pt x="5752" y="4891"/>
                  </a:cubicBezTo>
                  <a:cubicBezTo>
                    <a:pt x="5845" y="4645"/>
                    <a:pt x="5943" y="4395"/>
                    <a:pt x="6027" y="4127"/>
                  </a:cubicBezTo>
                  <a:lnTo>
                    <a:pt x="5421" y="3907"/>
                  </a:lnTo>
                  <a:cubicBezTo>
                    <a:pt x="5336" y="3877"/>
                    <a:pt x="5246" y="3862"/>
                    <a:pt x="5156" y="3862"/>
                  </a:cubicBezTo>
                  <a:cubicBezTo>
                    <a:pt x="5044" y="3862"/>
                    <a:pt x="4931" y="3885"/>
                    <a:pt x="4827" y="3932"/>
                  </a:cubicBezTo>
                  <a:cubicBezTo>
                    <a:pt x="4772" y="3958"/>
                    <a:pt x="4714" y="3970"/>
                    <a:pt x="4657" y="3970"/>
                  </a:cubicBezTo>
                  <a:cubicBezTo>
                    <a:pt x="4508" y="3970"/>
                    <a:pt x="4364" y="3886"/>
                    <a:pt x="4297" y="3741"/>
                  </a:cubicBezTo>
                  <a:cubicBezTo>
                    <a:pt x="4204" y="3546"/>
                    <a:pt x="4288" y="3309"/>
                    <a:pt x="4488" y="3215"/>
                  </a:cubicBezTo>
                  <a:lnTo>
                    <a:pt x="4488" y="3220"/>
                  </a:lnTo>
                  <a:cubicBezTo>
                    <a:pt x="4695" y="3124"/>
                    <a:pt x="4920" y="3076"/>
                    <a:pt x="5144" y="3076"/>
                  </a:cubicBezTo>
                  <a:cubicBezTo>
                    <a:pt x="5328" y="3076"/>
                    <a:pt x="5512" y="3108"/>
                    <a:pt x="5688" y="3173"/>
                  </a:cubicBezTo>
                  <a:lnTo>
                    <a:pt x="6218" y="3360"/>
                  </a:lnTo>
                  <a:cubicBezTo>
                    <a:pt x="6269" y="3097"/>
                    <a:pt x="6303" y="2829"/>
                    <a:pt x="6312" y="2558"/>
                  </a:cubicBezTo>
                  <a:lnTo>
                    <a:pt x="5629" y="2308"/>
                  </a:lnTo>
                  <a:cubicBezTo>
                    <a:pt x="5462" y="2248"/>
                    <a:pt x="5289" y="2218"/>
                    <a:pt x="5116" y="2218"/>
                  </a:cubicBezTo>
                  <a:cubicBezTo>
                    <a:pt x="4898" y="2218"/>
                    <a:pt x="4681" y="2266"/>
                    <a:pt x="4479" y="2363"/>
                  </a:cubicBezTo>
                  <a:cubicBezTo>
                    <a:pt x="4427" y="2385"/>
                    <a:pt x="4372" y="2396"/>
                    <a:pt x="4319" y="2396"/>
                  </a:cubicBezTo>
                  <a:cubicBezTo>
                    <a:pt x="4169" y="2396"/>
                    <a:pt x="4025" y="2313"/>
                    <a:pt x="3953" y="2172"/>
                  </a:cubicBezTo>
                  <a:cubicBezTo>
                    <a:pt x="3864" y="1977"/>
                    <a:pt x="3945" y="1744"/>
                    <a:pt x="4140" y="1646"/>
                  </a:cubicBezTo>
                  <a:cubicBezTo>
                    <a:pt x="4447" y="1504"/>
                    <a:pt x="4778" y="1432"/>
                    <a:pt x="5110" y="1432"/>
                  </a:cubicBezTo>
                  <a:cubicBezTo>
                    <a:pt x="5374" y="1432"/>
                    <a:pt x="5638" y="1478"/>
                    <a:pt x="5892" y="1570"/>
                  </a:cubicBezTo>
                  <a:lnTo>
                    <a:pt x="6261" y="1701"/>
                  </a:lnTo>
                  <a:cubicBezTo>
                    <a:pt x="6227" y="1519"/>
                    <a:pt x="6167" y="1345"/>
                    <a:pt x="6091" y="1175"/>
                  </a:cubicBezTo>
                  <a:cubicBezTo>
                    <a:pt x="5762" y="459"/>
                    <a:pt x="5054" y="36"/>
                    <a:pt x="4315" y="36"/>
                  </a:cubicBezTo>
                  <a:cubicBezTo>
                    <a:pt x="4036" y="36"/>
                    <a:pt x="3752" y="97"/>
                    <a:pt x="3483" y="225"/>
                  </a:cubicBezTo>
                  <a:cubicBezTo>
                    <a:pt x="3003" y="446"/>
                    <a:pt x="2575" y="828"/>
                    <a:pt x="2384" y="1396"/>
                  </a:cubicBezTo>
                  <a:lnTo>
                    <a:pt x="1803" y="590"/>
                  </a:lnTo>
                  <a:cubicBezTo>
                    <a:pt x="1531" y="217"/>
                    <a:pt x="1099" y="0"/>
                    <a:pt x="64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5" name="Google Shape;12345;p43"/>
          <p:cNvGrpSpPr/>
          <p:nvPr/>
        </p:nvGrpSpPr>
        <p:grpSpPr>
          <a:xfrm>
            <a:off x="1684657" y="1538706"/>
            <a:ext cx="378819" cy="365762"/>
            <a:chOff x="5565675" y="2120925"/>
            <a:chExt cx="261525" cy="257000"/>
          </a:xfrm>
        </p:grpSpPr>
        <p:sp>
          <p:nvSpPr>
            <p:cNvPr id="12346" name="Google Shape;12346;p43"/>
            <p:cNvSpPr/>
            <p:nvPr/>
          </p:nvSpPr>
          <p:spPr>
            <a:xfrm>
              <a:off x="5634075" y="2317675"/>
              <a:ext cx="124725" cy="60250"/>
            </a:xfrm>
            <a:custGeom>
              <a:rect b="b" l="l" r="r" t="t"/>
              <a:pathLst>
                <a:path extrusionOk="0" h="2410" w="4989">
                  <a:moveTo>
                    <a:pt x="0" y="0"/>
                  </a:moveTo>
                  <a:lnTo>
                    <a:pt x="395" y="2180"/>
                  </a:lnTo>
                  <a:cubicBezTo>
                    <a:pt x="429" y="2312"/>
                    <a:pt x="548" y="2409"/>
                    <a:pt x="687" y="2409"/>
                  </a:cubicBezTo>
                  <a:lnTo>
                    <a:pt x="4301" y="2409"/>
                  </a:lnTo>
                  <a:cubicBezTo>
                    <a:pt x="4437" y="2409"/>
                    <a:pt x="4560" y="2312"/>
                    <a:pt x="4594" y="2180"/>
                  </a:cubicBezTo>
                  <a:lnTo>
                    <a:pt x="498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43"/>
            <p:cNvSpPr/>
            <p:nvPr/>
          </p:nvSpPr>
          <p:spPr>
            <a:xfrm>
              <a:off x="5613600" y="2272500"/>
              <a:ext cx="165550" cy="30025"/>
            </a:xfrm>
            <a:custGeom>
              <a:rect b="b" l="l" r="r" t="t"/>
              <a:pathLst>
                <a:path extrusionOk="0" h="1201" w="6622">
                  <a:moveTo>
                    <a:pt x="302" y="0"/>
                  </a:moveTo>
                  <a:cubicBezTo>
                    <a:pt x="136" y="0"/>
                    <a:pt x="1" y="136"/>
                    <a:pt x="1" y="301"/>
                  </a:cubicBezTo>
                  <a:cubicBezTo>
                    <a:pt x="1" y="798"/>
                    <a:pt x="404" y="1200"/>
                    <a:pt x="904" y="1200"/>
                  </a:cubicBezTo>
                  <a:lnTo>
                    <a:pt x="5718" y="1200"/>
                  </a:lnTo>
                  <a:cubicBezTo>
                    <a:pt x="6219" y="1200"/>
                    <a:pt x="6617" y="798"/>
                    <a:pt x="6622" y="301"/>
                  </a:cubicBezTo>
                  <a:cubicBezTo>
                    <a:pt x="6622" y="136"/>
                    <a:pt x="6486" y="0"/>
                    <a:pt x="63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43"/>
            <p:cNvSpPr/>
            <p:nvPr/>
          </p:nvSpPr>
          <p:spPr>
            <a:xfrm>
              <a:off x="5628350" y="2120925"/>
              <a:ext cx="60575" cy="24775"/>
            </a:xfrm>
            <a:custGeom>
              <a:rect b="b" l="l" r="r" t="t"/>
              <a:pathLst>
                <a:path extrusionOk="0" h="991" w="2423">
                  <a:moveTo>
                    <a:pt x="1108" y="0"/>
                  </a:moveTo>
                  <a:cubicBezTo>
                    <a:pt x="826" y="0"/>
                    <a:pt x="543" y="34"/>
                    <a:pt x="246" y="100"/>
                  </a:cubicBezTo>
                  <a:cubicBezTo>
                    <a:pt x="123" y="125"/>
                    <a:pt x="30" y="231"/>
                    <a:pt x="13" y="358"/>
                  </a:cubicBezTo>
                  <a:cubicBezTo>
                    <a:pt x="0" y="465"/>
                    <a:pt x="55" y="511"/>
                    <a:pt x="145" y="575"/>
                  </a:cubicBezTo>
                  <a:cubicBezTo>
                    <a:pt x="921" y="592"/>
                    <a:pt x="1693" y="732"/>
                    <a:pt x="2422" y="990"/>
                  </a:cubicBezTo>
                  <a:lnTo>
                    <a:pt x="2422" y="231"/>
                  </a:lnTo>
                  <a:cubicBezTo>
                    <a:pt x="1956" y="76"/>
                    <a:pt x="1533" y="0"/>
                    <a:pt x="11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43"/>
            <p:cNvSpPr/>
            <p:nvPr/>
          </p:nvSpPr>
          <p:spPr>
            <a:xfrm>
              <a:off x="5703950" y="2120925"/>
              <a:ext cx="60575" cy="24775"/>
            </a:xfrm>
            <a:custGeom>
              <a:rect b="b" l="l" r="r" t="t"/>
              <a:pathLst>
                <a:path extrusionOk="0" h="991" w="2423">
                  <a:moveTo>
                    <a:pt x="1311" y="0"/>
                  </a:moveTo>
                  <a:cubicBezTo>
                    <a:pt x="888" y="0"/>
                    <a:pt x="466" y="76"/>
                    <a:pt x="0" y="231"/>
                  </a:cubicBezTo>
                  <a:lnTo>
                    <a:pt x="0" y="990"/>
                  </a:lnTo>
                  <a:cubicBezTo>
                    <a:pt x="730" y="732"/>
                    <a:pt x="1502" y="592"/>
                    <a:pt x="2278" y="575"/>
                  </a:cubicBezTo>
                  <a:cubicBezTo>
                    <a:pt x="2367" y="511"/>
                    <a:pt x="2422" y="465"/>
                    <a:pt x="2410" y="358"/>
                  </a:cubicBezTo>
                  <a:cubicBezTo>
                    <a:pt x="2393" y="231"/>
                    <a:pt x="2299" y="125"/>
                    <a:pt x="2172" y="100"/>
                  </a:cubicBezTo>
                  <a:cubicBezTo>
                    <a:pt x="1875" y="34"/>
                    <a:pt x="1593" y="0"/>
                    <a:pt x="13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43"/>
            <p:cNvSpPr/>
            <p:nvPr/>
          </p:nvSpPr>
          <p:spPr>
            <a:xfrm>
              <a:off x="5596100" y="2150275"/>
              <a:ext cx="92825" cy="31900"/>
            </a:xfrm>
            <a:custGeom>
              <a:rect b="b" l="l" r="r" t="t"/>
              <a:pathLst>
                <a:path extrusionOk="0" h="1276" w="3713">
                  <a:moveTo>
                    <a:pt x="1326" y="1"/>
                  </a:moveTo>
                  <a:cubicBezTo>
                    <a:pt x="1000" y="1"/>
                    <a:pt x="674" y="25"/>
                    <a:pt x="349" y="75"/>
                  </a:cubicBezTo>
                  <a:lnTo>
                    <a:pt x="353" y="75"/>
                  </a:lnTo>
                  <a:cubicBezTo>
                    <a:pt x="56" y="122"/>
                    <a:pt x="1" y="521"/>
                    <a:pt x="272" y="644"/>
                  </a:cubicBezTo>
                  <a:cubicBezTo>
                    <a:pt x="412" y="631"/>
                    <a:pt x="548" y="614"/>
                    <a:pt x="688" y="614"/>
                  </a:cubicBezTo>
                  <a:cubicBezTo>
                    <a:pt x="1702" y="614"/>
                    <a:pt x="2694" y="843"/>
                    <a:pt x="3712" y="1275"/>
                  </a:cubicBezTo>
                  <a:lnTo>
                    <a:pt x="3712" y="461"/>
                  </a:lnTo>
                  <a:cubicBezTo>
                    <a:pt x="2949" y="155"/>
                    <a:pt x="2140" y="1"/>
                    <a:pt x="13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43"/>
            <p:cNvSpPr/>
            <p:nvPr/>
          </p:nvSpPr>
          <p:spPr>
            <a:xfrm>
              <a:off x="5703950" y="2150275"/>
              <a:ext cx="92700" cy="31900"/>
            </a:xfrm>
            <a:custGeom>
              <a:rect b="b" l="l" r="r" t="t"/>
              <a:pathLst>
                <a:path extrusionOk="0" h="1276" w="3708">
                  <a:moveTo>
                    <a:pt x="2384" y="1"/>
                  </a:moveTo>
                  <a:cubicBezTo>
                    <a:pt x="1571" y="1"/>
                    <a:pt x="761" y="155"/>
                    <a:pt x="0" y="461"/>
                  </a:cubicBezTo>
                  <a:lnTo>
                    <a:pt x="0" y="1275"/>
                  </a:lnTo>
                  <a:cubicBezTo>
                    <a:pt x="1014" y="843"/>
                    <a:pt x="2011" y="614"/>
                    <a:pt x="3025" y="614"/>
                  </a:cubicBezTo>
                  <a:cubicBezTo>
                    <a:pt x="3160" y="614"/>
                    <a:pt x="3300" y="631"/>
                    <a:pt x="3436" y="644"/>
                  </a:cubicBezTo>
                  <a:cubicBezTo>
                    <a:pt x="3707" y="521"/>
                    <a:pt x="3652" y="122"/>
                    <a:pt x="3360" y="75"/>
                  </a:cubicBezTo>
                  <a:cubicBezTo>
                    <a:pt x="3036" y="25"/>
                    <a:pt x="2710" y="1"/>
                    <a:pt x="238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43"/>
            <p:cNvSpPr/>
            <p:nvPr/>
          </p:nvSpPr>
          <p:spPr>
            <a:xfrm>
              <a:off x="5581050" y="2180650"/>
              <a:ext cx="107875" cy="37675"/>
            </a:xfrm>
            <a:custGeom>
              <a:rect b="b" l="l" r="r" t="t"/>
              <a:pathLst>
                <a:path extrusionOk="0" h="1507" w="4315">
                  <a:moveTo>
                    <a:pt x="1273" y="1"/>
                  </a:moveTo>
                  <a:cubicBezTo>
                    <a:pt x="971" y="1"/>
                    <a:pt x="666" y="21"/>
                    <a:pt x="357" y="60"/>
                  </a:cubicBezTo>
                  <a:cubicBezTo>
                    <a:pt x="56" y="99"/>
                    <a:pt x="1" y="510"/>
                    <a:pt x="281" y="633"/>
                  </a:cubicBezTo>
                  <a:cubicBezTo>
                    <a:pt x="416" y="625"/>
                    <a:pt x="556" y="608"/>
                    <a:pt x="688" y="608"/>
                  </a:cubicBezTo>
                  <a:cubicBezTo>
                    <a:pt x="1892" y="608"/>
                    <a:pt x="3038" y="892"/>
                    <a:pt x="4314" y="1507"/>
                  </a:cubicBezTo>
                  <a:lnTo>
                    <a:pt x="4314" y="705"/>
                  </a:lnTo>
                  <a:cubicBezTo>
                    <a:pt x="3286" y="230"/>
                    <a:pt x="2296" y="1"/>
                    <a:pt x="12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43"/>
            <p:cNvSpPr/>
            <p:nvPr/>
          </p:nvSpPr>
          <p:spPr>
            <a:xfrm>
              <a:off x="5703950" y="2180575"/>
              <a:ext cx="105525" cy="37750"/>
            </a:xfrm>
            <a:custGeom>
              <a:rect b="b" l="l" r="r" t="t"/>
              <a:pathLst>
                <a:path extrusionOk="0" h="1510" w="4221">
                  <a:moveTo>
                    <a:pt x="3029" y="0"/>
                  </a:moveTo>
                  <a:cubicBezTo>
                    <a:pt x="2010" y="0"/>
                    <a:pt x="1025" y="235"/>
                    <a:pt x="0" y="708"/>
                  </a:cubicBezTo>
                  <a:lnTo>
                    <a:pt x="0" y="1510"/>
                  </a:lnTo>
                  <a:cubicBezTo>
                    <a:pt x="1277" y="895"/>
                    <a:pt x="2422" y="611"/>
                    <a:pt x="3627" y="611"/>
                  </a:cubicBezTo>
                  <a:cubicBezTo>
                    <a:pt x="3758" y="611"/>
                    <a:pt x="3898" y="628"/>
                    <a:pt x="4034" y="636"/>
                  </a:cubicBezTo>
                  <a:cubicBezTo>
                    <a:pt x="4149" y="585"/>
                    <a:pt x="4221" y="471"/>
                    <a:pt x="4216" y="343"/>
                  </a:cubicBezTo>
                  <a:cubicBezTo>
                    <a:pt x="4204" y="203"/>
                    <a:pt x="4098" y="85"/>
                    <a:pt x="3958" y="63"/>
                  </a:cubicBezTo>
                  <a:cubicBezTo>
                    <a:pt x="3644" y="21"/>
                    <a:pt x="3335" y="0"/>
                    <a:pt x="302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43"/>
            <p:cNvSpPr/>
            <p:nvPr/>
          </p:nvSpPr>
          <p:spPr>
            <a:xfrm>
              <a:off x="5565675" y="2210900"/>
              <a:ext cx="123250" cy="46550"/>
            </a:xfrm>
            <a:custGeom>
              <a:rect b="b" l="l" r="r" t="t"/>
              <a:pathLst>
                <a:path extrusionOk="0" h="1862" w="4930">
                  <a:moveTo>
                    <a:pt x="1274" y="1"/>
                  </a:moveTo>
                  <a:cubicBezTo>
                    <a:pt x="973" y="1"/>
                    <a:pt x="667" y="19"/>
                    <a:pt x="353" y="55"/>
                  </a:cubicBezTo>
                  <a:cubicBezTo>
                    <a:pt x="1" y="102"/>
                    <a:pt x="1" y="611"/>
                    <a:pt x="353" y="657"/>
                  </a:cubicBezTo>
                  <a:cubicBezTo>
                    <a:pt x="696" y="691"/>
                    <a:pt x="1646" y="1247"/>
                    <a:pt x="2465" y="1735"/>
                  </a:cubicBezTo>
                  <a:lnTo>
                    <a:pt x="2677" y="1862"/>
                  </a:lnTo>
                  <a:lnTo>
                    <a:pt x="4929" y="1862"/>
                  </a:lnTo>
                  <a:lnTo>
                    <a:pt x="4929" y="975"/>
                  </a:lnTo>
                  <a:cubicBezTo>
                    <a:pt x="3633" y="305"/>
                    <a:pt x="2494" y="1"/>
                    <a:pt x="1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43"/>
            <p:cNvSpPr/>
            <p:nvPr/>
          </p:nvSpPr>
          <p:spPr>
            <a:xfrm>
              <a:off x="5703950" y="2210900"/>
              <a:ext cx="123250" cy="46550"/>
            </a:xfrm>
            <a:custGeom>
              <a:rect b="b" l="l" r="r" t="t"/>
              <a:pathLst>
                <a:path extrusionOk="0" h="1862" w="4930">
                  <a:moveTo>
                    <a:pt x="3656" y="1"/>
                  </a:moveTo>
                  <a:cubicBezTo>
                    <a:pt x="2435" y="1"/>
                    <a:pt x="1297" y="305"/>
                    <a:pt x="0" y="975"/>
                  </a:cubicBezTo>
                  <a:lnTo>
                    <a:pt x="0" y="1862"/>
                  </a:lnTo>
                  <a:lnTo>
                    <a:pt x="2253" y="1862"/>
                  </a:lnTo>
                  <a:lnTo>
                    <a:pt x="2465" y="1735"/>
                  </a:lnTo>
                  <a:cubicBezTo>
                    <a:pt x="3283" y="1247"/>
                    <a:pt x="4233" y="691"/>
                    <a:pt x="4577" y="657"/>
                  </a:cubicBezTo>
                  <a:cubicBezTo>
                    <a:pt x="4929" y="606"/>
                    <a:pt x="4929" y="102"/>
                    <a:pt x="4577" y="51"/>
                  </a:cubicBezTo>
                  <a:lnTo>
                    <a:pt x="4577" y="55"/>
                  </a:lnTo>
                  <a:cubicBezTo>
                    <a:pt x="4263" y="19"/>
                    <a:pt x="3957" y="1"/>
                    <a:pt x="365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6" name="Google Shape;12356;p43"/>
          <p:cNvGrpSpPr/>
          <p:nvPr/>
        </p:nvGrpSpPr>
        <p:grpSpPr>
          <a:xfrm>
            <a:off x="1707758" y="3747309"/>
            <a:ext cx="332517" cy="365758"/>
            <a:chOff x="3674625" y="2746375"/>
            <a:chExt cx="178600" cy="201475"/>
          </a:xfrm>
        </p:grpSpPr>
        <p:sp>
          <p:nvSpPr>
            <p:cNvPr id="12357" name="Google Shape;12357;p43"/>
            <p:cNvSpPr/>
            <p:nvPr/>
          </p:nvSpPr>
          <p:spPr>
            <a:xfrm>
              <a:off x="3720975" y="2900650"/>
              <a:ext cx="97775" cy="47200"/>
            </a:xfrm>
            <a:custGeom>
              <a:rect b="b" l="l" r="r" t="t"/>
              <a:pathLst>
                <a:path extrusionOk="0" h="1888" w="3911">
                  <a:moveTo>
                    <a:pt x="0" y="0"/>
                  </a:moveTo>
                  <a:lnTo>
                    <a:pt x="310" y="1710"/>
                  </a:lnTo>
                  <a:cubicBezTo>
                    <a:pt x="335" y="1816"/>
                    <a:pt x="429" y="1888"/>
                    <a:pt x="539" y="1888"/>
                  </a:cubicBezTo>
                  <a:lnTo>
                    <a:pt x="3372" y="1888"/>
                  </a:lnTo>
                  <a:cubicBezTo>
                    <a:pt x="3478" y="1888"/>
                    <a:pt x="3572" y="1816"/>
                    <a:pt x="3601" y="1710"/>
                  </a:cubicBezTo>
                  <a:lnTo>
                    <a:pt x="39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43"/>
            <p:cNvSpPr/>
            <p:nvPr/>
          </p:nvSpPr>
          <p:spPr>
            <a:xfrm>
              <a:off x="3704850" y="2864475"/>
              <a:ext cx="129925" cy="24425"/>
            </a:xfrm>
            <a:custGeom>
              <a:rect b="b" l="l" r="r" t="t"/>
              <a:pathLst>
                <a:path extrusionOk="0" h="977" w="5197">
                  <a:moveTo>
                    <a:pt x="4970" y="1"/>
                  </a:moveTo>
                  <a:cubicBezTo>
                    <a:pt x="4968" y="1"/>
                    <a:pt x="4966" y="1"/>
                    <a:pt x="4963" y="1"/>
                  </a:cubicBezTo>
                  <a:lnTo>
                    <a:pt x="238" y="1"/>
                  </a:lnTo>
                  <a:cubicBezTo>
                    <a:pt x="107" y="1"/>
                    <a:pt x="1" y="103"/>
                    <a:pt x="1" y="234"/>
                  </a:cubicBezTo>
                  <a:cubicBezTo>
                    <a:pt x="1" y="624"/>
                    <a:pt x="319" y="976"/>
                    <a:pt x="709" y="976"/>
                  </a:cubicBezTo>
                  <a:lnTo>
                    <a:pt x="4488" y="976"/>
                  </a:lnTo>
                  <a:cubicBezTo>
                    <a:pt x="4878" y="976"/>
                    <a:pt x="5196" y="629"/>
                    <a:pt x="5196" y="234"/>
                  </a:cubicBezTo>
                  <a:cubicBezTo>
                    <a:pt x="5196" y="105"/>
                    <a:pt x="5094" y="1"/>
                    <a:pt x="49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43"/>
            <p:cNvSpPr/>
            <p:nvPr/>
          </p:nvSpPr>
          <p:spPr>
            <a:xfrm>
              <a:off x="3770275" y="2758250"/>
              <a:ext cx="82950" cy="94375"/>
            </a:xfrm>
            <a:custGeom>
              <a:rect b="b" l="l" r="r" t="t"/>
              <a:pathLst>
                <a:path extrusionOk="0" h="3775" w="3318">
                  <a:moveTo>
                    <a:pt x="1633" y="1415"/>
                  </a:moveTo>
                  <a:cubicBezTo>
                    <a:pt x="1754" y="1415"/>
                    <a:pt x="1871" y="1509"/>
                    <a:pt x="1871" y="1650"/>
                  </a:cubicBezTo>
                  <a:cubicBezTo>
                    <a:pt x="1871" y="1781"/>
                    <a:pt x="1765" y="1887"/>
                    <a:pt x="1634" y="1887"/>
                  </a:cubicBezTo>
                  <a:cubicBezTo>
                    <a:pt x="1426" y="1887"/>
                    <a:pt x="1320" y="1633"/>
                    <a:pt x="1468" y="1485"/>
                  </a:cubicBezTo>
                  <a:cubicBezTo>
                    <a:pt x="1516" y="1437"/>
                    <a:pt x="1575" y="1415"/>
                    <a:pt x="1633" y="1415"/>
                  </a:cubicBezTo>
                  <a:close/>
                  <a:moveTo>
                    <a:pt x="1634" y="0"/>
                  </a:moveTo>
                  <a:cubicBezTo>
                    <a:pt x="1298" y="0"/>
                    <a:pt x="1027" y="297"/>
                    <a:pt x="951" y="708"/>
                  </a:cubicBezTo>
                  <a:cubicBezTo>
                    <a:pt x="902" y="702"/>
                    <a:pt x="852" y="699"/>
                    <a:pt x="803" y="699"/>
                  </a:cubicBezTo>
                  <a:cubicBezTo>
                    <a:pt x="478" y="699"/>
                    <a:pt x="167" y="835"/>
                    <a:pt x="64" y="1141"/>
                  </a:cubicBezTo>
                  <a:cubicBezTo>
                    <a:pt x="1" y="1336"/>
                    <a:pt x="47" y="1552"/>
                    <a:pt x="196" y="1743"/>
                  </a:cubicBezTo>
                  <a:cubicBezTo>
                    <a:pt x="285" y="1854"/>
                    <a:pt x="399" y="1943"/>
                    <a:pt x="527" y="2010"/>
                  </a:cubicBezTo>
                  <a:cubicBezTo>
                    <a:pt x="374" y="2329"/>
                    <a:pt x="365" y="2698"/>
                    <a:pt x="611" y="2939"/>
                  </a:cubicBezTo>
                  <a:cubicBezTo>
                    <a:pt x="527" y="3211"/>
                    <a:pt x="476" y="3495"/>
                    <a:pt x="459" y="3775"/>
                  </a:cubicBezTo>
                  <a:lnTo>
                    <a:pt x="1871" y="3775"/>
                  </a:lnTo>
                  <a:lnTo>
                    <a:pt x="1871" y="3542"/>
                  </a:lnTo>
                  <a:cubicBezTo>
                    <a:pt x="1871" y="3410"/>
                    <a:pt x="1765" y="3304"/>
                    <a:pt x="1634" y="3304"/>
                  </a:cubicBezTo>
                  <a:cubicBezTo>
                    <a:pt x="1574" y="3304"/>
                    <a:pt x="1521" y="3303"/>
                    <a:pt x="1472" y="3303"/>
                  </a:cubicBezTo>
                  <a:cubicBezTo>
                    <a:pt x="1294" y="3303"/>
                    <a:pt x="1168" y="3314"/>
                    <a:pt x="972" y="3410"/>
                  </a:cubicBezTo>
                  <a:cubicBezTo>
                    <a:pt x="997" y="3304"/>
                    <a:pt x="1023" y="3198"/>
                    <a:pt x="1057" y="3092"/>
                  </a:cubicBezTo>
                  <a:cubicBezTo>
                    <a:pt x="1277" y="3071"/>
                    <a:pt x="1481" y="2973"/>
                    <a:pt x="1634" y="2821"/>
                  </a:cubicBezTo>
                  <a:cubicBezTo>
                    <a:pt x="1823" y="2999"/>
                    <a:pt x="2051" y="3099"/>
                    <a:pt x="2262" y="3099"/>
                  </a:cubicBezTo>
                  <a:cubicBezTo>
                    <a:pt x="2387" y="3099"/>
                    <a:pt x="2507" y="3064"/>
                    <a:pt x="2609" y="2990"/>
                  </a:cubicBezTo>
                  <a:cubicBezTo>
                    <a:pt x="2906" y="2778"/>
                    <a:pt x="2906" y="2346"/>
                    <a:pt x="2745" y="2010"/>
                  </a:cubicBezTo>
                  <a:cubicBezTo>
                    <a:pt x="3080" y="1832"/>
                    <a:pt x="3317" y="1518"/>
                    <a:pt x="3207" y="1175"/>
                  </a:cubicBezTo>
                  <a:cubicBezTo>
                    <a:pt x="3102" y="863"/>
                    <a:pt x="2779" y="700"/>
                    <a:pt x="2447" y="700"/>
                  </a:cubicBezTo>
                  <a:cubicBezTo>
                    <a:pt x="2405" y="700"/>
                    <a:pt x="2363" y="703"/>
                    <a:pt x="2321" y="708"/>
                  </a:cubicBezTo>
                  <a:cubicBezTo>
                    <a:pt x="2244" y="297"/>
                    <a:pt x="1969" y="0"/>
                    <a:pt x="16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43"/>
            <p:cNvSpPr/>
            <p:nvPr/>
          </p:nvSpPr>
          <p:spPr>
            <a:xfrm>
              <a:off x="3674625" y="2746375"/>
              <a:ext cx="95250" cy="106250"/>
            </a:xfrm>
            <a:custGeom>
              <a:rect b="b" l="l" r="r" t="t"/>
              <a:pathLst>
                <a:path extrusionOk="0" h="4250" w="3810">
                  <a:moveTo>
                    <a:pt x="1679" y="1415"/>
                  </a:moveTo>
                  <a:cubicBezTo>
                    <a:pt x="1801" y="1415"/>
                    <a:pt x="1918" y="1510"/>
                    <a:pt x="1918" y="1654"/>
                  </a:cubicBezTo>
                  <a:cubicBezTo>
                    <a:pt x="1918" y="1783"/>
                    <a:pt x="1816" y="1888"/>
                    <a:pt x="1692" y="1888"/>
                  </a:cubicBezTo>
                  <a:cubicBezTo>
                    <a:pt x="1690" y="1888"/>
                    <a:pt x="1687" y="1888"/>
                    <a:pt x="1685" y="1887"/>
                  </a:cubicBezTo>
                  <a:cubicBezTo>
                    <a:pt x="1473" y="1887"/>
                    <a:pt x="1367" y="1633"/>
                    <a:pt x="1515" y="1485"/>
                  </a:cubicBezTo>
                  <a:cubicBezTo>
                    <a:pt x="1563" y="1437"/>
                    <a:pt x="1622" y="1415"/>
                    <a:pt x="1679" y="1415"/>
                  </a:cubicBezTo>
                  <a:close/>
                  <a:moveTo>
                    <a:pt x="1685" y="0"/>
                  </a:moveTo>
                  <a:cubicBezTo>
                    <a:pt x="1350" y="0"/>
                    <a:pt x="1074" y="297"/>
                    <a:pt x="998" y="708"/>
                  </a:cubicBezTo>
                  <a:cubicBezTo>
                    <a:pt x="950" y="702"/>
                    <a:pt x="902" y="699"/>
                    <a:pt x="854" y="699"/>
                  </a:cubicBezTo>
                  <a:cubicBezTo>
                    <a:pt x="530" y="699"/>
                    <a:pt x="215" y="838"/>
                    <a:pt x="111" y="1141"/>
                  </a:cubicBezTo>
                  <a:cubicBezTo>
                    <a:pt x="1" y="1489"/>
                    <a:pt x="238" y="1832"/>
                    <a:pt x="573" y="2010"/>
                  </a:cubicBezTo>
                  <a:cubicBezTo>
                    <a:pt x="412" y="2346"/>
                    <a:pt x="412" y="2778"/>
                    <a:pt x="709" y="2990"/>
                  </a:cubicBezTo>
                  <a:cubicBezTo>
                    <a:pt x="814" y="3065"/>
                    <a:pt x="932" y="3098"/>
                    <a:pt x="1054" y="3098"/>
                  </a:cubicBezTo>
                  <a:cubicBezTo>
                    <a:pt x="1275" y="3098"/>
                    <a:pt x="1506" y="2988"/>
                    <a:pt x="1685" y="2821"/>
                  </a:cubicBezTo>
                  <a:cubicBezTo>
                    <a:pt x="1837" y="2973"/>
                    <a:pt x="2041" y="3071"/>
                    <a:pt x="2257" y="3088"/>
                  </a:cubicBezTo>
                  <a:cubicBezTo>
                    <a:pt x="2342" y="3355"/>
                    <a:pt x="2384" y="3631"/>
                    <a:pt x="2393" y="3911"/>
                  </a:cubicBezTo>
                  <a:cubicBezTo>
                    <a:pt x="2175" y="3790"/>
                    <a:pt x="2034" y="3779"/>
                    <a:pt x="1833" y="3779"/>
                  </a:cubicBezTo>
                  <a:cubicBezTo>
                    <a:pt x="1787" y="3779"/>
                    <a:pt x="1738" y="3779"/>
                    <a:pt x="1685" y="3779"/>
                  </a:cubicBezTo>
                  <a:cubicBezTo>
                    <a:pt x="1682" y="3779"/>
                    <a:pt x="1680" y="3779"/>
                    <a:pt x="1677" y="3779"/>
                  </a:cubicBezTo>
                  <a:cubicBezTo>
                    <a:pt x="1549" y="3779"/>
                    <a:pt x="1443" y="3888"/>
                    <a:pt x="1447" y="4017"/>
                  </a:cubicBezTo>
                  <a:lnTo>
                    <a:pt x="1447" y="4250"/>
                  </a:lnTo>
                  <a:lnTo>
                    <a:pt x="3810" y="4250"/>
                  </a:lnTo>
                  <a:lnTo>
                    <a:pt x="3810" y="4017"/>
                  </a:lnTo>
                  <a:cubicBezTo>
                    <a:pt x="3810" y="3888"/>
                    <a:pt x="3708" y="3779"/>
                    <a:pt x="3579" y="3779"/>
                  </a:cubicBezTo>
                  <a:cubicBezTo>
                    <a:pt x="3577" y="3779"/>
                    <a:pt x="3575" y="3779"/>
                    <a:pt x="3572" y="3779"/>
                  </a:cubicBezTo>
                  <a:cubicBezTo>
                    <a:pt x="3518" y="3779"/>
                    <a:pt x="3469" y="3779"/>
                    <a:pt x="3423" y="3779"/>
                  </a:cubicBezTo>
                  <a:cubicBezTo>
                    <a:pt x="3219" y="3779"/>
                    <a:pt x="3071" y="3790"/>
                    <a:pt x="2864" y="3911"/>
                  </a:cubicBezTo>
                  <a:cubicBezTo>
                    <a:pt x="2855" y="3584"/>
                    <a:pt x="2804" y="3257"/>
                    <a:pt x="2707" y="2944"/>
                  </a:cubicBezTo>
                  <a:cubicBezTo>
                    <a:pt x="2953" y="2698"/>
                    <a:pt x="2944" y="2329"/>
                    <a:pt x="2792" y="2010"/>
                  </a:cubicBezTo>
                  <a:cubicBezTo>
                    <a:pt x="3127" y="1832"/>
                    <a:pt x="3364" y="1489"/>
                    <a:pt x="3254" y="1141"/>
                  </a:cubicBezTo>
                  <a:cubicBezTo>
                    <a:pt x="3151" y="838"/>
                    <a:pt x="2838" y="699"/>
                    <a:pt x="2513" y="699"/>
                  </a:cubicBezTo>
                  <a:cubicBezTo>
                    <a:pt x="2464" y="699"/>
                    <a:pt x="2416" y="702"/>
                    <a:pt x="2368" y="708"/>
                  </a:cubicBezTo>
                  <a:cubicBezTo>
                    <a:pt x="2291" y="297"/>
                    <a:pt x="2020" y="0"/>
                    <a:pt x="16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361" name="Google Shape;12361;p43"/>
          <p:cNvPicPr preferRelativeResize="0"/>
          <p:nvPr/>
        </p:nvPicPr>
        <p:blipFill>
          <a:blip r:embed="rId3">
            <a:alphaModFix/>
          </a:blip>
          <a:stretch>
            <a:fillRect/>
          </a:stretch>
        </p:blipFill>
        <p:spPr>
          <a:xfrm>
            <a:off x="592099" y="191650"/>
            <a:ext cx="3857592" cy="4439225"/>
          </a:xfrm>
          <a:prstGeom prst="rect">
            <a:avLst/>
          </a:prstGeom>
          <a:noFill/>
          <a:ln>
            <a:noFill/>
          </a:ln>
        </p:spPr>
      </p:pic>
      <p:grpSp>
        <p:nvGrpSpPr>
          <p:cNvPr id="12362" name="Google Shape;12362;p43"/>
          <p:cNvGrpSpPr/>
          <p:nvPr/>
        </p:nvGrpSpPr>
        <p:grpSpPr>
          <a:xfrm>
            <a:off x="5691732" y="1625728"/>
            <a:ext cx="1611340" cy="2671241"/>
            <a:chOff x="1228175" y="3405750"/>
            <a:chExt cx="597900" cy="991147"/>
          </a:xfrm>
        </p:grpSpPr>
        <p:sp>
          <p:nvSpPr>
            <p:cNvPr id="12363" name="Google Shape;12363;p43"/>
            <p:cNvSpPr/>
            <p:nvPr/>
          </p:nvSpPr>
          <p:spPr>
            <a:xfrm flipH="1">
              <a:off x="1413303" y="4191434"/>
              <a:ext cx="228055" cy="199157"/>
            </a:xfrm>
            <a:custGeom>
              <a:rect b="b" l="l" r="r" t="t"/>
              <a:pathLst>
                <a:path extrusionOk="0" h="3816" w="6048">
                  <a:moveTo>
                    <a:pt x="3449" y="1"/>
                  </a:moveTo>
                  <a:cubicBezTo>
                    <a:pt x="3072" y="1"/>
                    <a:pt x="2727" y="201"/>
                    <a:pt x="2419" y="422"/>
                  </a:cubicBezTo>
                  <a:cubicBezTo>
                    <a:pt x="1768" y="904"/>
                    <a:pt x="1204" y="1490"/>
                    <a:pt x="744" y="2157"/>
                  </a:cubicBezTo>
                  <a:cubicBezTo>
                    <a:pt x="580" y="2387"/>
                    <a:pt x="208" y="2721"/>
                    <a:pt x="109" y="2957"/>
                  </a:cubicBezTo>
                  <a:cubicBezTo>
                    <a:pt x="76" y="3033"/>
                    <a:pt x="0" y="3816"/>
                    <a:pt x="81" y="3816"/>
                  </a:cubicBezTo>
                  <a:cubicBezTo>
                    <a:pt x="81" y="3816"/>
                    <a:pt x="81" y="3816"/>
                    <a:pt x="82" y="3816"/>
                  </a:cubicBezTo>
                  <a:cubicBezTo>
                    <a:pt x="60" y="3613"/>
                    <a:pt x="115" y="3416"/>
                    <a:pt x="235" y="3258"/>
                  </a:cubicBezTo>
                  <a:cubicBezTo>
                    <a:pt x="629" y="2727"/>
                    <a:pt x="1056" y="2212"/>
                    <a:pt x="1494" y="1714"/>
                  </a:cubicBezTo>
                  <a:cubicBezTo>
                    <a:pt x="1675" y="1484"/>
                    <a:pt x="1888" y="1276"/>
                    <a:pt x="2123" y="1096"/>
                  </a:cubicBezTo>
                  <a:cubicBezTo>
                    <a:pt x="2508" y="822"/>
                    <a:pt x="2980" y="695"/>
                    <a:pt x="3452" y="695"/>
                  </a:cubicBezTo>
                  <a:cubicBezTo>
                    <a:pt x="3652" y="695"/>
                    <a:pt x="3851" y="718"/>
                    <a:pt x="4045" y="762"/>
                  </a:cubicBezTo>
                  <a:cubicBezTo>
                    <a:pt x="4696" y="909"/>
                    <a:pt x="5287" y="1287"/>
                    <a:pt x="5763" y="1758"/>
                  </a:cubicBezTo>
                  <a:cubicBezTo>
                    <a:pt x="5867" y="1856"/>
                    <a:pt x="5966" y="1966"/>
                    <a:pt x="6048" y="2081"/>
                  </a:cubicBezTo>
                  <a:cubicBezTo>
                    <a:pt x="5637" y="1227"/>
                    <a:pt x="4931" y="543"/>
                    <a:pt x="4061" y="160"/>
                  </a:cubicBezTo>
                  <a:cubicBezTo>
                    <a:pt x="3869" y="67"/>
                    <a:pt x="3667" y="17"/>
                    <a:pt x="3464" y="1"/>
                  </a:cubicBezTo>
                  <a:cubicBezTo>
                    <a:pt x="3459" y="1"/>
                    <a:pt x="3454" y="1"/>
                    <a:pt x="3449" y="1"/>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43"/>
            <p:cNvSpPr/>
            <p:nvPr/>
          </p:nvSpPr>
          <p:spPr>
            <a:xfrm flipH="1">
              <a:off x="1412888" y="4227707"/>
              <a:ext cx="226245" cy="162885"/>
            </a:xfrm>
            <a:custGeom>
              <a:rect b="b" l="l" r="r" t="t"/>
              <a:pathLst>
                <a:path extrusionOk="0" h="3121" w="6000">
                  <a:moveTo>
                    <a:pt x="3392" y="0"/>
                  </a:moveTo>
                  <a:cubicBezTo>
                    <a:pt x="2917" y="0"/>
                    <a:pt x="2446" y="129"/>
                    <a:pt x="2064" y="406"/>
                  </a:cubicBezTo>
                  <a:cubicBezTo>
                    <a:pt x="1829" y="587"/>
                    <a:pt x="1616" y="789"/>
                    <a:pt x="1429" y="1019"/>
                  </a:cubicBezTo>
                  <a:cubicBezTo>
                    <a:pt x="997" y="1517"/>
                    <a:pt x="570" y="2032"/>
                    <a:pt x="176" y="2563"/>
                  </a:cubicBezTo>
                  <a:cubicBezTo>
                    <a:pt x="56" y="2721"/>
                    <a:pt x="1" y="2924"/>
                    <a:pt x="23" y="3121"/>
                  </a:cubicBezTo>
                  <a:lnTo>
                    <a:pt x="34" y="3121"/>
                  </a:lnTo>
                  <a:cubicBezTo>
                    <a:pt x="1035" y="2453"/>
                    <a:pt x="1758" y="1375"/>
                    <a:pt x="2869" y="904"/>
                  </a:cubicBezTo>
                  <a:cubicBezTo>
                    <a:pt x="3241" y="754"/>
                    <a:pt x="3632" y="680"/>
                    <a:pt x="4019" y="680"/>
                  </a:cubicBezTo>
                  <a:cubicBezTo>
                    <a:pt x="4732" y="680"/>
                    <a:pt x="5436" y="929"/>
                    <a:pt x="6000" y="1408"/>
                  </a:cubicBezTo>
                  <a:cubicBezTo>
                    <a:pt x="6000" y="1402"/>
                    <a:pt x="5994" y="1397"/>
                    <a:pt x="5989" y="1391"/>
                  </a:cubicBezTo>
                  <a:cubicBezTo>
                    <a:pt x="5907" y="1271"/>
                    <a:pt x="5808" y="1161"/>
                    <a:pt x="5704" y="1063"/>
                  </a:cubicBezTo>
                  <a:cubicBezTo>
                    <a:pt x="5228" y="592"/>
                    <a:pt x="4637" y="214"/>
                    <a:pt x="3986" y="67"/>
                  </a:cubicBezTo>
                  <a:cubicBezTo>
                    <a:pt x="3791" y="23"/>
                    <a:pt x="3591" y="0"/>
                    <a:pt x="3392"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43"/>
            <p:cNvSpPr/>
            <p:nvPr/>
          </p:nvSpPr>
          <p:spPr>
            <a:xfrm>
              <a:off x="1503378" y="3679560"/>
              <a:ext cx="164262" cy="676488"/>
            </a:xfrm>
            <a:custGeom>
              <a:rect b="b" l="l" r="r" t="t"/>
              <a:pathLst>
                <a:path extrusionOk="0" h="7784" w="1791">
                  <a:moveTo>
                    <a:pt x="99" y="0"/>
                  </a:moveTo>
                  <a:lnTo>
                    <a:pt x="1" y="93"/>
                  </a:lnTo>
                  <a:cubicBezTo>
                    <a:pt x="849" y="991"/>
                    <a:pt x="1391" y="2283"/>
                    <a:pt x="1517" y="3739"/>
                  </a:cubicBezTo>
                  <a:cubicBezTo>
                    <a:pt x="1621" y="4899"/>
                    <a:pt x="1490" y="6142"/>
                    <a:pt x="1101" y="7751"/>
                  </a:cubicBezTo>
                  <a:lnTo>
                    <a:pt x="1238" y="7784"/>
                  </a:lnTo>
                  <a:cubicBezTo>
                    <a:pt x="1484" y="6776"/>
                    <a:pt x="1791" y="5255"/>
                    <a:pt x="1654" y="3728"/>
                  </a:cubicBezTo>
                  <a:cubicBezTo>
                    <a:pt x="1523" y="2239"/>
                    <a:pt x="970" y="914"/>
                    <a:pt x="99" y="0"/>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43"/>
            <p:cNvSpPr/>
            <p:nvPr/>
          </p:nvSpPr>
          <p:spPr>
            <a:xfrm flipH="1">
              <a:off x="1633330" y="3885833"/>
              <a:ext cx="192144" cy="511064"/>
            </a:xfrm>
            <a:custGeom>
              <a:rect b="b" l="l" r="r" t="t"/>
              <a:pathLst>
                <a:path extrusionOk="0" h="5572" w="1600">
                  <a:moveTo>
                    <a:pt x="1" y="1"/>
                  </a:moveTo>
                  <a:cubicBezTo>
                    <a:pt x="99" y="1320"/>
                    <a:pt x="307" y="2634"/>
                    <a:pt x="619" y="3920"/>
                  </a:cubicBezTo>
                  <a:cubicBezTo>
                    <a:pt x="740" y="4429"/>
                    <a:pt x="898" y="4976"/>
                    <a:pt x="1254" y="5376"/>
                  </a:cubicBezTo>
                  <a:cubicBezTo>
                    <a:pt x="1378" y="5513"/>
                    <a:pt x="1473" y="5572"/>
                    <a:pt x="1549" y="5572"/>
                  </a:cubicBezTo>
                  <a:cubicBezTo>
                    <a:pt x="1567" y="5572"/>
                    <a:pt x="1583" y="5568"/>
                    <a:pt x="1599" y="5562"/>
                  </a:cubicBezTo>
                  <a:cubicBezTo>
                    <a:pt x="1583" y="5524"/>
                    <a:pt x="1566" y="5485"/>
                    <a:pt x="1555" y="5447"/>
                  </a:cubicBezTo>
                  <a:lnTo>
                    <a:pt x="871" y="3050"/>
                  </a:lnTo>
                  <a:cubicBezTo>
                    <a:pt x="784" y="2759"/>
                    <a:pt x="181" y="942"/>
                    <a:pt x="1" y="1"/>
                  </a:cubicBezTo>
                  <a:close/>
                </a:path>
              </a:pathLst>
            </a:custGeom>
            <a:solidFill>
              <a:srgbClr val="4CC2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43"/>
            <p:cNvSpPr/>
            <p:nvPr/>
          </p:nvSpPr>
          <p:spPr>
            <a:xfrm flipH="1">
              <a:off x="1599825" y="3882348"/>
              <a:ext cx="226250" cy="513632"/>
            </a:xfrm>
            <a:custGeom>
              <a:rect b="b" l="l" r="r" t="t"/>
              <a:pathLst>
                <a:path extrusionOk="0" h="5600" w="1884">
                  <a:moveTo>
                    <a:pt x="0" y="0"/>
                  </a:moveTo>
                  <a:lnTo>
                    <a:pt x="0" y="39"/>
                  </a:lnTo>
                  <a:cubicBezTo>
                    <a:pt x="181" y="975"/>
                    <a:pt x="789" y="2797"/>
                    <a:pt x="871" y="3088"/>
                  </a:cubicBezTo>
                  <a:lnTo>
                    <a:pt x="1555" y="5480"/>
                  </a:lnTo>
                  <a:cubicBezTo>
                    <a:pt x="1566" y="5523"/>
                    <a:pt x="1582" y="5562"/>
                    <a:pt x="1593" y="5600"/>
                  </a:cubicBezTo>
                  <a:cubicBezTo>
                    <a:pt x="1818" y="5518"/>
                    <a:pt x="1829" y="4883"/>
                    <a:pt x="1839" y="4560"/>
                  </a:cubicBezTo>
                  <a:cubicBezTo>
                    <a:pt x="1883" y="3421"/>
                    <a:pt x="1511" y="2283"/>
                    <a:pt x="871" y="1347"/>
                  </a:cubicBezTo>
                  <a:cubicBezTo>
                    <a:pt x="564" y="909"/>
                    <a:pt x="203" y="499"/>
                    <a:pt x="0" y="0"/>
                  </a:cubicBezTo>
                  <a:close/>
                </a:path>
              </a:pathLst>
            </a:custGeom>
            <a:solidFill>
              <a:srgbClr val="3E9E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68" name="Google Shape;12368;p43"/>
            <p:cNvGrpSpPr/>
            <p:nvPr/>
          </p:nvGrpSpPr>
          <p:grpSpPr>
            <a:xfrm>
              <a:off x="1228175" y="3405750"/>
              <a:ext cx="494349" cy="501702"/>
              <a:chOff x="733725" y="2861125"/>
              <a:chExt cx="494349" cy="501702"/>
            </a:xfrm>
          </p:grpSpPr>
          <p:sp>
            <p:nvSpPr>
              <p:cNvPr id="12369" name="Google Shape;12369;p43"/>
              <p:cNvSpPr/>
              <p:nvPr/>
            </p:nvSpPr>
            <p:spPr>
              <a:xfrm>
                <a:off x="881020" y="2861125"/>
                <a:ext cx="148098" cy="238786"/>
              </a:xfrm>
              <a:custGeom>
                <a:rect b="b" l="l" r="r" t="t"/>
                <a:pathLst>
                  <a:path extrusionOk="0" h="3681" w="2283">
                    <a:moveTo>
                      <a:pt x="1001" y="0"/>
                    </a:moveTo>
                    <a:cubicBezTo>
                      <a:pt x="712" y="0"/>
                      <a:pt x="426" y="138"/>
                      <a:pt x="264" y="401"/>
                    </a:cubicBezTo>
                    <a:cubicBezTo>
                      <a:pt x="1" y="838"/>
                      <a:pt x="145" y="1436"/>
                      <a:pt x="353" y="1907"/>
                    </a:cubicBezTo>
                    <a:cubicBezTo>
                      <a:pt x="552" y="2356"/>
                      <a:pt x="802" y="2776"/>
                      <a:pt x="1108" y="3162"/>
                    </a:cubicBezTo>
                    <a:cubicBezTo>
                      <a:pt x="1226" y="3323"/>
                      <a:pt x="1371" y="3463"/>
                      <a:pt x="1536" y="3578"/>
                    </a:cubicBezTo>
                    <a:cubicBezTo>
                      <a:pt x="1648" y="3643"/>
                      <a:pt x="1773" y="3681"/>
                      <a:pt x="1900" y="3681"/>
                    </a:cubicBezTo>
                    <a:cubicBezTo>
                      <a:pt x="1913" y="3681"/>
                      <a:pt x="1926" y="3680"/>
                      <a:pt x="1939" y="3680"/>
                    </a:cubicBezTo>
                    <a:cubicBezTo>
                      <a:pt x="2062" y="3667"/>
                      <a:pt x="2155" y="3565"/>
                      <a:pt x="2160" y="3438"/>
                    </a:cubicBezTo>
                    <a:cubicBezTo>
                      <a:pt x="2185" y="3065"/>
                      <a:pt x="2236" y="2687"/>
                      <a:pt x="2257" y="2310"/>
                    </a:cubicBezTo>
                    <a:cubicBezTo>
                      <a:pt x="2283" y="1869"/>
                      <a:pt x="2266" y="1411"/>
                      <a:pt x="2126" y="999"/>
                    </a:cubicBezTo>
                    <a:cubicBezTo>
                      <a:pt x="1986" y="583"/>
                      <a:pt x="1706" y="210"/>
                      <a:pt x="1328" y="62"/>
                    </a:cubicBezTo>
                    <a:cubicBezTo>
                      <a:pt x="1223" y="21"/>
                      <a:pt x="1112" y="0"/>
                      <a:pt x="10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43"/>
              <p:cNvSpPr/>
              <p:nvPr/>
            </p:nvSpPr>
            <p:spPr>
              <a:xfrm>
                <a:off x="733725" y="2977890"/>
                <a:ext cx="254290" cy="157439"/>
              </a:xfrm>
              <a:custGeom>
                <a:rect b="b" l="l" r="r" t="t"/>
                <a:pathLst>
                  <a:path extrusionOk="0" h="2427" w="3920">
                    <a:moveTo>
                      <a:pt x="956" y="0"/>
                    </a:moveTo>
                    <a:cubicBezTo>
                      <a:pt x="732" y="0"/>
                      <a:pt x="516" y="56"/>
                      <a:pt x="344" y="213"/>
                    </a:cubicBezTo>
                    <a:cubicBezTo>
                      <a:pt x="77" y="459"/>
                      <a:pt x="1" y="908"/>
                      <a:pt x="115" y="1273"/>
                    </a:cubicBezTo>
                    <a:cubicBezTo>
                      <a:pt x="234" y="1625"/>
                      <a:pt x="484" y="1918"/>
                      <a:pt x="815" y="2092"/>
                    </a:cubicBezTo>
                    <a:cubicBezTo>
                      <a:pt x="1129" y="2261"/>
                      <a:pt x="1472" y="2329"/>
                      <a:pt x="1820" y="2372"/>
                    </a:cubicBezTo>
                    <a:cubicBezTo>
                      <a:pt x="2117" y="2408"/>
                      <a:pt x="2415" y="2426"/>
                      <a:pt x="2714" y="2426"/>
                    </a:cubicBezTo>
                    <a:cubicBezTo>
                      <a:pt x="2911" y="2426"/>
                      <a:pt x="3108" y="2418"/>
                      <a:pt x="3305" y="2401"/>
                    </a:cubicBezTo>
                    <a:cubicBezTo>
                      <a:pt x="3453" y="2393"/>
                      <a:pt x="3610" y="2372"/>
                      <a:pt x="3725" y="2261"/>
                    </a:cubicBezTo>
                    <a:cubicBezTo>
                      <a:pt x="3835" y="2155"/>
                      <a:pt x="3920" y="1888"/>
                      <a:pt x="3784" y="1702"/>
                    </a:cubicBezTo>
                    <a:cubicBezTo>
                      <a:pt x="3186" y="891"/>
                      <a:pt x="2346" y="306"/>
                      <a:pt x="1430" y="69"/>
                    </a:cubicBezTo>
                    <a:cubicBezTo>
                      <a:pt x="1277" y="28"/>
                      <a:pt x="1115" y="0"/>
                      <a:pt x="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43"/>
              <p:cNvSpPr/>
              <p:nvPr/>
            </p:nvSpPr>
            <p:spPr>
              <a:xfrm>
                <a:off x="796454" y="3123132"/>
                <a:ext cx="197918" cy="168403"/>
              </a:xfrm>
              <a:custGeom>
                <a:rect b="b" l="l" r="r" t="t"/>
                <a:pathLst>
                  <a:path extrusionOk="0" h="2596" w="3051">
                    <a:moveTo>
                      <a:pt x="2273" y="0"/>
                    </a:moveTo>
                    <a:cubicBezTo>
                      <a:pt x="1915" y="0"/>
                      <a:pt x="1559" y="42"/>
                      <a:pt x="1222" y="171"/>
                    </a:cubicBezTo>
                    <a:cubicBezTo>
                      <a:pt x="700" y="374"/>
                      <a:pt x="225" y="820"/>
                      <a:pt x="85" y="1418"/>
                    </a:cubicBezTo>
                    <a:cubicBezTo>
                      <a:pt x="1" y="1770"/>
                      <a:pt x="60" y="2190"/>
                      <a:pt x="315" y="2419"/>
                    </a:cubicBezTo>
                    <a:cubicBezTo>
                      <a:pt x="452" y="2534"/>
                      <a:pt x="626" y="2596"/>
                      <a:pt x="801" y="2596"/>
                    </a:cubicBezTo>
                    <a:cubicBezTo>
                      <a:pt x="858" y="2596"/>
                      <a:pt x="916" y="2589"/>
                      <a:pt x="972" y="2576"/>
                    </a:cubicBezTo>
                    <a:cubicBezTo>
                      <a:pt x="1201" y="2525"/>
                      <a:pt x="1409" y="2402"/>
                      <a:pt x="1604" y="2262"/>
                    </a:cubicBezTo>
                    <a:cubicBezTo>
                      <a:pt x="2058" y="1940"/>
                      <a:pt x="2461" y="1549"/>
                      <a:pt x="2792" y="1104"/>
                    </a:cubicBezTo>
                    <a:cubicBezTo>
                      <a:pt x="2889" y="981"/>
                      <a:pt x="2965" y="845"/>
                      <a:pt x="3012" y="697"/>
                    </a:cubicBezTo>
                    <a:cubicBezTo>
                      <a:pt x="3050" y="544"/>
                      <a:pt x="3033" y="366"/>
                      <a:pt x="2864" y="31"/>
                    </a:cubicBezTo>
                    <a:cubicBezTo>
                      <a:pt x="2668" y="13"/>
                      <a:pt x="2470" y="0"/>
                      <a:pt x="2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43"/>
              <p:cNvSpPr/>
              <p:nvPr/>
            </p:nvSpPr>
            <p:spPr>
              <a:xfrm>
                <a:off x="960187" y="3128517"/>
                <a:ext cx="121372" cy="234310"/>
              </a:xfrm>
              <a:custGeom>
                <a:rect b="b" l="l" r="r" t="t"/>
                <a:pathLst>
                  <a:path extrusionOk="0" h="3612" w="1871">
                    <a:moveTo>
                      <a:pt x="678" y="0"/>
                    </a:moveTo>
                    <a:cubicBezTo>
                      <a:pt x="567" y="0"/>
                      <a:pt x="462" y="74"/>
                      <a:pt x="416" y="194"/>
                    </a:cubicBezTo>
                    <a:cubicBezTo>
                      <a:pt x="161" y="856"/>
                      <a:pt x="22" y="1555"/>
                      <a:pt x="5" y="2264"/>
                    </a:cubicBezTo>
                    <a:cubicBezTo>
                      <a:pt x="0" y="2582"/>
                      <a:pt x="22" y="2921"/>
                      <a:pt x="174" y="3188"/>
                    </a:cubicBezTo>
                    <a:cubicBezTo>
                      <a:pt x="328" y="3455"/>
                      <a:pt x="609" y="3612"/>
                      <a:pt x="906" y="3612"/>
                    </a:cubicBezTo>
                    <a:cubicBezTo>
                      <a:pt x="945" y="3612"/>
                      <a:pt x="984" y="3609"/>
                      <a:pt x="1022" y="3604"/>
                    </a:cubicBezTo>
                    <a:cubicBezTo>
                      <a:pt x="1345" y="3553"/>
                      <a:pt x="1629" y="3286"/>
                      <a:pt x="1748" y="2947"/>
                    </a:cubicBezTo>
                    <a:cubicBezTo>
                      <a:pt x="1871" y="2595"/>
                      <a:pt x="1820" y="2200"/>
                      <a:pt x="1735" y="1835"/>
                    </a:cubicBezTo>
                    <a:cubicBezTo>
                      <a:pt x="1629" y="1390"/>
                      <a:pt x="1468" y="962"/>
                      <a:pt x="1256" y="554"/>
                    </a:cubicBezTo>
                    <a:cubicBezTo>
                      <a:pt x="1154" y="351"/>
                      <a:pt x="1006" y="139"/>
                      <a:pt x="802" y="33"/>
                    </a:cubicBezTo>
                    <a:cubicBezTo>
                      <a:pt x="761" y="11"/>
                      <a:pt x="719" y="0"/>
                      <a:pt x="67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43"/>
              <p:cNvSpPr/>
              <p:nvPr/>
            </p:nvSpPr>
            <p:spPr>
              <a:xfrm>
                <a:off x="1007322" y="2900695"/>
                <a:ext cx="182479" cy="199151"/>
              </a:xfrm>
              <a:custGeom>
                <a:rect b="b" l="l" r="r" t="t"/>
                <a:pathLst>
                  <a:path extrusionOk="0" h="3070" w="2813">
                    <a:moveTo>
                      <a:pt x="2112" y="0"/>
                    </a:moveTo>
                    <a:cubicBezTo>
                      <a:pt x="1842" y="0"/>
                      <a:pt x="1563" y="177"/>
                      <a:pt x="1354" y="389"/>
                    </a:cubicBezTo>
                    <a:cubicBezTo>
                      <a:pt x="713" y="1034"/>
                      <a:pt x="365" y="1958"/>
                      <a:pt x="43" y="2849"/>
                    </a:cubicBezTo>
                    <a:cubicBezTo>
                      <a:pt x="0" y="2968"/>
                      <a:pt x="162" y="3057"/>
                      <a:pt x="276" y="3070"/>
                    </a:cubicBezTo>
                    <a:cubicBezTo>
                      <a:pt x="395" y="3070"/>
                      <a:pt x="509" y="3048"/>
                      <a:pt x="616" y="3006"/>
                    </a:cubicBezTo>
                    <a:cubicBezTo>
                      <a:pt x="1120" y="2828"/>
                      <a:pt x="1638" y="2650"/>
                      <a:pt x="2062" y="2298"/>
                    </a:cubicBezTo>
                    <a:cubicBezTo>
                      <a:pt x="2490" y="1946"/>
                      <a:pt x="2813" y="1386"/>
                      <a:pt x="2770" y="796"/>
                    </a:cubicBezTo>
                    <a:cubicBezTo>
                      <a:pt x="2749" y="499"/>
                      <a:pt x="2617" y="198"/>
                      <a:pt x="2380" y="67"/>
                    </a:cubicBezTo>
                    <a:cubicBezTo>
                      <a:pt x="2294" y="21"/>
                      <a:pt x="2204" y="0"/>
                      <a:pt x="21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43"/>
              <p:cNvSpPr/>
              <p:nvPr/>
            </p:nvSpPr>
            <p:spPr>
              <a:xfrm>
                <a:off x="999602" y="3080383"/>
                <a:ext cx="228472" cy="129545"/>
              </a:xfrm>
              <a:custGeom>
                <a:rect b="b" l="l" r="r" t="t"/>
                <a:pathLst>
                  <a:path extrusionOk="0" h="1997" w="3522">
                    <a:moveTo>
                      <a:pt x="1974" y="0"/>
                    </a:moveTo>
                    <a:cubicBezTo>
                      <a:pt x="1172" y="0"/>
                      <a:pt x="144" y="118"/>
                      <a:pt x="81" y="253"/>
                    </a:cubicBezTo>
                    <a:cubicBezTo>
                      <a:pt x="1" y="435"/>
                      <a:pt x="47" y="660"/>
                      <a:pt x="158" y="826"/>
                    </a:cubicBezTo>
                    <a:cubicBezTo>
                      <a:pt x="268" y="991"/>
                      <a:pt x="429" y="1114"/>
                      <a:pt x="595" y="1229"/>
                    </a:cubicBezTo>
                    <a:cubicBezTo>
                      <a:pt x="1048" y="1547"/>
                      <a:pt x="1540" y="1835"/>
                      <a:pt x="2083" y="1954"/>
                    </a:cubicBezTo>
                    <a:cubicBezTo>
                      <a:pt x="2200" y="1980"/>
                      <a:pt x="2322" y="1997"/>
                      <a:pt x="2442" y="1997"/>
                    </a:cubicBezTo>
                    <a:cubicBezTo>
                      <a:pt x="2596" y="1997"/>
                      <a:pt x="2749" y="1969"/>
                      <a:pt x="2885" y="1894"/>
                    </a:cubicBezTo>
                    <a:cubicBezTo>
                      <a:pt x="3127" y="1759"/>
                      <a:pt x="3275" y="1496"/>
                      <a:pt x="3373" y="1233"/>
                    </a:cubicBezTo>
                    <a:cubicBezTo>
                      <a:pt x="3470" y="957"/>
                      <a:pt x="3521" y="626"/>
                      <a:pt x="3356" y="385"/>
                    </a:cubicBezTo>
                    <a:cubicBezTo>
                      <a:pt x="3207" y="172"/>
                      <a:pt x="2940" y="96"/>
                      <a:pt x="2690" y="49"/>
                    </a:cubicBezTo>
                    <a:cubicBezTo>
                      <a:pt x="2515" y="15"/>
                      <a:pt x="2259" y="0"/>
                      <a:pt x="197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43"/>
              <p:cNvSpPr/>
              <p:nvPr/>
            </p:nvSpPr>
            <p:spPr>
              <a:xfrm>
                <a:off x="979258" y="3141296"/>
                <a:ext cx="47031" cy="158672"/>
              </a:xfrm>
              <a:custGeom>
                <a:rect b="b" l="l" r="r" t="t"/>
                <a:pathLst>
                  <a:path extrusionOk="0" h="2446" w="725">
                    <a:moveTo>
                      <a:pt x="250" y="0"/>
                    </a:moveTo>
                    <a:cubicBezTo>
                      <a:pt x="127" y="0"/>
                      <a:pt x="0" y="118"/>
                      <a:pt x="63" y="264"/>
                    </a:cubicBezTo>
                    <a:cubicBezTo>
                      <a:pt x="368" y="947"/>
                      <a:pt x="559" y="1676"/>
                      <a:pt x="618" y="2423"/>
                    </a:cubicBezTo>
                    <a:cubicBezTo>
                      <a:pt x="616" y="2438"/>
                      <a:pt x="630" y="2445"/>
                      <a:pt x="644" y="2445"/>
                    </a:cubicBezTo>
                    <a:cubicBezTo>
                      <a:pt x="657" y="2445"/>
                      <a:pt x="671" y="2438"/>
                      <a:pt x="669" y="2423"/>
                    </a:cubicBezTo>
                    <a:cubicBezTo>
                      <a:pt x="724" y="1651"/>
                      <a:pt x="639" y="875"/>
                      <a:pt x="419" y="133"/>
                    </a:cubicBezTo>
                    <a:cubicBezTo>
                      <a:pt x="388" y="39"/>
                      <a:pt x="320" y="0"/>
                      <a:pt x="25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43"/>
              <p:cNvSpPr/>
              <p:nvPr/>
            </p:nvSpPr>
            <p:spPr>
              <a:xfrm>
                <a:off x="986199" y="3134095"/>
                <a:ext cx="61237" cy="136227"/>
              </a:xfrm>
              <a:custGeom>
                <a:rect b="b" l="l" r="r" t="t"/>
                <a:pathLst>
                  <a:path extrusionOk="0" h="2100" w="944">
                    <a:moveTo>
                      <a:pt x="278" y="0"/>
                    </a:moveTo>
                    <a:cubicBezTo>
                      <a:pt x="143" y="0"/>
                      <a:pt x="0" y="164"/>
                      <a:pt x="96" y="290"/>
                    </a:cubicBezTo>
                    <a:cubicBezTo>
                      <a:pt x="498" y="812"/>
                      <a:pt x="770" y="1427"/>
                      <a:pt x="893" y="2076"/>
                    </a:cubicBezTo>
                    <a:cubicBezTo>
                      <a:pt x="895" y="2092"/>
                      <a:pt x="906" y="2099"/>
                      <a:pt x="918" y="2099"/>
                    </a:cubicBezTo>
                    <a:cubicBezTo>
                      <a:pt x="931" y="2099"/>
                      <a:pt x="944" y="2090"/>
                      <a:pt x="944" y="2072"/>
                    </a:cubicBezTo>
                    <a:cubicBezTo>
                      <a:pt x="935" y="1376"/>
                      <a:pt x="753" y="689"/>
                      <a:pt x="414" y="82"/>
                    </a:cubicBezTo>
                    <a:cubicBezTo>
                      <a:pt x="379" y="24"/>
                      <a:pt x="329" y="0"/>
                      <a:pt x="2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43"/>
              <p:cNvSpPr/>
              <p:nvPr/>
            </p:nvSpPr>
            <p:spPr>
              <a:xfrm>
                <a:off x="978091" y="3151480"/>
                <a:ext cx="25494" cy="134800"/>
              </a:xfrm>
              <a:custGeom>
                <a:rect b="b" l="l" r="r" t="t"/>
                <a:pathLst>
                  <a:path extrusionOk="0" h="2078" w="393">
                    <a:moveTo>
                      <a:pt x="196" y="0"/>
                    </a:moveTo>
                    <a:cubicBezTo>
                      <a:pt x="98" y="0"/>
                      <a:pt x="0" y="54"/>
                      <a:pt x="8" y="162"/>
                    </a:cubicBezTo>
                    <a:cubicBezTo>
                      <a:pt x="47" y="794"/>
                      <a:pt x="123" y="1426"/>
                      <a:pt x="174" y="2058"/>
                    </a:cubicBezTo>
                    <a:cubicBezTo>
                      <a:pt x="174" y="2071"/>
                      <a:pt x="185" y="2077"/>
                      <a:pt x="196" y="2077"/>
                    </a:cubicBezTo>
                    <a:cubicBezTo>
                      <a:pt x="207" y="2077"/>
                      <a:pt x="218" y="2071"/>
                      <a:pt x="221" y="2058"/>
                    </a:cubicBezTo>
                    <a:cubicBezTo>
                      <a:pt x="271" y="1426"/>
                      <a:pt x="344" y="794"/>
                      <a:pt x="386" y="162"/>
                    </a:cubicBezTo>
                    <a:cubicBezTo>
                      <a:pt x="392" y="54"/>
                      <a:pt x="294" y="0"/>
                      <a:pt x="1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43"/>
              <p:cNvSpPr/>
              <p:nvPr/>
            </p:nvSpPr>
            <p:spPr>
              <a:xfrm>
                <a:off x="880591" y="3136171"/>
                <a:ext cx="107944" cy="87769"/>
              </a:xfrm>
              <a:custGeom>
                <a:rect b="b" l="l" r="r" t="t"/>
                <a:pathLst>
                  <a:path extrusionOk="0" h="1353" w="1664">
                    <a:moveTo>
                      <a:pt x="1434" y="0"/>
                    </a:moveTo>
                    <a:cubicBezTo>
                      <a:pt x="1416" y="0"/>
                      <a:pt x="1396" y="4"/>
                      <a:pt x="1376" y="12"/>
                    </a:cubicBezTo>
                    <a:cubicBezTo>
                      <a:pt x="778" y="271"/>
                      <a:pt x="294" y="733"/>
                      <a:pt x="10" y="1319"/>
                    </a:cubicBezTo>
                    <a:cubicBezTo>
                      <a:pt x="1" y="1337"/>
                      <a:pt x="18" y="1353"/>
                      <a:pt x="33" y="1353"/>
                    </a:cubicBezTo>
                    <a:cubicBezTo>
                      <a:pt x="39" y="1353"/>
                      <a:pt x="45" y="1350"/>
                      <a:pt x="48" y="1344"/>
                    </a:cubicBezTo>
                    <a:cubicBezTo>
                      <a:pt x="404" y="861"/>
                      <a:pt x="918" y="517"/>
                      <a:pt x="1499" y="373"/>
                    </a:cubicBezTo>
                    <a:cubicBezTo>
                      <a:pt x="1664" y="331"/>
                      <a:pt x="1607" y="0"/>
                      <a:pt x="14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43"/>
              <p:cNvSpPr/>
              <p:nvPr/>
            </p:nvSpPr>
            <p:spPr>
              <a:xfrm>
                <a:off x="930541" y="3130333"/>
                <a:ext cx="76936" cy="83682"/>
              </a:xfrm>
              <a:custGeom>
                <a:rect b="b" l="l" r="r" t="t"/>
                <a:pathLst>
                  <a:path extrusionOk="0" h="1290" w="1186">
                    <a:moveTo>
                      <a:pt x="878" y="0"/>
                    </a:moveTo>
                    <a:cubicBezTo>
                      <a:pt x="847" y="0"/>
                      <a:pt x="819" y="12"/>
                      <a:pt x="801" y="39"/>
                    </a:cubicBezTo>
                    <a:cubicBezTo>
                      <a:pt x="525" y="433"/>
                      <a:pt x="279" y="853"/>
                      <a:pt x="8" y="1252"/>
                    </a:cubicBezTo>
                    <a:cubicBezTo>
                      <a:pt x="1" y="1269"/>
                      <a:pt x="22" y="1289"/>
                      <a:pt x="37" y="1289"/>
                    </a:cubicBezTo>
                    <a:cubicBezTo>
                      <a:pt x="40" y="1289"/>
                      <a:pt x="44" y="1288"/>
                      <a:pt x="46" y="1286"/>
                    </a:cubicBezTo>
                    <a:cubicBezTo>
                      <a:pt x="394" y="946"/>
                      <a:pt x="754" y="624"/>
                      <a:pt x="1094" y="280"/>
                    </a:cubicBezTo>
                    <a:cubicBezTo>
                      <a:pt x="1185" y="185"/>
                      <a:pt x="1002" y="0"/>
                      <a:pt x="8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43"/>
              <p:cNvSpPr/>
              <p:nvPr/>
            </p:nvSpPr>
            <p:spPr>
              <a:xfrm>
                <a:off x="839204" y="3124819"/>
                <a:ext cx="149979" cy="78882"/>
              </a:xfrm>
              <a:custGeom>
                <a:rect b="b" l="l" r="r" t="t"/>
                <a:pathLst>
                  <a:path extrusionOk="0" h="1216" w="2312">
                    <a:moveTo>
                      <a:pt x="2055" y="0"/>
                    </a:moveTo>
                    <a:cubicBezTo>
                      <a:pt x="2033" y="0"/>
                      <a:pt x="2009" y="4"/>
                      <a:pt x="1984" y="13"/>
                    </a:cubicBezTo>
                    <a:cubicBezTo>
                      <a:pt x="1267" y="281"/>
                      <a:pt x="601" y="671"/>
                      <a:pt x="20" y="1171"/>
                    </a:cubicBezTo>
                    <a:cubicBezTo>
                      <a:pt x="0" y="1188"/>
                      <a:pt x="12" y="1216"/>
                      <a:pt x="33" y="1216"/>
                    </a:cubicBezTo>
                    <a:cubicBezTo>
                      <a:pt x="38" y="1216"/>
                      <a:pt x="44" y="1214"/>
                      <a:pt x="50" y="1209"/>
                    </a:cubicBezTo>
                    <a:cubicBezTo>
                      <a:pt x="678" y="819"/>
                      <a:pt x="1369" y="539"/>
                      <a:pt x="2094" y="378"/>
                    </a:cubicBezTo>
                    <a:cubicBezTo>
                      <a:pt x="2312" y="329"/>
                      <a:pt x="2255" y="0"/>
                      <a:pt x="205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43"/>
              <p:cNvSpPr/>
              <p:nvPr/>
            </p:nvSpPr>
            <p:spPr>
              <a:xfrm>
                <a:off x="878385" y="3122224"/>
                <a:ext cx="104895" cy="48653"/>
              </a:xfrm>
              <a:custGeom>
                <a:rect b="b" l="l" r="r" t="t"/>
                <a:pathLst>
                  <a:path extrusionOk="0" h="750" w="1617">
                    <a:moveTo>
                      <a:pt x="1347" y="1"/>
                    </a:moveTo>
                    <a:cubicBezTo>
                      <a:pt x="1088" y="1"/>
                      <a:pt x="833" y="65"/>
                      <a:pt x="604" y="189"/>
                    </a:cubicBezTo>
                    <a:cubicBezTo>
                      <a:pt x="366" y="312"/>
                      <a:pt x="163" y="490"/>
                      <a:pt x="10" y="715"/>
                    </a:cubicBezTo>
                    <a:cubicBezTo>
                      <a:pt x="0" y="728"/>
                      <a:pt x="19" y="750"/>
                      <a:pt x="36" y="750"/>
                    </a:cubicBezTo>
                    <a:cubicBezTo>
                      <a:pt x="40" y="750"/>
                      <a:pt x="45" y="748"/>
                      <a:pt x="48" y="745"/>
                    </a:cubicBezTo>
                    <a:cubicBezTo>
                      <a:pt x="226" y="571"/>
                      <a:pt x="447" y="452"/>
                      <a:pt x="684" y="393"/>
                    </a:cubicBezTo>
                    <a:cubicBezTo>
                      <a:pt x="806" y="361"/>
                      <a:pt x="929" y="345"/>
                      <a:pt x="1053" y="345"/>
                    </a:cubicBezTo>
                    <a:cubicBezTo>
                      <a:pt x="1159" y="345"/>
                      <a:pt x="1266" y="356"/>
                      <a:pt x="1372" y="380"/>
                    </a:cubicBezTo>
                    <a:cubicBezTo>
                      <a:pt x="1378" y="382"/>
                      <a:pt x="1384" y="383"/>
                      <a:pt x="1390" y="383"/>
                    </a:cubicBezTo>
                    <a:cubicBezTo>
                      <a:pt x="1517" y="383"/>
                      <a:pt x="1617" y="19"/>
                      <a:pt x="1418" y="2"/>
                    </a:cubicBezTo>
                    <a:cubicBezTo>
                      <a:pt x="1395" y="1"/>
                      <a:pt x="1371" y="1"/>
                      <a:pt x="134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43"/>
              <p:cNvSpPr/>
              <p:nvPr/>
            </p:nvSpPr>
            <p:spPr>
              <a:xfrm>
                <a:off x="808845" y="3093357"/>
                <a:ext cx="178133" cy="44371"/>
              </a:xfrm>
              <a:custGeom>
                <a:rect b="b" l="l" r="r" t="t"/>
                <a:pathLst>
                  <a:path extrusionOk="0" h="684" w="2746">
                    <a:moveTo>
                      <a:pt x="665" y="1"/>
                    </a:moveTo>
                    <a:cubicBezTo>
                      <a:pt x="455" y="1"/>
                      <a:pt x="245" y="13"/>
                      <a:pt x="34" y="36"/>
                    </a:cubicBezTo>
                    <a:cubicBezTo>
                      <a:pt x="1" y="40"/>
                      <a:pt x="1" y="87"/>
                      <a:pt x="34" y="87"/>
                    </a:cubicBezTo>
                    <a:cubicBezTo>
                      <a:pt x="840" y="112"/>
                      <a:pt x="1633" y="308"/>
                      <a:pt x="2363" y="660"/>
                    </a:cubicBezTo>
                    <a:cubicBezTo>
                      <a:pt x="2396" y="676"/>
                      <a:pt x="2428" y="683"/>
                      <a:pt x="2458" y="683"/>
                    </a:cubicBezTo>
                    <a:cubicBezTo>
                      <a:pt x="2645" y="683"/>
                      <a:pt x="2745" y="399"/>
                      <a:pt x="2507" y="308"/>
                    </a:cubicBezTo>
                    <a:cubicBezTo>
                      <a:pt x="1913" y="104"/>
                      <a:pt x="1291" y="1"/>
                      <a:pt x="66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43"/>
              <p:cNvSpPr/>
              <p:nvPr/>
            </p:nvSpPr>
            <p:spPr>
              <a:xfrm>
                <a:off x="878320" y="3066437"/>
                <a:ext cx="118972" cy="65648"/>
              </a:xfrm>
              <a:custGeom>
                <a:rect b="b" l="l" r="r" t="t"/>
                <a:pathLst>
                  <a:path extrusionOk="0" h="1012" w="1834">
                    <a:moveTo>
                      <a:pt x="34" y="0"/>
                    </a:moveTo>
                    <a:cubicBezTo>
                      <a:pt x="13" y="0"/>
                      <a:pt x="1" y="36"/>
                      <a:pt x="24" y="44"/>
                    </a:cubicBezTo>
                    <a:cubicBezTo>
                      <a:pt x="537" y="303"/>
                      <a:pt x="1025" y="621"/>
                      <a:pt x="1470" y="985"/>
                    </a:cubicBezTo>
                    <a:cubicBezTo>
                      <a:pt x="1492" y="1003"/>
                      <a:pt x="1517" y="1011"/>
                      <a:pt x="1542" y="1011"/>
                    </a:cubicBezTo>
                    <a:cubicBezTo>
                      <a:pt x="1682" y="1011"/>
                      <a:pt x="1834" y="762"/>
                      <a:pt x="1682" y="672"/>
                    </a:cubicBezTo>
                    <a:cubicBezTo>
                      <a:pt x="1165" y="379"/>
                      <a:pt x="613" y="154"/>
                      <a:pt x="41" y="1"/>
                    </a:cubicBezTo>
                    <a:cubicBezTo>
                      <a:pt x="38" y="1"/>
                      <a:pt x="36"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43"/>
              <p:cNvSpPr/>
              <p:nvPr/>
            </p:nvSpPr>
            <p:spPr>
              <a:xfrm>
                <a:off x="875920" y="3039127"/>
                <a:ext cx="128962" cy="86926"/>
              </a:xfrm>
              <a:custGeom>
                <a:rect b="b" l="l" r="r" t="t"/>
                <a:pathLst>
                  <a:path extrusionOk="0" h="1340" w="1988">
                    <a:moveTo>
                      <a:pt x="34" y="0"/>
                    </a:moveTo>
                    <a:cubicBezTo>
                      <a:pt x="13" y="0"/>
                      <a:pt x="1" y="30"/>
                      <a:pt x="23" y="45"/>
                    </a:cubicBezTo>
                    <a:cubicBezTo>
                      <a:pt x="583" y="414"/>
                      <a:pt x="1104" y="834"/>
                      <a:pt x="1592" y="1296"/>
                    </a:cubicBezTo>
                    <a:cubicBezTo>
                      <a:pt x="1624" y="1327"/>
                      <a:pt x="1660" y="1340"/>
                      <a:pt x="1696" y="1340"/>
                    </a:cubicBezTo>
                    <a:cubicBezTo>
                      <a:pt x="1844" y="1340"/>
                      <a:pt x="1988" y="1116"/>
                      <a:pt x="1834" y="1004"/>
                    </a:cubicBezTo>
                    <a:cubicBezTo>
                      <a:pt x="1270" y="609"/>
                      <a:pt x="672" y="274"/>
                      <a:pt x="44" y="3"/>
                    </a:cubicBezTo>
                    <a:cubicBezTo>
                      <a:pt x="40" y="1"/>
                      <a:pt x="37" y="0"/>
                      <a:pt x="3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43"/>
              <p:cNvSpPr/>
              <p:nvPr/>
            </p:nvSpPr>
            <p:spPr>
              <a:xfrm>
                <a:off x="934563" y="2958364"/>
                <a:ext cx="64481" cy="166846"/>
              </a:xfrm>
              <a:custGeom>
                <a:rect b="b" l="l" r="r" t="t"/>
                <a:pathLst>
                  <a:path extrusionOk="0" h="2572" w="994">
                    <a:moveTo>
                      <a:pt x="33" y="0"/>
                    </a:moveTo>
                    <a:cubicBezTo>
                      <a:pt x="17" y="0"/>
                      <a:pt x="0" y="11"/>
                      <a:pt x="5" y="26"/>
                    </a:cubicBezTo>
                    <a:cubicBezTo>
                      <a:pt x="137" y="845"/>
                      <a:pt x="327" y="1646"/>
                      <a:pt x="586" y="2431"/>
                    </a:cubicBezTo>
                    <a:cubicBezTo>
                      <a:pt x="609" y="2517"/>
                      <a:pt x="687" y="2572"/>
                      <a:pt x="770" y="2572"/>
                    </a:cubicBezTo>
                    <a:cubicBezTo>
                      <a:pt x="793" y="2572"/>
                      <a:pt x="817" y="2568"/>
                      <a:pt x="841" y="2558"/>
                    </a:cubicBezTo>
                    <a:cubicBezTo>
                      <a:pt x="947" y="2516"/>
                      <a:pt x="993" y="2393"/>
                      <a:pt x="938" y="2291"/>
                    </a:cubicBezTo>
                    <a:cubicBezTo>
                      <a:pt x="590" y="1553"/>
                      <a:pt x="298" y="794"/>
                      <a:pt x="56" y="18"/>
                    </a:cubicBezTo>
                    <a:cubicBezTo>
                      <a:pt x="54" y="5"/>
                      <a:pt x="44" y="0"/>
                      <a:pt x="3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43"/>
              <p:cNvSpPr/>
              <p:nvPr/>
            </p:nvSpPr>
            <p:spPr>
              <a:xfrm>
                <a:off x="962457" y="2967835"/>
                <a:ext cx="50858" cy="163213"/>
              </a:xfrm>
              <a:custGeom>
                <a:rect b="b" l="l" r="r" t="t"/>
                <a:pathLst>
                  <a:path extrusionOk="0" h="2516" w="784">
                    <a:moveTo>
                      <a:pt x="32" y="0"/>
                    </a:moveTo>
                    <a:cubicBezTo>
                      <a:pt x="16" y="0"/>
                      <a:pt x="0" y="13"/>
                      <a:pt x="8" y="33"/>
                    </a:cubicBezTo>
                    <a:cubicBezTo>
                      <a:pt x="135" y="805"/>
                      <a:pt x="237" y="1585"/>
                      <a:pt x="372" y="2357"/>
                    </a:cubicBezTo>
                    <a:cubicBezTo>
                      <a:pt x="392" y="2467"/>
                      <a:pt x="473" y="2516"/>
                      <a:pt x="554" y="2516"/>
                    </a:cubicBezTo>
                    <a:cubicBezTo>
                      <a:pt x="668" y="2516"/>
                      <a:pt x="783" y="2423"/>
                      <a:pt x="741" y="2272"/>
                    </a:cubicBezTo>
                    <a:cubicBezTo>
                      <a:pt x="525" y="1517"/>
                      <a:pt x="279" y="771"/>
                      <a:pt x="54" y="20"/>
                    </a:cubicBezTo>
                    <a:cubicBezTo>
                      <a:pt x="53" y="6"/>
                      <a:pt x="42" y="0"/>
                      <a:pt x="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43"/>
              <p:cNvSpPr/>
              <p:nvPr/>
            </p:nvSpPr>
            <p:spPr>
              <a:xfrm>
                <a:off x="989313" y="2979317"/>
                <a:ext cx="30748" cy="148942"/>
              </a:xfrm>
              <a:custGeom>
                <a:rect b="b" l="l" r="r" t="t"/>
                <a:pathLst>
                  <a:path extrusionOk="0" h="2296" w="474">
                    <a:moveTo>
                      <a:pt x="28" y="0"/>
                    </a:moveTo>
                    <a:cubicBezTo>
                      <a:pt x="13" y="0"/>
                      <a:pt x="0" y="12"/>
                      <a:pt x="5" y="30"/>
                    </a:cubicBezTo>
                    <a:cubicBezTo>
                      <a:pt x="132" y="713"/>
                      <a:pt x="162" y="1417"/>
                      <a:pt x="94" y="2108"/>
                    </a:cubicBezTo>
                    <a:cubicBezTo>
                      <a:pt x="81" y="2230"/>
                      <a:pt x="185" y="2296"/>
                      <a:pt x="288" y="2296"/>
                    </a:cubicBezTo>
                    <a:cubicBezTo>
                      <a:pt x="382" y="2296"/>
                      <a:pt x="474" y="2240"/>
                      <a:pt x="472" y="2121"/>
                    </a:cubicBezTo>
                    <a:cubicBezTo>
                      <a:pt x="442" y="1400"/>
                      <a:pt x="298" y="691"/>
                      <a:pt x="52" y="17"/>
                    </a:cubicBezTo>
                    <a:cubicBezTo>
                      <a:pt x="47" y="5"/>
                      <a:pt x="37" y="0"/>
                      <a:pt x="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43"/>
              <p:cNvSpPr/>
              <p:nvPr/>
            </p:nvSpPr>
            <p:spPr>
              <a:xfrm>
                <a:off x="996968" y="2976852"/>
                <a:ext cx="100159" cy="137395"/>
              </a:xfrm>
              <a:custGeom>
                <a:rect b="b" l="l" r="r" t="t"/>
                <a:pathLst>
                  <a:path extrusionOk="0" h="2118" w="1544">
                    <a:moveTo>
                      <a:pt x="1507" y="0"/>
                    </a:moveTo>
                    <a:cubicBezTo>
                      <a:pt x="1499" y="0"/>
                      <a:pt x="1491" y="4"/>
                      <a:pt x="1486" y="13"/>
                    </a:cubicBezTo>
                    <a:cubicBezTo>
                      <a:pt x="1032" y="615"/>
                      <a:pt x="557" y="1209"/>
                      <a:pt x="108" y="1815"/>
                    </a:cubicBezTo>
                    <a:cubicBezTo>
                      <a:pt x="0" y="1964"/>
                      <a:pt x="136" y="2117"/>
                      <a:pt x="270" y="2117"/>
                    </a:cubicBezTo>
                    <a:cubicBezTo>
                      <a:pt x="327" y="2117"/>
                      <a:pt x="384" y="2090"/>
                      <a:pt x="422" y="2023"/>
                    </a:cubicBezTo>
                    <a:cubicBezTo>
                      <a:pt x="803" y="1370"/>
                      <a:pt x="1155" y="700"/>
                      <a:pt x="1529" y="38"/>
                    </a:cubicBezTo>
                    <a:cubicBezTo>
                      <a:pt x="1543" y="20"/>
                      <a:pt x="1525" y="0"/>
                      <a:pt x="150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43"/>
              <p:cNvSpPr/>
              <p:nvPr/>
            </p:nvSpPr>
            <p:spPr>
              <a:xfrm>
                <a:off x="992751" y="3015968"/>
                <a:ext cx="115469" cy="118193"/>
              </a:xfrm>
              <a:custGeom>
                <a:rect b="b" l="l" r="r" t="t"/>
                <a:pathLst>
                  <a:path extrusionOk="0" h="1822" w="1780">
                    <a:moveTo>
                      <a:pt x="1746" y="0"/>
                    </a:moveTo>
                    <a:cubicBezTo>
                      <a:pt x="1740" y="0"/>
                      <a:pt x="1734" y="2"/>
                      <a:pt x="1729" y="8"/>
                    </a:cubicBezTo>
                    <a:cubicBezTo>
                      <a:pt x="1199" y="508"/>
                      <a:pt x="656" y="992"/>
                      <a:pt x="139" y="1496"/>
                    </a:cubicBezTo>
                    <a:cubicBezTo>
                      <a:pt x="0" y="1628"/>
                      <a:pt x="141" y="1821"/>
                      <a:pt x="285" y="1821"/>
                    </a:cubicBezTo>
                    <a:cubicBezTo>
                      <a:pt x="331" y="1821"/>
                      <a:pt x="377" y="1802"/>
                      <a:pt x="414" y="1755"/>
                    </a:cubicBezTo>
                    <a:cubicBezTo>
                      <a:pt x="873" y="1191"/>
                      <a:pt x="1309" y="610"/>
                      <a:pt x="1763" y="41"/>
                    </a:cubicBezTo>
                    <a:cubicBezTo>
                      <a:pt x="1779" y="22"/>
                      <a:pt x="1764" y="0"/>
                      <a:pt x="174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43"/>
              <p:cNvSpPr/>
              <p:nvPr/>
            </p:nvSpPr>
            <p:spPr>
              <a:xfrm>
                <a:off x="987173" y="3039516"/>
                <a:ext cx="127989" cy="94775"/>
              </a:xfrm>
              <a:custGeom>
                <a:rect b="b" l="l" r="r" t="t"/>
                <a:pathLst>
                  <a:path extrusionOk="0" h="1461" w="1973">
                    <a:moveTo>
                      <a:pt x="1938" y="0"/>
                    </a:moveTo>
                    <a:cubicBezTo>
                      <a:pt x="1934" y="0"/>
                      <a:pt x="1930" y="2"/>
                      <a:pt x="1926" y="5"/>
                    </a:cubicBezTo>
                    <a:cubicBezTo>
                      <a:pt x="1361" y="404"/>
                      <a:pt x="776" y="773"/>
                      <a:pt x="170" y="1108"/>
                    </a:cubicBezTo>
                    <a:cubicBezTo>
                      <a:pt x="0" y="1203"/>
                      <a:pt x="125" y="1460"/>
                      <a:pt x="281" y="1460"/>
                    </a:cubicBezTo>
                    <a:cubicBezTo>
                      <a:pt x="313" y="1460"/>
                      <a:pt x="346" y="1450"/>
                      <a:pt x="377" y="1426"/>
                    </a:cubicBezTo>
                    <a:cubicBezTo>
                      <a:pt x="933" y="998"/>
                      <a:pt x="1459" y="535"/>
                      <a:pt x="1955" y="43"/>
                    </a:cubicBezTo>
                    <a:cubicBezTo>
                      <a:pt x="1972" y="26"/>
                      <a:pt x="1956" y="0"/>
                      <a:pt x="193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43"/>
              <p:cNvSpPr/>
              <p:nvPr/>
            </p:nvSpPr>
            <p:spPr>
              <a:xfrm>
                <a:off x="990221" y="3103023"/>
                <a:ext cx="168597" cy="32046"/>
              </a:xfrm>
              <a:custGeom>
                <a:rect b="b" l="l" r="r" t="t"/>
                <a:pathLst>
                  <a:path extrusionOk="0" h="494" w="2599">
                    <a:moveTo>
                      <a:pt x="1323" y="1"/>
                    </a:moveTo>
                    <a:cubicBezTo>
                      <a:pt x="961" y="1"/>
                      <a:pt x="598" y="39"/>
                      <a:pt x="241" y="116"/>
                    </a:cubicBezTo>
                    <a:cubicBezTo>
                      <a:pt x="1" y="177"/>
                      <a:pt x="90" y="493"/>
                      <a:pt x="278" y="493"/>
                    </a:cubicBezTo>
                    <a:cubicBezTo>
                      <a:pt x="299" y="493"/>
                      <a:pt x="320" y="489"/>
                      <a:pt x="343" y="481"/>
                    </a:cubicBezTo>
                    <a:cubicBezTo>
                      <a:pt x="900" y="282"/>
                      <a:pt x="1483" y="182"/>
                      <a:pt x="2067" y="182"/>
                    </a:cubicBezTo>
                    <a:cubicBezTo>
                      <a:pt x="2231" y="182"/>
                      <a:pt x="2394" y="189"/>
                      <a:pt x="2557" y="205"/>
                    </a:cubicBezTo>
                    <a:cubicBezTo>
                      <a:pt x="2559" y="205"/>
                      <a:pt x="2560" y="205"/>
                      <a:pt x="2561" y="205"/>
                    </a:cubicBezTo>
                    <a:cubicBezTo>
                      <a:pt x="2592" y="205"/>
                      <a:pt x="2598" y="158"/>
                      <a:pt x="2566" y="154"/>
                    </a:cubicBezTo>
                    <a:cubicBezTo>
                      <a:pt x="2159" y="52"/>
                      <a:pt x="1741" y="1"/>
                      <a:pt x="13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43"/>
              <p:cNvSpPr/>
              <p:nvPr/>
            </p:nvSpPr>
            <p:spPr>
              <a:xfrm>
                <a:off x="994957" y="3131565"/>
                <a:ext cx="145439" cy="24845"/>
              </a:xfrm>
              <a:custGeom>
                <a:rect b="b" l="l" r="r" t="t"/>
                <a:pathLst>
                  <a:path extrusionOk="0" h="383" w="2242">
                    <a:moveTo>
                      <a:pt x="382" y="1"/>
                    </a:moveTo>
                    <a:cubicBezTo>
                      <a:pt x="331" y="1"/>
                      <a:pt x="279" y="1"/>
                      <a:pt x="228" y="3"/>
                    </a:cubicBezTo>
                    <a:cubicBezTo>
                      <a:pt x="1" y="15"/>
                      <a:pt x="45" y="383"/>
                      <a:pt x="234" y="383"/>
                    </a:cubicBezTo>
                    <a:cubicBezTo>
                      <a:pt x="243" y="383"/>
                      <a:pt x="252" y="382"/>
                      <a:pt x="262" y="380"/>
                    </a:cubicBezTo>
                    <a:cubicBezTo>
                      <a:pt x="638" y="313"/>
                      <a:pt x="1018" y="279"/>
                      <a:pt x="1399" y="279"/>
                    </a:cubicBezTo>
                    <a:cubicBezTo>
                      <a:pt x="1667" y="279"/>
                      <a:pt x="1936" y="296"/>
                      <a:pt x="2204" y="329"/>
                    </a:cubicBezTo>
                    <a:cubicBezTo>
                      <a:pt x="2206" y="329"/>
                      <a:pt x="2207" y="330"/>
                      <a:pt x="2208" y="330"/>
                    </a:cubicBezTo>
                    <a:cubicBezTo>
                      <a:pt x="2235" y="330"/>
                      <a:pt x="2241" y="287"/>
                      <a:pt x="2213" y="283"/>
                    </a:cubicBezTo>
                    <a:cubicBezTo>
                      <a:pt x="1618" y="95"/>
                      <a:pt x="1001" y="1"/>
                      <a:pt x="3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43"/>
              <p:cNvSpPr/>
              <p:nvPr/>
            </p:nvSpPr>
            <p:spPr>
              <a:xfrm>
                <a:off x="992038" y="3116191"/>
                <a:ext cx="125004" cy="26856"/>
              </a:xfrm>
              <a:custGeom>
                <a:rect b="b" l="l" r="r" t="t"/>
                <a:pathLst>
                  <a:path extrusionOk="0" h="414" w="1927">
                    <a:moveTo>
                      <a:pt x="797" y="0"/>
                    </a:moveTo>
                    <a:cubicBezTo>
                      <a:pt x="595" y="0"/>
                      <a:pt x="393" y="12"/>
                      <a:pt x="192" y="36"/>
                    </a:cubicBezTo>
                    <a:cubicBezTo>
                      <a:pt x="1" y="64"/>
                      <a:pt x="79" y="414"/>
                      <a:pt x="237" y="414"/>
                    </a:cubicBezTo>
                    <a:cubicBezTo>
                      <a:pt x="247" y="414"/>
                      <a:pt x="258" y="412"/>
                      <a:pt x="269" y="409"/>
                    </a:cubicBezTo>
                    <a:cubicBezTo>
                      <a:pt x="782" y="252"/>
                      <a:pt x="1320" y="167"/>
                      <a:pt x="1858" y="167"/>
                    </a:cubicBezTo>
                    <a:cubicBezTo>
                      <a:pt x="1871" y="167"/>
                      <a:pt x="1884" y="167"/>
                      <a:pt x="1897" y="168"/>
                    </a:cubicBezTo>
                    <a:cubicBezTo>
                      <a:pt x="1923" y="168"/>
                      <a:pt x="1927" y="125"/>
                      <a:pt x="1901" y="117"/>
                    </a:cubicBezTo>
                    <a:cubicBezTo>
                      <a:pt x="1537" y="40"/>
                      <a:pt x="1166" y="0"/>
                      <a:pt x="7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43"/>
              <p:cNvSpPr/>
              <p:nvPr/>
            </p:nvSpPr>
            <p:spPr>
              <a:xfrm>
                <a:off x="984707" y="3136625"/>
                <a:ext cx="125653" cy="38987"/>
              </a:xfrm>
              <a:custGeom>
                <a:rect b="b" l="l" r="r" t="t"/>
                <a:pathLst>
                  <a:path extrusionOk="0" h="601" w="1937">
                    <a:moveTo>
                      <a:pt x="198" y="1"/>
                    </a:moveTo>
                    <a:cubicBezTo>
                      <a:pt x="1" y="1"/>
                      <a:pt x="23" y="379"/>
                      <a:pt x="196" y="379"/>
                    </a:cubicBezTo>
                    <a:cubicBezTo>
                      <a:pt x="200" y="379"/>
                      <a:pt x="204" y="379"/>
                      <a:pt x="208" y="379"/>
                    </a:cubicBezTo>
                    <a:cubicBezTo>
                      <a:pt x="317" y="370"/>
                      <a:pt x="426" y="365"/>
                      <a:pt x="535" y="365"/>
                    </a:cubicBezTo>
                    <a:cubicBezTo>
                      <a:pt x="998" y="365"/>
                      <a:pt x="1456" y="445"/>
                      <a:pt x="1896" y="599"/>
                    </a:cubicBezTo>
                    <a:cubicBezTo>
                      <a:pt x="1898" y="600"/>
                      <a:pt x="1900" y="600"/>
                      <a:pt x="1901" y="600"/>
                    </a:cubicBezTo>
                    <a:cubicBezTo>
                      <a:pt x="1920" y="600"/>
                      <a:pt x="1936" y="564"/>
                      <a:pt x="1917" y="552"/>
                    </a:cubicBezTo>
                    <a:cubicBezTo>
                      <a:pt x="1395" y="243"/>
                      <a:pt x="814" y="56"/>
                      <a:pt x="208" y="1"/>
                    </a:cubicBezTo>
                    <a:cubicBezTo>
                      <a:pt x="204" y="1"/>
                      <a:pt x="201" y="1"/>
                      <a:pt x="19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43"/>
              <p:cNvSpPr/>
              <p:nvPr/>
            </p:nvSpPr>
            <p:spPr>
              <a:xfrm>
                <a:off x="935666" y="3032964"/>
                <a:ext cx="123448" cy="139730"/>
              </a:xfrm>
              <a:custGeom>
                <a:rect b="b" l="l" r="r" t="t"/>
                <a:pathLst>
                  <a:path extrusionOk="0" h="2154" w="1903">
                    <a:moveTo>
                      <a:pt x="790" y="0"/>
                    </a:moveTo>
                    <a:cubicBezTo>
                      <a:pt x="739" y="4"/>
                      <a:pt x="713" y="72"/>
                      <a:pt x="705" y="132"/>
                    </a:cubicBezTo>
                    <a:cubicBezTo>
                      <a:pt x="684" y="285"/>
                      <a:pt x="697" y="443"/>
                      <a:pt x="738" y="594"/>
                    </a:cubicBezTo>
                    <a:lnTo>
                      <a:pt x="738" y="594"/>
                    </a:lnTo>
                    <a:cubicBezTo>
                      <a:pt x="695" y="467"/>
                      <a:pt x="641" y="343"/>
                      <a:pt x="573" y="225"/>
                    </a:cubicBezTo>
                    <a:cubicBezTo>
                      <a:pt x="551" y="183"/>
                      <a:pt x="515" y="142"/>
                      <a:pt x="475" y="142"/>
                    </a:cubicBezTo>
                    <a:cubicBezTo>
                      <a:pt x="469" y="142"/>
                      <a:pt x="464" y="143"/>
                      <a:pt x="459" y="144"/>
                    </a:cubicBezTo>
                    <a:cubicBezTo>
                      <a:pt x="421" y="157"/>
                      <a:pt x="400" y="195"/>
                      <a:pt x="404" y="238"/>
                    </a:cubicBezTo>
                    <a:cubicBezTo>
                      <a:pt x="404" y="276"/>
                      <a:pt x="416" y="314"/>
                      <a:pt x="433" y="352"/>
                    </a:cubicBezTo>
                    <a:cubicBezTo>
                      <a:pt x="480" y="451"/>
                      <a:pt x="530" y="547"/>
                      <a:pt x="587" y="641"/>
                    </a:cubicBezTo>
                    <a:lnTo>
                      <a:pt x="587" y="641"/>
                    </a:lnTo>
                    <a:cubicBezTo>
                      <a:pt x="508" y="522"/>
                      <a:pt x="438" y="441"/>
                      <a:pt x="332" y="394"/>
                    </a:cubicBezTo>
                    <a:cubicBezTo>
                      <a:pt x="310" y="383"/>
                      <a:pt x="287" y="378"/>
                      <a:pt x="264" y="378"/>
                    </a:cubicBezTo>
                    <a:cubicBezTo>
                      <a:pt x="211" y="378"/>
                      <a:pt x="159" y="407"/>
                      <a:pt x="132" y="458"/>
                    </a:cubicBezTo>
                    <a:cubicBezTo>
                      <a:pt x="115" y="530"/>
                      <a:pt x="128" y="607"/>
                      <a:pt x="175" y="666"/>
                    </a:cubicBezTo>
                    <a:cubicBezTo>
                      <a:pt x="260" y="789"/>
                      <a:pt x="387" y="870"/>
                      <a:pt x="510" y="946"/>
                    </a:cubicBezTo>
                    <a:cubicBezTo>
                      <a:pt x="446" y="930"/>
                      <a:pt x="380" y="921"/>
                      <a:pt x="314" y="921"/>
                    </a:cubicBezTo>
                    <a:cubicBezTo>
                      <a:pt x="257" y="921"/>
                      <a:pt x="200" y="928"/>
                      <a:pt x="145" y="942"/>
                    </a:cubicBezTo>
                    <a:cubicBezTo>
                      <a:pt x="98" y="950"/>
                      <a:pt x="56" y="980"/>
                      <a:pt x="26" y="1018"/>
                    </a:cubicBezTo>
                    <a:cubicBezTo>
                      <a:pt x="1" y="1090"/>
                      <a:pt x="31" y="1171"/>
                      <a:pt x="98" y="1209"/>
                    </a:cubicBezTo>
                    <a:cubicBezTo>
                      <a:pt x="172" y="1241"/>
                      <a:pt x="251" y="1257"/>
                      <a:pt x="329" y="1257"/>
                    </a:cubicBezTo>
                    <a:cubicBezTo>
                      <a:pt x="387" y="1257"/>
                      <a:pt x="446" y="1248"/>
                      <a:pt x="501" y="1230"/>
                    </a:cubicBezTo>
                    <a:lnTo>
                      <a:pt x="501" y="1230"/>
                    </a:lnTo>
                    <a:cubicBezTo>
                      <a:pt x="357" y="1277"/>
                      <a:pt x="234" y="1383"/>
                      <a:pt x="170" y="1523"/>
                    </a:cubicBezTo>
                    <a:cubicBezTo>
                      <a:pt x="145" y="1569"/>
                      <a:pt x="141" y="1620"/>
                      <a:pt x="149" y="1671"/>
                    </a:cubicBezTo>
                    <a:cubicBezTo>
                      <a:pt x="169" y="1721"/>
                      <a:pt x="218" y="1750"/>
                      <a:pt x="269" y="1750"/>
                    </a:cubicBezTo>
                    <a:cubicBezTo>
                      <a:pt x="283" y="1750"/>
                      <a:pt x="297" y="1748"/>
                      <a:pt x="310" y="1743"/>
                    </a:cubicBezTo>
                    <a:cubicBezTo>
                      <a:pt x="370" y="1726"/>
                      <a:pt x="531" y="1608"/>
                      <a:pt x="616" y="1514"/>
                    </a:cubicBezTo>
                    <a:lnTo>
                      <a:pt x="616" y="1514"/>
                    </a:lnTo>
                    <a:cubicBezTo>
                      <a:pt x="573" y="1633"/>
                      <a:pt x="527" y="1760"/>
                      <a:pt x="548" y="1883"/>
                    </a:cubicBezTo>
                    <a:cubicBezTo>
                      <a:pt x="569" y="1988"/>
                      <a:pt x="653" y="2079"/>
                      <a:pt x="742" y="2079"/>
                    </a:cubicBezTo>
                    <a:cubicBezTo>
                      <a:pt x="761" y="2079"/>
                      <a:pt x="780" y="2075"/>
                      <a:pt x="798" y="2066"/>
                    </a:cubicBezTo>
                    <a:cubicBezTo>
                      <a:pt x="875" y="2023"/>
                      <a:pt x="904" y="1913"/>
                      <a:pt x="904" y="1815"/>
                    </a:cubicBezTo>
                    <a:cubicBezTo>
                      <a:pt x="904" y="1718"/>
                      <a:pt x="887" y="1620"/>
                      <a:pt x="904" y="1527"/>
                    </a:cubicBezTo>
                    <a:cubicBezTo>
                      <a:pt x="904" y="1701"/>
                      <a:pt x="959" y="1875"/>
                      <a:pt x="1053" y="2023"/>
                    </a:cubicBezTo>
                    <a:cubicBezTo>
                      <a:pt x="1082" y="2074"/>
                      <a:pt x="1125" y="2116"/>
                      <a:pt x="1176" y="2142"/>
                    </a:cubicBezTo>
                    <a:cubicBezTo>
                      <a:pt x="1192" y="2150"/>
                      <a:pt x="1209" y="2154"/>
                      <a:pt x="1226" y="2154"/>
                    </a:cubicBezTo>
                    <a:cubicBezTo>
                      <a:pt x="1264" y="2154"/>
                      <a:pt x="1301" y="2136"/>
                      <a:pt x="1324" y="2104"/>
                    </a:cubicBezTo>
                    <a:cubicBezTo>
                      <a:pt x="1350" y="2044"/>
                      <a:pt x="1350" y="1977"/>
                      <a:pt x="1324" y="1917"/>
                    </a:cubicBezTo>
                    <a:cubicBezTo>
                      <a:pt x="1289" y="1788"/>
                      <a:pt x="1246" y="1662"/>
                      <a:pt x="1194" y="1537"/>
                    </a:cubicBezTo>
                    <a:lnTo>
                      <a:pt x="1194" y="1537"/>
                    </a:lnTo>
                    <a:cubicBezTo>
                      <a:pt x="1252" y="1647"/>
                      <a:pt x="1343" y="1736"/>
                      <a:pt x="1456" y="1794"/>
                    </a:cubicBezTo>
                    <a:cubicBezTo>
                      <a:pt x="1486" y="1808"/>
                      <a:pt x="1521" y="1817"/>
                      <a:pt x="1555" y="1817"/>
                    </a:cubicBezTo>
                    <a:cubicBezTo>
                      <a:pt x="1602" y="1817"/>
                      <a:pt x="1646" y="1800"/>
                      <a:pt x="1668" y="1756"/>
                    </a:cubicBezTo>
                    <a:cubicBezTo>
                      <a:pt x="1685" y="1701"/>
                      <a:pt x="1676" y="1637"/>
                      <a:pt x="1647" y="1586"/>
                    </a:cubicBezTo>
                    <a:cubicBezTo>
                      <a:pt x="1583" y="1438"/>
                      <a:pt x="1485" y="1306"/>
                      <a:pt x="1362" y="1200"/>
                    </a:cubicBezTo>
                    <a:lnTo>
                      <a:pt x="1362" y="1200"/>
                    </a:lnTo>
                    <a:cubicBezTo>
                      <a:pt x="1468" y="1226"/>
                      <a:pt x="1560" y="1239"/>
                      <a:pt x="1636" y="1239"/>
                    </a:cubicBezTo>
                    <a:cubicBezTo>
                      <a:pt x="1818" y="1239"/>
                      <a:pt x="1903" y="1168"/>
                      <a:pt x="1846" y="1048"/>
                    </a:cubicBezTo>
                    <a:cubicBezTo>
                      <a:pt x="1820" y="1009"/>
                      <a:pt x="1786" y="984"/>
                      <a:pt x="1748" y="971"/>
                    </a:cubicBezTo>
                    <a:cubicBezTo>
                      <a:pt x="1639" y="928"/>
                      <a:pt x="1524" y="906"/>
                      <a:pt x="1408" y="906"/>
                    </a:cubicBezTo>
                    <a:cubicBezTo>
                      <a:pt x="1388" y="906"/>
                      <a:pt x="1369" y="906"/>
                      <a:pt x="1350" y="908"/>
                    </a:cubicBezTo>
                    <a:cubicBezTo>
                      <a:pt x="1490" y="874"/>
                      <a:pt x="1613" y="793"/>
                      <a:pt x="1697" y="674"/>
                    </a:cubicBezTo>
                    <a:cubicBezTo>
                      <a:pt x="1736" y="619"/>
                      <a:pt x="1765" y="534"/>
                      <a:pt x="1719" y="484"/>
                    </a:cubicBezTo>
                    <a:cubicBezTo>
                      <a:pt x="1698" y="467"/>
                      <a:pt x="1673" y="460"/>
                      <a:pt x="1649" y="460"/>
                    </a:cubicBezTo>
                    <a:cubicBezTo>
                      <a:pt x="1628" y="460"/>
                      <a:pt x="1607" y="465"/>
                      <a:pt x="1587" y="475"/>
                    </a:cubicBezTo>
                    <a:cubicBezTo>
                      <a:pt x="1447" y="530"/>
                      <a:pt x="1324" y="619"/>
                      <a:pt x="1231" y="734"/>
                    </a:cubicBezTo>
                    <a:cubicBezTo>
                      <a:pt x="1299" y="590"/>
                      <a:pt x="1345" y="433"/>
                      <a:pt x="1362" y="271"/>
                    </a:cubicBezTo>
                    <a:cubicBezTo>
                      <a:pt x="1371" y="212"/>
                      <a:pt x="1371" y="148"/>
                      <a:pt x="1324" y="115"/>
                    </a:cubicBezTo>
                    <a:cubicBezTo>
                      <a:pt x="1310" y="104"/>
                      <a:pt x="1296" y="100"/>
                      <a:pt x="1281" y="100"/>
                    </a:cubicBezTo>
                    <a:cubicBezTo>
                      <a:pt x="1240" y="100"/>
                      <a:pt x="1198" y="131"/>
                      <a:pt x="1167" y="165"/>
                    </a:cubicBezTo>
                    <a:cubicBezTo>
                      <a:pt x="1053" y="301"/>
                      <a:pt x="985" y="467"/>
                      <a:pt x="972" y="645"/>
                    </a:cubicBezTo>
                    <a:cubicBezTo>
                      <a:pt x="955" y="467"/>
                      <a:pt x="930" y="293"/>
                      <a:pt x="887" y="123"/>
                    </a:cubicBezTo>
                    <a:cubicBezTo>
                      <a:pt x="875" y="64"/>
                      <a:pt x="841" y="0"/>
                      <a:pt x="79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43"/>
              <p:cNvSpPr/>
              <p:nvPr/>
            </p:nvSpPr>
            <p:spPr>
              <a:xfrm>
                <a:off x="971474" y="3078762"/>
                <a:ext cx="49561" cy="50469"/>
              </a:xfrm>
              <a:custGeom>
                <a:rect b="b" l="l" r="r" t="t"/>
                <a:pathLst>
                  <a:path extrusionOk="0" h="778" w="764">
                    <a:moveTo>
                      <a:pt x="318" y="0"/>
                    </a:moveTo>
                    <a:cubicBezTo>
                      <a:pt x="298" y="0"/>
                      <a:pt x="277" y="5"/>
                      <a:pt x="259" y="15"/>
                    </a:cubicBezTo>
                    <a:cubicBezTo>
                      <a:pt x="212" y="41"/>
                      <a:pt x="183" y="91"/>
                      <a:pt x="183" y="142"/>
                    </a:cubicBezTo>
                    <a:cubicBezTo>
                      <a:pt x="106" y="155"/>
                      <a:pt x="43" y="214"/>
                      <a:pt x="21" y="287"/>
                    </a:cubicBezTo>
                    <a:cubicBezTo>
                      <a:pt x="0" y="363"/>
                      <a:pt x="17" y="448"/>
                      <a:pt x="72" y="507"/>
                    </a:cubicBezTo>
                    <a:cubicBezTo>
                      <a:pt x="47" y="588"/>
                      <a:pt x="72" y="677"/>
                      <a:pt x="136" y="732"/>
                    </a:cubicBezTo>
                    <a:cubicBezTo>
                      <a:pt x="166" y="756"/>
                      <a:pt x="201" y="768"/>
                      <a:pt x="237" y="768"/>
                    </a:cubicBezTo>
                    <a:cubicBezTo>
                      <a:pt x="277" y="768"/>
                      <a:pt x="317" y="753"/>
                      <a:pt x="348" y="723"/>
                    </a:cubicBezTo>
                    <a:cubicBezTo>
                      <a:pt x="381" y="759"/>
                      <a:pt x="427" y="777"/>
                      <a:pt x="472" y="777"/>
                    </a:cubicBezTo>
                    <a:cubicBezTo>
                      <a:pt x="497" y="777"/>
                      <a:pt x="521" y="772"/>
                      <a:pt x="543" y="762"/>
                    </a:cubicBezTo>
                    <a:cubicBezTo>
                      <a:pt x="611" y="723"/>
                      <a:pt x="649" y="647"/>
                      <a:pt x="645" y="571"/>
                    </a:cubicBezTo>
                    <a:cubicBezTo>
                      <a:pt x="717" y="533"/>
                      <a:pt x="759" y="456"/>
                      <a:pt x="759" y="376"/>
                    </a:cubicBezTo>
                    <a:cubicBezTo>
                      <a:pt x="764" y="295"/>
                      <a:pt x="725" y="219"/>
                      <a:pt x="662" y="176"/>
                    </a:cubicBezTo>
                    <a:cubicBezTo>
                      <a:pt x="658" y="121"/>
                      <a:pt x="632" y="74"/>
                      <a:pt x="590" y="45"/>
                    </a:cubicBezTo>
                    <a:cubicBezTo>
                      <a:pt x="562" y="32"/>
                      <a:pt x="533" y="29"/>
                      <a:pt x="495" y="29"/>
                    </a:cubicBezTo>
                    <a:cubicBezTo>
                      <a:pt x="470" y="29"/>
                      <a:pt x="440" y="30"/>
                      <a:pt x="403" y="32"/>
                    </a:cubicBezTo>
                    <a:cubicBezTo>
                      <a:pt x="380" y="11"/>
                      <a:pt x="349" y="0"/>
                      <a:pt x="31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00" name="Shape 12400"/>
        <p:cNvGrpSpPr/>
        <p:nvPr/>
      </p:nvGrpSpPr>
      <p:grpSpPr>
        <a:xfrm>
          <a:off x="0" y="0"/>
          <a:ext cx="0" cy="0"/>
          <a:chOff x="0" y="0"/>
          <a:chExt cx="0" cy="0"/>
        </a:xfrm>
      </p:grpSpPr>
      <p:sp>
        <p:nvSpPr>
          <p:cNvPr id="12401" name="Google Shape;12401;p44"/>
          <p:cNvSpPr txBox="1"/>
          <p:nvPr>
            <p:ph idx="1" type="subTitle"/>
          </p:nvPr>
        </p:nvSpPr>
        <p:spPr>
          <a:xfrm>
            <a:off x="2557037" y="2426250"/>
            <a:ext cx="4029900" cy="863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a gas giant and the biggest planet in the Solar System. It's the fourth-brightest object in the night sky</a:t>
            </a:r>
            <a:endParaRPr/>
          </a:p>
        </p:txBody>
      </p:sp>
      <p:sp>
        <p:nvSpPr>
          <p:cNvPr id="12402" name="Google Shape;12402;p44"/>
          <p:cNvSpPr txBox="1"/>
          <p:nvPr>
            <p:ph type="title"/>
          </p:nvPr>
        </p:nvSpPr>
        <p:spPr>
          <a:xfrm>
            <a:off x="2557038" y="608375"/>
            <a:ext cx="40299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 Sexual and reproductive history</a:t>
            </a:r>
            <a:endParaRPr/>
          </a:p>
        </p:txBody>
      </p:sp>
      <p:pic>
        <p:nvPicPr>
          <p:cNvPr id="12403" name="Google Shape;12403;p44"/>
          <p:cNvPicPr preferRelativeResize="0"/>
          <p:nvPr/>
        </p:nvPicPr>
        <p:blipFill>
          <a:blip r:embed="rId3">
            <a:alphaModFix/>
          </a:blip>
          <a:stretch>
            <a:fillRect/>
          </a:stretch>
        </p:blipFill>
        <p:spPr>
          <a:xfrm>
            <a:off x="1813749" y="1604650"/>
            <a:ext cx="5630275" cy="250690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07" name="Shape 12407"/>
        <p:cNvGrpSpPr/>
        <p:nvPr/>
      </p:nvGrpSpPr>
      <p:grpSpPr>
        <a:xfrm>
          <a:off x="0" y="0"/>
          <a:ext cx="0" cy="0"/>
          <a:chOff x="0" y="0"/>
          <a:chExt cx="0" cy="0"/>
        </a:xfrm>
      </p:grpSpPr>
      <p:sp>
        <p:nvSpPr>
          <p:cNvPr id="12408" name="Google Shape;12408;p45"/>
          <p:cNvSpPr txBox="1"/>
          <p:nvPr>
            <p:ph type="title"/>
          </p:nvPr>
        </p:nvSpPr>
        <p:spPr>
          <a:xfrm>
            <a:off x="625450" y="1913100"/>
            <a:ext cx="34392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 Systemic </a:t>
            </a:r>
            <a:endParaRPr/>
          </a:p>
          <a:p>
            <a:pPr indent="0" lvl="0" marL="0" rtl="0" algn="ctr">
              <a:spcBef>
                <a:spcPts val="0"/>
              </a:spcBef>
              <a:spcAft>
                <a:spcPts val="0"/>
              </a:spcAft>
              <a:buNone/>
            </a:pPr>
            <a:r>
              <a:rPr lang="en"/>
              <a:t>symptoms</a:t>
            </a:r>
            <a:endParaRPr/>
          </a:p>
        </p:txBody>
      </p:sp>
      <p:pic>
        <p:nvPicPr>
          <p:cNvPr id="12409" name="Google Shape;12409;p45"/>
          <p:cNvPicPr preferRelativeResize="0"/>
          <p:nvPr/>
        </p:nvPicPr>
        <p:blipFill rotWithShape="1">
          <a:blip r:embed="rId3">
            <a:alphaModFix/>
          </a:blip>
          <a:srcRect b="17228" l="0" r="30381" t="31020"/>
          <a:stretch/>
        </p:blipFill>
        <p:spPr>
          <a:xfrm flipH="1">
            <a:off x="4773163" y="1212300"/>
            <a:ext cx="3657600" cy="2718900"/>
          </a:xfrm>
          <a:prstGeom prst="roundRect">
            <a:avLst>
              <a:gd fmla="val 2956" name="adj"/>
            </a:avLst>
          </a:prstGeom>
          <a:noFill/>
          <a:ln>
            <a:noFill/>
          </a:ln>
        </p:spPr>
      </p:pic>
      <p:pic>
        <p:nvPicPr>
          <p:cNvPr id="12410" name="Google Shape;12410;p45"/>
          <p:cNvPicPr preferRelativeResize="0"/>
          <p:nvPr/>
        </p:nvPicPr>
        <p:blipFill rotWithShape="1">
          <a:blip r:embed="rId4">
            <a:alphaModFix amt="41000"/>
          </a:blip>
          <a:srcRect b="17228" l="0" r="30381" t="31020"/>
          <a:stretch/>
        </p:blipFill>
        <p:spPr>
          <a:xfrm flipH="1">
            <a:off x="4773175" y="1212300"/>
            <a:ext cx="3657600" cy="2718900"/>
          </a:xfrm>
          <a:prstGeom prst="roundRect">
            <a:avLst>
              <a:gd fmla="val 2956" name="adj"/>
            </a:avLst>
          </a:prstGeom>
          <a:noFill/>
          <a:ln>
            <a:noFill/>
          </a:ln>
        </p:spPr>
      </p:pic>
      <p:grpSp>
        <p:nvGrpSpPr>
          <p:cNvPr id="12411" name="Google Shape;12411;p45"/>
          <p:cNvGrpSpPr/>
          <p:nvPr/>
        </p:nvGrpSpPr>
        <p:grpSpPr>
          <a:xfrm>
            <a:off x="4830043" y="2143169"/>
            <a:ext cx="3543877" cy="1740480"/>
            <a:chOff x="4425880" y="2669919"/>
            <a:chExt cx="3543877" cy="1740480"/>
          </a:xfrm>
        </p:grpSpPr>
        <p:grpSp>
          <p:nvGrpSpPr>
            <p:cNvPr id="12412" name="Google Shape;12412;p45"/>
            <p:cNvGrpSpPr/>
            <p:nvPr/>
          </p:nvGrpSpPr>
          <p:grpSpPr>
            <a:xfrm>
              <a:off x="4425880" y="2669919"/>
              <a:ext cx="3543877" cy="1740480"/>
              <a:chOff x="4425880" y="2669919"/>
              <a:chExt cx="3543877" cy="1740480"/>
            </a:xfrm>
          </p:grpSpPr>
          <p:sp>
            <p:nvSpPr>
              <p:cNvPr id="12413" name="Google Shape;12413;p45"/>
              <p:cNvSpPr/>
              <p:nvPr/>
            </p:nvSpPr>
            <p:spPr>
              <a:xfrm>
                <a:off x="4425880" y="4156372"/>
                <a:ext cx="3543877" cy="19617"/>
              </a:xfrm>
              <a:custGeom>
                <a:rect b="b" l="l" r="r" t="t"/>
                <a:pathLst>
                  <a:path extrusionOk="0" h="1529" w="276218">
                    <a:moveTo>
                      <a:pt x="1" y="0"/>
                    </a:moveTo>
                    <a:lnTo>
                      <a:pt x="1" y="1528"/>
                    </a:lnTo>
                    <a:lnTo>
                      <a:pt x="276218" y="1528"/>
                    </a:lnTo>
                    <a:lnTo>
                      <a:pt x="276218" y="0"/>
                    </a:lnTo>
                    <a:close/>
                  </a:path>
                </a:pathLst>
              </a:custGeom>
              <a:solidFill>
                <a:srgbClr val="FFFD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45"/>
              <p:cNvSpPr/>
              <p:nvPr/>
            </p:nvSpPr>
            <p:spPr>
              <a:xfrm>
                <a:off x="5714760" y="2669919"/>
                <a:ext cx="958889" cy="870464"/>
              </a:xfrm>
              <a:custGeom>
                <a:rect b="b" l="l" r="r" t="t"/>
                <a:pathLst>
                  <a:path extrusionOk="0" h="67846" w="74738">
                    <a:moveTo>
                      <a:pt x="37315" y="1"/>
                    </a:moveTo>
                    <a:cubicBezTo>
                      <a:pt x="22013" y="1"/>
                      <a:pt x="8155" y="10468"/>
                      <a:pt x="4400" y="26010"/>
                    </a:cubicBezTo>
                    <a:cubicBezTo>
                      <a:pt x="0" y="44220"/>
                      <a:pt x="11184" y="62492"/>
                      <a:pt x="29394" y="66892"/>
                    </a:cubicBezTo>
                    <a:cubicBezTo>
                      <a:pt x="32064" y="67537"/>
                      <a:pt x="34736" y="67846"/>
                      <a:pt x="37366" y="67846"/>
                    </a:cubicBezTo>
                    <a:cubicBezTo>
                      <a:pt x="52680" y="67846"/>
                      <a:pt x="66583" y="57378"/>
                      <a:pt x="70338" y="41837"/>
                    </a:cubicBezTo>
                    <a:cubicBezTo>
                      <a:pt x="74738" y="23626"/>
                      <a:pt x="63494" y="5354"/>
                      <a:pt x="45283" y="955"/>
                    </a:cubicBezTo>
                    <a:cubicBezTo>
                      <a:pt x="42613" y="310"/>
                      <a:pt x="39943" y="1"/>
                      <a:pt x="3731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45"/>
              <p:cNvSpPr/>
              <p:nvPr/>
            </p:nvSpPr>
            <p:spPr>
              <a:xfrm>
                <a:off x="6079313" y="2874236"/>
                <a:ext cx="348129" cy="461816"/>
              </a:xfrm>
              <a:custGeom>
                <a:rect b="b" l="l" r="r" t="t"/>
                <a:pathLst>
                  <a:path extrusionOk="0" h="35995" w="27134">
                    <a:moveTo>
                      <a:pt x="1" y="0"/>
                    </a:moveTo>
                    <a:lnTo>
                      <a:pt x="1" y="35994"/>
                    </a:lnTo>
                    <a:lnTo>
                      <a:pt x="27133" y="18028"/>
                    </a:lnTo>
                    <a:lnTo>
                      <a:pt x="1" y="0"/>
                    </a:lnTo>
                    <a:close/>
                  </a:path>
                </a:pathLst>
              </a:custGeom>
              <a:solidFill>
                <a:srgbClr val="FFFDF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45"/>
              <p:cNvSpPr/>
              <p:nvPr/>
            </p:nvSpPr>
            <p:spPr>
              <a:xfrm>
                <a:off x="5104812" y="4266125"/>
                <a:ext cx="94108" cy="132521"/>
              </a:xfrm>
              <a:custGeom>
                <a:rect b="b" l="l" r="r" t="t"/>
                <a:pathLst>
                  <a:path extrusionOk="0" h="10329" w="7335">
                    <a:moveTo>
                      <a:pt x="1" y="1"/>
                    </a:moveTo>
                    <a:lnTo>
                      <a:pt x="1" y="10328"/>
                    </a:lnTo>
                    <a:lnTo>
                      <a:pt x="7334" y="5195"/>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45"/>
              <p:cNvSpPr/>
              <p:nvPr/>
            </p:nvSpPr>
            <p:spPr>
              <a:xfrm>
                <a:off x="5214578" y="4266125"/>
                <a:ext cx="21965" cy="132521"/>
              </a:xfrm>
              <a:custGeom>
                <a:rect b="b" l="l" r="r" t="t"/>
                <a:pathLst>
                  <a:path extrusionOk="0" h="10329" w="1712">
                    <a:moveTo>
                      <a:pt x="0" y="1"/>
                    </a:moveTo>
                    <a:lnTo>
                      <a:pt x="0" y="10328"/>
                    </a:lnTo>
                    <a:lnTo>
                      <a:pt x="1711" y="10328"/>
                    </a:lnTo>
                    <a:lnTo>
                      <a:pt x="17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45"/>
              <p:cNvSpPr/>
              <p:nvPr/>
            </p:nvSpPr>
            <p:spPr>
              <a:xfrm>
                <a:off x="4838260" y="4266125"/>
                <a:ext cx="94095" cy="132521"/>
              </a:xfrm>
              <a:custGeom>
                <a:rect b="b" l="l" r="r" t="t"/>
                <a:pathLst>
                  <a:path extrusionOk="0" h="10329" w="7334">
                    <a:moveTo>
                      <a:pt x="1" y="1"/>
                    </a:moveTo>
                    <a:lnTo>
                      <a:pt x="1" y="10328"/>
                    </a:lnTo>
                    <a:lnTo>
                      <a:pt x="7334" y="5195"/>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45"/>
              <p:cNvSpPr/>
              <p:nvPr/>
            </p:nvSpPr>
            <p:spPr>
              <a:xfrm>
                <a:off x="4572492" y="4266125"/>
                <a:ext cx="93313" cy="132521"/>
              </a:xfrm>
              <a:custGeom>
                <a:rect b="b" l="l" r="r" t="t"/>
                <a:pathLst>
                  <a:path extrusionOk="0" h="10329" w="7273">
                    <a:moveTo>
                      <a:pt x="7272" y="1"/>
                    </a:moveTo>
                    <a:lnTo>
                      <a:pt x="0" y="5195"/>
                    </a:lnTo>
                    <a:lnTo>
                      <a:pt x="7272" y="10328"/>
                    </a:lnTo>
                    <a:lnTo>
                      <a:pt x="727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45"/>
              <p:cNvSpPr/>
              <p:nvPr/>
            </p:nvSpPr>
            <p:spPr>
              <a:xfrm>
                <a:off x="7154165" y="4244174"/>
                <a:ext cx="171717" cy="166225"/>
              </a:xfrm>
              <a:custGeom>
                <a:rect b="b" l="l" r="r" t="t"/>
                <a:pathLst>
                  <a:path extrusionOk="0" h="12956" w="13384">
                    <a:moveTo>
                      <a:pt x="6661" y="4401"/>
                    </a:moveTo>
                    <a:cubicBezTo>
                      <a:pt x="7822" y="4401"/>
                      <a:pt x="8800" y="5317"/>
                      <a:pt x="8800" y="6478"/>
                    </a:cubicBezTo>
                    <a:lnTo>
                      <a:pt x="8800" y="6539"/>
                    </a:lnTo>
                    <a:cubicBezTo>
                      <a:pt x="8842" y="7827"/>
                      <a:pt x="7783" y="8690"/>
                      <a:pt x="6678" y="8690"/>
                    </a:cubicBezTo>
                    <a:cubicBezTo>
                      <a:pt x="6157" y="8690"/>
                      <a:pt x="5626" y="8498"/>
                      <a:pt x="5195" y="8067"/>
                    </a:cubicBezTo>
                    <a:cubicBezTo>
                      <a:pt x="3789" y="6723"/>
                      <a:pt x="4767" y="4401"/>
                      <a:pt x="6661" y="4401"/>
                    </a:cubicBezTo>
                    <a:close/>
                    <a:moveTo>
                      <a:pt x="5928" y="1"/>
                    </a:moveTo>
                    <a:cubicBezTo>
                      <a:pt x="5622" y="551"/>
                      <a:pt x="5378" y="1162"/>
                      <a:pt x="5133" y="1773"/>
                    </a:cubicBezTo>
                    <a:lnTo>
                      <a:pt x="4339" y="2078"/>
                    </a:lnTo>
                    <a:cubicBezTo>
                      <a:pt x="3728" y="1834"/>
                      <a:pt x="3117" y="1590"/>
                      <a:pt x="2445" y="1406"/>
                    </a:cubicBezTo>
                    <a:lnTo>
                      <a:pt x="1406" y="2445"/>
                    </a:lnTo>
                    <a:cubicBezTo>
                      <a:pt x="1650" y="3056"/>
                      <a:pt x="1895" y="3667"/>
                      <a:pt x="2200" y="4217"/>
                    </a:cubicBezTo>
                    <a:lnTo>
                      <a:pt x="1834" y="5012"/>
                    </a:lnTo>
                    <a:cubicBezTo>
                      <a:pt x="1222" y="5195"/>
                      <a:pt x="611" y="5501"/>
                      <a:pt x="0" y="5806"/>
                    </a:cubicBezTo>
                    <a:lnTo>
                      <a:pt x="0" y="7212"/>
                    </a:lnTo>
                    <a:cubicBezTo>
                      <a:pt x="611" y="7517"/>
                      <a:pt x="1222" y="7762"/>
                      <a:pt x="1834" y="8006"/>
                    </a:cubicBezTo>
                    <a:lnTo>
                      <a:pt x="2200" y="8739"/>
                    </a:lnTo>
                    <a:cubicBezTo>
                      <a:pt x="1895" y="9350"/>
                      <a:pt x="1650" y="9962"/>
                      <a:pt x="1467" y="10573"/>
                    </a:cubicBezTo>
                    <a:lnTo>
                      <a:pt x="2506" y="11612"/>
                    </a:lnTo>
                    <a:cubicBezTo>
                      <a:pt x="3117" y="11428"/>
                      <a:pt x="3728" y="11123"/>
                      <a:pt x="4339" y="10878"/>
                    </a:cubicBezTo>
                    <a:lnTo>
                      <a:pt x="5195" y="11184"/>
                    </a:lnTo>
                    <a:cubicBezTo>
                      <a:pt x="5378" y="11795"/>
                      <a:pt x="5683" y="12406"/>
                      <a:pt x="5989" y="12956"/>
                    </a:cubicBezTo>
                    <a:lnTo>
                      <a:pt x="7456" y="12956"/>
                    </a:lnTo>
                    <a:cubicBezTo>
                      <a:pt x="7761" y="12406"/>
                      <a:pt x="8006" y="11795"/>
                      <a:pt x="8250" y="11184"/>
                    </a:cubicBezTo>
                    <a:lnTo>
                      <a:pt x="9044" y="10878"/>
                    </a:lnTo>
                    <a:cubicBezTo>
                      <a:pt x="9656" y="11123"/>
                      <a:pt x="10267" y="11367"/>
                      <a:pt x="10939" y="11612"/>
                    </a:cubicBezTo>
                    <a:lnTo>
                      <a:pt x="11978" y="10573"/>
                    </a:lnTo>
                    <a:cubicBezTo>
                      <a:pt x="11733" y="9962"/>
                      <a:pt x="11489" y="9350"/>
                      <a:pt x="11183" y="8739"/>
                    </a:cubicBezTo>
                    <a:lnTo>
                      <a:pt x="11550" y="7945"/>
                    </a:lnTo>
                    <a:cubicBezTo>
                      <a:pt x="12161" y="7762"/>
                      <a:pt x="12772" y="7456"/>
                      <a:pt x="13383" y="7151"/>
                    </a:cubicBezTo>
                    <a:lnTo>
                      <a:pt x="13383" y="5745"/>
                    </a:lnTo>
                    <a:cubicBezTo>
                      <a:pt x="12772" y="5439"/>
                      <a:pt x="12161" y="5195"/>
                      <a:pt x="11550" y="5012"/>
                    </a:cubicBezTo>
                    <a:lnTo>
                      <a:pt x="11183" y="4156"/>
                    </a:lnTo>
                    <a:cubicBezTo>
                      <a:pt x="11489" y="3606"/>
                      <a:pt x="11733" y="2995"/>
                      <a:pt x="11917" y="2323"/>
                    </a:cubicBezTo>
                    <a:lnTo>
                      <a:pt x="10878" y="1345"/>
                    </a:lnTo>
                    <a:cubicBezTo>
                      <a:pt x="10206" y="1528"/>
                      <a:pt x="9594" y="1773"/>
                      <a:pt x="9044" y="2078"/>
                    </a:cubicBezTo>
                    <a:lnTo>
                      <a:pt x="8189" y="1773"/>
                    </a:lnTo>
                    <a:cubicBezTo>
                      <a:pt x="7945" y="1162"/>
                      <a:pt x="7700" y="551"/>
                      <a:pt x="73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45"/>
              <p:cNvSpPr/>
              <p:nvPr/>
            </p:nvSpPr>
            <p:spPr>
              <a:xfrm>
                <a:off x="7429267" y="4262212"/>
                <a:ext cx="196017" cy="128595"/>
              </a:xfrm>
              <a:custGeom>
                <a:rect b="b" l="l" r="r" t="t"/>
                <a:pathLst>
                  <a:path extrusionOk="0" h="10023" w="15278">
                    <a:moveTo>
                      <a:pt x="14178" y="1100"/>
                    </a:moveTo>
                    <a:lnTo>
                      <a:pt x="14178" y="8861"/>
                    </a:lnTo>
                    <a:lnTo>
                      <a:pt x="1161" y="8861"/>
                    </a:lnTo>
                    <a:lnTo>
                      <a:pt x="1161" y="1100"/>
                    </a:lnTo>
                    <a:close/>
                    <a:moveTo>
                      <a:pt x="0" y="0"/>
                    </a:moveTo>
                    <a:lnTo>
                      <a:pt x="0" y="10022"/>
                    </a:lnTo>
                    <a:lnTo>
                      <a:pt x="15278" y="10022"/>
                    </a:lnTo>
                    <a:lnTo>
                      <a:pt x="1527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45"/>
              <p:cNvSpPr/>
              <p:nvPr/>
            </p:nvSpPr>
            <p:spPr>
              <a:xfrm>
                <a:off x="7835374" y="4248100"/>
                <a:ext cx="64304" cy="64304"/>
              </a:xfrm>
              <a:custGeom>
                <a:rect b="b" l="l" r="r" t="t"/>
                <a:pathLst>
                  <a:path extrusionOk="0" h="5012" w="5012">
                    <a:moveTo>
                      <a:pt x="0" y="0"/>
                    </a:moveTo>
                    <a:lnTo>
                      <a:pt x="0" y="1161"/>
                    </a:lnTo>
                    <a:lnTo>
                      <a:pt x="3911" y="1161"/>
                    </a:lnTo>
                    <a:lnTo>
                      <a:pt x="3911" y="5011"/>
                    </a:lnTo>
                    <a:lnTo>
                      <a:pt x="5011" y="5011"/>
                    </a:lnTo>
                    <a:lnTo>
                      <a:pt x="50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45"/>
              <p:cNvSpPr/>
              <p:nvPr/>
            </p:nvSpPr>
            <p:spPr>
              <a:xfrm>
                <a:off x="7743645" y="4248100"/>
                <a:ext cx="64304" cy="64304"/>
              </a:xfrm>
              <a:custGeom>
                <a:rect b="b" l="l" r="r" t="t"/>
                <a:pathLst>
                  <a:path extrusionOk="0" h="5012" w="5012">
                    <a:moveTo>
                      <a:pt x="0" y="0"/>
                    </a:moveTo>
                    <a:lnTo>
                      <a:pt x="0" y="5011"/>
                    </a:lnTo>
                    <a:lnTo>
                      <a:pt x="1100" y="5011"/>
                    </a:lnTo>
                    <a:lnTo>
                      <a:pt x="1100" y="1161"/>
                    </a:lnTo>
                    <a:lnTo>
                      <a:pt x="5011" y="1161"/>
                    </a:lnTo>
                    <a:lnTo>
                      <a:pt x="50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45"/>
              <p:cNvSpPr/>
              <p:nvPr/>
            </p:nvSpPr>
            <p:spPr>
              <a:xfrm>
                <a:off x="7835374" y="4340611"/>
                <a:ext cx="64304" cy="63521"/>
              </a:xfrm>
              <a:custGeom>
                <a:rect b="b" l="l" r="r" t="t"/>
                <a:pathLst>
                  <a:path extrusionOk="0" h="4951" w="5012">
                    <a:moveTo>
                      <a:pt x="3911" y="0"/>
                    </a:moveTo>
                    <a:lnTo>
                      <a:pt x="3911" y="3850"/>
                    </a:lnTo>
                    <a:lnTo>
                      <a:pt x="0" y="3850"/>
                    </a:lnTo>
                    <a:lnTo>
                      <a:pt x="0" y="4950"/>
                    </a:lnTo>
                    <a:lnTo>
                      <a:pt x="5011" y="4950"/>
                    </a:lnTo>
                    <a:lnTo>
                      <a:pt x="501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45"/>
              <p:cNvSpPr/>
              <p:nvPr/>
            </p:nvSpPr>
            <p:spPr>
              <a:xfrm>
                <a:off x="7743645" y="4340611"/>
                <a:ext cx="64304" cy="63521"/>
              </a:xfrm>
              <a:custGeom>
                <a:rect b="b" l="l" r="r" t="t"/>
                <a:pathLst>
                  <a:path extrusionOk="0" h="4951" w="5012">
                    <a:moveTo>
                      <a:pt x="0" y="0"/>
                    </a:moveTo>
                    <a:lnTo>
                      <a:pt x="0" y="4950"/>
                    </a:lnTo>
                    <a:lnTo>
                      <a:pt x="5011" y="4950"/>
                    </a:lnTo>
                    <a:lnTo>
                      <a:pt x="5011" y="3850"/>
                    </a:lnTo>
                    <a:lnTo>
                      <a:pt x="1100" y="3850"/>
                    </a:lnTo>
                    <a:lnTo>
                      <a:pt x="110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26" name="Google Shape;12426;p45"/>
            <p:cNvSpPr/>
            <p:nvPr/>
          </p:nvSpPr>
          <p:spPr>
            <a:xfrm>
              <a:off x="4425880" y="4156372"/>
              <a:ext cx="617841" cy="19617"/>
            </a:xfrm>
            <a:custGeom>
              <a:rect b="b" l="l" r="r" t="t"/>
              <a:pathLst>
                <a:path extrusionOk="0" h="1529" w="48156">
                  <a:moveTo>
                    <a:pt x="1" y="0"/>
                  </a:moveTo>
                  <a:lnTo>
                    <a:pt x="1" y="1528"/>
                  </a:lnTo>
                  <a:lnTo>
                    <a:pt x="48155" y="1528"/>
                  </a:lnTo>
                  <a:lnTo>
                    <a:pt x="4815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427" name="Google Shape;12427;p45"/>
          <p:cNvPicPr preferRelativeResize="0"/>
          <p:nvPr/>
        </p:nvPicPr>
        <p:blipFill>
          <a:blip r:embed="rId5">
            <a:alphaModFix/>
          </a:blip>
          <a:stretch>
            <a:fillRect/>
          </a:stretch>
        </p:blipFill>
        <p:spPr>
          <a:xfrm>
            <a:off x="4064639" y="218650"/>
            <a:ext cx="4539425" cy="2904250"/>
          </a:xfrm>
          <a:prstGeom prst="rect">
            <a:avLst/>
          </a:prstGeom>
          <a:noFill/>
          <a:ln>
            <a:noFill/>
          </a:ln>
        </p:spPr>
      </p:pic>
      <p:pic>
        <p:nvPicPr>
          <p:cNvPr id="12428" name="Google Shape;12428;p45"/>
          <p:cNvPicPr preferRelativeResize="0"/>
          <p:nvPr/>
        </p:nvPicPr>
        <p:blipFill>
          <a:blip r:embed="rId6">
            <a:alphaModFix/>
          </a:blip>
          <a:stretch>
            <a:fillRect/>
          </a:stretch>
        </p:blipFill>
        <p:spPr>
          <a:xfrm>
            <a:off x="4064650" y="3122900"/>
            <a:ext cx="5001975" cy="1438025"/>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32" name="Shape 12432"/>
        <p:cNvGrpSpPr/>
        <p:nvPr/>
      </p:nvGrpSpPr>
      <p:grpSpPr>
        <a:xfrm>
          <a:off x="0" y="0"/>
          <a:ext cx="0" cy="0"/>
          <a:chOff x="0" y="0"/>
          <a:chExt cx="0" cy="0"/>
        </a:xfrm>
      </p:grpSpPr>
      <p:sp>
        <p:nvSpPr>
          <p:cNvPr id="12433" name="Google Shape;12433;p46"/>
          <p:cNvSpPr txBox="1"/>
          <p:nvPr>
            <p:ph idx="1" type="subTitle"/>
          </p:nvPr>
        </p:nvSpPr>
        <p:spPr>
          <a:xfrm>
            <a:off x="1249875" y="2304288"/>
            <a:ext cx="2745900" cy="110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several rings. It's composed mostly of hydrogen and helium</a:t>
            </a:r>
            <a:endParaRPr/>
          </a:p>
        </p:txBody>
      </p:sp>
      <p:sp>
        <p:nvSpPr>
          <p:cNvPr id="12434" name="Google Shape;12434;p46"/>
          <p:cNvSpPr txBox="1"/>
          <p:nvPr>
            <p:ph type="title"/>
          </p:nvPr>
        </p:nvSpPr>
        <p:spPr>
          <a:xfrm>
            <a:off x="4681643" y="725375"/>
            <a:ext cx="24981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Pemeriksaan</a:t>
            </a:r>
            <a:endParaRPr/>
          </a:p>
          <a:p>
            <a:pPr indent="0" lvl="0" marL="0" rtl="0" algn="ctr">
              <a:spcBef>
                <a:spcPts val="0"/>
              </a:spcBef>
              <a:spcAft>
                <a:spcPts val="0"/>
              </a:spcAft>
              <a:buNone/>
            </a:pPr>
            <a:r>
              <a:rPr lang="en"/>
              <a:t>Fisik</a:t>
            </a:r>
            <a:endParaRPr/>
          </a:p>
        </p:txBody>
      </p:sp>
      <p:pic>
        <p:nvPicPr>
          <p:cNvPr id="12435" name="Google Shape;12435;p46"/>
          <p:cNvPicPr preferRelativeResize="0"/>
          <p:nvPr/>
        </p:nvPicPr>
        <p:blipFill>
          <a:blip r:embed="rId3">
            <a:alphaModFix/>
          </a:blip>
          <a:stretch>
            <a:fillRect/>
          </a:stretch>
        </p:blipFill>
        <p:spPr>
          <a:xfrm>
            <a:off x="658538" y="870425"/>
            <a:ext cx="3928575" cy="379917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39" name="Shape 12439"/>
        <p:cNvGrpSpPr/>
        <p:nvPr/>
      </p:nvGrpSpPr>
      <p:grpSpPr>
        <a:xfrm>
          <a:off x="0" y="0"/>
          <a:ext cx="0" cy="0"/>
          <a:chOff x="0" y="0"/>
          <a:chExt cx="0" cy="0"/>
        </a:xfrm>
      </p:grpSpPr>
      <p:sp>
        <p:nvSpPr>
          <p:cNvPr id="12440" name="Google Shape;12440;p47"/>
          <p:cNvSpPr txBox="1"/>
          <p:nvPr>
            <p:ph type="title"/>
          </p:nvPr>
        </p:nvSpPr>
        <p:spPr>
          <a:xfrm>
            <a:off x="3891900" y="2415679"/>
            <a:ext cx="5252100" cy="576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PALM-COEIN</a:t>
            </a:r>
            <a:endParaRPr>
              <a:solidFill>
                <a:schemeClr val="accent5"/>
              </a:solidFill>
            </a:endParaRPr>
          </a:p>
        </p:txBody>
      </p:sp>
      <p:sp>
        <p:nvSpPr>
          <p:cNvPr id="12441" name="Google Shape;12441;p47"/>
          <p:cNvSpPr txBox="1"/>
          <p:nvPr/>
        </p:nvSpPr>
        <p:spPr>
          <a:xfrm>
            <a:off x="0" y="0"/>
            <a:ext cx="6515100" cy="4663800"/>
          </a:xfrm>
          <a:prstGeom prst="rect">
            <a:avLst/>
          </a:prstGeom>
          <a:noFill/>
          <a:ln cap="flat" cmpd="sng" w="9525">
            <a:solidFill>
              <a:schemeClr val="lt2"/>
            </a:solidFill>
            <a:prstDash val="solid"/>
            <a:round/>
            <a:headEnd len="sm" w="sm" type="none"/>
            <a:tailEnd len="sm" w="sm" type="none"/>
          </a:ln>
        </p:spPr>
        <p:txBody>
          <a:bodyPr anchorCtr="0" anchor="t" bIns="91425" lIns="91425" spcFirstLastPara="1" rIns="91425" wrap="square" tIns="91425">
            <a:spAutoFit/>
          </a:bodyPr>
          <a:lstStyle/>
          <a:p>
            <a:pPr indent="457200" lvl="0" marL="0" rtl="0" algn="l">
              <a:lnSpc>
                <a:spcPct val="143750"/>
              </a:lnSpc>
              <a:spcBef>
                <a:spcPts val="0"/>
              </a:spcBef>
              <a:spcAft>
                <a:spcPts val="0"/>
              </a:spcAft>
              <a:buNone/>
            </a:pPr>
            <a:r>
              <a:rPr lang="en" sz="1200">
                <a:highlight>
                  <a:srgbClr val="FFFFFF"/>
                </a:highlight>
              </a:rPr>
              <a:t>Klasifikasi ini dirumuskan sebagai hasil dari proses konsensus internasional yang bertujuan untuk menghindari definisi-klasifikasi yang tidak terlalu tepat serta membingungkan untuk kasus perdarahan uterus abnormal (seperti menoragia, menometroragia, polimenorea, oligomenorea, hipomenorea, hipermenorea). </a:t>
            </a:r>
            <a:endParaRPr sz="1200">
              <a:highlight>
                <a:srgbClr val="FFFFFF"/>
              </a:highlight>
            </a:endParaRPr>
          </a:p>
          <a:p>
            <a:pPr indent="457200" lvl="0" marL="0" rtl="0" algn="l">
              <a:lnSpc>
                <a:spcPct val="143750"/>
              </a:lnSpc>
              <a:spcBef>
                <a:spcPts val="1500"/>
              </a:spcBef>
              <a:spcAft>
                <a:spcPts val="0"/>
              </a:spcAft>
              <a:buNone/>
            </a:pPr>
            <a:r>
              <a:rPr lang="en" sz="1200">
                <a:highlight>
                  <a:srgbClr val="FFFFFF"/>
                </a:highlight>
              </a:rPr>
              <a:t>Klasifikasi ini dinamakan “PALM-COEIN” yang merupakan sebuah akronim dari berbagai kondisi yang bisa menyebabkan perdarahan uterus abnormal, yaitu:</a:t>
            </a:r>
            <a:endParaRPr sz="1200">
              <a:highlight>
                <a:srgbClr val="FFFFFF"/>
              </a:highlight>
            </a:endParaRPr>
          </a:p>
          <a:p>
            <a:pPr indent="-304800" lvl="0" marL="457200" rtl="0" algn="l">
              <a:lnSpc>
                <a:spcPct val="143750"/>
              </a:lnSpc>
              <a:spcBef>
                <a:spcPts val="3000"/>
              </a:spcBef>
              <a:spcAft>
                <a:spcPts val="0"/>
              </a:spcAft>
              <a:buSzPts val="1200"/>
              <a:buChar char="■"/>
            </a:pPr>
            <a:r>
              <a:rPr b="1" i="1" lang="en" sz="1200">
                <a:highlight>
                  <a:srgbClr val="FFFFFF"/>
                </a:highlight>
              </a:rPr>
              <a:t>P</a:t>
            </a:r>
            <a:r>
              <a:rPr i="1" lang="en" sz="1200">
                <a:highlight>
                  <a:srgbClr val="FFFFFF"/>
                </a:highlight>
              </a:rPr>
              <a:t>olyp (AUB-P)</a:t>
            </a:r>
            <a:endParaRPr i="1" sz="1200">
              <a:highlight>
                <a:srgbClr val="FFFFFF"/>
              </a:highlight>
            </a:endParaRPr>
          </a:p>
          <a:p>
            <a:pPr indent="-304800" lvl="0" marL="457200" rtl="0" algn="l">
              <a:lnSpc>
                <a:spcPct val="143750"/>
              </a:lnSpc>
              <a:spcBef>
                <a:spcPts val="0"/>
              </a:spcBef>
              <a:spcAft>
                <a:spcPts val="0"/>
              </a:spcAft>
              <a:buSzPts val="1200"/>
              <a:buChar char="■"/>
            </a:pPr>
            <a:r>
              <a:rPr b="1" i="1" lang="en" sz="1200">
                <a:highlight>
                  <a:srgbClr val="FFFFFF"/>
                </a:highlight>
              </a:rPr>
              <a:t>A</a:t>
            </a:r>
            <a:r>
              <a:rPr i="1" lang="en" sz="1200">
                <a:highlight>
                  <a:srgbClr val="FFFFFF"/>
                </a:highlight>
              </a:rPr>
              <a:t>denomyosis (AUB-A)</a:t>
            </a:r>
            <a:endParaRPr i="1" sz="1200">
              <a:highlight>
                <a:srgbClr val="FFFFFF"/>
              </a:highlight>
            </a:endParaRPr>
          </a:p>
          <a:p>
            <a:pPr indent="-304800" lvl="0" marL="457200" rtl="0" algn="l">
              <a:lnSpc>
                <a:spcPct val="143750"/>
              </a:lnSpc>
              <a:spcBef>
                <a:spcPts val="0"/>
              </a:spcBef>
              <a:spcAft>
                <a:spcPts val="0"/>
              </a:spcAft>
              <a:buSzPts val="1200"/>
              <a:buChar char="■"/>
            </a:pPr>
            <a:r>
              <a:rPr b="1" i="1" lang="en" sz="1200">
                <a:highlight>
                  <a:srgbClr val="FFFFFF"/>
                </a:highlight>
              </a:rPr>
              <a:t>L</a:t>
            </a:r>
            <a:r>
              <a:rPr i="1" lang="en" sz="1200">
                <a:highlight>
                  <a:srgbClr val="FFFFFF"/>
                </a:highlight>
              </a:rPr>
              <a:t>eiomyoma (AUB-L)</a:t>
            </a:r>
            <a:endParaRPr i="1" sz="1200">
              <a:highlight>
                <a:srgbClr val="FFFFFF"/>
              </a:highlight>
            </a:endParaRPr>
          </a:p>
          <a:p>
            <a:pPr indent="-304800" lvl="0" marL="457200" rtl="0" algn="l">
              <a:lnSpc>
                <a:spcPct val="143750"/>
              </a:lnSpc>
              <a:spcBef>
                <a:spcPts val="0"/>
              </a:spcBef>
              <a:spcAft>
                <a:spcPts val="0"/>
              </a:spcAft>
              <a:buSzPts val="1200"/>
              <a:buChar char="■"/>
            </a:pPr>
            <a:r>
              <a:rPr b="1" i="1" lang="en" sz="1200">
                <a:highlight>
                  <a:srgbClr val="FFFFFF"/>
                </a:highlight>
              </a:rPr>
              <a:t>M</a:t>
            </a:r>
            <a:r>
              <a:rPr i="1" lang="en" sz="1200">
                <a:highlight>
                  <a:srgbClr val="FFFFFF"/>
                </a:highlight>
              </a:rPr>
              <a:t>alignancy and hyperplasia (AUB-M)</a:t>
            </a:r>
            <a:endParaRPr i="1" sz="1200">
              <a:highlight>
                <a:srgbClr val="FFFFFF"/>
              </a:highlight>
            </a:endParaRPr>
          </a:p>
          <a:p>
            <a:pPr indent="-304800" lvl="0" marL="457200" rtl="0" algn="l">
              <a:lnSpc>
                <a:spcPct val="143750"/>
              </a:lnSpc>
              <a:spcBef>
                <a:spcPts val="0"/>
              </a:spcBef>
              <a:spcAft>
                <a:spcPts val="0"/>
              </a:spcAft>
              <a:buSzPts val="1200"/>
              <a:buChar char="■"/>
            </a:pPr>
            <a:r>
              <a:rPr b="1" i="1" lang="en" sz="1200">
                <a:highlight>
                  <a:srgbClr val="FFFFFF"/>
                </a:highlight>
              </a:rPr>
              <a:t>C</a:t>
            </a:r>
            <a:r>
              <a:rPr i="1" lang="en" sz="1200">
                <a:highlight>
                  <a:srgbClr val="FFFFFF"/>
                </a:highlight>
              </a:rPr>
              <a:t>oagulopathy (AUB-C)</a:t>
            </a:r>
            <a:endParaRPr i="1" sz="1200">
              <a:highlight>
                <a:srgbClr val="FFFFFF"/>
              </a:highlight>
            </a:endParaRPr>
          </a:p>
          <a:p>
            <a:pPr indent="-304800" lvl="0" marL="457200" rtl="0" algn="l">
              <a:lnSpc>
                <a:spcPct val="143750"/>
              </a:lnSpc>
              <a:spcBef>
                <a:spcPts val="0"/>
              </a:spcBef>
              <a:spcAft>
                <a:spcPts val="0"/>
              </a:spcAft>
              <a:buSzPts val="1200"/>
              <a:buChar char="■"/>
            </a:pPr>
            <a:r>
              <a:rPr b="1" i="1" lang="en" sz="1200">
                <a:highlight>
                  <a:srgbClr val="FFFFFF"/>
                </a:highlight>
              </a:rPr>
              <a:t>O</a:t>
            </a:r>
            <a:r>
              <a:rPr i="1" lang="en" sz="1200">
                <a:highlight>
                  <a:srgbClr val="FFFFFF"/>
                </a:highlight>
              </a:rPr>
              <a:t>vulatory Disfunction (AUB-O)</a:t>
            </a:r>
            <a:endParaRPr i="1" sz="1200">
              <a:highlight>
                <a:srgbClr val="FFFFFF"/>
              </a:highlight>
            </a:endParaRPr>
          </a:p>
          <a:p>
            <a:pPr indent="-304800" lvl="0" marL="457200" rtl="0" algn="l">
              <a:lnSpc>
                <a:spcPct val="143750"/>
              </a:lnSpc>
              <a:spcBef>
                <a:spcPts val="0"/>
              </a:spcBef>
              <a:spcAft>
                <a:spcPts val="0"/>
              </a:spcAft>
              <a:buSzPts val="1200"/>
              <a:buChar char="■"/>
            </a:pPr>
            <a:r>
              <a:rPr b="1" i="1" lang="en" sz="1200">
                <a:highlight>
                  <a:srgbClr val="FFFFFF"/>
                </a:highlight>
              </a:rPr>
              <a:t>E</a:t>
            </a:r>
            <a:r>
              <a:rPr i="1" lang="en" sz="1200">
                <a:highlight>
                  <a:srgbClr val="FFFFFF"/>
                </a:highlight>
              </a:rPr>
              <a:t>ndometrial (AUB-E)</a:t>
            </a:r>
            <a:endParaRPr i="1" sz="1200">
              <a:highlight>
                <a:srgbClr val="FFFFFF"/>
              </a:highlight>
            </a:endParaRPr>
          </a:p>
          <a:p>
            <a:pPr indent="-304800" lvl="0" marL="457200" rtl="0" algn="l">
              <a:lnSpc>
                <a:spcPct val="143750"/>
              </a:lnSpc>
              <a:spcBef>
                <a:spcPts val="0"/>
              </a:spcBef>
              <a:spcAft>
                <a:spcPts val="0"/>
              </a:spcAft>
              <a:buSzPts val="1200"/>
              <a:buChar char="■"/>
            </a:pPr>
            <a:r>
              <a:rPr b="1" i="1" lang="en" sz="1200">
                <a:highlight>
                  <a:srgbClr val="FFFFFF"/>
                </a:highlight>
              </a:rPr>
              <a:t>I</a:t>
            </a:r>
            <a:r>
              <a:rPr i="1" lang="en" sz="1200">
                <a:highlight>
                  <a:srgbClr val="FFFFFF"/>
                </a:highlight>
              </a:rPr>
              <a:t>atrogenic (AUB-I)</a:t>
            </a:r>
            <a:endParaRPr i="1" sz="1200">
              <a:highlight>
                <a:srgbClr val="FFFFFF"/>
              </a:highlight>
            </a:endParaRPr>
          </a:p>
          <a:p>
            <a:pPr indent="-304800" lvl="0" marL="457200" rtl="0" algn="l">
              <a:lnSpc>
                <a:spcPct val="143750"/>
              </a:lnSpc>
              <a:spcBef>
                <a:spcPts val="0"/>
              </a:spcBef>
              <a:spcAft>
                <a:spcPts val="0"/>
              </a:spcAft>
              <a:buSzPts val="1200"/>
              <a:buChar char="■"/>
            </a:pPr>
            <a:r>
              <a:rPr b="1" i="1" lang="en" sz="1200">
                <a:highlight>
                  <a:srgbClr val="FFFFFF"/>
                </a:highlight>
              </a:rPr>
              <a:t>N</a:t>
            </a:r>
            <a:r>
              <a:rPr i="1" lang="en" sz="1200">
                <a:highlight>
                  <a:srgbClr val="FFFFFF"/>
                </a:highlight>
              </a:rPr>
              <a:t>ot yet classified (AUB-N) </a:t>
            </a:r>
            <a:endParaRPr i="1" sz="1200">
              <a:highlight>
                <a:srgbClr val="FFFFFF"/>
              </a:highlight>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45" name="Shape 12445"/>
        <p:cNvGrpSpPr/>
        <p:nvPr/>
      </p:nvGrpSpPr>
      <p:grpSpPr>
        <a:xfrm>
          <a:off x="0" y="0"/>
          <a:ext cx="0" cy="0"/>
          <a:chOff x="0" y="0"/>
          <a:chExt cx="0" cy="0"/>
        </a:xfrm>
      </p:grpSpPr>
      <p:sp>
        <p:nvSpPr>
          <p:cNvPr id="12446" name="Google Shape;12446;p48"/>
          <p:cNvSpPr txBox="1"/>
          <p:nvPr>
            <p:ph idx="1" type="subTitle"/>
          </p:nvPr>
        </p:nvSpPr>
        <p:spPr>
          <a:xfrm>
            <a:off x="3733600" y="2683975"/>
            <a:ext cx="5184900" cy="855000"/>
          </a:xfrm>
          <a:prstGeom prst="rect">
            <a:avLst/>
          </a:prstGeom>
        </p:spPr>
        <p:txBody>
          <a:bodyPr anchorCtr="0" anchor="ctr" bIns="91425" lIns="91425" spcFirstLastPara="1" rIns="91425" wrap="square" tIns="91425">
            <a:noAutofit/>
          </a:bodyPr>
          <a:lstStyle/>
          <a:p>
            <a:pPr indent="-228600" lvl="0" marL="457200" rtl="0" algn="l">
              <a:lnSpc>
                <a:spcPct val="115000"/>
              </a:lnSpc>
              <a:spcBef>
                <a:spcPts val="1200"/>
              </a:spcBef>
              <a:spcAft>
                <a:spcPts val="0"/>
              </a:spcAft>
              <a:buClr>
                <a:srgbClr val="000000"/>
              </a:buClr>
              <a:buSzPts val="1300"/>
              <a:buFont typeface="Georgia"/>
              <a:buNone/>
            </a:pPr>
            <a:r>
              <a:rPr lang="en" sz="1300">
                <a:solidFill>
                  <a:srgbClr val="000000"/>
                </a:solidFill>
                <a:latin typeface="Georgia"/>
                <a:ea typeface="Georgia"/>
                <a:cs typeface="Georgia"/>
                <a:sym typeface="Georgia"/>
              </a:rPr>
              <a:t>Pemeriksaan penunjang yang dilakukan yaitu tes kehamilan dan darah perifer lengkap. Pemeriksaan tambahan lainnya dilakukan sesuai dengan kecurigaan diagnosis seperti: fungsi tiroid, kadar prolaktin, kadar androgen, kadar FSH atau LH, kadar esterogen, tes koagulasi, IVA atau papsmear, gram staining duh vagina, dan pemeriksaan swab endometrium. </a:t>
            </a:r>
            <a:endParaRPr sz="1300">
              <a:solidFill>
                <a:srgbClr val="000000"/>
              </a:solidFill>
              <a:latin typeface="Georgia"/>
              <a:ea typeface="Georgia"/>
              <a:cs typeface="Georgia"/>
              <a:sym typeface="Georgia"/>
            </a:endParaRPr>
          </a:p>
          <a:p>
            <a:pPr indent="-228600" lvl="0" marL="457200" rtl="0" algn="l">
              <a:lnSpc>
                <a:spcPct val="115000"/>
              </a:lnSpc>
              <a:spcBef>
                <a:spcPts val="0"/>
              </a:spcBef>
              <a:spcAft>
                <a:spcPts val="0"/>
              </a:spcAft>
              <a:buClr>
                <a:srgbClr val="000000"/>
              </a:buClr>
              <a:buSzPts val="1300"/>
              <a:buFont typeface="Georgia"/>
              <a:buNone/>
            </a:pPr>
            <a:r>
              <a:t/>
            </a:r>
            <a:endParaRPr sz="1300">
              <a:solidFill>
                <a:srgbClr val="000000"/>
              </a:solidFill>
              <a:latin typeface="Georgia"/>
              <a:ea typeface="Georgia"/>
              <a:cs typeface="Georgia"/>
              <a:sym typeface="Georgia"/>
            </a:endParaRPr>
          </a:p>
          <a:p>
            <a:pPr indent="-228600" lvl="0" marL="457200" rtl="0" algn="l">
              <a:lnSpc>
                <a:spcPct val="115000"/>
              </a:lnSpc>
              <a:spcBef>
                <a:spcPts val="0"/>
              </a:spcBef>
              <a:spcAft>
                <a:spcPts val="0"/>
              </a:spcAft>
              <a:buClr>
                <a:srgbClr val="000000"/>
              </a:buClr>
              <a:buSzPts val="1300"/>
              <a:buFont typeface="Georgia"/>
              <a:buNone/>
            </a:pPr>
            <a:r>
              <a:rPr lang="en" sz="1300">
                <a:solidFill>
                  <a:srgbClr val="000000"/>
                </a:solidFill>
                <a:latin typeface="Georgia"/>
                <a:ea typeface="Georgia"/>
                <a:cs typeface="Georgia"/>
                <a:sym typeface="Georgia"/>
              </a:rPr>
              <a:t>Pencitraan dilakukan sesuai dengan klinis pasien untuk menilai massa pada uterus dan ekstrauterus. Penilaian endometrium dilakukan untuk mendiagnosis keganasan atau kondisi pra-ganas dan untuk mengevaluasi pengaruh hormonal endometrium.</a:t>
            </a:r>
            <a:endParaRPr sz="1300">
              <a:solidFill>
                <a:srgbClr val="000000"/>
              </a:solidFill>
              <a:latin typeface="Georgia"/>
              <a:ea typeface="Georgia"/>
              <a:cs typeface="Georgia"/>
              <a:sym typeface="Georgia"/>
            </a:endParaRPr>
          </a:p>
          <a:p>
            <a:pPr indent="0" lvl="0" marL="0" rtl="0" algn="l">
              <a:spcBef>
                <a:spcPts val="1200"/>
              </a:spcBef>
              <a:spcAft>
                <a:spcPts val="0"/>
              </a:spcAft>
              <a:buNone/>
            </a:pPr>
            <a:r>
              <a:t/>
            </a:r>
            <a:endParaRPr sz="1300">
              <a:latin typeface="Georgia"/>
              <a:ea typeface="Georgia"/>
              <a:cs typeface="Georgia"/>
              <a:sym typeface="Georgia"/>
            </a:endParaRPr>
          </a:p>
        </p:txBody>
      </p:sp>
      <p:sp>
        <p:nvSpPr>
          <p:cNvPr id="12447" name="Google Shape;12447;p48"/>
          <p:cNvSpPr txBox="1"/>
          <p:nvPr>
            <p:ph type="title"/>
          </p:nvPr>
        </p:nvSpPr>
        <p:spPr>
          <a:xfrm>
            <a:off x="4571093" y="330026"/>
            <a:ext cx="3778800" cy="1169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5600"/>
              <a:t>Intro</a:t>
            </a:r>
            <a:endParaRPr sz="5600"/>
          </a:p>
        </p:txBody>
      </p:sp>
    </p:spTree>
  </p:cSld>
  <p:clrMapOvr>
    <a:masterClrMapping/>
  </p:clrMapOvr>
</p:sld>
</file>

<file path=ppt/theme/theme1.xml><?xml version="1.0" encoding="utf-8"?>
<a:theme xmlns:a="http://schemas.openxmlformats.org/drawingml/2006/main" xmlns:r="http://schemas.openxmlformats.org/officeDocument/2006/relationships" name=" Goyang International Flower Festival by Slidesgo">
  <a:themeElements>
    <a:clrScheme name="Simple Light">
      <a:dk1>
        <a:srgbClr val="3A4258"/>
      </a:dk1>
      <a:lt1>
        <a:srgbClr val="FFEEBE"/>
      </a:lt1>
      <a:dk2>
        <a:srgbClr val="FAD49F"/>
      </a:dk2>
      <a:lt2>
        <a:srgbClr val="89D7C3"/>
      </a:lt2>
      <a:accent1>
        <a:srgbClr val="FFEC81"/>
      </a:accent1>
      <a:accent2>
        <a:srgbClr val="594ABF"/>
      </a:accent2>
      <a:accent3>
        <a:srgbClr val="9080FF"/>
      </a:accent3>
      <a:accent4>
        <a:srgbClr val="3E9E84"/>
      </a:accent4>
      <a:accent5>
        <a:srgbClr val="4CC2A3"/>
      </a:accent5>
      <a:accent6>
        <a:srgbClr val="FFA56C"/>
      </a:accent6>
      <a:hlink>
        <a:srgbClr val="433F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