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1"/>
  </p:notesMasterIdLst>
  <p:sldIdLst>
    <p:sldId id="299" r:id="rId2"/>
    <p:sldId id="300" r:id="rId3"/>
    <p:sldId id="301" r:id="rId4"/>
    <p:sldId id="302" r:id="rId5"/>
    <p:sldId id="319" r:id="rId6"/>
    <p:sldId id="320" r:id="rId7"/>
    <p:sldId id="321" r:id="rId8"/>
    <p:sldId id="322" r:id="rId9"/>
    <p:sldId id="323" r:id="rId10"/>
    <p:sldId id="324" r:id="rId11"/>
    <p:sldId id="308" r:id="rId12"/>
    <p:sldId id="305" r:id="rId13"/>
    <p:sldId id="307" r:id="rId14"/>
    <p:sldId id="309" r:id="rId15"/>
    <p:sldId id="310" r:id="rId16"/>
    <p:sldId id="311" r:id="rId17"/>
    <p:sldId id="312" r:id="rId18"/>
    <p:sldId id="306" r:id="rId19"/>
    <p:sldId id="325" r:id="rId20"/>
    <p:sldId id="303" r:id="rId21"/>
    <p:sldId id="316" r:id="rId22"/>
    <p:sldId id="314" r:id="rId23"/>
    <p:sldId id="318" r:id="rId24"/>
    <p:sldId id="326" r:id="rId25"/>
    <p:sldId id="327" r:id="rId26"/>
    <p:sldId id="317" r:id="rId27"/>
    <p:sldId id="328" r:id="rId28"/>
    <p:sldId id="329" r:id="rId29"/>
    <p:sldId id="331" r:id="rId30"/>
  </p:sldIdLst>
  <p:sldSz cx="9144000" cy="5143500" type="screen16x9"/>
  <p:notesSz cx="6858000" cy="9144000"/>
  <p:embeddedFontLst>
    <p:embeddedFont>
      <p:font typeface="Assistant" pitchFamily="2" charset="-79"/>
      <p:regular r:id="rId32"/>
      <p:bold r:id="rId33"/>
      <p:italic r:id="rId34"/>
      <p:boldItalic r:id="rId35"/>
    </p:embeddedFont>
    <p:embeddedFont>
      <p:font typeface="Assistant ExtraLight" pitchFamily="2" charset="-79"/>
      <p:regular r:id="rId36"/>
      <p:bold r:id="rId37"/>
      <p:italic r:id="rId38"/>
      <p:boldItalic r:id="rId39"/>
    </p:embeddedFont>
    <p:embeddedFont>
      <p:font typeface="Marvel" panose="02000000000000000000" pitchFamily="2" charset="0"/>
      <p:regular r:id="rId40"/>
      <p:bold r:id="rId41"/>
      <p:italic r:id="rId42"/>
      <p:boldItalic r:id="rId43"/>
    </p:embeddedFont>
    <p:embeddedFont>
      <p:font typeface="Proxima Nova" panose="02000506030000020004" pitchFamily="2" charset="0"/>
      <p:regular r:id="rId44"/>
      <p:bold r:id="rId45"/>
      <p:italic r:id="rId46"/>
      <p:boldItalic r:id="rId47"/>
    </p:embeddedFont>
    <p:embeddedFont>
      <p:font typeface="Proxima Nova Semibold" panose="02000506030000020004" pitchFamily="2" charset="0"/>
      <p:regular r:id="rId48"/>
      <p:bold r:id="rId49"/>
      <p:italic r:id="rId50"/>
      <p:boldItalic r:id="rId51"/>
    </p:embeddedFont>
    <p:embeddedFont>
      <p:font typeface="Roboto Condensed Light" panose="02000000000000000000" pitchFamily="2" charset="0"/>
      <p:regular r:id="rId52"/>
      <p:bold r:id="rId53"/>
      <p:italic r:id="rId54"/>
      <p:boldItalic r:id="rId55"/>
    </p:embeddedFont>
    <p:embeddedFont>
      <p:font typeface="Thasadith" pitchFamily="2" charset="-34"/>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6729FA-767F-4782-883A-96E4C31902B2}">
  <a:tblStyle styleId="{266729FA-767F-4782-883A-96E4C31902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0"/>
  </p:normalViewPr>
  <p:slideViewPr>
    <p:cSldViewPr snapToGrid="0" snapToObjects="1">
      <p:cViewPr varScale="1">
        <p:scale>
          <a:sx n="162" d="100"/>
          <a:sy n="162" d="100"/>
        </p:scale>
        <p:origin x="2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57CD1-E499-435C-9A54-7B91D5F1E80C}" type="doc">
      <dgm:prSet loTypeId="urn:diagrams.loki3.com/BracketList" loCatId="list" qsTypeId="urn:microsoft.com/office/officeart/2005/8/quickstyle/simple1" qsCatId="simple" csTypeId="urn:microsoft.com/office/officeart/2005/8/colors/colorful2" csCatId="colorful" phldr="1"/>
      <dgm:spPr/>
      <dgm:t>
        <a:bodyPr/>
        <a:lstStyle/>
        <a:p>
          <a:endParaRPr lang="en-ID"/>
        </a:p>
      </dgm:t>
    </dgm:pt>
    <dgm:pt modelId="{058EC31B-28E2-479D-A316-DAD4074A7AA8}">
      <dgm:prSet phldrT="[Text]"/>
      <dgm:spPr/>
      <dgm:t>
        <a:bodyPr/>
        <a:lstStyle/>
        <a:p>
          <a:r>
            <a:rPr lang="en-US" dirty="0"/>
            <a:t>PUA-C</a:t>
          </a:r>
          <a:endParaRPr lang="en-ID" dirty="0"/>
        </a:p>
      </dgm:t>
    </dgm:pt>
    <dgm:pt modelId="{69F8AA51-0CAC-4538-A019-0D2607A26C79}" type="parTrans" cxnId="{D57E4BB2-E061-40EF-AD91-D72F56C7DCB0}">
      <dgm:prSet/>
      <dgm:spPr/>
      <dgm:t>
        <a:bodyPr/>
        <a:lstStyle/>
        <a:p>
          <a:endParaRPr lang="en-ID"/>
        </a:p>
      </dgm:t>
    </dgm:pt>
    <dgm:pt modelId="{2B004370-D4CD-4A58-839C-8FE1BDBB00E6}" type="sibTrans" cxnId="{D57E4BB2-E061-40EF-AD91-D72F56C7DCB0}">
      <dgm:prSet/>
      <dgm:spPr/>
      <dgm:t>
        <a:bodyPr/>
        <a:lstStyle/>
        <a:p>
          <a:endParaRPr lang="en-ID"/>
        </a:p>
      </dgm:t>
    </dgm:pt>
    <dgm:pt modelId="{617D29C5-5331-4427-9F2A-D0054C340291}">
      <dgm:prSet phldrT="[Text]"/>
      <dgm:spPr/>
      <dgm:t>
        <a:bodyPr/>
        <a:lstStyle/>
        <a:p>
          <a:r>
            <a:rPr lang="en-US" dirty="0" err="1"/>
            <a:t>Merujuk</a:t>
          </a:r>
          <a:r>
            <a:rPr lang="en-US" dirty="0"/>
            <a:t> </a:t>
          </a:r>
          <a:r>
            <a:rPr lang="en-US" dirty="0" err="1"/>
            <a:t>kelainan</a:t>
          </a:r>
          <a:r>
            <a:rPr lang="en-US" dirty="0"/>
            <a:t> hemostasis </a:t>
          </a:r>
          <a:r>
            <a:rPr lang="en-US" dirty="0" err="1"/>
            <a:t>sistemik</a:t>
          </a:r>
          <a:r>
            <a:rPr lang="en-US" dirty="0"/>
            <a:t> yang </a:t>
          </a:r>
          <a:r>
            <a:rPr lang="en-US" dirty="0" err="1"/>
            <a:t>mengakibatkan</a:t>
          </a:r>
          <a:r>
            <a:rPr lang="en-US" dirty="0"/>
            <a:t> PUA</a:t>
          </a:r>
          <a:endParaRPr lang="en-ID" dirty="0"/>
        </a:p>
      </dgm:t>
    </dgm:pt>
    <dgm:pt modelId="{38AC0A73-B0C9-4A98-A9C8-69994E118F10}" type="parTrans" cxnId="{8353F3C8-9F3D-4904-B127-675D2E3579E3}">
      <dgm:prSet/>
      <dgm:spPr/>
      <dgm:t>
        <a:bodyPr/>
        <a:lstStyle/>
        <a:p>
          <a:endParaRPr lang="en-ID"/>
        </a:p>
      </dgm:t>
    </dgm:pt>
    <dgm:pt modelId="{111A0DF9-31D0-4D8F-8367-FFFDCB469908}" type="sibTrans" cxnId="{8353F3C8-9F3D-4904-B127-675D2E3579E3}">
      <dgm:prSet/>
      <dgm:spPr/>
      <dgm:t>
        <a:bodyPr/>
        <a:lstStyle/>
        <a:p>
          <a:endParaRPr lang="en-ID"/>
        </a:p>
      </dgm:t>
    </dgm:pt>
    <dgm:pt modelId="{4958AD85-0935-4972-B4D8-A5472F95DE29}">
      <dgm:prSet phldrT="[Text]"/>
      <dgm:spPr/>
      <dgm:t>
        <a:bodyPr/>
        <a:lstStyle/>
        <a:p>
          <a:r>
            <a:rPr lang="en-US" dirty="0"/>
            <a:t>PUA-O</a:t>
          </a:r>
          <a:endParaRPr lang="en-ID" dirty="0"/>
        </a:p>
      </dgm:t>
    </dgm:pt>
    <dgm:pt modelId="{88CA055F-8D6B-4B60-8AC6-94633FED2755}" type="parTrans" cxnId="{5188794C-4156-4C2B-BAAB-1A7D921FD935}">
      <dgm:prSet/>
      <dgm:spPr/>
      <dgm:t>
        <a:bodyPr/>
        <a:lstStyle/>
        <a:p>
          <a:endParaRPr lang="en-ID"/>
        </a:p>
      </dgm:t>
    </dgm:pt>
    <dgm:pt modelId="{E2DE0E2C-0C35-4F99-821B-ABB8F979AC4A}" type="sibTrans" cxnId="{5188794C-4156-4C2B-BAAB-1A7D921FD935}">
      <dgm:prSet/>
      <dgm:spPr/>
      <dgm:t>
        <a:bodyPr/>
        <a:lstStyle/>
        <a:p>
          <a:endParaRPr lang="en-ID"/>
        </a:p>
      </dgm:t>
    </dgm:pt>
    <dgm:pt modelId="{677977E8-63D7-4032-9085-49A18B0A2905}">
      <dgm:prSet phldrT="[Text]"/>
      <dgm:spPr/>
      <dgm:t>
        <a:bodyPr/>
        <a:lstStyle/>
        <a:p>
          <a:r>
            <a:rPr lang="en-US" dirty="0" err="1"/>
            <a:t>Kegagalan</a:t>
          </a:r>
          <a:r>
            <a:rPr lang="en-US" dirty="0"/>
            <a:t> </a:t>
          </a:r>
          <a:r>
            <a:rPr lang="en-US" dirty="0" err="1"/>
            <a:t>terjadinya</a:t>
          </a:r>
          <a:r>
            <a:rPr lang="en-US" dirty="0"/>
            <a:t> </a:t>
          </a:r>
          <a:r>
            <a:rPr lang="en-US" dirty="0" err="1"/>
            <a:t>ovulasi</a:t>
          </a:r>
          <a:r>
            <a:rPr lang="en-US" dirty="0"/>
            <a:t> yang </a:t>
          </a:r>
          <a:r>
            <a:rPr lang="en-US" dirty="0" err="1"/>
            <a:t>menyebabkan</a:t>
          </a:r>
          <a:r>
            <a:rPr lang="en-US" dirty="0"/>
            <a:t> </a:t>
          </a:r>
          <a:r>
            <a:rPr lang="en-US" dirty="0" err="1"/>
            <a:t>ketidakseimbangan</a:t>
          </a:r>
          <a:r>
            <a:rPr lang="en-US" dirty="0"/>
            <a:t> hormonal yang </a:t>
          </a:r>
          <a:r>
            <a:rPr lang="en-US" dirty="0" err="1"/>
            <a:t>dapat</a:t>
          </a:r>
          <a:r>
            <a:rPr lang="en-US" dirty="0"/>
            <a:t> </a:t>
          </a:r>
          <a:r>
            <a:rPr lang="en-US" dirty="0" err="1"/>
            <a:t>menyebabkan</a:t>
          </a:r>
          <a:r>
            <a:rPr lang="en-US" dirty="0"/>
            <a:t> </a:t>
          </a:r>
          <a:r>
            <a:rPr lang="en-US" dirty="0" err="1"/>
            <a:t>terjadinya</a:t>
          </a:r>
          <a:r>
            <a:rPr lang="en-US" dirty="0"/>
            <a:t> PUA</a:t>
          </a:r>
          <a:endParaRPr lang="en-ID" dirty="0"/>
        </a:p>
      </dgm:t>
    </dgm:pt>
    <dgm:pt modelId="{BFAA6317-47C6-4812-8E8C-8562CD368CC3}" type="parTrans" cxnId="{97736741-7611-475D-BBC5-05E2E50941DA}">
      <dgm:prSet/>
      <dgm:spPr/>
      <dgm:t>
        <a:bodyPr/>
        <a:lstStyle/>
        <a:p>
          <a:endParaRPr lang="en-ID"/>
        </a:p>
      </dgm:t>
    </dgm:pt>
    <dgm:pt modelId="{2BA638B1-EAFA-4B28-ADDD-5D0659DE3455}" type="sibTrans" cxnId="{97736741-7611-475D-BBC5-05E2E50941DA}">
      <dgm:prSet/>
      <dgm:spPr/>
      <dgm:t>
        <a:bodyPr/>
        <a:lstStyle/>
        <a:p>
          <a:endParaRPr lang="en-ID"/>
        </a:p>
      </dgm:t>
    </dgm:pt>
    <dgm:pt modelId="{0FCE8133-8BA7-4170-BB30-080134CB9041}">
      <dgm:prSet phldrT="[Text]"/>
      <dgm:spPr/>
      <dgm:t>
        <a:bodyPr/>
        <a:lstStyle/>
        <a:p>
          <a:r>
            <a:rPr lang="en-US" dirty="0"/>
            <a:t>PUA-E</a:t>
          </a:r>
          <a:endParaRPr lang="en-ID" dirty="0"/>
        </a:p>
      </dgm:t>
    </dgm:pt>
    <dgm:pt modelId="{DB2BE467-88B8-4BB0-8ECA-029F57DCF9AF}" type="parTrans" cxnId="{5D5B867A-743A-4C35-A060-773B32564275}">
      <dgm:prSet/>
      <dgm:spPr/>
      <dgm:t>
        <a:bodyPr/>
        <a:lstStyle/>
        <a:p>
          <a:endParaRPr lang="en-ID"/>
        </a:p>
      </dgm:t>
    </dgm:pt>
    <dgm:pt modelId="{58F296B3-ACD4-4807-BD27-E83CB48071E3}" type="sibTrans" cxnId="{5D5B867A-743A-4C35-A060-773B32564275}">
      <dgm:prSet/>
      <dgm:spPr/>
      <dgm:t>
        <a:bodyPr/>
        <a:lstStyle/>
        <a:p>
          <a:endParaRPr lang="en-ID"/>
        </a:p>
      </dgm:t>
    </dgm:pt>
    <dgm:pt modelId="{6D5DADF9-2172-4862-AA27-567808C00EB7}">
      <dgm:prSet phldrT="[Text]"/>
      <dgm:spPr/>
      <dgm:t>
        <a:bodyPr/>
        <a:lstStyle/>
        <a:p>
          <a:r>
            <a:rPr lang="en-US" dirty="0"/>
            <a:t>PUA yang </a:t>
          </a:r>
          <a:r>
            <a:rPr lang="en-US" dirty="0" err="1"/>
            <a:t>terjadi</a:t>
          </a:r>
          <a:r>
            <a:rPr lang="en-US" dirty="0"/>
            <a:t> pada </a:t>
          </a:r>
          <a:r>
            <a:rPr lang="en-US" dirty="0" err="1"/>
            <a:t>perempuan</a:t>
          </a:r>
          <a:r>
            <a:rPr lang="en-US" dirty="0"/>
            <a:t> </a:t>
          </a:r>
          <a:r>
            <a:rPr lang="en-US" dirty="0" err="1"/>
            <a:t>dengan</a:t>
          </a:r>
          <a:r>
            <a:rPr lang="en-US" dirty="0"/>
            <a:t> </a:t>
          </a:r>
          <a:r>
            <a:rPr lang="en-US" dirty="0" err="1"/>
            <a:t>siklus</a:t>
          </a:r>
          <a:r>
            <a:rPr lang="en-US" dirty="0"/>
            <a:t> </a:t>
          </a:r>
          <a:r>
            <a:rPr lang="en-US" dirty="0" err="1"/>
            <a:t>haid</a:t>
          </a:r>
          <a:r>
            <a:rPr lang="en-US" dirty="0"/>
            <a:t> </a:t>
          </a:r>
          <a:r>
            <a:rPr lang="en-US" dirty="0" err="1"/>
            <a:t>teratur</a:t>
          </a:r>
          <a:r>
            <a:rPr lang="en-US" dirty="0"/>
            <a:t> </a:t>
          </a:r>
          <a:r>
            <a:rPr lang="en-US" dirty="0" err="1"/>
            <a:t>akibat</a:t>
          </a:r>
          <a:r>
            <a:rPr lang="en-US" dirty="0"/>
            <a:t> </a:t>
          </a:r>
          <a:r>
            <a:rPr lang="en-US" dirty="0" err="1"/>
            <a:t>gangguan</a:t>
          </a:r>
          <a:r>
            <a:rPr lang="en-US" dirty="0"/>
            <a:t> hemostasis </a:t>
          </a:r>
          <a:r>
            <a:rPr lang="en-US" dirty="0" err="1"/>
            <a:t>lokal</a:t>
          </a:r>
          <a:r>
            <a:rPr lang="en-US" dirty="0"/>
            <a:t> endometrium</a:t>
          </a:r>
          <a:endParaRPr lang="en-ID" dirty="0"/>
        </a:p>
      </dgm:t>
    </dgm:pt>
    <dgm:pt modelId="{25F33F3D-F890-44C0-981B-6F99C07297B3}" type="parTrans" cxnId="{045095C6-26B9-4B91-B25B-53B7B88E1376}">
      <dgm:prSet/>
      <dgm:spPr/>
      <dgm:t>
        <a:bodyPr/>
        <a:lstStyle/>
        <a:p>
          <a:endParaRPr lang="en-ID"/>
        </a:p>
      </dgm:t>
    </dgm:pt>
    <dgm:pt modelId="{7CDC7CEA-403D-49C6-90CF-42FAAD047C89}" type="sibTrans" cxnId="{045095C6-26B9-4B91-B25B-53B7B88E1376}">
      <dgm:prSet/>
      <dgm:spPr/>
      <dgm:t>
        <a:bodyPr/>
        <a:lstStyle/>
        <a:p>
          <a:endParaRPr lang="en-ID"/>
        </a:p>
      </dgm:t>
    </dgm:pt>
    <dgm:pt modelId="{A506B00D-2FCF-44A9-BC46-1BBF65FCB9CE}">
      <dgm:prSet phldrT="[Text]"/>
      <dgm:spPr/>
      <dgm:t>
        <a:bodyPr/>
        <a:lstStyle/>
        <a:p>
          <a:r>
            <a:rPr lang="en-US" dirty="0"/>
            <a:t>PUA-I</a:t>
          </a:r>
          <a:endParaRPr lang="en-ID" dirty="0"/>
        </a:p>
      </dgm:t>
    </dgm:pt>
    <dgm:pt modelId="{43BA3A79-ABEC-46CC-A683-9FBE01C6A28D}" type="parTrans" cxnId="{E38E813D-555C-4C86-BCAF-E5FE1ED244D5}">
      <dgm:prSet/>
      <dgm:spPr/>
      <dgm:t>
        <a:bodyPr/>
        <a:lstStyle/>
        <a:p>
          <a:endParaRPr lang="en-ID"/>
        </a:p>
      </dgm:t>
    </dgm:pt>
    <dgm:pt modelId="{4B042D24-F47E-40FD-8BD9-ADADF4D456F2}" type="sibTrans" cxnId="{E38E813D-555C-4C86-BCAF-E5FE1ED244D5}">
      <dgm:prSet/>
      <dgm:spPr/>
      <dgm:t>
        <a:bodyPr/>
        <a:lstStyle/>
        <a:p>
          <a:endParaRPr lang="en-ID"/>
        </a:p>
      </dgm:t>
    </dgm:pt>
    <dgm:pt modelId="{B52D87BF-4A1D-41EB-9D2A-AD9EDA7594EB}">
      <dgm:prSet phldrT="[Text]"/>
      <dgm:spPr/>
      <dgm:t>
        <a:bodyPr/>
        <a:lstStyle/>
        <a:p>
          <a:r>
            <a:rPr lang="en-US" dirty="0"/>
            <a:t>PUA yang </a:t>
          </a:r>
          <a:r>
            <a:rPr lang="en-US" dirty="0" err="1"/>
            <a:t>berhubungan</a:t>
          </a:r>
          <a:r>
            <a:rPr lang="en-US" dirty="0"/>
            <a:t> </a:t>
          </a:r>
          <a:r>
            <a:rPr lang="en-US" dirty="0" err="1"/>
            <a:t>dengan</a:t>
          </a:r>
          <a:r>
            <a:rPr lang="en-US" dirty="0"/>
            <a:t> </a:t>
          </a:r>
          <a:r>
            <a:rPr lang="en-US" dirty="0" err="1"/>
            <a:t>penggunaan</a:t>
          </a:r>
          <a:r>
            <a:rPr lang="en-US" dirty="0"/>
            <a:t> </a:t>
          </a:r>
          <a:r>
            <a:rPr lang="en-US" dirty="0" err="1"/>
            <a:t>obat-obatan</a:t>
          </a:r>
          <a:r>
            <a:rPr lang="en-US" dirty="0"/>
            <a:t> hormonal (estrogen, </a:t>
          </a:r>
          <a:r>
            <a:rPr lang="en-US" dirty="0" err="1"/>
            <a:t>progesteron</a:t>
          </a:r>
          <a:r>
            <a:rPr lang="en-US" dirty="0"/>
            <a:t>) </a:t>
          </a:r>
          <a:r>
            <a:rPr lang="en-US" dirty="0" err="1"/>
            <a:t>ataupun</a:t>
          </a:r>
          <a:r>
            <a:rPr lang="en-US" dirty="0"/>
            <a:t> non-hormonal (</a:t>
          </a:r>
          <a:r>
            <a:rPr lang="en-US" dirty="0" err="1"/>
            <a:t>obat-obat</a:t>
          </a:r>
          <a:r>
            <a:rPr lang="en-US" dirty="0"/>
            <a:t> </a:t>
          </a:r>
          <a:r>
            <a:rPr lang="en-US" dirty="0" err="1"/>
            <a:t>antikoagulan</a:t>
          </a:r>
          <a:r>
            <a:rPr lang="en-US" dirty="0"/>
            <a:t>) </a:t>
          </a:r>
          <a:r>
            <a:rPr lang="en-US" dirty="0" err="1"/>
            <a:t>atau</a:t>
          </a:r>
          <a:r>
            <a:rPr lang="en-US" dirty="0"/>
            <a:t> AKDR</a:t>
          </a:r>
          <a:endParaRPr lang="en-ID" dirty="0"/>
        </a:p>
      </dgm:t>
    </dgm:pt>
    <dgm:pt modelId="{4BCA3B29-ADF3-4A96-A0C6-2131F174E60E}" type="parTrans" cxnId="{200F855B-BECE-4644-AE1D-1F12FEE91767}">
      <dgm:prSet/>
      <dgm:spPr/>
      <dgm:t>
        <a:bodyPr/>
        <a:lstStyle/>
        <a:p>
          <a:endParaRPr lang="en-ID"/>
        </a:p>
      </dgm:t>
    </dgm:pt>
    <dgm:pt modelId="{31708436-3F82-429E-A29D-237F3D4B769A}" type="sibTrans" cxnId="{200F855B-BECE-4644-AE1D-1F12FEE91767}">
      <dgm:prSet/>
      <dgm:spPr/>
      <dgm:t>
        <a:bodyPr/>
        <a:lstStyle/>
        <a:p>
          <a:endParaRPr lang="en-ID"/>
        </a:p>
      </dgm:t>
    </dgm:pt>
    <dgm:pt modelId="{F54A1FE2-488B-4EC0-9DCC-7E319FAE9E47}">
      <dgm:prSet phldrT="[Text]"/>
      <dgm:spPr/>
      <dgm:t>
        <a:bodyPr/>
        <a:lstStyle/>
        <a:p>
          <a:r>
            <a:rPr lang="en-US" dirty="0"/>
            <a:t>PUA-N</a:t>
          </a:r>
          <a:endParaRPr lang="en-ID" dirty="0"/>
        </a:p>
      </dgm:t>
    </dgm:pt>
    <dgm:pt modelId="{04E20D21-AA2F-4A82-A601-7DE764F7B995}" type="parTrans" cxnId="{01448543-50B7-46AA-9567-8D73D5464933}">
      <dgm:prSet/>
      <dgm:spPr/>
      <dgm:t>
        <a:bodyPr/>
        <a:lstStyle/>
        <a:p>
          <a:endParaRPr lang="en-ID"/>
        </a:p>
      </dgm:t>
    </dgm:pt>
    <dgm:pt modelId="{5D5737DF-E610-4066-A619-1C33FD0EF03C}" type="sibTrans" cxnId="{01448543-50B7-46AA-9567-8D73D5464933}">
      <dgm:prSet/>
      <dgm:spPr/>
      <dgm:t>
        <a:bodyPr/>
        <a:lstStyle/>
        <a:p>
          <a:endParaRPr lang="en-ID"/>
        </a:p>
      </dgm:t>
    </dgm:pt>
    <dgm:pt modelId="{E5D22347-5577-4128-9482-3D38CAC3D180}">
      <dgm:prSet phldrT="[Text]"/>
      <dgm:spPr/>
      <dgm:t>
        <a:bodyPr/>
        <a:lstStyle/>
        <a:p>
          <a:r>
            <a:rPr lang="en-US" dirty="0" err="1"/>
            <a:t>Penyebab</a:t>
          </a:r>
          <a:r>
            <a:rPr lang="en-US" dirty="0"/>
            <a:t> lain yang </a:t>
          </a:r>
          <a:r>
            <a:rPr lang="en-US" dirty="0" err="1"/>
            <a:t>jarang</a:t>
          </a:r>
          <a:r>
            <a:rPr lang="en-US" dirty="0"/>
            <a:t> </a:t>
          </a:r>
          <a:r>
            <a:rPr lang="en-US" dirty="0" err="1"/>
            <a:t>atau</a:t>
          </a:r>
          <a:r>
            <a:rPr lang="en-US" dirty="0"/>
            <a:t> </a:t>
          </a:r>
          <a:r>
            <a:rPr lang="en-US" dirty="0" err="1"/>
            <a:t>sulit</a:t>
          </a:r>
          <a:r>
            <a:rPr lang="en-US" dirty="0"/>
            <a:t> </a:t>
          </a:r>
          <a:r>
            <a:rPr lang="en-US" dirty="0" err="1"/>
            <a:t>dimasukkan</a:t>
          </a:r>
          <a:r>
            <a:rPr lang="en-US" dirty="0"/>
            <a:t> </a:t>
          </a:r>
          <a:r>
            <a:rPr lang="en-US" dirty="0" err="1"/>
            <a:t>dalam</a:t>
          </a:r>
          <a:r>
            <a:rPr lang="en-US" dirty="0"/>
            <a:t> </a:t>
          </a:r>
          <a:r>
            <a:rPr lang="en-US" dirty="0" err="1"/>
            <a:t>klasifikasi</a:t>
          </a:r>
          <a:r>
            <a:rPr lang="en-US" dirty="0"/>
            <a:t> (mis: </a:t>
          </a:r>
          <a:r>
            <a:rPr lang="en-US" dirty="0" err="1"/>
            <a:t>endometris</a:t>
          </a:r>
          <a:r>
            <a:rPr lang="en-US" dirty="0"/>
            <a:t> </a:t>
          </a:r>
          <a:r>
            <a:rPr lang="en-US" dirty="0" err="1"/>
            <a:t>kronik</a:t>
          </a:r>
          <a:r>
            <a:rPr lang="en-US" dirty="0"/>
            <a:t> </a:t>
          </a:r>
          <a:r>
            <a:rPr lang="en-US" dirty="0" err="1"/>
            <a:t>atau</a:t>
          </a:r>
          <a:r>
            <a:rPr lang="en-US" dirty="0"/>
            <a:t> </a:t>
          </a:r>
          <a:r>
            <a:rPr lang="en-US" dirty="0" err="1"/>
            <a:t>malformasi</a:t>
          </a:r>
          <a:r>
            <a:rPr lang="en-US" dirty="0"/>
            <a:t> AV)</a:t>
          </a:r>
          <a:endParaRPr lang="en-ID" dirty="0"/>
        </a:p>
      </dgm:t>
    </dgm:pt>
    <dgm:pt modelId="{805A49DF-4950-43F9-8D0C-C58AD5D1435C}" type="parTrans" cxnId="{2FF79E12-E2F5-440C-B3F5-D7BF8A10549D}">
      <dgm:prSet/>
      <dgm:spPr/>
      <dgm:t>
        <a:bodyPr/>
        <a:lstStyle/>
        <a:p>
          <a:endParaRPr lang="en-ID"/>
        </a:p>
      </dgm:t>
    </dgm:pt>
    <dgm:pt modelId="{ECAC2F02-5CAA-48FB-9397-428F7E2748C3}" type="sibTrans" cxnId="{2FF79E12-E2F5-440C-B3F5-D7BF8A10549D}">
      <dgm:prSet/>
      <dgm:spPr/>
      <dgm:t>
        <a:bodyPr/>
        <a:lstStyle/>
        <a:p>
          <a:endParaRPr lang="en-ID"/>
        </a:p>
      </dgm:t>
    </dgm:pt>
    <dgm:pt modelId="{326C6C3D-7971-4524-AA3A-EBC8E9E2BE9C}" type="pres">
      <dgm:prSet presAssocID="{7D857CD1-E499-435C-9A54-7B91D5F1E80C}" presName="Name0" presStyleCnt="0">
        <dgm:presLayoutVars>
          <dgm:dir/>
          <dgm:animLvl val="lvl"/>
          <dgm:resizeHandles val="exact"/>
        </dgm:presLayoutVars>
      </dgm:prSet>
      <dgm:spPr/>
    </dgm:pt>
    <dgm:pt modelId="{27794401-397E-40D7-9A0C-E426F4E3F738}" type="pres">
      <dgm:prSet presAssocID="{058EC31B-28E2-479D-A316-DAD4074A7AA8}" presName="linNode" presStyleCnt="0"/>
      <dgm:spPr/>
    </dgm:pt>
    <dgm:pt modelId="{68F47F0A-85B7-440D-B08B-1B0EBE776A8F}" type="pres">
      <dgm:prSet presAssocID="{058EC31B-28E2-479D-A316-DAD4074A7AA8}" presName="parTx" presStyleLbl="revTx" presStyleIdx="0" presStyleCnt="5">
        <dgm:presLayoutVars>
          <dgm:chMax val="1"/>
          <dgm:bulletEnabled val="1"/>
        </dgm:presLayoutVars>
      </dgm:prSet>
      <dgm:spPr/>
    </dgm:pt>
    <dgm:pt modelId="{FE6E618F-C713-4945-BB75-9D10BB4EC4BB}" type="pres">
      <dgm:prSet presAssocID="{058EC31B-28E2-479D-A316-DAD4074A7AA8}" presName="bracket" presStyleLbl="parChTrans1D1" presStyleIdx="0" presStyleCnt="5"/>
      <dgm:spPr/>
    </dgm:pt>
    <dgm:pt modelId="{75272B8E-A7F4-4B3B-8C12-2077804EB833}" type="pres">
      <dgm:prSet presAssocID="{058EC31B-28E2-479D-A316-DAD4074A7AA8}" presName="spH" presStyleCnt="0"/>
      <dgm:spPr/>
    </dgm:pt>
    <dgm:pt modelId="{B6519CF6-2A85-427D-9C15-4329D6B0E500}" type="pres">
      <dgm:prSet presAssocID="{058EC31B-28E2-479D-A316-DAD4074A7AA8}" presName="desTx" presStyleLbl="node1" presStyleIdx="0" presStyleCnt="5">
        <dgm:presLayoutVars>
          <dgm:bulletEnabled val="1"/>
        </dgm:presLayoutVars>
      </dgm:prSet>
      <dgm:spPr/>
    </dgm:pt>
    <dgm:pt modelId="{13588019-ADD5-4A75-A845-7AD437A25345}" type="pres">
      <dgm:prSet presAssocID="{2B004370-D4CD-4A58-839C-8FE1BDBB00E6}" presName="spV" presStyleCnt="0"/>
      <dgm:spPr/>
    </dgm:pt>
    <dgm:pt modelId="{CA2387E4-9CA9-48A3-94E1-1B7BDCBC681F}" type="pres">
      <dgm:prSet presAssocID="{4958AD85-0935-4972-B4D8-A5472F95DE29}" presName="linNode" presStyleCnt="0"/>
      <dgm:spPr/>
    </dgm:pt>
    <dgm:pt modelId="{7D1436FB-0B17-4A8F-A67D-8C7BB6F2619C}" type="pres">
      <dgm:prSet presAssocID="{4958AD85-0935-4972-B4D8-A5472F95DE29}" presName="parTx" presStyleLbl="revTx" presStyleIdx="1" presStyleCnt="5">
        <dgm:presLayoutVars>
          <dgm:chMax val="1"/>
          <dgm:bulletEnabled val="1"/>
        </dgm:presLayoutVars>
      </dgm:prSet>
      <dgm:spPr/>
    </dgm:pt>
    <dgm:pt modelId="{7B79BFB5-E975-44B1-B95F-86EF6B9B62E7}" type="pres">
      <dgm:prSet presAssocID="{4958AD85-0935-4972-B4D8-A5472F95DE29}" presName="bracket" presStyleLbl="parChTrans1D1" presStyleIdx="1" presStyleCnt="5"/>
      <dgm:spPr/>
    </dgm:pt>
    <dgm:pt modelId="{60344FA4-C0C3-4FA1-952A-C3F5140E5B66}" type="pres">
      <dgm:prSet presAssocID="{4958AD85-0935-4972-B4D8-A5472F95DE29}" presName="spH" presStyleCnt="0"/>
      <dgm:spPr/>
    </dgm:pt>
    <dgm:pt modelId="{F9000D38-A76F-4A05-B64D-E05C24F62414}" type="pres">
      <dgm:prSet presAssocID="{4958AD85-0935-4972-B4D8-A5472F95DE29}" presName="desTx" presStyleLbl="node1" presStyleIdx="1" presStyleCnt="5">
        <dgm:presLayoutVars>
          <dgm:bulletEnabled val="1"/>
        </dgm:presLayoutVars>
      </dgm:prSet>
      <dgm:spPr/>
    </dgm:pt>
    <dgm:pt modelId="{7E78E92F-D8A5-470C-8A58-BCDBDDA6B308}" type="pres">
      <dgm:prSet presAssocID="{E2DE0E2C-0C35-4F99-821B-ABB8F979AC4A}" presName="spV" presStyleCnt="0"/>
      <dgm:spPr/>
    </dgm:pt>
    <dgm:pt modelId="{2849FF1E-339B-4460-9D23-1685EC44AB8B}" type="pres">
      <dgm:prSet presAssocID="{0FCE8133-8BA7-4170-BB30-080134CB9041}" presName="linNode" presStyleCnt="0"/>
      <dgm:spPr/>
    </dgm:pt>
    <dgm:pt modelId="{EA8F8B5E-F738-4CCB-9981-804F48A30713}" type="pres">
      <dgm:prSet presAssocID="{0FCE8133-8BA7-4170-BB30-080134CB9041}" presName="parTx" presStyleLbl="revTx" presStyleIdx="2" presStyleCnt="5">
        <dgm:presLayoutVars>
          <dgm:chMax val="1"/>
          <dgm:bulletEnabled val="1"/>
        </dgm:presLayoutVars>
      </dgm:prSet>
      <dgm:spPr/>
    </dgm:pt>
    <dgm:pt modelId="{3046ED6D-0A03-4A13-B74D-6505ECB46978}" type="pres">
      <dgm:prSet presAssocID="{0FCE8133-8BA7-4170-BB30-080134CB9041}" presName="bracket" presStyleLbl="parChTrans1D1" presStyleIdx="2" presStyleCnt="5"/>
      <dgm:spPr/>
    </dgm:pt>
    <dgm:pt modelId="{42B1B5D5-0D20-4C47-A5EF-16C2CE0D8FD7}" type="pres">
      <dgm:prSet presAssocID="{0FCE8133-8BA7-4170-BB30-080134CB9041}" presName="spH" presStyleCnt="0"/>
      <dgm:spPr/>
    </dgm:pt>
    <dgm:pt modelId="{CDAE065C-866B-45C9-A32C-4A079C782580}" type="pres">
      <dgm:prSet presAssocID="{0FCE8133-8BA7-4170-BB30-080134CB9041}" presName="desTx" presStyleLbl="node1" presStyleIdx="2" presStyleCnt="5">
        <dgm:presLayoutVars>
          <dgm:bulletEnabled val="1"/>
        </dgm:presLayoutVars>
      </dgm:prSet>
      <dgm:spPr/>
    </dgm:pt>
    <dgm:pt modelId="{81396C7C-2EF9-46DA-B686-287B5F21BF95}" type="pres">
      <dgm:prSet presAssocID="{58F296B3-ACD4-4807-BD27-E83CB48071E3}" presName="spV" presStyleCnt="0"/>
      <dgm:spPr/>
    </dgm:pt>
    <dgm:pt modelId="{626468F6-9E07-4DB7-B5F6-24B2B4987839}" type="pres">
      <dgm:prSet presAssocID="{A506B00D-2FCF-44A9-BC46-1BBF65FCB9CE}" presName="linNode" presStyleCnt="0"/>
      <dgm:spPr/>
    </dgm:pt>
    <dgm:pt modelId="{EFB6E898-9CDC-4371-AF31-8DD099AC0132}" type="pres">
      <dgm:prSet presAssocID="{A506B00D-2FCF-44A9-BC46-1BBF65FCB9CE}" presName="parTx" presStyleLbl="revTx" presStyleIdx="3" presStyleCnt="5">
        <dgm:presLayoutVars>
          <dgm:chMax val="1"/>
          <dgm:bulletEnabled val="1"/>
        </dgm:presLayoutVars>
      </dgm:prSet>
      <dgm:spPr/>
    </dgm:pt>
    <dgm:pt modelId="{A801F52D-8BC5-4EDA-A3E5-CFD7506B31A8}" type="pres">
      <dgm:prSet presAssocID="{A506B00D-2FCF-44A9-BC46-1BBF65FCB9CE}" presName="bracket" presStyleLbl="parChTrans1D1" presStyleIdx="3" presStyleCnt="5"/>
      <dgm:spPr/>
    </dgm:pt>
    <dgm:pt modelId="{1CDC18D5-E13D-4C48-80AE-B096072E3388}" type="pres">
      <dgm:prSet presAssocID="{A506B00D-2FCF-44A9-BC46-1BBF65FCB9CE}" presName="spH" presStyleCnt="0"/>
      <dgm:spPr/>
    </dgm:pt>
    <dgm:pt modelId="{DA4448C6-C00B-4732-924D-33915529D14D}" type="pres">
      <dgm:prSet presAssocID="{A506B00D-2FCF-44A9-BC46-1BBF65FCB9CE}" presName="desTx" presStyleLbl="node1" presStyleIdx="3" presStyleCnt="5">
        <dgm:presLayoutVars>
          <dgm:bulletEnabled val="1"/>
        </dgm:presLayoutVars>
      </dgm:prSet>
      <dgm:spPr/>
    </dgm:pt>
    <dgm:pt modelId="{60E35DA3-3D69-4A7B-A76F-5E699610F606}" type="pres">
      <dgm:prSet presAssocID="{4B042D24-F47E-40FD-8BD9-ADADF4D456F2}" presName="spV" presStyleCnt="0"/>
      <dgm:spPr/>
    </dgm:pt>
    <dgm:pt modelId="{9BBE8481-57A9-4954-98C3-8DDEAE58EEDD}" type="pres">
      <dgm:prSet presAssocID="{F54A1FE2-488B-4EC0-9DCC-7E319FAE9E47}" presName="linNode" presStyleCnt="0"/>
      <dgm:spPr/>
    </dgm:pt>
    <dgm:pt modelId="{442FDCB6-2BC3-49E0-B09A-C63AC0AF38D6}" type="pres">
      <dgm:prSet presAssocID="{F54A1FE2-488B-4EC0-9DCC-7E319FAE9E47}" presName="parTx" presStyleLbl="revTx" presStyleIdx="4" presStyleCnt="5">
        <dgm:presLayoutVars>
          <dgm:chMax val="1"/>
          <dgm:bulletEnabled val="1"/>
        </dgm:presLayoutVars>
      </dgm:prSet>
      <dgm:spPr/>
    </dgm:pt>
    <dgm:pt modelId="{51BE2A8A-9CCD-48DD-9960-0711CD4DFD0B}" type="pres">
      <dgm:prSet presAssocID="{F54A1FE2-488B-4EC0-9DCC-7E319FAE9E47}" presName="bracket" presStyleLbl="parChTrans1D1" presStyleIdx="4" presStyleCnt="5"/>
      <dgm:spPr/>
    </dgm:pt>
    <dgm:pt modelId="{B97C62CB-9195-492E-B252-FB0ADB7E1381}" type="pres">
      <dgm:prSet presAssocID="{F54A1FE2-488B-4EC0-9DCC-7E319FAE9E47}" presName="spH" presStyleCnt="0"/>
      <dgm:spPr/>
    </dgm:pt>
    <dgm:pt modelId="{C4091FC5-1282-49C3-81D8-1B5455CEA15B}" type="pres">
      <dgm:prSet presAssocID="{F54A1FE2-488B-4EC0-9DCC-7E319FAE9E47}" presName="desTx" presStyleLbl="node1" presStyleIdx="4" presStyleCnt="5">
        <dgm:presLayoutVars>
          <dgm:bulletEnabled val="1"/>
        </dgm:presLayoutVars>
      </dgm:prSet>
      <dgm:spPr/>
    </dgm:pt>
  </dgm:ptLst>
  <dgm:cxnLst>
    <dgm:cxn modelId="{BA01CB04-3F5E-464F-AE4F-C77E5EE4CD5F}" type="presOf" srcId="{617D29C5-5331-4427-9F2A-D0054C340291}" destId="{B6519CF6-2A85-427D-9C15-4329D6B0E500}" srcOrd="0" destOrd="0" presId="urn:diagrams.loki3.com/BracketList"/>
    <dgm:cxn modelId="{2FF79E12-E2F5-440C-B3F5-D7BF8A10549D}" srcId="{F54A1FE2-488B-4EC0-9DCC-7E319FAE9E47}" destId="{E5D22347-5577-4128-9482-3D38CAC3D180}" srcOrd="0" destOrd="0" parTransId="{805A49DF-4950-43F9-8D0C-C58AD5D1435C}" sibTransId="{ECAC2F02-5CAA-48FB-9397-428F7E2748C3}"/>
    <dgm:cxn modelId="{4FDED626-8BCF-4EE7-84C5-5E855BD64DF4}" type="presOf" srcId="{058EC31B-28E2-479D-A316-DAD4074A7AA8}" destId="{68F47F0A-85B7-440D-B08B-1B0EBE776A8F}" srcOrd="0" destOrd="0" presId="urn:diagrams.loki3.com/BracketList"/>
    <dgm:cxn modelId="{E38E813D-555C-4C86-BCAF-E5FE1ED244D5}" srcId="{7D857CD1-E499-435C-9A54-7B91D5F1E80C}" destId="{A506B00D-2FCF-44A9-BC46-1BBF65FCB9CE}" srcOrd="3" destOrd="0" parTransId="{43BA3A79-ABEC-46CC-A683-9FBE01C6A28D}" sibTransId="{4B042D24-F47E-40FD-8BD9-ADADF4D456F2}"/>
    <dgm:cxn modelId="{97736741-7611-475D-BBC5-05E2E50941DA}" srcId="{4958AD85-0935-4972-B4D8-A5472F95DE29}" destId="{677977E8-63D7-4032-9085-49A18B0A2905}" srcOrd="0" destOrd="0" parTransId="{BFAA6317-47C6-4812-8E8C-8562CD368CC3}" sibTransId="{2BA638B1-EAFA-4B28-ADDD-5D0659DE3455}"/>
    <dgm:cxn modelId="{01448543-50B7-46AA-9567-8D73D5464933}" srcId="{7D857CD1-E499-435C-9A54-7B91D5F1E80C}" destId="{F54A1FE2-488B-4EC0-9DCC-7E319FAE9E47}" srcOrd="4" destOrd="0" parTransId="{04E20D21-AA2F-4A82-A601-7DE764F7B995}" sibTransId="{5D5737DF-E610-4066-A619-1C33FD0EF03C}"/>
    <dgm:cxn modelId="{5188794C-4156-4C2B-BAAB-1A7D921FD935}" srcId="{7D857CD1-E499-435C-9A54-7B91D5F1E80C}" destId="{4958AD85-0935-4972-B4D8-A5472F95DE29}" srcOrd="1" destOrd="0" parTransId="{88CA055F-8D6B-4B60-8AC6-94633FED2755}" sibTransId="{E2DE0E2C-0C35-4F99-821B-ABB8F979AC4A}"/>
    <dgm:cxn modelId="{200F855B-BECE-4644-AE1D-1F12FEE91767}" srcId="{A506B00D-2FCF-44A9-BC46-1BBF65FCB9CE}" destId="{B52D87BF-4A1D-41EB-9D2A-AD9EDA7594EB}" srcOrd="0" destOrd="0" parTransId="{4BCA3B29-ADF3-4A96-A0C6-2131F174E60E}" sibTransId="{31708436-3F82-429E-A29D-237F3D4B769A}"/>
    <dgm:cxn modelId="{B2A62062-B061-4113-9AD1-91F8E706C3FF}" type="presOf" srcId="{6D5DADF9-2172-4862-AA27-567808C00EB7}" destId="{CDAE065C-866B-45C9-A32C-4A079C782580}" srcOrd="0" destOrd="0" presId="urn:diagrams.loki3.com/BracketList"/>
    <dgm:cxn modelId="{38188764-8A5F-4F49-A076-D2DE4DF5D195}" type="presOf" srcId="{677977E8-63D7-4032-9085-49A18B0A2905}" destId="{F9000D38-A76F-4A05-B64D-E05C24F62414}" srcOrd="0" destOrd="0" presId="urn:diagrams.loki3.com/BracketList"/>
    <dgm:cxn modelId="{84C7D176-AC6E-48A7-AAE2-2C42BAFB0F92}" type="presOf" srcId="{E5D22347-5577-4128-9482-3D38CAC3D180}" destId="{C4091FC5-1282-49C3-81D8-1B5455CEA15B}" srcOrd="0" destOrd="0" presId="urn:diagrams.loki3.com/BracketList"/>
    <dgm:cxn modelId="{5D5B867A-743A-4C35-A060-773B32564275}" srcId="{7D857CD1-E499-435C-9A54-7B91D5F1E80C}" destId="{0FCE8133-8BA7-4170-BB30-080134CB9041}" srcOrd="2" destOrd="0" parTransId="{DB2BE467-88B8-4BB0-8ECA-029F57DCF9AF}" sibTransId="{58F296B3-ACD4-4807-BD27-E83CB48071E3}"/>
    <dgm:cxn modelId="{758A8784-59B4-4EA8-93CA-EA7A43E2AA38}" type="presOf" srcId="{0FCE8133-8BA7-4170-BB30-080134CB9041}" destId="{EA8F8B5E-F738-4CCB-9981-804F48A30713}" srcOrd="0" destOrd="0" presId="urn:diagrams.loki3.com/BracketList"/>
    <dgm:cxn modelId="{5DED4A8D-F09F-4A1E-B4AF-0B7DCBD2840A}" type="presOf" srcId="{A506B00D-2FCF-44A9-BC46-1BBF65FCB9CE}" destId="{EFB6E898-9CDC-4371-AF31-8DD099AC0132}" srcOrd="0" destOrd="0" presId="urn:diagrams.loki3.com/BracketList"/>
    <dgm:cxn modelId="{D57E4BB2-E061-40EF-AD91-D72F56C7DCB0}" srcId="{7D857CD1-E499-435C-9A54-7B91D5F1E80C}" destId="{058EC31B-28E2-479D-A316-DAD4074A7AA8}" srcOrd="0" destOrd="0" parTransId="{69F8AA51-0CAC-4538-A019-0D2607A26C79}" sibTransId="{2B004370-D4CD-4A58-839C-8FE1BDBB00E6}"/>
    <dgm:cxn modelId="{045095C6-26B9-4B91-B25B-53B7B88E1376}" srcId="{0FCE8133-8BA7-4170-BB30-080134CB9041}" destId="{6D5DADF9-2172-4862-AA27-567808C00EB7}" srcOrd="0" destOrd="0" parTransId="{25F33F3D-F890-44C0-981B-6F99C07297B3}" sibTransId="{7CDC7CEA-403D-49C6-90CF-42FAAD047C89}"/>
    <dgm:cxn modelId="{8353F3C8-9F3D-4904-B127-675D2E3579E3}" srcId="{058EC31B-28E2-479D-A316-DAD4074A7AA8}" destId="{617D29C5-5331-4427-9F2A-D0054C340291}" srcOrd="0" destOrd="0" parTransId="{38AC0A73-B0C9-4A98-A9C8-69994E118F10}" sibTransId="{111A0DF9-31D0-4D8F-8367-FFFDCB469908}"/>
    <dgm:cxn modelId="{061067CB-1880-4420-ABCB-1C76C0840242}" type="presOf" srcId="{7D857CD1-E499-435C-9A54-7B91D5F1E80C}" destId="{326C6C3D-7971-4524-AA3A-EBC8E9E2BE9C}" srcOrd="0" destOrd="0" presId="urn:diagrams.loki3.com/BracketList"/>
    <dgm:cxn modelId="{32B415D4-DD9C-49ED-B1EC-7DD22777D7D3}" type="presOf" srcId="{4958AD85-0935-4972-B4D8-A5472F95DE29}" destId="{7D1436FB-0B17-4A8F-A67D-8C7BB6F2619C}" srcOrd="0" destOrd="0" presId="urn:diagrams.loki3.com/BracketList"/>
    <dgm:cxn modelId="{DF2323D8-F343-4830-86D8-1DC08E74E235}" type="presOf" srcId="{B52D87BF-4A1D-41EB-9D2A-AD9EDA7594EB}" destId="{DA4448C6-C00B-4732-924D-33915529D14D}" srcOrd="0" destOrd="0" presId="urn:diagrams.loki3.com/BracketList"/>
    <dgm:cxn modelId="{B5B517E2-698D-490B-A474-3427E18DF655}" type="presOf" srcId="{F54A1FE2-488B-4EC0-9DCC-7E319FAE9E47}" destId="{442FDCB6-2BC3-49E0-B09A-C63AC0AF38D6}" srcOrd="0" destOrd="0" presId="urn:diagrams.loki3.com/BracketList"/>
    <dgm:cxn modelId="{4AAF0663-8776-451A-A295-AE7DDF7DEFDD}" type="presParOf" srcId="{326C6C3D-7971-4524-AA3A-EBC8E9E2BE9C}" destId="{27794401-397E-40D7-9A0C-E426F4E3F738}" srcOrd="0" destOrd="0" presId="urn:diagrams.loki3.com/BracketList"/>
    <dgm:cxn modelId="{CEB18434-88D5-4C17-B5D9-FAEFA1FF3855}" type="presParOf" srcId="{27794401-397E-40D7-9A0C-E426F4E3F738}" destId="{68F47F0A-85B7-440D-B08B-1B0EBE776A8F}" srcOrd="0" destOrd="0" presId="urn:diagrams.loki3.com/BracketList"/>
    <dgm:cxn modelId="{E99B25FC-02CA-4D85-B2A9-A887163B0D37}" type="presParOf" srcId="{27794401-397E-40D7-9A0C-E426F4E3F738}" destId="{FE6E618F-C713-4945-BB75-9D10BB4EC4BB}" srcOrd="1" destOrd="0" presId="urn:diagrams.loki3.com/BracketList"/>
    <dgm:cxn modelId="{C83C7830-298B-4E07-8E5D-A26037098377}" type="presParOf" srcId="{27794401-397E-40D7-9A0C-E426F4E3F738}" destId="{75272B8E-A7F4-4B3B-8C12-2077804EB833}" srcOrd="2" destOrd="0" presId="urn:diagrams.loki3.com/BracketList"/>
    <dgm:cxn modelId="{C3692B58-9A68-4F28-9CFE-6FE3118F9090}" type="presParOf" srcId="{27794401-397E-40D7-9A0C-E426F4E3F738}" destId="{B6519CF6-2A85-427D-9C15-4329D6B0E500}" srcOrd="3" destOrd="0" presId="urn:diagrams.loki3.com/BracketList"/>
    <dgm:cxn modelId="{D7719F14-A856-4640-B670-FE2851708B8B}" type="presParOf" srcId="{326C6C3D-7971-4524-AA3A-EBC8E9E2BE9C}" destId="{13588019-ADD5-4A75-A845-7AD437A25345}" srcOrd="1" destOrd="0" presId="urn:diagrams.loki3.com/BracketList"/>
    <dgm:cxn modelId="{245E3F77-DA9C-49BE-9E01-EE78280B1D2A}" type="presParOf" srcId="{326C6C3D-7971-4524-AA3A-EBC8E9E2BE9C}" destId="{CA2387E4-9CA9-48A3-94E1-1B7BDCBC681F}" srcOrd="2" destOrd="0" presId="urn:diagrams.loki3.com/BracketList"/>
    <dgm:cxn modelId="{725D997B-1242-41C0-AF7E-064A06F7AA40}" type="presParOf" srcId="{CA2387E4-9CA9-48A3-94E1-1B7BDCBC681F}" destId="{7D1436FB-0B17-4A8F-A67D-8C7BB6F2619C}" srcOrd="0" destOrd="0" presId="urn:diagrams.loki3.com/BracketList"/>
    <dgm:cxn modelId="{39CF1838-345D-4CD4-90D2-ED7A61A340C4}" type="presParOf" srcId="{CA2387E4-9CA9-48A3-94E1-1B7BDCBC681F}" destId="{7B79BFB5-E975-44B1-B95F-86EF6B9B62E7}" srcOrd="1" destOrd="0" presId="urn:diagrams.loki3.com/BracketList"/>
    <dgm:cxn modelId="{776B500B-F2B7-4D7B-BDA7-09C4EDD5BCAF}" type="presParOf" srcId="{CA2387E4-9CA9-48A3-94E1-1B7BDCBC681F}" destId="{60344FA4-C0C3-4FA1-952A-C3F5140E5B66}" srcOrd="2" destOrd="0" presId="urn:diagrams.loki3.com/BracketList"/>
    <dgm:cxn modelId="{DFA08083-9038-4BDA-832B-36AE5C96D44C}" type="presParOf" srcId="{CA2387E4-9CA9-48A3-94E1-1B7BDCBC681F}" destId="{F9000D38-A76F-4A05-B64D-E05C24F62414}" srcOrd="3" destOrd="0" presId="urn:diagrams.loki3.com/BracketList"/>
    <dgm:cxn modelId="{B413D810-C50A-4CB5-8BF8-33F6D873F00E}" type="presParOf" srcId="{326C6C3D-7971-4524-AA3A-EBC8E9E2BE9C}" destId="{7E78E92F-D8A5-470C-8A58-BCDBDDA6B308}" srcOrd="3" destOrd="0" presId="urn:diagrams.loki3.com/BracketList"/>
    <dgm:cxn modelId="{93401DB5-015C-415F-9A00-8DF58C17C71F}" type="presParOf" srcId="{326C6C3D-7971-4524-AA3A-EBC8E9E2BE9C}" destId="{2849FF1E-339B-4460-9D23-1685EC44AB8B}" srcOrd="4" destOrd="0" presId="urn:diagrams.loki3.com/BracketList"/>
    <dgm:cxn modelId="{E8D41C73-E01E-4C87-9345-DF0BE91992A8}" type="presParOf" srcId="{2849FF1E-339B-4460-9D23-1685EC44AB8B}" destId="{EA8F8B5E-F738-4CCB-9981-804F48A30713}" srcOrd="0" destOrd="0" presId="urn:diagrams.loki3.com/BracketList"/>
    <dgm:cxn modelId="{C6CA596B-1D1A-4F0F-81CF-DC452C492E67}" type="presParOf" srcId="{2849FF1E-339B-4460-9D23-1685EC44AB8B}" destId="{3046ED6D-0A03-4A13-B74D-6505ECB46978}" srcOrd="1" destOrd="0" presId="urn:diagrams.loki3.com/BracketList"/>
    <dgm:cxn modelId="{37E0329C-FF82-4514-98DB-91B5E99A9B90}" type="presParOf" srcId="{2849FF1E-339B-4460-9D23-1685EC44AB8B}" destId="{42B1B5D5-0D20-4C47-A5EF-16C2CE0D8FD7}" srcOrd="2" destOrd="0" presId="urn:diagrams.loki3.com/BracketList"/>
    <dgm:cxn modelId="{7C4FA0B5-2428-47F4-A18F-4868FC7A72E9}" type="presParOf" srcId="{2849FF1E-339B-4460-9D23-1685EC44AB8B}" destId="{CDAE065C-866B-45C9-A32C-4A079C782580}" srcOrd="3" destOrd="0" presId="urn:diagrams.loki3.com/BracketList"/>
    <dgm:cxn modelId="{084EED5D-97C9-4CB0-81D3-F3E328F53667}" type="presParOf" srcId="{326C6C3D-7971-4524-AA3A-EBC8E9E2BE9C}" destId="{81396C7C-2EF9-46DA-B686-287B5F21BF95}" srcOrd="5" destOrd="0" presId="urn:diagrams.loki3.com/BracketList"/>
    <dgm:cxn modelId="{EEB4D95B-8AF5-4563-9C2B-9648B02549BF}" type="presParOf" srcId="{326C6C3D-7971-4524-AA3A-EBC8E9E2BE9C}" destId="{626468F6-9E07-4DB7-B5F6-24B2B4987839}" srcOrd="6" destOrd="0" presId="urn:diagrams.loki3.com/BracketList"/>
    <dgm:cxn modelId="{5C4ACCB6-4FDB-44CE-8A3B-4E65344B6B94}" type="presParOf" srcId="{626468F6-9E07-4DB7-B5F6-24B2B4987839}" destId="{EFB6E898-9CDC-4371-AF31-8DD099AC0132}" srcOrd="0" destOrd="0" presId="urn:diagrams.loki3.com/BracketList"/>
    <dgm:cxn modelId="{992354C1-4737-4374-99CA-D40394389D0B}" type="presParOf" srcId="{626468F6-9E07-4DB7-B5F6-24B2B4987839}" destId="{A801F52D-8BC5-4EDA-A3E5-CFD7506B31A8}" srcOrd="1" destOrd="0" presId="urn:diagrams.loki3.com/BracketList"/>
    <dgm:cxn modelId="{A3F245B6-46D3-4E2A-8207-AB16BDBA608E}" type="presParOf" srcId="{626468F6-9E07-4DB7-B5F6-24B2B4987839}" destId="{1CDC18D5-E13D-4C48-80AE-B096072E3388}" srcOrd="2" destOrd="0" presId="urn:diagrams.loki3.com/BracketList"/>
    <dgm:cxn modelId="{16E62C65-2BC1-4284-9947-1CE1B865AD7E}" type="presParOf" srcId="{626468F6-9E07-4DB7-B5F6-24B2B4987839}" destId="{DA4448C6-C00B-4732-924D-33915529D14D}" srcOrd="3" destOrd="0" presId="urn:diagrams.loki3.com/BracketList"/>
    <dgm:cxn modelId="{DEA5DA51-8DAB-475D-BD3B-FE288BAA0AF5}" type="presParOf" srcId="{326C6C3D-7971-4524-AA3A-EBC8E9E2BE9C}" destId="{60E35DA3-3D69-4A7B-A76F-5E699610F606}" srcOrd="7" destOrd="0" presId="urn:diagrams.loki3.com/BracketList"/>
    <dgm:cxn modelId="{39DA78BF-58B7-47DA-82D1-8343EE873999}" type="presParOf" srcId="{326C6C3D-7971-4524-AA3A-EBC8E9E2BE9C}" destId="{9BBE8481-57A9-4954-98C3-8DDEAE58EEDD}" srcOrd="8" destOrd="0" presId="urn:diagrams.loki3.com/BracketList"/>
    <dgm:cxn modelId="{B6D5554B-F1CF-4AC6-A8F5-9A1CDD28378B}" type="presParOf" srcId="{9BBE8481-57A9-4954-98C3-8DDEAE58EEDD}" destId="{442FDCB6-2BC3-49E0-B09A-C63AC0AF38D6}" srcOrd="0" destOrd="0" presId="urn:diagrams.loki3.com/BracketList"/>
    <dgm:cxn modelId="{46211C9B-2500-48E7-9E76-3E3962A5CC45}" type="presParOf" srcId="{9BBE8481-57A9-4954-98C3-8DDEAE58EEDD}" destId="{51BE2A8A-9CCD-48DD-9960-0711CD4DFD0B}" srcOrd="1" destOrd="0" presId="urn:diagrams.loki3.com/BracketList"/>
    <dgm:cxn modelId="{2FF210E8-3C34-409D-A064-99A8BAC37FF3}" type="presParOf" srcId="{9BBE8481-57A9-4954-98C3-8DDEAE58EEDD}" destId="{B97C62CB-9195-492E-B252-FB0ADB7E1381}" srcOrd="2" destOrd="0" presId="urn:diagrams.loki3.com/BracketList"/>
    <dgm:cxn modelId="{9D2458DD-968C-486B-8E0E-AE7F4616F433}" type="presParOf" srcId="{9BBE8481-57A9-4954-98C3-8DDEAE58EEDD}" destId="{C4091FC5-1282-49C3-81D8-1B5455CEA15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ED2D9-E631-4584-BCCE-CFFCA8E48B9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ID"/>
        </a:p>
      </dgm:t>
    </dgm:pt>
    <dgm:pt modelId="{C2CE89BD-C41B-402D-AE11-CFD3E5F67AE6}">
      <dgm:prSet phldrT="[Text]"/>
      <dgm:spPr/>
      <dgm:t>
        <a:bodyPr/>
        <a:lstStyle/>
        <a:p>
          <a:r>
            <a:rPr lang="en-US" dirty="0">
              <a:latin typeface="Assistant ExtraLight" panose="020B0604020202020204" charset="-79"/>
              <a:cs typeface="Assistant ExtraLight" panose="020B0604020202020204" charset="-79"/>
            </a:rPr>
            <a:t>Breast </a:t>
          </a:r>
          <a:r>
            <a:rPr lang="en-US" dirty="0" err="1">
              <a:latin typeface="Assistant ExtraLight" panose="020B0604020202020204" charset="-79"/>
              <a:cs typeface="Assistant ExtraLight" panose="020B0604020202020204" charset="-79"/>
            </a:rPr>
            <a:t>fullnes</a:t>
          </a:r>
          <a:endParaRPr lang="en-ID" dirty="0">
            <a:latin typeface="Assistant ExtraLight" panose="020B0604020202020204" charset="-79"/>
            <a:cs typeface="Assistant ExtraLight" panose="020B0604020202020204" charset="-79"/>
          </a:endParaRPr>
        </a:p>
      </dgm:t>
    </dgm:pt>
    <dgm:pt modelId="{26DD41A8-4EF6-4795-A90A-9858C49979CA}" type="parTrans" cxnId="{1637AC0B-6FB6-4D1B-8C62-C91E0524CC2D}">
      <dgm:prSet/>
      <dgm:spPr/>
      <dgm:t>
        <a:bodyPr/>
        <a:lstStyle/>
        <a:p>
          <a:endParaRPr lang="en-ID">
            <a:latin typeface="Assistant ExtraLight" panose="020B0604020202020204" charset="-79"/>
            <a:cs typeface="Assistant ExtraLight" panose="020B0604020202020204" charset="-79"/>
          </a:endParaRPr>
        </a:p>
      </dgm:t>
    </dgm:pt>
    <dgm:pt modelId="{7EC03060-ABB4-4E4F-8E8C-F458FACA64B7}" type="sibTrans" cxnId="{1637AC0B-6FB6-4D1B-8C62-C91E0524CC2D}">
      <dgm:prSet/>
      <dgm:spPr/>
      <dgm:t>
        <a:bodyPr/>
        <a:lstStyle/>
        <a:p>
          <a:endParaRPr lang="en-ID">
            <a:latin typeface="Assistant ExtraLight" panose="020B0604020202020204" charset="-79"/>
            <a:cs typeface="Assistant ExtraLight" panose="020B0604020202020204" charset="-79"/>
          </a:endParaRPr>
        </a:p>
      </dgm:t>
    </dgm:pt>
    <dgm:pt modelId="{F88DD7D8-C34B-45EC-A67A-D32E280E0400}">
      <dgm:prSet phldrT="[Text]"/>
      <dgm:spPr/>
      <dgm:t>
        <a:bodyPr/>
        <a:lstStyle/>
        <a:p>
          <a:r>
            <a:rPr lang="en-US" dirty="0">
              <a:latin typeface="Assistant ExtraLight" panose="020B0604020202020204" charset="-79"/>
              <a:cs typeface="Assistant ExtraLight" panose="020B0604020202020204" charset="-79"/>
            </a:rPr>
            <a:t>Abdominal bloating</a:t>
          </a:r>
          <a:endParaRPr lang="en-ID" dirty="0">
            <a:latin typeface="Assistant ExtraLight" panose="020B0604020202020204" charset="-79"/>
            <a:cs typeface="Assistant ExtraLight" panose="020B0604020202020204" charset="-79"/>
          </a:endParaRPr>
        </a:p>
      </dgm:t>
    </dgm:pt>
    <dgm:pt modelId="{08F9EE1C-76C5-4B29-BA9A-07AED9B61FEC}" type="parTrans" cxnId="{3ACDF23D-4DAE-42F3-9897-232B1261B33E}">
      <dgm:prSet/>
      <dgm:spPr/>
      <dgm:t>
        <a:bodyPr/>
        <a:lstStyle/>
        <a:p>
          <a:endParaRPr lang="en-ID">
            <a:latin typeface="Assistant ExtraLight" panose="020B0604020202020204" charset="-79"/>
            <a:cs typeface="Assistant ExtraLight" panose="020B0604020202020204" charset="-79"/>
          </a:endParaRPr>
        </a:p>
      </dgm:t>
    </dgm:pt>
    <dgm:pt modelId="{79873753-7C31-4866-A1A5-7719352DE971}" type="sibTrans" cxnId="{3ACDF23D-4DAE-42F3-9897-232B1261B33E}">
      <dgm:prSet/>
      <dgm:spPr/>
      <dgm:t>
        <a:bodyPr/>
        <a:lstStyle/>
        <a:p>
          <a:endParaRPr lang="en-ID">
            <a:latin typeface="Assistant ExtraLight" panose="020B0604020202020204" charset="-79"/>
            <a:cs typeface="Assistant ExtraLight" panose="020B0604020202020204" charset="-79"/>
          </a:endParaRPr>
        </a:p>
      </dgm:t>
    </dgm:pt>
    <dgm:pt modelId="{FF7AE581-DA82-4F60-BFAB-31D7F6582040}">
      <dgm:prSet phldrT="[Text]"/>
      <dgm:spPr/>
      <dgm:t>
        <a:bodyPr/>
        <a:lstStyle/>
        <a:p>
          <a:r>
            <a:rPr lang="en-US" dirty="0">
              <a:latin typeface="Assistant ExtraLight" panose="020B0604020202020204" charset="-79"/>
              <a:cs typeface="Assistant ExtraLight" panose="020B0604020202020204" charset="-79"/>
            </a:rPr>
            <a:t>Mood changes</a:t>
          </a:r>
          <a:endParaRPr lang="en-ID" dirty="0">
            <a:latin typeface="Assistant ExtraLight" panose="020B0604020202020204" charset="-79"/>
            <a:cs typeface="Assistant ExtraLight" panose="020B0604020202020204" charset="-79"/>
          </a:endParaRPr>
        </a:p>
      </dgm:t>
    </dgm:pt>
    <dgm:pt modelId="{AFE472D5-CA4A-4635-9544-A67ABF7D770B}" type="parTrans" cxnId="{520F955B-FEF6-49B3-8B88-7E9AD13A51AA}">
      <dgm:prSet/>
      <dgm:spPr/>
      <dgm:t>
        <a:bodyPr/>
        <a:lstStyle/>
        <a:p>
          <a:endParaRPr lang="en-ID">
            <a:latin typeface="Assistant ExtraLight" panose="020B0604020202020204" charset="-79"/>
            <a:cs typeface="Assistant ExtraLight" panose="020B0604020202020204" charset="-79"/>
          </a:endParaRPr>
        </a:p>
      </dgm:t>
    </dgm:pt>
    <dgm:pt modelId="{9C63F392-FF47-4C19-943B-C48A2330EB80}" type="sibTrans" cxnId="{520F955B-FEF6-49B3-8B88-7E9AD13A51AA}">
      <dgm:prSet/>
      <dgm:spPr/>
      <dgm:t>
        <a:bodyPr/>
        <a:lstStyle/>
        <a:p>
          <a:endParaRPr lang="en-ID">
            <a:latin typeface="Assistant ExtraLight" panose="020B0604020202020204" charset="-79"/>
            <a:cs typeface="Assistant ExtraLight" panose="020B0604020202020204" charset="-79"/>
          </a:endParaRPr>
        </a:p>
      </dgm:t>
    </dgm:pt>
    <dgm:pt modelId="{7F75AAF4-824F-40F3-BFEE-FBF3D52DCDAD}">
      <dgm:prSet phldrT="[Text]"/>
      <dgm:spPr/>
      <dgm:t>
        <a:bodyPr/>
        <a:lstStyle/>
        <a:p>
          <a:r>
            <a:rPr lang="en-US" dirty="0">
              <a:latin typeface="Assistant ExtraLight" panose="020B0604020202020204" charset="-79"/>
              <a:cs typeface="Assistant ExtraLight" panose="020B0604020202020204" charset="-79"/>
            </a:rPr>
            <a:t>Edema</a:t>
          </a:r>
          <a:endParaRPr lang="en-ID" dirty="0">
            <a:latin typeface="Assistant ExtraLight" panose="020B0604020202020204" charset="-79"/>
            <a:cs typeface="Assistant ExtraLight" panose="020B0604020202020204" charset="-79"/>
          </a:endParaRPr>
        </a:p>
      </dgm:t>
    </dgm:pt>
    <dgm:pt modelId="{799AC603-6E97-4A93-BAE8-1ADCDA49D6DC}" type="parTrans" cxnId="{2112C7DB-4F51-4113-8D18-F435AC2A8D33}">
      <dgm:prSet/>
      <dgm:spPr/>
      <dgm:t>
        <a:bodyPr/>
        <a:lstStyle/>
        <a:p>
          <a:endParaRPr lang="en-ID">
            <a:latin typeface="Assistant ExtraLight" panose="020B0604020202020204" charset="-79"/>
            <a:cs typeface="Assistant ExtraLight" panose="020B0604020202020204" charset="-79"/>
          </a:endParaRPr>
        </a:p>
      </dgm:t>
    </dgm:pt>
    <dgm:pt modelId="{7409E18A-49CB-492B-A9E9-A707237D1D1D}" type="sibTrans" cxnId="{2112C7DB-4F51-4113-8D18-F435AC2A8D33}">
      <dgm:prSet/>
      <dgm:spPr/>
      <dgm:t>
        <a:bodyPr/>
        <a:lstStyle/>
        <a:p>
          <a:endParaRPr lang="en-ID">
            <a:latin typeface="Assistant ExtraLight" panose="020B0604020202020204" charset="-79"/>
            <a:cs typeface="Assistant ExtraLight" panose="020B0604020202020204" charset="-79"/>
          </a:endParaRPr>
        </a:p>
      </dgm:t>
    </dgm:pt>
    <dgm:pt modelId="{D78B4FC4-BFBF-4946-AA5C-D439BCF144F7}">
      <dgm:prSet phldrT="[Text]"/>
      <dgm:spPr/>
      <dgm:t>
        <a:bodyPr/>
        <a:lstStyle/>
        <a:p>
          <a:r>
            <a:rPr lang="en-US" dirty="0" err="1">
              <a:latin typeface="Assistant ExtraLight" panose="020B0604020202020204" charset="-79"/>
              <a:cs typeface="Assistant ExtraLight" panose="020B0604020202020204" charset="-79"/>
            </a:rPr>
            <a:t>Weght</a:t>
          </a:r>
          <a:r>
            <a:rPr lang="en-US" dirty="0">
              <a:latin typeface="Assistant ExtraLight" panose="020B0604020202020204" charset="-79"/>
              <a:cs typeface="Assistant ExtraLight" panose="020B0604020202020204" charset="-79"/>
            </a:rPr>
            <a:t> gain</a:t>
          </a:r>
          <a:endParaRPr lang="en-ID" dirty="0">
            <a:latin typeface="Assistant ExtraLight" panose="020B0604020202020204" charset="-79"/>
            <a:cs typeface="Assistant ExtraLight" panose="020B0604020202020204" charset="-79"/>
          </a:endParaRPr>
        </a:p>
      </dgm:t>
    </dgm:pt>
    <dgm:pt modelId="{33A38CD5-FF0D-460B-B599-303C2F8015F7}" type="parTrans" cxnId="{551746D2-D675-442E-AE75-261CBB01C91D}">
      <dgm:prSet/>
      <dgm:spPr/>
      <dgm:t>
        <a:bodyPr/>
        <a:lstStyle/>
        <a:p>
          <a:endParaRPr lang="en-ID">
            <a:latin typeface="Assistant ExtraLight" panose="020B0604020202020204" charset="-79"/>
            <a:cs typeface="Assistant ExtraLight" panose="020B0604020202020204" charset="-79"/>
          </a:endParaRPr>
        </a:p>
      </dgm:t>
    </dgm:pt>
    <dgm:pt modelId="{6A645571-E87A-4BDE-B73F-EC3AB4A2AB9C}" type="sibTrans" cxnId="{551746D2-D675-442E-AE75-261CBB01C91D}">
      <dgm:prSet/>
      <dgm:spPr/>
      <dgm:t>
        <a:bodyPr/>
        <a:lstStyle/>
        <a:p>
          <a:endParaRPr lang="en-ID">
            <a:latin typeface="Assistant ExtraLight" panose="020B0604020202020204" charset="-79"/>
            <a:cs typeface="Assistant ExtraLight" panose="020B0604020202020204" charset="-79"/>
          </a:endParaRPr>
        </a:p>
      </dgm:t>
    </dgm:pt>
    <dgm:pt modelId="{10F99D06-EFF9-4147-A340-9EC565977224}">
      <dgm:prSet phldrT="[Text]"/>
      <dgm:spPr/>
      <dgm:t>
        <a:bodyPr/>
        <a:lstStyle/>
        <a:p>
          <a:r>
            <a:rPr lang="en-US" dirty="0">
              <a:latin typeface="Assistant ExtraLight" panose="020B0604020202020204" charset="-79"/>
              <a:cs typeface="Assistant ExtraLight" panose="020B0604020202020204" charset="-79"/>
            </a:rPr>
            <a:t>Uterine cramps</a:t>
          </a:r>
          <a:endParaRPr lang="en-ID" dirty="0">
            <a:latin typeface="Assistant ExtraLight" panose="020B0604020202020204" charset="-79"/>
            <a:cs typeface="Assistant ExtraLight" panose="020B0604020202020204" charset="-79"/>
          </a:endParaRPr>
        </a:p>
      </dgm:t>
    </dgm:pt>
    <dgm:pt modelId="{C048A8A6-AC25-4D15-8AA9-EC200289FD9E}" type="parTrans" cxnId="{0F479211-AA1C-42E0-BAAB-84598133C2BA}">
      <dgm:prSet/>
      <dgm:spPr/>
      <dgm:t>
        <a:bodyPr/>
        <a:lstStyle/>
        <a:p>
          <a:endParaRPr lang="en-ID">
            <a:latin typeface="Assistant ExtraLight" panose="020B0604020202020204" charset="-79"/>
            <a:cs typeface="Assistant ExtraLight" panose="020B0604020202020204" charset="-79"/>
          </a:endParaRPr>
        </a:p>
      </dgm:t>
    </dgm:pt>
    <dgm:pt modelId="{45776FEA-0E0E-4785-8C53-17E3AA101FCC}" type="sibTrans" cxnId="{0F479211-AA1C-42E0-BAAB-84598133C2BA}">
      <dgm:prSet/>
      <dgm:spPr/>
      <dgm:t>
        <a:bodyPr/>
        <a:lstStyle/>
        <a:p>
          <a:endParaRPr lang="en-ID">
            <a:latin typeface="Assistant ExtraLight" panose="020B0604020202020204" charset="-79"/>
            <a:cs typeface="Assistant ExtraLight" panose="020B0604020202020204" charset="-79"/>
          </a:endParaRPr>
        </a:p>
      </dgm:t>
    </dgm:pt>
    <dgm:pt modelId="{F2D1F7D6-641A-4C3B-ACD8-FD8A8A8CF9A7}">
      <dgm:prSet phldrT="[Text]"/>
      <dgm:spPr/>
      <dgm:t>
        <a:bodyPr/>
        <a:lstStyle/>
        <a:p>
          <a:r>
            <a:rPr lang="en-US" dirty="0">
              <a:latin typeface="Assistant ExtraLight" panose="020B0604020202020204" charset="-79"/>
              <a:cs typeface="Assistant ExtraLight" panose="020B0604020202020204" charset="-79"/>
            </a:rPr>
            <a:t>Intermenstrual bleeding (painless)</a:t>
          </a:r>
          <a:endParaRPr lang="en-ID" dirty="0">
            <a:latin typeface="Assistant ExtraLight" panose="020B0604020202020204" charset="-79"/>
            <a:cs typeface="Assistant ExtraLight" panose="020B0604020202020204" charset="-79"/>
          </a:endParaRPr>
        </a:p>
      </dgm:t>
    </dgm:pt>
    <dgm:pt modelId="{724DD1CD-491B-4BAE-8BDD-4F1D8F347E35}" type="parTrans" cxnId="{2DF2A8D9-D450-4F6A-8733-3355A695F775}">
      <dgm:prSet/>
      <dgm:spPr/>
      <dgm:t>
        <a:bodyPr/>
        <a:lstStyle/>
        <a:p>
          <a:endParaRPr lang="en-ID">
            <a:latin typeface="Assistant ExtraLight" panose="020B0604020202020204" charset="-79"/>
            <a:cs typeface="Assistant ExtraLight" panose="020B0604020202020204" charset="-79"/>
          </a:endParaRPr>
        </a:p>
      </dgm:t>
    </dgm:pt>
    <dgm:pt modelId="{92A125EC-29F0-43C6-9B3C-C4A259A45EC4}" type="sibTrans" cxnId="{2DF2A8D9-D450-4F6A-8733-3355A695F775}">
      <dgm:prSet/>
      <dgm:spPr/>
      <dgm:t>
        <a:bodyPr/>
        <a:lstStyle/>
        <a:p>
          <a:endParaRPr lang="en-ID">
            <a:latin typeface="Assistant ExtraLight" panose="020B0604020202020204" charset="-79"/>
            <a:cs typeface="Assistant ExtraLight" panose="020B0604020202020204" charset="-79"/>
          </a:endParaRPr>
        </a:p>
      </dgm:t>
    </dgm:pt>
    <dgm:pt modelId="{336CBF29-61BD-480B-BED6-39EFB84951DA}">
      <dgm:prSet phldrT="[Text]"/>
      <dgm:spPr/>
      <dgm:t>
        <a:bodyPr/>
        <a:lstStyle/>
        <a:p>
          <a:r>
            <a:rPr lang="en-US" dirty="0">
              <a:latin typeface="Assistant ExtraLight" panose="020B0604020202020204" charset="-79"/>
              <a:cs typeface="Assistant ExtraLight" panose="020B0604020202020204" charset="-79"/>
            </a:rPr>
            <a:t>Irregular menstrual cycles (typically prolonged interval)</a:t>
          </a:r>
          <a:endParaRPr lang="en-ID" dirty="0">
            <a:latin typeface="Assistant ExtraLight" panose="020B0604020202020204" charset="-79"/>
            <a:cs typeface="Assistant ExtraLight" panose="020B0604020202020204" charset="-79"/>
          </a:endParaRPr>
        </a:p>
      </dgm:t>
    </dgm:pt>
    <dgm:pt modelId="{A971E151-FD30-41FE-B765-30560B6BB9A2}" type="parTrans" cxnId="{D6C00E00-7564-403D-9AE0-5B93A78EB6AE}">
      <dgm:prSet/>
      <dgm:spPr/>
      <dgm:t>
        <a:bodyPr/>
        <a:lstStyle/>
        <a:p>
          <a:endParaRPr lang="en-ID">
            <a:latin typeface="Assistant ExtraLight" panose="020B0604020202020204" charset="-79"/>
            <a:cs typeface="Assistant ExtraLight" panose="020B0604020202020204" charset="-79"/>
          </a:endParaRPr>
        </a:p>
      </dgm:t>
    </dgm:pt>
    <dgm:pt modelId="{3CE57317-CC8C-46E7-86F2-8C2EBE39090B}" type="sibTrans" cxnId="{D6C00E00-7564-403D-9AE0-5B93A78EB6AE}">
      <dgm:prSet/>
      <dgm:spPr/>
      <dgm:t>
        <a:bodyPr/>
        <a:lstStyle/>
        <a:p>
          <a:endParaRPr lang="en-ID">
            <a:latin typeface="Assistant ExtraLight" panose="020B0604020202020204" charset="-79"/>
            <a:cs typeface="Assistant ExtraLight" panose="020B0604020202020204" charset="-79"/>
          </a:endParaRPr>
        </a:p>
      </dgm:t>
    </dgm:pt>
    <dgm:pt modelId="{8ABD1224-CF7C-4396-82F4-A4D1F32AD0D0}" type="pres">
      <dgm:prSet presAssocID="{41FED2D9-E631-4584-BCCE-CFFCA8E48B9C}" presName="diagram" presStyleCnt="0">
        <dgm:presLayoutVars>
          <dgm:dir/>
          <dgm:resizeHandles val="exact"/>
        </dgm:presLayoutVars>
      </dgm:prSet>
      <dgm:spPr/>
    </dgm:pt>
    <dgm:pt modelId="{D7A53B0F-FC23-4805-B293-CFA243FE886F}" type="pres">
      <dgm:prSet presAssocID="{C2CE89BD-C41B-402D-AE11-CFD3E5F67AE6}" presName="node" presStyleLbl="node1" presStyleIdx="0" presStyleCnt="8">
        <dgm:presLayoutVars>
          <dgm:bulletEnabled val="1"/>
        </dgm:presLayoutVars>
      </dgm:prSet>
      <dgm:spPr/>
    </dgm:pt>
    <dgm:pt modelId="{627B94E3-F687-4611-B2AD-BE89DC35A723}" type="pres">
      <dgm:prSet presAssocID="{7EC03060-ABB4-4E4F-8E8C-F458FACA64B7}" presName="sibTrans" presStyleCnt="0"/>
      <dgm:spPr/>
    </dgm:pt>
    <dgm:pt modelId="{A05055E5-573F-45EA-BB0E-CE8D9E79E8E2}" type="pres">
      <dgm:prSet presAssocID="{F88DD7D8-C34B-45EC-A67A-D32E280E0400}" presName="node" presStyleLbl="node1" presStyleIdx="1" presStyleCnt="8">
        <dgm:presLayoutVars>
          <dgm:bulletEnabled val="1"/>
        </dgm:presLayoutVars>
      </dgm:prSet>
      <dgm:spPr/>
    </dgm:pt>
    <dgm:pt modelId="{DA12AE02-7A59-42D9-BE66-D9597A57DFED}" type="pres">
      <dgm:prSet presAssocID="{79873753-7C31-4866-A1A5-7719352DE971}" presName="sibTrans" presStyleCnt="0"/>
      <dgm:spPr/>
    </dgm:pt>
    <dgm:pt modelId="{333F93B9-D8AD-406C-A56E-0134F333958C}" type="pres">
      <dgm:prSet presAssocID="{FF7AE581-DA82-4F60-BFAB-31D7F6582040}" presName="node" presStyleLbl="node1" presStyleIdx="2" presStyleCnt="8">
        <dgm:presLayoutVars>
          <dgm:bulletEnabled val="1"/>
        </dgm:presLayoutVars>
      </dgm:prSet>
      <dgm:spPr/>
    </dgm:pt>
    <dgm:pt modelId="{8B6213EB-A9DF-42CD-98BD-23440C9A1255}" type="pres">
      <dgm:prSet presAssocID="{9C63F392-FF47-4C19-943B-C48A2330EB80}" presName="sibTrans" presStyleCnt="0"/>
      <dgm:spPr/>
    </dgm:pt>
    <dgm:pt modelId="{6D9CED3B-3C20-4BEC-86F4-A0496ADDEB71}" type="pres">
      <dgm:prSet presAssocID="{7F75AAF4-824F-40F3-BFEE-FBF3D52DCDAD}" presName="node" presStyleLbl="node1" presStyleIdx="3" presStyleCnt="8">
        <dgm:presLayoutVars>
          <dgm:bulletEnabled val="1"/>
        </dgm:presLayoutVars>
      </dgm:prSet>
      <dgm:spPr/>
    </dgm:pt>
    <dgm:pt modelId="{321DA9AC-1583-48A6-ADF3-1B428C4A3217}" type="pres">
      <dgm:prSet presAssocID="{7409E18A-49CB-492B-A9E9-A707237D1D1D}" presName="sibTrans" presStyleCnt="0"/>
      <dgm:spPr/>
    </dgm:pt>
    <dgm:pt modelId="{5F2AD1B8-2E8E-4D64-AD50-8CF426A13DFC}" type="pres">
      <dgm:prSet presAssocID="{D78B4FC4-BFBF-4946-AA5C-D439BCF144F7}" presName="node" presStyleLbl="node1" presStyleIdx="4" presStyleCnt="8">
        <dgm:presLayoutVars>
          <dgm:bulletEnabled val="1"/>
        </dgm:presLayoutVars>
      </dgm:prSet>
      <dgm:spPr/>
    </dgm:pt>
    <dgm:pt modelId="{4252BCFC-CD21-4FA0-BC99-F6209226A79B}" type="pres">
      <dgm:prSet presAssocID="{6A645571-E87A-4BDE-B73F-EC3AB4A2AB9C}" presName="sibTrans" presStyleCnt="0"/>
      <dgm:spPr/>
    </dgm:pt>
    <dgm:pt modelId="{C74A6576-2533-4F1F-BE73-775DBCDC786B}" type="pres">
      <dgm:prSet presAssocID="{10F99D06-EFF9-4147-A340-9EC565977224}" presName="node" presStyleLbl="node1" presStyleIdx="5" presStyleCnt="8">
        <dgm:presLayoutVars>
          <dgm:bulletEnabled val="1"/>
        </dgm:presLayoutVars>
      </dgm:prSet>
      <dgm:spPr/>
    </dgm:pt>
    <dgm:pt modelId="{EA738417-B0D5-489A-8F1F-27F3D3295676}" type="pres">
      <dgm:prSet presAssocID="{45776FEA-0E0E-4785-8C53-17E3AA101FCC}" presName="sibTrans" presStyleCnt="0"/>
      <dgm:spPr/>
    </dgm:pt>
    <dgm:pt modelId="{292B8A9D-7B65-4B3A-8E31-E84B9D9DC0C6}" type="pres">
      <dgm:prSet presAssocID="{F2D1F7D6-641A-4C3B-ACD8-FD8A8A8CF9A7}" presName="node" presStyleLbl="node1" presStyleIdx="6" presStyleCnt="8">
        <dgm:presLayoutVars>
          <dgm:bulletEnabled val="1"/>
        </dgm:presLayoutVars>
      </dgm:prSet>
      <dgm:spPr/>
    </dgm:pt>
    <dgm:pt modelId="{47998600-97E6-4851-BDD1-1D98E1816C16}" type="pres">
      <dgm:prSet presAssocID="{92A125EC-29F0-43C6-9B3C-C4A259A45EC4}" presName="sibTrans" presStyleCnt="0"/>
      <dgm:spPr/>
    </dgm:pt>
    <dgm:pt modelId="{F6175586-CD04-4BC1-9E5F-78DE68A9EFB6}" type="pres">
      <dgm:prSet presAssocID="{336CBF29-61BD-480B-BED6-39EFB84951DA}" presName="node" presStyleLbl="node1" presStyleIdx="7" presStyleCnt="8">
        <dgm:presLayoutVars>
          <dgm:bulletEnabled val="1"/>
        </dgm:presLayoutVars>
      </dgm:prSet>
      <dgm:spPr/>
    </dgm:pt>
  </dgm:ptLst>
  <dgm:cxnLst>
    <dgm:cxn modelId="{D6C00E00-7564-403D-9AE0-5B93A78EB6AE}" srcId="{41FED2D9-E631-4584-BCCE-CFFCA8E48B9C}" destId="{336CBF29-61BD-480B-BED6-39EFB84951DA}" srcOrd="7" destOrd="0" parTransId="{A971E151-FD30-41FE-B765-30560B6BB9A2}" sibTransId="{3CE57317-CC8C-46E7-86F2-8C2EBE39090B}"/>
    <dgm:cxn modelId="{0B979702-02CD-4739-BC31-A6A5A337DDDB}" type="presOf" srcId="{336CBF29-61BD-480B-BED6-39EFB84951DA}" destId="{F6175586-CD04-4BC1-9E5F-78DE68A9EFB6}" srcOrd="0" destOrd="0" presId="urn:microsoft.com/office/officeart/2005/8/layout/default"/>
    <dgm:cxn modelId="{1637AC0B-6FB6-4D1B-8C62-C91E0524CC2D}" srcId="{41FED2D9-E631-4584-BCCE-CFFCA8E48B9C}" destId="{C2CE89BD-C41B-402D-AE11-CFD3E5F67AE6}" srcOrd="0" destOrd="0" parTransId="{26DD41A8-4EF6-4795-A90A-9858C49979CA}" sibTransId="{7EC03060-ABB4-4E4F-8E8C-F458FACA64B7}"/>
    <dgm:cxn modelId="{0F479211-AA1C-42E0-BAAB-84598133C2BA}" srcId="{41FED2D9-E631-4584-BCCE-CFFCA8E48B9C}" destId="{10F99D06-EFF9-4147-A340-9EC565977224}" srcOrd="5" destOrd="0" parTransId="{C048A8A6-AC25-4D15-8AA9-EC200289FD9E}" sibTransId="{45776FEA-0E0E-4785-8C53-17E3AA101FCC}"/>
    <dgm:cxn modelId="{CF2F8736-BD78-48A1-939E-B961257D1036}" type="presOf" srcId="{41FED2D9-E631-4584-BCCE-CFFCA8E48B9C}" destId="{8ABD1224-CF7C-4396-82F4-A4D1F32AD0D0}" srcOrd="0" destOrd="0" presId="urn:microsoft.com/office/officeart/2005/8/layout/default"/>
    <dgm:cxn modelId="{616E9D3D-2869-44ED-A312-391B59A3EEB9}" type="presOf" srcId="{D78B4FC4-BFBF-4946-AA5C-D439BCF144F7}" destId="{5F2AD1B8-2E8E-4D64-AD50-8CF426A13DFC}" srcOrd="0" destOrd="0" presId="urn:microsoft.com/office/officeart/2005/8/layout/default"/>
    <dgm:cxn modelId="{3ACDF23D-4DAE-42F3-9897-232B1261B33E}" srcId="{41FED2D9-E631-4584-BCCE-CFFCA8E48B9C}" destId="{F88DD7D8-C34B-45EC-A67A-D32E280E0400}" srcOrd="1" destOrd="0" parTransId="{08F9EE1C-76C5-4B29-BA9A-07AED9B61FEC}" sibTransId="{79873753-7C31-4866-A1A5-7719352DE971}"/>
    <dgm:cxn modelId="{520F955B-FEF6-49B3-8B88-7E9AD13A51AA}" srcId="{41FED2D9-E631-4584-BCCE-CFFCA8E48B9C}" destId="{FF7AE581-DA82-4F60-BFAB-31D7F6582040}" srcOrd="2" destOrd="0" parTransId="{AFE472D5-CA4A-4635-9544-A67ABF7D770B}" sibTransId="{9C63F392-FF47-4C19-943B-C48A2330EB80}"/>
    <dgm:cxn modelId="{6FFBE162-2E00-4C6B-9D80-644840B5E91B}" type="presOf" srcId="{FF7AE581-DA82-4F60-BFAB-31D7F6582040}" destId="{333F93B9-D8AD-406C-A56E-0134F333958C}" srcOrd="0" destOrd="0" presId="urn:microsoft.com/office/officeart/2005/8/layout/default"/>
    <dgm:cxn modelId="{97923C7A-49CC-4847-9127-B3FB3B035404}" type="presOf" srcId="{F2D1F7D6-641A-4C3B-ACD8-FD8A8A8CF9A7}" destId="{292B8A9D-7B65-4B3A-8E31-E84B9D9DC0C6}" srcOrd="0" destOrd="0" presId="urn:microsoft.com/office/officeart/2005/8/layout/default"/>
    <dgm:cxn modelId="{37AB9480-7C6C-4628-908B-43C4A998EE8B}" type="presOf" srcId="{10F99D06-EFF9-4147-A340-9EC565977224}" destId="{C74A6576-2533-4F1F-BE73-775DBCDC786B}" srcOrd="0" destOrd="0" presId="urn:microsoft.com/office/officeart/2005/8/layout/default"/>
    <dgm:cxn modelId="{243981B4-C24A-4B41-BA9C-D45F11B698AA}" type="presOf" srcId="{F88DD7D8-C34B-45EC-A67A-D32E280E0400}" destId="{A05055E5-573F-45EA-BB0E-CE8D9E79E8E2}" srcOrd="0" destOrd="0" presId="urn:microsoft.com/office/officeart/2005/8/layout/default"/>
    <dgm:cxn modelId="{8CE8FFBD-0A03-415A-BAC3-07E470EB3EED}" type="presOf" srcId="{7F75AAF4-824F-40F3-BFEE-FBF3D52DCDAD}" destId="{6D9CED3B-3C20-4BEC-86F4-A0496ADDEB71}" srcOrd="0" destOrd="0" presId="urn:microsoft.com/office/officeart/2005/8/layout/default"/>
    <dgm:cxn modelId="{551746D2-D675-442E-AE75-261CBB01C91D}" srcId="{41FED2D9-E631-4584-BCCE-CFFCA8E48B9C}" destId="{D78B4FC4-BFBF-4946-AA5C-D439BCF144F7}" srcOrd="4" destOrd="0" parTransId="{33A38CD5-FF0D-460B-B599-303C2F8015F7}" sibTransId="{6A645571-E87A-4BDE-B73F-EC3AB4A2AB9C}"/>
    <dgm:cxn modelId="{9B6F92D6-9E3D-4F54-82A3-5D489127E305}" type="presOf" srcId="{C2CE89BD-C41B-402D-AE11-CFD3E5F67AE6}" destId="{D7A53B0F-FC23-4805-B293-CFA243FE886F}" srcOrd="0" destOrd="0" presId="urn:microsoft.com/office/officeart/2005/8/layout/default"/>
    <dgm:cxn modelId="{2DF2A8D9-D450-4F6A-8733-3355A695F775}" srcId="{41FED2D9-E631-4584-BCCE-CFFCA8E48B9C}" destId="{F2D1F7D6-641A-4C3B-ACD8-FD8A8A8CF9A7}" srcOrd="6" destOrd="0" parTransId="{724DD1CD-491B-4BAE-8BDD-4F1D8F347E35}" sibTransId="{92A125EC-29F0-43C6-9B3C-C4A259A45EC4}"/>
    <dgm:cxn modelId="{2112C7DB-4F51-4113-8D18-F435AC2A8D33}" srcId="{41FED2D9-E631-4584-BCCE-CFFCA8E48B9C}" destId="{7F75AAF4-824F-40F3-BFEE-FBF3D52DCDAD}" srcOrd="3" destOrd="0" parTransId="{799AC603-6E97-4A93-BAE8-1ADCDA49D6DC}" sibTransId="{7409E18A-49CB-492B-A9E9-A707237D1D1D}"/>
    <dgm:cxn modelId="{7986F92F-6901-492E-8586-BE549B377D3A}" type="presParOf" srcId="{8ABD1224-CF7C-4396-82F4-A4D1F32AD0D0}" destId="{D7A53B0F-FC23-4805-B293-CFA243FE886F}" srcOrd="0" destOrd="0" presId="urn:microsoft.com/office/officeart/2005/8/layout/default"/>
    <dgm:cxn modelId="{7A6AB766-89A9-4719-A7DC-A38507836EF7}" type="presParOf" srcId="{8ABD1224-CF7C-4396-82F4-A4D1F32AD0D0}" destId="{627B94E3-F687-4611-B2AD-BE89DC35A723}" srcOrd="1" destOrd="0" presId="urn:microsoft.com/office/officeart/2005/8/layout/default"/>
    <dgm:cxn modelId="{4201F723-CE68-4D13-B9EC-AA4BABB16787}" type="presParOf" srcId="{8ABD1224-CF7C-4396-82F4-A4D1F32AD0D0}" destId="{A05055E5-573F-45EA-BB0E-CE8D9E79E8E2}" srcOrd="2" destOrd="0" presId="urn:microsoft.com/office/officeart/2005/8/layout/default"/>
    <dgm:cxn modelId="{5839CCD0-9DF0-47A0-B04D-B74E68AA5F16}" type="presParOf" srcId="{8ABD1224-CF7C-4396-82F4-A4D1F32AD0D0}" destId="{DA12AE02-7A59-42D9-BE66-D9597A57DFED}" srcOrd="3" destOrd="0" presId="urn:microsoft.com/office/officeart/2005/8/layout/default"/>
    <dgm:cxn modelId="{9CB4F20D-A963-432A-AB31-7AEA5DFB7EDC}" type="presParOf" srcId="{8ABD1224-CF7C-4396-82F4-A4D1F32AD0D0}" destId="{333F93B9-D8AD-406C-A56E-0134F333958C}" srcOrd="4" destOrd="0" presId="urn:microsoft.com/office/officeart/2005/8/layout/default"/>
    <dgm:cxn modelId="{1133A7AF-266B-4293-A8CB-CF2E28AB7B5E}" type="presParOf" srcId="{8ABD1224-CF7C-4396-82F4-A4D1F32AD0D0}" destId="{8B6213EB-A9DF-42CD-98BD-23440C9A1255}" srcOrd="5" destOrd="0" presId="urn:microsoft.com/office/officeart/2005/8/layout/default"/>
    <dgm:cxn modelId="{0251A5D9-5EE7-432E-AFE6-3D0F0AE5FDC4}" type="presParOf" srcId="{8ABD1224-CF7C-4396-82F4-A4D1F32AD0D0}" destId="{6D9CED3B-3C20-4BEC-86F4-A0496ADDEB71}" srcOrd="6" destOrd="0" presId="urn:microsoft.com/office/officeart/2005/8/layout/default"/>
    <dgm:cxn modelId="{69B25D65-543A-40E1-BBC6-F1C488BE1863}" type="presParOf" srcId="{8ABD1224-CF7C-4396-82F4-A4D1F32AD0D0}" destId="{321DA9AC-1583-48A6-ADF3-1B428C4A3217}" srcOrd="7" destOrd="0" presId="urn:microsoft.com/office/officeart/2005/8/layout/default"/>
    <dgm:cxn modelId="{39662C77-F4C1-45D5-B247-5D38604B7FD6}" type="presParOf" srcId="{8ABD1224-CF7C-4396-82F4-A4D1F32AD0D0}" destId="{5F2AD1B8-2E8E-4D64-AD50-8CF426A13DFC}" srcOrd="8" destOrd="0" presId="urn:microsoft.com/office/officeart/2005/8/layout/default"/>
    <dgm:cxn modelId="{6764DF00-C823-428F-A14E-9BB0AA1414D2}" type="presParOf" srcId="{8ABD1224-CF7C-4396-82F4-A4D1F32AD0D0}" destId="{4252BCFC-CD21-4FA0-BC99-F6209226A79B}" srcOrd="9" destOrd="0" presId="urn:microsoft.com/office/officeart/2005/8/layout/default"/>
    <dgm:cxn modelId="{128317D1-340C-48B8-9CB0-39AE6A2C00C6}" type="presParOf" srcId="{8ABD1224-CF7C-4396-82F4-A4D1F32AD0D0}" destId="{C74A6576-2533-4F1F-BE73-775DBCDC786B}" srcOrd="10" destOrd="0" presId="urn:microsoft.com/office/officeart/2005/8/layout/default"/>
    <dgm:cxn modelId="{5EC0F909-E069-4173-B7D5-80FBBB48DB4E}" type="presParOf" srcId="{8ABD1224-CF7C-4396-82F4-A4D1F32AD0D0}" destId="{EA738417-B0D5-489A-8F1F-27F3D3295676}" srcOrd="11" destOrd="0" presId="urn:microsoft.com/office/officeart/2005/8/layout/default"/>
    <dgm:cxn modelId="{FB1F0716-B96A-4BE6-8F20-435F8675FE90}" type="presParOf" srcId="{8ABD1224-CF7C-4396-82F4-A4D1F32AD0D0}" destId="{292B8A9D-7B65-4B3A-8E31-E84B9D9DC0C6}" srcOrd="12" destOrd="0" presId="urn:microsoft.com/office/officeart/2005/8/layout/default"/>
    <dgm:cxn modelId="{ACC2812E-118F-42E2-9948-6B46CA8514B8}" type="presParOf" srcId="{8ABD1224-CF7C-4396-82F4-A4D1F32AD0D0}" destId="{47998600-97E6-4851-BDD1-1D98E1816C16}" srcOrd="13" destOrd="0" presId="urn:microsoft.com/office/officeart/2005/8/layout/default"/>
    <dgm:cxn modelId="{4BA5122A-4DEC-49F3-A1A8-8F85B957DBBF}" type="presParOf" srcId="{8ABD1224-CF7C-4396-82F4-A4D1F32AD0D0}" destId="{F6175586-CD04-4BC1-9E5F-78DE68A9EFB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47F0A-85B7-440D-B08B-1B0EBE776A8F}">
      <dsp:nvSpPr>
        <dsp:cNvPr id="0" name=""/>
        <dsp:cNvSpPr/>
      </dsp:nvSpPr>
      <dsp:spPr>
        <a:xfrm>
          <a:off x="4556" y="413393"/>
          <a:ext cx="233066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PUA-C</a:t>
          </a:r>
          <a:endParaRPr lang="en-ID" sz="1900" kern="1200" dirty="0"/>
        </a:p>
      </dsp:txBody>
      <dsp:txXfrm>
        <a:off x="4556" y="413393"/>
        <a:ext cx="2330666" cy="376200"/>
      </dsp:txXfrm>
    </dsp:sp>
    <dsp:sp modelId="{FE6E618F-C713-4945-BB75-9D10BB4EC4BB}">
      <dsp:nvSpPr>
        <dsp:cNvPr id="0" name=""/>
        <dsp:cNvSpPr/>
      </dsp:nvSpPr>
      <dsp:spPr>
        <a:xfrm>
          <a:off x="2335222" y="278196"/>
          <a:ext cx="466133" cy="646593"/>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519CF6-2A85-427D-9C15-4329D6B0E500}">
      <dsp:nvSpPr>
        <dsp:cNvPr id="0" name=""/>
        <dsp:cNvSpPr/>
      </dsp:nvSpPr>
      <dsp:spPr>
        <a:xfrm>
          <a:off x="2987809" y="278196"/>
          <a:ext cx="6339412" cy="6465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Merujuk</a:t>
          </a:r>
          <a:r>
            <a:rPr lang="en-US" sz="1900" kern="1200" dirty="0"/>
            <a:t> </a:t>
          </a:r>
          <a:r>
            <a:rPr lang="en-US" sz="1900" kern="1200" dirty="0" err="1"/>
            <a:t>kelainan</a:t>
          </a:r>
          <a:r>
            <a:rPr lang="en-US" sz="1900" kern="1200" dirty="0"/>
            <a:t> hemostasis </a:t>
          </a:r>
          <a:r>
            <a:rPr lang="en-US" sz="1900" kern="1200" dirty="0" err="1"/>
            <a:t>sistemik</a:t>
          </a:r>
          <a:r>
            <a:rPr lang="en-US" sz="1900" kern="1200" dirty="0"/>
            <a:t> yang </a:t>
          </a:r>
          <a:r>
            <a:rPr lang="en-US" sz="1900" kern="1200" dirty="0" err="1"/>
            <a:t>mengakibatkan</a:t>
          </a:r>
          <a:r>
            <a:rPr lang="en-US" sz="1900" kern="1200" dirty="0"/>
            <a:t> PUA</a:t>
          </a:r>
          <a:endParaRPr lang="en-ID" sz="1900" kern="1200" dirty="0"/>
        </a:p>
      </dsp:txBody>
      <dsp:txXfrm>
        <a:off x="2987809" y="278196"/>
        <a:ext cx="6339412" cy="646593"/>
      </dsp:txXfrm>
    </dsp:sp>
    <dsp:sp modelId="{7D1436FB-0B17-4A8F-A67D-8C7BB6F2619C}">
      <dsp:nvSpPr>
        <dsp:cNvPr id="0" name=""/>
        <dsp:cNvSpPr/>
      </dsp:nvSpPr>
      <dsp:spPr>
        <a:xfrm>
          <a:off x="4556" y="1263584"/>
          <a:ext cx="233066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PUA-O</a:t>
          </a:r>
          <a:endParaRPr lang="en-ID" sz="1900" kern="1200" dirty="0"/>
        </a:p>
      </dsp:txBody>
      <dsp:txXfrm>
        <a:off x="4556" y="1263584"/>
        <a:ext cx="2330666" cy="376200"/>
      </dsp:txXfrm>
    </dsp:sp>
    <dsp:sp modelId="{7B79BFB5-E975-44B1-B95F-86EF6B9B62E7}">
      <dsp:nvSpPr>
        <dsp:cNvPr id="0" name=""/>
        <dsp:cNvSpPr/>
      </dsp:nvSpPr>
      <dsp:spPr>
        <a:xfrm>
          <a:off x="2335222" y="993190"/>
          <a:ext cx="466133" cy="916987"/>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000D38-A76F-4A05-B64D-E05C24F62414}">
      <dsp:nvSpPr>
        <dsp:cNvPr id="0" name=""/>
        <dsp:cNvSpPr/>
      </dsp:nvSpPr>
      <dsp:spPr>
        <a:xfrm>
          <a:off x="2987809" y="993190"/>
          <a:ext cx="6339412" cy="916987"/>
        </a:xfrm>
        <a:prstGeom prst="rect">
          <a:avLst/>
        </a:prstGeom>
        <a:solidFill>
          <a:schemeClr val="accent2">
            <a:hueOff val="3000017"/>
            <a:satOff val="3846"/>
            <a:lumOff val="10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Kegagalan</a:t>
          </a:r>
          <a:r>
            <a:rPr lang="en-US" sz="1900" kern="1200" dirty="0"/>
            <a:t> </a:t>
          </a:r>
          <a:r>
            <a:rPr lang="en-US" sz="1900" kern="1200" dirty="0" err="1"/>
            <a:t>terjadinya</a:t>
          </a:r>
          <a:r>
            <a:rPr lang="en-US" sz="1900" kern="1200" dirty="0"/>
            <a:t> </a:t>
          </a:r>
          <a:r>
            <a:rPr lang="en-US" sz="1900" kern="1200" dirty="0" err="1"/>
            <a:t>ovulasi</a:t>
          </a:r>
          <a:r>
            <a:rPr lang="en-US" sz="1900" kern="1200" dirty="0"/>
            <a:t> yang </a:t>
          </a:r>
          <a:r>
            <a:rPr lang="en-US" sz="1900" kern="1200" dirty="0" err="1"/>
            <a:t>menyebabkan</a:t>
          </a:r>
          <a:r>
            <a:rPr lang="en-US" sz="1900" kern="1200" dirty="0"/>
            <a:t> </a:t>
          </a:r>
          <a:r>
            <a:rPr lang="en-US" sz="1900" kern="1200" dirty="0" err="1"/>
            <a:t>ketidakseimbangan</a:t>
          </a:r>
          <a:r>
            <a:rPr lang="en-US" sz="1900" kern="1200" dirty="0"/>
            <a:t> hormonal yang </a:t>
          </a:r>
          <a:r>
            <a:rPr lang="en-US" sz="1900" kern="1200" dirty="0" err="1"/>
            <a:t>dapat</a:t>
          </a:r>
          <a:r>
            <a:rPr lang="en-US" sz="1900" kern="1200" dirty="0"/>
            <a:t> </a:t>
          </a:r>
          <a:r>
            <a:rPr lang="en-US" sz="1900" kern="1200" dirty="0" err="1"/>
            <a:t>menyebabkan</a:t>
          </a:r>
          <a:r>
            <a:rPr lang="en-US" sz="1900" kern="1200" dirty="0"/>
            <a:t> </a:t>
          </a:r>
          <a:r>
            <a:rPr lang="en-US" sz="1900" kern="1200" dirty="0" err="1"/>
            <a:t>terjadinya</a:t>
          </a:r>
          <a:r>
            <a:rPr lang="en-US" sz="1900" kern="1200" dirty="0"/>
            <a:t> PUA</a:t>
          </a:r>
          <a:endParaRPr lang="en-ID" sz="1900" kern="1200" dirty="0"/>
        </a:p>
      </dsp:txBody>
      <dsp:txXfrm>
        <a:off x="2987809" y="993190"/>
        <a:ext cx="6339412" cy="916987"/>
      </dsp:txXfrm>
    </dsp:sp>
    <dsp:sp modelId="{EA8F8B5E-F738-4CCB-9981-804F48A30713}">
      <dsp:nvSpPr>
        <dsp:cNvPr id="0" name=""/>
        <dsp:cNvSpPr/>
      </dsp:nvSpPr>
      <dsp:spPr>
        <a:xfrm>
          <a:off x="4556" y="2113774"/>
          <a:ext cx="233066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PUA-E</a:t>
          </a:r>
          <a:endParaRPr lang="en-ID" sz="1900" kern="1200" dirty="0"/>
        </a:p>
      </dsp:txBody>
      <dsp:txXfrm>
        <a:off x="4556" y="2113774"/>
        <a:ext cx="2330666" cy="376200"/>
      </dsp:txXfrm>
    </dsp:sp>
    <dsp:sp modelId="{3046ED6D-0A03-4A13-B74D-6505ECB46978}">
      <dsp:nvSpPr>
        <dsp:cNvPr id="0" name=""/>
        <dsp:cNvSpPr/>
      </dsp:nvSpPr>
      <dsp:spPr>
        <a:xfrm>
          <a:off x="2335222" y="1978578"/>
          <a:ext cx="466133" cy="646593"/>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AE065C-866B-45C9-A32C-4A079C782580}">
      <dsp:nvSpPr>
        <dsp:cNvPr id="0" name=""/>
        <dsp:cNvSpPr/>
      </dsp:nvSpPr>
      <dsp:spPr>
        <a:xfrm>
          <a:off x="2987809" y="1978578"/>
          <a:ext cx="6339412" cy="646593"/>
        </a:xfrm>
        <a:prstGeom prst="rect">
          <a:avLst/>
        </a:prstGeom>
        <a:solidFill>
          <a:schemeClr val="accent2">
            <a:hueOff val="6000035"/>
            <a:satOff val="7693"/>
            <a:lumOff val="2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PUA yang </a:t>
          </a:r>
          <a:r>
            <a:rPr lang="en-US" sz="1900" kern="1200" dirty="0" err="1"/>
            <a:t>terjadi</a:t>
          </a:r>
          <a:r>
            <a:rPr lang="en-US" sz="1900" kern="1200" dirty="0"/>
            <a:t> pada </a:t>
          </a:r>
          <a:r>
            <a:rPr lang="en-US" sz="1900" kern="1200" dirty="0" err="1"/>
            <a:t>perempuan</a:t>
          </a:r>
          <a:r>
            <a:rPr lang="en-US" sz="1900" kern="1200" dirty="0"/>
            <a:t> </a:t>
          </a:r>
          <a:r>
            <a:rPr lang="en-US" sz="1900" kern="1200" dirty="0" err="1"/>
            <a:t>dengan</a:t>
          </a:r>
          <a:r>
            <a:rPr lang="en-US" sz="1900" kern="1200" dirty="0"/>
            <a:t> </a:t>
          </a:r>
          <a:r>
            <a:rPr lang="en-US" sz="1900" kern="1200" dirty="0" err="1"/>
            <a:t>siklus</a:t>
          </a:r>
          <a:r>
            <a:rPr lang="en-US" sz="1900" kern="1200" dirty="0"/>
            <a:t> </a:t>
          </a:r>
          <a:r>
            <a:rPr lang="en-US" sz="1900" kern="1200" dirty="0" err="1"/>
            <a:t>haid</a:t>
          </a:r>
          <a:r>
            <a:rPr lang="en-US" sz="1900" kern="1200" dirty="0"/>
            <a:t> </a:t>
          </a:r>
          <a:r>
            <a:rPr lang="en-US" sz="1900" kern="1200" dirty="0" err="1"/>
            <a:t>teratur</a:t>
          </a:r>
          <a:r>
            <a:rPr lang="en-US" sz="1900" kern="1200" dirty="0"/>
            <a:t> </a:t>
          </a:r>
          <a:r>
            <a:rPr lang="en-US" sz="1900" kern="1200" dirty="0" err="1"/>
            <a:t>akibat</a:t>
          </a:r>
          <a:r>
            <a:rPr lang="en-US" sz="1900" kern="1200" dirty="0"/>
            <a:t> </a:t>
          </a:r>
          <a:r>
            <a:rPr lang="en-US" sz="1900" kern="1200" dirty="0" err="1"/>
            <a:t>gangguan</a:t>
          </a:r>
          <a:r>
            <a:rPr lang="en-US" sz="1900" kern="1200" dirty="0"/>
            <a:t> hemostasis </a:t>
          </a:r>
          <a:r>
            <a:rPr lang="en-US" sz="1900" kern="1200" dirty="0" err="1"/>
            <a:t>lokal</a:t>
          </a:r>
          <a:r>
            <a:rPr lang="en-US" sz="1900" kern="1200" dirty="0"/>
            <a:t> endometrium</a:t>
          </a:r>
          <a:endParaRPr lang="en-ID" sz="1900" kern="1200" dirty="0"/>
        </a:p>
      </dsp:txBody>
      <dsp:txXfrm>
        <a:off x="2987809" y="1978578"/>
        <a:ext cx="6339412" cy="646593"/>
      </dsp:txXfrm>
    </dsp:sp>
    <dsp:sp modelId="{EFB6E898-9CDC-4371-AF31-8DD099AC0132}">
      <dsp:nvSpPr>
        <dsp:cNvPr id="0" name=""/>
        <dsp:cNvSpPr/>
      </dsp:nvSpPr>
      <dsp:spPr>
        <a:xfrm>
          <a:off x="4556" y="2963965"/>
          <a:ext cx="233066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PUA-I</a:t>
          </a:r>
          <a:endParaRPr lang="en-ID" sz="1900" kern="1200" dirty="0"/>
        </a:p>
      </dsp:txBody>
      <dsp:txXfrm>
        <a:off x="4556" y="2963965"/>
        <a:ext cx="2330666" cy="376200"/>
      </dsp:txXfrm>
    </dsp:sp>
    <dsp:sp modelId="{A801F52D-8BC5-4EDA-A3E5-CFD7506B31A8}">
      <dsp:nvSpPr>
        <dsp:cNvPr id="0" name=""/>
        <dsp:cNvSpPr/>
      </dsp:nvSpPr>
      <dsp:spPr>
        <a:xfrm>
          <a:off x="2335222" y="2693571"/>
          <a:ext cx="466133" cy="916987"/>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448C6-C00B-4732-924D-33915529D14D}">
      <dsp:nvSpPr>
        <dsp:cNvPr id="0" name=""/>
        <dsp:cNvSpPr/>
      </dsp:nvSpPr>
      <dsp:spPr>
        <a:xfrm>
          <a:off x="2987809" y="2693571"/>
          <a:ext cx="6339412" cy="916987"/>
        </a:xfrm>
        <a:prstGeom prst="rect">
          <a:avLst/>
        </a:prstGeom>
        <a:solidFill>
          <a:schemeClr val="accent2">
            <a:hueOff val="9000052"/>
            <a:satOff val="11539"/>
            <a:lumOff val="30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PUA yang </a:t>
          </a:r>
          <a:r>
            <a:rPr lang="en-US" sz="1900" kern="1200" dirty="0" err="1"/>
            <a:t>berhubungan</a:t>
          </a:r>
          <a:r>
            <a:rPr lang="en-US" sz="1900" kern="1200" dirty="0"/>
            <a:t> </a:t>
          </a:r>
          <a:r>
            <a:rPr lang="en-US" sz="1900" kern="1200" dirty="0" err="1"/>
            <a:t>dengan</a:t>
          </a:r>
          <a:r>
            <a:rPr lang="en-US" sz="1900" kern="1200" dirty="0"/>
            <a:t> </a:t>
          </a:r>
          <a:r>
            <a:rPr lang="en-US" sz="1900" kern="1200" dirty="0" err="1"/>
            <a:t>penggunaan</a:t>
          </a:r>
          <a:r>
            <a:rPr lang="en-US" sz="1900" kern="1200" dirty="0"/>
            <a:t> </a:t>
          </a:r>
          <a:r>
            <a:rPr lang="en-US" sz="1900" kern="1200" dirty="0" err="1"/>
            <a:t>obat-obatan</a:t>
          </a:r>
          <a:r>
            <a:rPr lang="en-US" sz="1900" kern="1200" dirty="0"/>
            <a:t> hormonal (estrogen, </a:t>
          </a:r>
          <a:r>
            <a:rPr lang="en-US" sz="1900" kern="1200" dirty="0" err="1"/>
            <a:t>progesteron</a:t>
          </a:r>
          <a:r>
            <a:rPr lang="en-US" sz="1900" kern="1200" dirty="0"/>
            <a:t>) </a:t>
          </a:r>
          <a:r>
            <a:rPr lang="en-US" sz="1900" kern="1200" dirty="0" err="1"/>
            <a:t>ataupun</a:t>
          </a:r>
          <a:r>
            <a:rPr lang="en-US" sz="1900" kern="1200" dirty="0"/>
            <a:t> non-hormonal (</a:t>
          </a:r>
          <a:r>
            <a:rPr lang="en-US" sz="1900" kern="1200" dirty="0" err="1"/>
            <a:t>obat-obat</a:t>
          </a:r>
          <a:r>
            <a:rPr lang="en-US" sz="1900" kern="1200" dirty="0"/>
            <a:t> </a:t>
          </a:r>
          <a:r>
            <a:rPr lang="en-US" sz="1900" kern="1200" dirty="0" err="1"/>
            <a:t>antikoagulan</a:t>
          </a:r>
          <a:r>
            <a:rPr lang="en-US" sz="1900" kern="1200" dirty="0"/>
            <a:t>) </a:t>
          </a:r>
          <a:r>
            <a:rPr lang="en-US" sz="1900" kern="1200" dirty="0" err="1"/>
            <a:t>atau</a:t>
          </a:r>
          <a:r>
            <a:rPr lang="en-US" sz="1900" kern="1200" dirty="0"/>
            <a:t> AKDR</a:t>
          </a:r>
          <a:endParaRPr lang="en-ID" sz="1900" kern="1200" dirty="0"/>
        </a:p>
      </dsp:txBody>
      <dsp:txXfrm>
        <a:off x="2987809" y="2693571"/>
        <a:ext cx="6339412" cy="916987"/>
      </dsp:txXfrm>
    </dsp:sp>
    <dsp:sp modelId="{442FDCB6-2BC3-49E0-B09A-C63AC0AF38D6}">
      <dsp:nvSpPr>
        <dsp:cNvPr id="0" name=""/>
        <dsp:cNvSpPr/>
      </dsp:nvSpPr>
      <dsp:spPr>
        <a:xfrm>
          <a:off x="4556" y="3814156"/>
          <a:ext cx="233066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PUA-N</a:t>
          </a:r>
          <a:endParaRPr lang="en-ID" sz="1900" kern="1200" dirty="0"/>
        </a:p>
      </dsp:txBody>
      <dsp:txXfrm>
        <a:off x="4556" y="3814156"/>
        <a:ext cx="2330666" cy="376200"/>
      </dsp:txXfrm>
    </dsp:sp>
    <dsp:sp modelId="{51BE2A8A-9CCD-48DD-9960-0711CD4DFD0B}">
      <dsp:nvSpPr>
        <dsp:cNvPr id="0" name=""/>
        <dsp:cNvSpPr/>
      </dsp:nvSpPr>
      <dsp:spPr>
        <a:xfrm>
          <a:off x="2335222" y="3678959"/>
          <a:ext cx="466133" cy="646593"/>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091FC5-1282-49C3-81D8-1B5455CEA15B}">
      <dsp:nvSpPr>
        <dsp:cNvPr id="0" name=""/>
        <dsp:cNvSpPr/>
      </dsp:nvSpPr>
      <dsp:spPr>
        <a:xfrm>
          <a:off x="2987809" y="3678959"/>
          <a:ext cx="6339412" cy="646593"/>
        </a:xfrm>
        <a:prstGeom prst="rect">
          <a:avLst/>
        </a:prstGeom>
        <a:solidFill>
          <a:schemeClr val="accent2">
            <a:hueOff val="12000070"/>
            <a:satOff val="15385"/>
            <a:lumOff val="4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Penyebab</a:t>
          </a:r>
          <a:r>
            <a:rPr lang="en-US" sz="1900" kern="1200" dirty="0"/>
            <a:t> lain yang </a:t>
          </a:r>
          <a:r>
            <a:rPr lang="en-US" sz="1900" kern="1200" dirty="0" err="1"/>
            <a:t>jarang</a:t>
          </a:r>
          <a:r>
            <a:rPr lang="en-US" sz="1900" kern="1200" dirty="0"/>
            <a:t> </a:t>
          </a:r>
          <a:r>
            <a:rPr lang="en-US" sz="1900" kern="1200" dirty="0" err="1"/>
            <a:t>atau</a:t>
          </a:r>
          <a:r>
            <a:rPr lang="en-US" sz="1900" kern="1200" dirty="0"/>
            <a:t> </a:t>
          </a:r>
          <a:r>
            <a:rPr lang="en-US" sz="1900" kern="1200" dirty="0" err="1"/>
            <a:t>sulit</a:t>
          </a:r>
          <a:r>
            <a:rPr lang="en-US" sz="1900" kern="1200" dirty="0"/>
            <a:t> </a:t>
          </a:r>
          <a:r>
            <a:rPr lang="en-US" sz="1900" kern="1200" dirty="0" err="1"/>
            <a:t>dimasukkan</a:t>
          </a:r>
          <a:r>
            <a:rPr lang="en-US" sz="1900" kern="1200" dirty="0"/>
            <a:t> </a:t>
          </a:r>
          <a:r>
            <a:rPr lang="en-US" sz="1900" kern="1200" dirty="0" err="1"/>
            <a:t>dalam</a:t>
          </a:r>
          <a:r>
            <a:rPr lang="en-US" sz="1900" kern="1200" dirty="0"/>
            <a:t> </a:t>
          </a:r>
          <a:r>
            <a:rPr lang="en-US" sz="1900" kern="1200" dirty="0" err="1"/>
            <a:t>klasifikasi</a:t>
          </a:r>
          <a:r>
            <a:rPr lang="en-US" sz="1900" kern="1200" dirty="0"/>
            <a:t> (mis: </a:t>
          </a:r>
          <a:r>
            <a:rPr lang="en-US" sz="1900" kern="1200" dirty="0" err="1"/>
            <a:t>endometris</a:t>
          </a:r>
          <a:r>
            <a:rPr lang="en-US" sz="1900" kern="1200" dirty="0"/>
            <a:t> </a:t>
          </a:r>
          <a:r>
            <a:rPr lang="en-US" sz="1900" kern="1200" dirty="0" err="1"/>
            <a:t>kronik</a:t>
          </a:r>
          <a:r>
            <a:rPr lang="en-US" sz="1900" kern="1200" dirty="0"/>
            <a:t> </a:t>
          </a:r>
          <a:r>
            <a:rPr lang="en-US" sz="1900" kern="1200" dirty="0" err="1"/>
            <a:t>atau</a:t>
          </a:r>
          <a:r>
            <a:rPr lang="en-US" sz="1900" kern="1200" dirty="0"/>
            <a:t> </a:t>
          </a:r>
          <a:r>
            <a:rPr lang="en-US" sz="1900" kern="1200" dirty="0" err="1"/>
            <a:t>malformasi</a:t>
          </a:r>
          <a:r>
            <a:rPr lang="en-US" sz="1900" kern="1200" dirty="0"/>
            <a:t> AV)</a:t>
          </a:r>
          <a:endParaRPr lang="en-ID" sz="1900" kern="1200" dirty="0"/>
        </a:p>
      </dsp:txBody>
      <dsp:txXfrm>
        <a:off x="2987809" y="3678959"/>
        <a:ext cx="6339412" cy="646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53B0F-FC23-4805-B293-CFA243FE886F}">
      <dsp:nvSpPr>
        <dsp:cNvPr id="0" name=""/>
        <dsp:cNvSpPr/>
      </dsp:nvSpPr>
      <dsp:spPr>
        <a:xfrm>
          <a:off x="2301" y="590953"/>
          <a:ext cx="1825763" cy="10954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ssistant ExtraLight" panose="020B0604020202020204" charset="-79"/>
              <a:cs typeface="Assistant ExtraLight" panose="020B0604020202020204" charset="-79"/>
            </a:rPr>
            <a:t>Breast </a:t>
          </a:r>
          <a:r>
            <a:rPr lang="en-US" sz="1700" kern="1200" dirty="0" err="1">
              <a:latin typeface="Assistant ExtraLight" panose="020B0604020202020204" charset="-79"/>
              <a:cs typeface="Assistant ExtraLight" panose="020B0604020202020204" charset="-79"/>
            </a:rPr>
            <a:t>fullnes</a:t>
          </a:r>
          <a:endParaRPr lang="en-ID" sz="1700" kern="1200" dirty="0">
            <a:latin typeface="Assistant ExtraLight" panose="020B0604020202020204" charset="-79"/>
            <a:cs typeface="Assistant ExtraLight" panose="020B0604020202020204" charset="-79"/>
          </a:endParaRPr>
        </a:p>
      </dsp:txBody>
      <dsp:txXfrm>
        <a:off x="2301" y="590953"/>
        <a:ext cx="1825763" cy="1095458"/>
      </dsp:txXfrm>
    </dsp:sp>
    <dsp:sp modelId="{A05055E5-573F-45EA-BB0E-CE8D9E79E8E2}">
      <dsp:nvSpPr>
        <dsp:cNvPr id="0" name=""/>
        <dsp:cNvSpPr/>
      </dsp:nvSpPr>
      <dsp:spPr>
        <a:xfrm>
          <a:off x="2010641" y="590953"/>
          <a:ext cx="1825763" cy="1095458"/>
        </a:xfrm>
        <a:prstGeom prst="rect">
          <a:avLst/>
        </a:prstGeom>
        <a:solidFill>
          <a:schemeClr val="accent5">
            <a:hueOff val="-1031828"/>
            <a:satOff val="0"/>
            <a:lumOff val="42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ssistant ExtraLight" panose="020B0604020202020204" charset="-79"/>
              <a:cs typeface="Assistant ExtraLight" panose="020B0604020202020204" charset="-79"/>
            </a:rPr>
            <a:t>Abdominal bloating</a:t>
          </a:r>
          <a:endParaRPr lang="en-ID" sz="1700" kern="1200" dirty="0">
            <a:latin typeface="Assistant ExtraLight" panose="020B0604020202020204" charset="-79"/>
            <a:cs typeface="Assistant ExtraLight" panose="020B0604020202020204" charset="-79"/>
          </a:endParaRPr>
        </a:p>
      </dsp:txBody>
      <dsp:txXfrm>
        <a:off x="2010641" y="590953"/>
        <a:ext cx="1825763" cy="1095458"/>
      </dsp:txXfrm>
    </dsp:sp>
    <dsp:sp modelId="{333F93B9-D8AD-406C-A56E-0134F333958C}">
      <dsp:nvSpPr>
        <dsp:cNvPr id="0" name=""/>
        <dsp:cNvSpPr/>
      </dsp:nvSpPr>
      <dsp:spPr>
        <a:xfrm>
          <a:off x="4018981" y="590953"/>
          <a:ext cx="1825763" cy="1095458"/>
        </a:xfrm>
        <a:prstGeom prst="rect">
          <a:avLst/>
        </a:prstGeom>
        <a:solidFill>
          <a:schemeClr val="accent5">
            <a:hueOff val="-2063656"/>
            <a:satOff val="0"/>
            <a:lumOff val="85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ssistant ExtraLight" panose="020B0604020202020204" charset="-79"/>
              <a:cs typeface="Assistant ExtraLight" panose="020B0604020202020204" charset="-79"/>
            </a:rPr>
            <a:t>Mood changes</a:t>
          </a:r>
          <a:endParaRPr lang="en-ID" sz="1700" kern="1200" dirty="0">
            <a:latin typeface="Assistant ExtraLight" panose="020B0604020202020204" charset="-79"/>
            <a:cs typeface="Assistant ExtraLight" panose="020B0604020202020204" charset="-79"/>
          </a:endParaRPr>
        </a:p>
      </dsp:txBody>
      <dsp:txXfrm>
        <a:off x="4018981" y="590953"/>
        <a:ext cx="1825763" cy="1095458"/>
      </dsp:txXfrm>
    </dsp:sp>
    <dsp:sp modelId="{6D9CED3B-3C20-4BEC-86F4-A0496ADDEB71}">
      <dsp:nvSpPr>
        <dsp:cNvPr id="0" name=""/>
        <dsp:cNvSpPr/>
      </dsp:nvSpPr>
      <dsp:spPr>
        <a:xfrm>
          <a:off x="6027321" y="590953"/>
          <a:ext cx="1825763" cy="1095458"/>
        </a:xfrm>
        <a:prstGeom prst="rect">
          <a:avLst/>
        </a:prstGeom>
        <a:solidFill>
          <a:schemeClr val="accent5">
            <a:hueOff val="-3095484"/>
            <a:satOff val="0"/>
            <a:lumOff val="128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ssistant ExtraLight" panose="020B0604020202020204" charset="-79"/>
              <a:cs typeface="Assistant ExtraLight" panose="020B0604020202020204" charset="-79"/>
            </a:rPr>
            <a:t>Edema</a:t>
          </a:r>
          <a:endParaRPr lang="en-ID" sz="1700" kern="1200" dirty="0">
            <a:latin typeface="Assistant ExtraLight" panose="020B0604020202020204" charset="-79"/>
            <a:cs typeface="Assistant ExtraLight" panose="020B0604020202020204" charset="-79"/>
          </a:endParaRPr>
        </a:p>
      </dsp:txBody>
      <dsp:txXfrm>
        <a:off x="6027321" y="590953"/>
        <a:ext cx="1825763" cy="1095458"/>
      </dsp:txXfrm>
    </dsp:sp>
    <dsp:sp modelId="{5F2AD1B8-2E8E-4D64-AD50-8CF426A13DFC}">
      <dsp:nvSpPr>
        <dsp:cNvPr id="0" name=""/>
        <dsp:cNvSpPr/>
      </dsp:nvSpPr>
      <dsp:spPr>
        <a:xfrm>
          <a:off x="2301" y="1868988"/>
          <a:ext cx="1825763" cy="1095458"/>
        </a:xfrm>
        <a:prstGeom prst="rect">
          <a:avLst/>
        </a:prstGeom>
        <a:solidFill>
          <a:schemeClr val="accent5">
            <a:hueOff val="-4127312"/>
            <a:satOff val="0"/>
            <a:lumOff val="171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Assistant ExtraLight" panose="020B0604020202020204" charset="-79"/>
              <a:cs typeface="Assistant ExtraLight" panose="020B0604020202020204" charset="-79"/>
            </a:rPr>
            <a:t>Weght</a:t>
          </a:r>
          <a:r>
            <a:rPr lang="en-US" sz="1700" kern="1200" dirty="0">
              <a:latin typeface="Assistant ExtraLight" panose="020B0604020202020204" charset="-79"/>
              <a:cs typeface="Assistant ExtraLight" panose="020B0604020202020204" charset="-79"/>
            </a:rPr>
            <a:t> gain</a:t>
          </a:r>
          <a:endParaRPr lang="en-ID" sz="1700" kern="1200" dirty="0">
            <a:latin typeface="Assistant ExtraLight" panose="020B0604020202020204" charset="-79"/>
            <a:cs typeface="Assistant ExtraLight" panose="020B0604020202020204" charset="-79"/>
          </a:endParaRPr>
        </a:p>
      </dsp:txBody>
      <dsp:txXfrm>
        <a:off x="2301" y="1868988"/>
        <a:ext cx="1825763" cy="1095458"/>
      </dsp:txXfrm>
    </dsp:sp>
    <dsp:sp modelId="{C74A6576-2533-4F1F-BE73-775DBCDC786B}">
      <dsp:nvSpPr>
        <dsp:cNvPr id="0" name=""/>
        <dsp:cNvSpPr/>
      </dsp:nvSpPr>
      <dsp:spPr>
        <a:xfrm>
          <a:off x="2010641" y="1868988"/>
          <a:ext cx="1825763" cy="1095458"/>
        </a:xfrm>
        <a:prstGeom prst="rect">
          <a:avLst/>
        </a:prstGeom>
        <a:solidFill>
          <a:schemeClr val="accent5">
            <a:hueOff val="-5159140"/>
            <a:satOff val="0"/>
            <a:lumOff val="214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ssistant ExtraLight" panose="020B0604020202020204" charset="-79"/>
              <a:cs typeface="Assistant ExtraLight" panose="020B0604020202020204" charset="-79"/>
            </a:rPr>
            <a:t>Uterine cramps</a:t>
          </a:r>
          <a:endParaRPr lang="en-ID" sz="1700" kern="1200" dirty="0">
            <a:latin typeface="Assistant ExtraLight" panose="020B0604020202020204" charset="-79"/>
            <a:cs typeface="Assistant ExtraLight" panose="020B0604020202020204" charset="-79"/>
          </a:endParaRPr>
        </a:p>
      </dsp:txBody>
      <dsp:txXfrm>
        <a:off x="2010641" y="1868988"/>
        <a:ext cx="1825763" cy="1095458"/>
      </dsp:txXfrm>
    </dsp:sp>
    <dsp:sp modelId="{292B8A9D-7B65-4B3A-8E31-E84B9D9DC0C6}">
      <dsp:nvSpPr>
        <dsp:cNvPr id="0" name=""/>
        <dsp:cNvSpPr/>
      </dsp:nvSpPr>
      <dsp:spPr>
        <a:xfrm>
          <a:off x="4018981" y="1868988"/>
          <a:ext cx="1825763" cy="1095458"/>
        </a:xfrm>
        <a:prstGeom prst="rect">
          <a:avLst/>
        </a:prstGeom>
        <a:solidFill>
          <a:schemeClr val="accent5">
            <a:hueOff val="-6190968"/>
            <a:satOff val="0"/>
            <a:lumOff val="257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ssistant ExtraLight" panose="020B0604020202020204" charset="-79"/>
              <a:cs typeface="Assistant ExtraLight" panose="020B0604020202020204" charset="-79"/>
            </a:rPr>
            <a:t>Intermenstrual bleeding (painless)</a:t>
          </a:r>
          <a:endParaRPr lang="en-ID" sz="1700" kern="1200" dirty="0">
            <a:latin typeface="Assistant ExtraLight" panose="020B0604020202020204" charset="-79"/>
            <a:cs typeface="Assistant ExtraLight" panose="020B0604020202020204" charset="-79"/>
          </a:endParaRPr>
        </a:p>
      </dsp:txBody>
      <dsp:txXfrm>
        <a:off x="4018981" y="1868988"/>
        <a:ext cx="1825763" cy="1095458"/>
      </dsp:txXfrm>
    </dsp:sp>
    <dsp:sp modelId="{F6175586-CD04-4BC1-9E5F-78DE68A9EFB6}">
      <dsp:nvSpPr>
        <dsp:cNvPr id="0" name=""/>
        <dsp:cNvSpPr/>
      </dsp:nvSpPr>
      <dsp:spPr>
        <a:xfrm>
          <a:off x="6027321" y="1868988"/>
          <a:ext cx="1825763" cy="1095458"/>
        </a:xfrm>
        <a:prstGeom prst="rect">
          <a:avLst/>
        </a:prstGeom>
        <a:solidFill>
          <a:schemeClr val="accent5">
            <a:hueOff val="-7222796"/>
            <a:satOff val="0"/>
            <a:lumOff val="3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ssistant ExtraLight" panose="020B0604020202020204" charset="-79"/>
              <a:cs typeface="Assistant ExtraLight" panose="020B0604020202020204" charset="-79"/>
            </a:rPr>
            <a:t>Irregular menstrual cycles (typically prolonged interval)</a:t>
          </a:r>
          <a:endParaRPr lang="en-ID" sz="1700" kern="1200" dirty="0">
            <a:latin typeface="Assistant ExtraLight" panose="020B0604020202020204" charset="-79"/>
            <a:cs typeface="Assistant ExtraLight" panose="020B0604020202020204" charset="-79"/>
          </a:endParaRPr>
        </a:p>
      </dsp:txBody>
      <dsp:txXfrm>
        <a:off x="6027321" y="1868988"/>
        <a:ext cx="1825763" cy="1095458"/>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07c3e161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07c3e161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34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70b2335a7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70b2335a7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3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70b2335a7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70b2335a7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063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70b2335a7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70b2335a7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98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70b2335a7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70b2335a7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13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391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0a131ff5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0a131ff5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78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04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13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0a131ff5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0a131ff5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264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70a131ff51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70a131ff5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400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055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754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0a131ff5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0a131ff5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70a131ff5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70a131ff5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0a131ff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0a131ff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396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1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37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36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70b2335a7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70b2335a7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7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0a131ff5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0a131ff5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72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04675" y="-232625"/>
            <a:ext cx="7994100" cy="4113900"/>
          </a:xfrm>
          <a:prstGeom prst="roundRect">
            <a:avLst>
              <a:gd name="adj" fmla="val 16667"/>
            </a:avLst>
          </a:prstGeom>
          <a:solidFill>
            <a:srgbClr val="EE8C94">
              <a:alpha val="6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413900" y="2822600"/>
            <a:ext cx="2913300" cy="2610000"/>
          </a:xfrm>
          <a:prstGeom prst="roundRect">
            <a:avLst>
              <a:gd name="adj" fmla="val 16667"/>
            </a:avLst>
          </a:prstGeom>
          <a:solidFill>
            <a:srgbClr val="AED7E8">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7898825" y="407700"/>
            <a:ext cx="2111400" cy="1952400"/>
          </a:xfrm>
          <a:prstGeom prst="roundRect">
            <a:avLst>
              <a:gd name="adj" fmla="val 16667"/>
            </a:avLst>
          </a:prstGeom>
          <a:solidFill>
            <a:srgbClr val="AED7E8">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rot="896">
            <a:off x="1043701" y="907800"/>
            <a:ext cx="6904200" cy="20526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6000">
                <a:solidFill>
                  <a:schemeClr val="lt1"/>
                </a:solidFill>
              </a:defRPr>
            </a:lvl1pPr>
            <a:lvl2pPr lvl="1" algn="ctr">
              <a:spcBef>
                <a:spcPts val="0"/>
              </a:spcBef>
              <a:spcAft>
                <a:spcPts val="0"/>
              </a:spcAft>
              <a:buSzPts val="5200"/>
              <a:buFont typeface="Thasadith"/>
              <a:buNone/>
              <a:defRPr sz="5200">
                <a:latin typeface="Thasadith"/>
                <a:ea typeface="Thasadith"/>
                <a:cs typeface="Thasadith"/>
                <a:sym typeface="Thasadith"/>
              </a:defRPr>
            </a:lvl2pPr>
            <a:lvl3pPr lvl="2" algn="ctr">
              <a:spcBef>
                <a:spcPts val="0"/>
              </a:spcBef>
              <a:spcAft>
                <a:spcPts val="0"/>
              </a:spcAft>
              <a:buSzPts val="5200"/>
              <a:buFont typeface="Thasadith"/>
              <a:buNone/>
              <a:defRPr sz="5200">
                <a:latin typeface="Thasadith"/>
                <a:ea typeface="Thasadith"/>
                <a:cs typeface="Thasadith"/>
                <a:sym typeface="Thasadith"/>
              </a:defRPr>
            </a:lvl3pPr>
            <a:lvl4pPr lvl="3" algn="ctr">
              <a:spcBef>
                <a:spcPts val="0"/>
              </a:spcBef>
              <a:spcAft>
                <a:spcPts val="0"/>
              </a:spcAft>
              <a:buSzPts val="5200"/>
              <a:buFont typeface="Thasadith"/>
              <a:buNone/>
              <a:defRPr sz="5200">
                <a:latin typeface="Thasadith"/>
                <a:ea typeface="Thasadith"/>
                <a:cs typeface="Thasadith"/>
                <a:sym typeface="Thasadith"/>
              </a:defRPr>
            </a:lvl4pPr>
            <a:lvl5pPr lvl="4" algn="ctr">
              <a:spcBef>
                <a:spcPts val="0"/>
              </a:spcBef>
              <a:spcAft>
                <a:spcPts val="0"/>
              </a:spcAft>
              <a:buSzPts val="5200"/>
              <a:buFont typeface="Thasadith"/>
              <a:buNone/>
              <a:defRPr sz="5200">
                <a:latin typeface="Thasadith"/>
                <a:ea typeface="Thasadith"/>
                <a:cs typeface="Thasadith"/>
                <a:sym typeface="Thasadith"/>
              </a:defRPr>
            </a:lvl5pPr>
            <a:lvl6pPr lvl="5" algn="ctr">
              <a:spcBef>
                <a:spcPts val="0"/>
              </a:spcBef>
              <a:spcAft>
                <a:spcPts val="0"/>
              </a:spcAft>
              <a:buSzPts val="5200"/>
              <a:buFont typeface="Thasadith"/>
              <a:buNone/>
              <a:defRPr sz="5200">
                <a:latin typeface="Thasadith"/>
                <a:ea typeface="Thasadith"/>
                <a:cs typeface="Thasadith"/>
                <a:sym typeface="Thasadith"/>
              </a:defRPr>
            </a:lvl6pPr>
            <a:lvl7pPr lvl="6" algn="ctr">
              <a:spcBef>
                <a:spcPts val="0"/>
              </a:spcBef>
              <a:spcAft>
                <a:spcPts val="0"/>
              </a:spcAft>
              <a:buSzPts val="5200"/>
              <a:buFont typeface="Thasadith"/>
              <a:buNone/>
              <a:defRPr sz="5200">
                <a:latin typeface="Thasadith"/>
                <a:ea typeface="Thasadith"/>
                <a:cs typeface="Thasadith"/>
                <a:sym typeface="Thasadith"/>
              </a:defRPr>
            </a:lvl7pPr>
            <a:lvl8pPr lvl="7" algn="ctr">
              <a:spcBef>
                <a:spcPts val="0"/>
              </a:spcBef>
              <a:spcAft>
                <a:spcPts val="0"/>
              </a:spcAft>
              <a:buSzPts val="5200"/>
              <a:buFont typeface="Thasadith"/>
              <a:buNone/>
              <a:defRPr sz="5200">
                <a:latin typeface="Thasadith"/>
                <a:ea typeface="Thasadith"/>
                <a:cs typeface="Thasadith"/>
                <a:sym typeface="Thasadith"/>
              </a:defRPr>
            </a:lvl8pPr>
            <a:lvl9pPr lvl="8" algn="ctr">
              <a:spcBef>
                <a:spcPts val="0"/>
              </a:spcBef>
              <a:spcAft>
                <a:spcPts val="0"/>
              </a:spcAft>
              <a:buSzPts val="5200"/>
              <a:buFont typeface="Thasadith"/>
              <a:buNone/>
              <a:defRPr sz="5200">
                <a:latin typeface="Thasadith"/>
                <a:ea typeface="Thasadith"/>
                <a:cs typeface="Thasadith"/>
                <a:sym typeface="Thasadith"/>
              </a:defRPr>
            </a:lvl9pPr>
          </a:lstStyle>
          <a:p>
            <a:endParaRPr/>
          </a:p>
        </p:txBody>
      </p:sp>
      <p:sp>
        <p:nvSpPr>
          <p:cNvPr id="13" name="Google Shape;13;p2"/>
          <p:cNvSpPr txBox="1">
            <a:spLocks noGrp="1"/>
          </p:cNvSpPr>
          <p:nvPr>
            <p:ph type="subTitle" idx="1"/>
          </p:nvPr>
        </p:nvSpPr>
        <p:spPr>
          <a:xfrm rot="1416">
            <a:off x="5456962" y="3940825"/>
            <a:ext cx="2913300" cy="792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PT Serif"/>
              <a:buNone/>
              <a:defRPr/>
            </a:lvl1pPr>
            <a:lvl2pPr lvl="1" algn="ctr">
              <a:lnSpc>
                <a:spcPct val="100000"/>
              </a:lnSpc>
              <a:spcBef>
                <a:spcPts val="0"/>
              </a:spcBef>
              <a:spcAft>
                <a:spcPts val="0"/>
              </a:spcAft>
              <a:buSzPts val="2800"/>
              <a:buFont typeface="PT Serif"/>
              <a:buNone/>
              <a:defRPr sz="2800">
                <a:latin typeface="PT Serif"/>
                <a:ea typeface="PT Serif"/>
                <a:cs typeface="PT Serif"/>
                <a:sym typeface="PT Serif"/>
              </a:defRPr>
            </a:lvl2pPr>
            <a:lvl3pPr lvl="2" algn="ctr">
              <a:lnSpc>
                <a:spcPct val="100000"/>
              </a:lnSpc>
              <a:spcBef>
                <a:spcPts val="0"/>
              </a:spcBef>
              <a:spcAft>
                <a:spcPts val="0"/>
              </a:spcAft>
              <a:buSzPts val="2800"/>
              <a:buFont typeface="PT Serif"/>
              <a:buNone/>
              <a:defRPr sz="2800">
                <a:latin typeface="PT Serif"/>
                <a:ea typeface="PT Serif"/>
                <a:cs typeface="PT Serif"/>
                <a:sym typeface="PT Serif"/>
              </a:defRPr>
            </a:lvl3pPr>
            <a:lvl4pPr lvl="3" algn="ctr">
              <a:lnSpc>
                <a:spcPct val="100000"/>
              </a:lnSpc>
              <a:spcBef>
                <a:spcPts val="0"/>
              </a:spcBef>
              <a:spcAft>
                <a:spcPts val="0"/>
              </a:spcAft>
              <a:buSzPts val="2800"/>
              <a:buFont typeface="PT Serif"/>
              <a:buNone/>
              <a:defRPr sz="2800">
                <a:latin typeface="PT Serif"/>
                <a:ea typeface="PT Serif"/>
                <a:cs typeface="PT Serif"/>
                <a:sym typeface="PT Serif"/>
              </a:defRPr>
            </a:lvl4pPr>
            <a:lvl5pPr lvl="4" algn="ctr">
              <a:lnSpc>
                <a:spcPct val="100000"/>
              </a:lnSpc>
              <a:spcBef>
                <a:spcPts val="0"/>
              </a:spcBef>
              <a:spcAft>
                <a:spcPts val="0"/>
              </a:spcAft>
              <a:buSzPts val="2800"/>
              <a:buFont typeface="PT Serif"/>
              <a:buNone/>
              <a:defRPr sz="2800">
                <a:latin typeface="PT Serif"/>
                <a:ea typeface="PT Serif"/>
                <a:cs typeface="PT Serif"/>
                <a:sym typeface="PT Serif"/>
              </a:defRPr>
            </a:lvl5pPr>
            <a:lvl6pPr lvl="5" algn="ctr">
              <a:lnSpc>
                <a:spcPct val="100000"/>
              </a:lnSpc>
              <a:spcBef>
                <a:spcPts val="0"/>
              </a:spcBef>
              <a:spcAft>
                <a:spcPts val="0"/>
              </a:spcAft>
              <a:buSzPts val="2800"/>
              <a:buFont typeface="PT Serif"/>
              <a:buNone/>
              <a:defRPr sz="2800">
                <a:latin typeface="PT Serif"/>
                <a:ea typeface="PT Serif"/>
                <a:cs typeface="PT Serif"/>
                <a:sym typeface="PT Serif"/>
              </a:defRPr>
            </a:lvl6pPr>
            <a:lvl7pPr lvl="6" algn="ctr">
              <a:lnSpc>
                <a:spcPct val="100000"/>
              </a:lnSpc>
              <a:spcBef>
                <a:spcPts val="0"/>
              </a:spcBef>
              <a:spcAft>
                <a:spcPts val="0"/>
              </a:spcAft>
              <a:buSzPts val="2800"/>
              <a:buFont typeface="PT Serif"/>
              <a:buNone/>
              <a:defRPr sz="2800">
                <a:latin typeface="PT Serif"/>
                <a:ea typeface="PT Serif"/>
                <a:cs typeface="PT Serif"/>
                <a:sym typeface="PT Serif"/>
              </a:defRPr>
            </a:lvl7pPr>
            <a:lvl8pPr lvl="7" algn="ctr">
              <a:lnSpc>
                <a:spcPct val="100000"/>
              </a:lnSpc>
              <a:spcBef>
                <a:spcPts val="0"/>
              </a:spcBef>
              <a:spcAft>
                <a:spcPts val="0"/>
              </a:spcAft>
              <a:buSzPts val="2800"/>
              <a:buFont typeface="PT Serif"/>
              <a:buNone/>
              <a:defRPr sz="2800">
                <a:latin typeface="PT Serif"/>
                <a:ea typeface="PT Serif"/>
                <a:cs typeface="PT Serif"/>
                <a:sym typeface="PT Serif"/>
              </a:defRPr>
            </a:lvl8pPr>
            <a:lvl9pPr lvl="8" algn="ctr">
              <a:lnSpc>
                <a:spcPct val="100000"/>
              </a:lnSpc>
              <a:spcBef>
                <a:spcPts val="0"/>
              </a:spcBef>
              <a:spcAft>
                <a:spcPts val="0"/>
              </a:spcAft>
              <a:buSzPts val="2800"/>
              <a:buFont typeface="PT Serif"/>
              <a:buNone/>
              <a:defRPr sz="2800">
                <a:latin typeface="PT Serif"/>
                <a:ea typeface="PT Serif"/>
                <a:cs typeface="PT Serif"/>
                <a:sym typeface="PT Serif"/>
              </a:defRPr>
            </a:lvl9pPr>
          </a:lstStyle>
          <a:p>
            <a:endParaRPr/>
          </a:p>
        </p:txBody>
      </p:sp>
    </p:spTree>
    <p:extLst>
      <p:ext uri="{BB962C8B-B14F-4D97-AF65-F5344CB8AC3E}">
        <p14:creationId xmlns:p14="http://schemas.microsoft.com/office/powerpoint/2010/main" val="69525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83"/>
        <p:cNvGrpSpPr/>
        <p:nvPr/>
      </p:nvGrpSpPr>
      <p:grpSpPr>
        <a:xfrm>
          <a:off x="0" y="0"/>
          <a:ext cx="0" cy="0"/>
          <a:chOff x="0" y="0"/>
          <a:chExt cx="0" cy="0"/>
        </a:xfrm>
      </p:grpSpPr>
      <p:sp>
        <p:nvSpPr>
          <p:cNvPr id="84" name="Google Shape;84;p15"/>
          <p:cNvSpPr/>
          <p:nvPr/>
        </p:nvSpPr>
        <p:spPr>
          <a:xfrm>
            <a:off x="774390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subTitle" idx="1"/>
          </p:nvPr>
        </p:nvSpPr>
        <p:spPr>
          <a:xfrm flipH="1">
            <a:off x="5108325" y="2292100"/>
            <a:ext cx="3041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6" name="Google Shape;86;p15"/>
          <p:cNvSpPr txBox="1">
            <a:spLocks noGrp="1"/>
          </p:cNvSpPr>
          <p:nvPr>
            <p:ph type="subTitle" idx="2"/>
          </p:nvPr>
        </p:nvSpPr>
        <p:spPr>
          <a:xfrm flipH="1">
            <a:off x="872325" y="2286475"/>
            <a:ext cx="3101100" cy="105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7" name="Google Shape;87;p15"/>
          <p:cNvSpPr txBox="1">
            <a:spLocks noGrp="1"/>
          </p:cNvSpPr>
          <p:nvPr>
            <p:ph type="title"/>
          </p:nvPr>
        </p:nvSpPr>
        <p:spPr>
          <a:xfrm>
            <a:off x="3842525" y="354225"/>
            <a:ext cx="46749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lvl1pPr>
            <a:lvl2pPr lvl="1" algn="r" rtl="0">
              <a:spcBef>
                <a:spcPts val="0"/>
              </a:spcBef>
              <a:spcAft>
                <a:spcPts val="0"/>
              </a:spcAft>
              <a:buNone/>
              <a:defRPr sz="3000"/>
            </a:lvl2pPr>
            <a:lvl3pPr lvl="2" algn="r" rtl="0">
              <a:spcBef>
                <a:spcPts val="0"/>
              </a:spcBef>
              <a:spcAft>
                <a:spcPts val="0"/>
              </a:spcAft>
              <a:buNone/>
              <a:defRPr sz="3000"/>
            </a:lvl3pPr>
            <a:lvl4pPr lvl="3" algn="r" rtl="0">
              <a:spcBef>
                <a:spcPts val="0"/>
              </a:spcBef>
              <a:spcAft>
                <a:spcPts val="0"/>
              </a:spcAft>
              <a:buNone/>
              <a:defRPr sz="3000"/>
            </a:lvl4pPr>
            <a:lvl5pPr lvl="4" algn="r" rtl="0">
              <a:spcBef>
                <a:spcPts val="0"/>
              </a:spcBef>
              <a:spcAft>
                <a:spcPts val="0"/>
              </a:spcAft>
              <a:buNone/>
              <a:defRPr sz="3000"/>
            </a:lvl5pPr>
            <a:lvl6pPr lvl="5" algn="r" rtl="0">
              <a:spcBef>
                <a:spcPts val="0"/>
              </a:spcBef>
              <a:spcAft>
                <a:spcPts val="0"/>
              </a:spcAft>
              <a:buNone/>
              <a:defRPr sz="3000"/>
            </a:lvl6pPr>
            <a:lvl7pPr lvl="6" algn="r" rtl="0">
              <a:spcBef>
                <a:spcPts val="0"/>
              </a:spcBef>
              <a:spcAft>
                <a:spcPts val="0"/>
              </a:spcAft>
              <a:buNone/>
              <a:defRPr sz="3000"/>
            </a:lvl7pPr>
            <a:lvl8pPr lvl="7" algn="r" rtl="0">
              <a:spcBef>
                <a:spcPts val="0"/>
              </a:spcBef>
              <a:spcAft>
                <a:spcPts val="0"/>
              </a:spcAft>
              <a:buNone/>
              <a:defRPr sz="3000"/>
            </a:lvl8pPr>
            <a:lvl9pPr lvl="8" algn="r" rtl="0">
              <a:spcBef>
                <a:spcPts val="0"/>
              </a:spcBef>
              <a:spcAft>
                <a:spcPts val="0"/>
              </a:spcAft>
              <a:buNone/>
              <a:defRPr sz="3000"/>
            </a:lvl9pPr>
          </a:lstStyle>
          <a:p>
            <a:endParaRPr/>
          </a:p>
        </p:txBody>
      </p:sp>
      <p:sp>
        <p:nvSpPr>
          <p:cNvPr id="88" name="Google Shape;88;p15"/>
          <p:cNvSpPr txBox="1">
            <a:spLocks noGrp="1"/>
          </p:cNvSpPr>
          <p:nvPr>
            <p:ph type="subTitle" idx="3"/>
          </p:nvPr>
        </p:nvSpPr>
        <p:spPr>
          <a:xfrm flipH="1">
            <a:off x="5170232" y="3921525"/>
            <a:ext cx="1649700" cy="634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Font typeface="Thasadith"/>
              <a:buNone/>
              <a:defRPr sz="2400">
                <a:latin typeface="Marvel"/>
                <a:ea typeface="Marvel"/>
                <a:cs typeface="Marvel"/>
                <a:sym typeface="Marvel"/>
              </a:defRPr>
            </a:lvl1pPr>
            <a:lvl2pPr lvl="1" algn="ctr" rtl="0">
              <a:lnSpc>
                <a:spcPct val="100000"/>
              </a:lnSpc>
              <a:spcBef>
                <a:spcPts val="0"/>
              </a:spcBef>
              <a:spcAft>
                <a:spcPts val="0"/>
              </a:spcAft>
              <a:buSzPts val="3000"/>
              <a:buFont typeface="Thasadith"/>
              <a:buNone/>
              <a:defRPr sz="3000">
                <a:latin typeface="Thasadith"/>
                <a:ea typeface="Thasadith"/>
                <a:cs typeface="Thasadith"/>
                <a:sym typeface="Thasadith"/>
              </a:defRPr>
            </a:lvl2pPr>
            <a:lvl3pPr lvl="2" algn="ctr" rtl="0">
              <a:lnSpc>
                <a:spcPct val="100000"/>
              </a:lnSpc>
              <a:spcBef>
                <a:spcPts val="0"/>
              </a:spcBef>
              <a:spcAft>
                <a:spcPts val="0"/>
              </a:spcAft>
              <a:buSzPts val="3000"/>
              <a:buFont typeface="Thasadith"/>
              <a:buNone/>
              <a:defRPr sz="3000">
                <a:latin typeface="Thasadith"/>
                <a:ea typeface="Thasadith"/>
                <a:cs typeface="Thasadith"/>
                <a:sym typeface="Thasadith"/>
              </a:defRPr>
            </a:lvl3pPr>
            <a:lvl4pPr lvl="3" algn="ctr" rtl="0">
              <a:lnSpc>
                <a:spcPct val="100000"/>
              </a:lnSpc>
              <a:spcBef>
                <a:spcPts val="0"/>
              </a:spcBef>
              <a:spcAft>
                <a:spcPts val="0"/>
              </a:spcAft>
              <a:buSzPts val="3000"/>
              <a:buFont typeface="Thasadith"/>
              <a:buNone/>
              <a:defRPr sz="3000">
                <a:latin typeface="Thasadith"/>
                <a:ea typeface="Thasadith"/>
                <a:cs typeface="Thasadith"/>
                <a:sym typeface="Thasadith"/>
              </a:defRPr>
            </a:lvl4pPr>
            <a:lvl5pPr lvl="4" algn="ctr" rtl="0">
              <a:lnSpc>
                <a:spcPct val="100000"/>
              </a:lnSpc>
              <a:spcBef>
                <a:spcPts val="0"/>
              </a:spcBef>
              <a:spcAft>
                <a:spcPts val="0"/>
              </a:spcAft>
              <a:buSzPts val="3000"/>
              <a:buFont typeface="Thasadith"/>
              <a:buNone/>
              <a:defRPr sz="3000">
                <a:latin typeface="Thasadith"/>
                <a:ea typeface="Thasadith"/>
                <a:cs typeface="Thasadith"/>
                <a:sym typeface="Thasadith"/>
              </a:defRPr>
            </a:lvl5pPr>
            <a:lvl6pPr lvl="5" algn="ctr" rtl="0">
              <a:lnSpc>
                <a:spcPct val="100000"/>
              </a:lnSpc>
              <a:spcBef>
                <a:spcPts val="0"/>
              </a:spcBef>
              <a:spcAft>
                <a:spcPts val="0"/>
              </a:spcAft>
              <a:buSzPts val="3000"/>
              <a:buFont typeface="Thasadith"/>
              <a:buNone/>
              <a:defRPr sz="3000">
                <a:latin typeface="Thasadith"/>
                <a:ea typeface="Thasadith"/>
                <a:cs typeface="Thasadith"/>
                <a:sym typeface="Thasadith"/>
              </a:defRPr>
            </a:lvl6pPr>
            <a:lvl7pPr lvl="6" algn="ctr" rtl="0">
              <a:lnSpc>
                <a:spcPct val="100000"/>
              </a:lnSpc>
              <a:spcBef>
                <a:spcPts val="0"/>
              </a:spcBef>
              <a:spcAft>
                <a:spcPts val="0"/>
              </a:spcAft>
              <a:buSzPts val="3000"/>
              <a:buFont typeface="Thasadith"/>
              <a:buNone/>
              <a:defRPr sz="3000">
                <a:latin typeface="Thasadith"/>
                <a:ea typeface="Thasadith"/>
                <a:cs typeface="Thasadith"/>
                <a:sym typeface="Thasadith"/>
              </a:defRPr>
            </a:lvl7pPr>
            <a:lvl8pPr lvl="7" algn="ctr" rtl="0">
              <a:lnSpc>
                <a:spcPct val="100000"/>
              </a:lnSpc>
              <a:spcBef>
                <a:spcPts val="0"/>
              </a:spcBef>
              <a:spcAft>
                <a:spcPts val="0"/>
              </a:spcAft>
              <a:buSzPts val="3000"/>
              <a:buFont typeface="Thasadith"/>
              <a:buNone/>
              <a:defRPr sz="3000">
                <a:latin typeface="Thasadith"/>
                <a:ea typeface="Thasadith"/>
                <a:cs typeface="Thasadith"/>
                <a:sym typeface="Thasadith"/>
              </a:defRPr>
            </a:lvl8pPr>
            <a:lvl9pPr lvl="8" algn="ctr" rtl="0">
              <a:lnSpc>
                <a:spcPct val="100000"/>
              </a:lnSpc>
              <a:spcBef>
                <a:spcPts val="0"/>
              </a:spcBef>
              <a:spcAft>
                <a:spcPts val="0"/>
              </a:spcAft>
              <a:buSzPts val="3000"/>
              <a:buFont typeface="Thasadith"/>
              <a:buNone/>
              <a:defRPr sz="3000">
                <a:latin typeface="Thasadith"/>
                <a:ea typeface="Thasadith"/>
                <a:cs typeface="Thasadith"/>
                <a:sym typeface="Thasadith"/>
              </a:defRPr>
            </a:lvl9pPr>
          </a:lstStyle>
          <a:p>
            <a:endParaRPr/>
          </a:p>
        </p:txBody>
      </p:sp>
      <p:sp>
        <p:nvSpPr>
          <p:cNvPr id="89" name="Google Shape;89;p15"/>
          <p:cNvSpPr txBox="1">
            <a:spLocks noGrp="1"/>
          </p:cNvSpPr>
          <p:nvPr>
            <p:ph type="subTitle" idx="4"/>
          </p:nvPr>
        </p:nvSpPr>
        <p:spPr>
          <a:xfrm flipH="1">
            <a:off x="2291625" y="3921514"/>
            <a:ext cx="1681800" cy="634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Font typeface="Thasadith"/>
              <a:buNone/>
              <a:defRPr sz="2400">
                <a:latin typeface="Marvel"/>
                <a:ea typeface="Marvel"/>
                <a:cs typeface="Marvel"/>
                <a:sym typeface="Marvel"/>
              </a:defRPr>
            </a:lvl1pPr>
            <a:lvl2pPr lvl="1" algn="ctr" rtl="0">
              <a:lnSpc>
                <a:spcPct val="100000"/>
              </a:lnSpc>
              <a:spcBef>
                <a:spcPts val="0"/>
              </a:spcBef>
              <a:spcAft>
                <a:spcPts val="0"/>
              </a:spcAft>
              <a:buSzPts val="3000"/>
              <a:buFont typeface="Thasadith"/>
              <a:buNone/>
              <a:defRPr sz="3000">
                <a:latin typeface="Thasadith"/>
                <a:ea typeface="Thasadith"/>
                <a:cs typeface="Thasadith"/>
                <a:sym typeface="Thasadith"/>
              </a:defRPr>
            </a:lvl2pPr>
            <a:lvl3pPr lvl="2" algn="ctr" rtl="0">
              <a:lnSpc>
                <a:spcPct val="100000"/>
              </a:lnSpc>
              <a:spcBef>
                <a:spcPts val="0"/>
              </a:spcBef>
              <a:spcAft>
                <a:spcPts val="0"/>
              </a:spcAft>
              <a:buSzPts val="3000"/>
              <a:buFont typeface="Thasadith"/>
              <a:buNone/>
              <a:defRPr sz="3000">
                <a:latin typeface="Thasadith"/>
                <a:ea typeface="Thasadith"/>
                <a:cs typeface="Thasadith"/>
                <a:sym typeface="Thasadith"/>
              </a:defRPr>
            </a:lvl3pPr>
            <a:lvl4pPr lvl="3" algn="ctr" rtl="0">
              <a:lnSpc>
                <a:spcPct val="100000"/>
              </a:lnSpc>
              <a:spcBef>
                <a:spcPts val="0"/>
              </a:spcBef>
              <a:spcAft>
                <a:spcPts val="0"/>
              </a:spcAft>
              <a:buSzPts val="3000"/>
              <a:buFont typeface="Thasadith"/>
              <a:buNone/>
              <a:defRPr sz="3000">
                <a:latin typeface="Thasadith"/>
                <a:ea typeface="Thasadith"/>
                <a:cs typeface="Thasadith"/>
                <a:sym typeface="Thasadith"/>
              </a:defRPr>
            </a:lvl4pPr>
            <a:lvl5pPr lvl="4" algn="ctr" rtl="0">
              <a:lnSpc>
                <a:spcPct val="100000"/>
              </a:lnSpc>
              <a:spcBef>
                <a:spcPts val="0"/>
              </a:spcBef>
              <a:spcAft>
                <a:spcPts val="0"/>
              </a:spcAft>
              <a:buSzPts val="3000"/>
              <a:buFont typeface="Thasadith"/>
              <a:buNone/>
              <a:defRPr sz="3000">
                <a:latin typeface="Thasadith"/>
                <a:ea typeface="Thasadith"/>
                <a:cs typeface="Thasadith"/>
                <a:sym typeface="Thasadith"/>
              </a:defRPr>
            </a:lvl5pPr>
            <a:lvl6pPr lvl="5" algn="ctr" rtl="0">
              <a:lnSpc>
                <a:spcPct val="100000"/>
              </a:lnSpc>
              <a:spcBef>
                <a:spcPts val="0"/>
              </a:spcBef>
              <a:spcAft>
                <a:spcPts val="0"/>
              </a:spcAft>
              <a:buSzPts val="3000"/>
              <a:buFont typeface="Thasadith"/>
              <a:buNone/>
              <a:defRPr sz="3000">
                <a:latin typeface="Thasadith"/>
                <a:ea typeface="Thasadith"/>
                <a:cs typeface="Thasadith"/>
                <a:sym typeface="Thasadith"/>
              </a:defRPr>
            </a:lvl6pPr>
            <a:lvl7pPr lvl="6" algn="ctr" rtl="0">
              <a:lnSpc>
                <a:spcPct val="100000"/>
              </a:lnSpc>
              <a:spcBef>
                <a:spcPts val="0"/>
              </a:spcBef>
              <a:spcAft>
                <a:spcPts val="0"/>
              </a:spcAft>
              <a:buSzPts val="3000"/>
              <a:buFont typeface="Thasadith"/>
              <a:buNone/>
              <a:defRPr sz="3000">
                <a:latin typeface="Thasadith"/>
                <a:ea typeface="Thasadith"/>
                <a:cs typeface="Thasadith"/>
                <a:sym typeface="Thasadith"/>
              </a:defRPr>
            </a:lvl7pPr>
            <a:lvl8pPr lvl="7" algn="ctr" rtl="0">
              <a:lnSpc>
                <a:spcPct val="100000"/>
              </a:lnSpc>
              <a:spcBef>
                <a:spcPts val="0"/>
              </a:spcBef>
              <a:spcAft>
                <a:spcPts val="0"/>
              </a:spcAft>
              <a:buSzPts val="3000"/>
              <a:buFont typeface="Thasadith"/>
              <a:buNone/>
              <a:defRPr sz="3000">
                <a:latin typeface="Thasadith"/>
                <a:ea typeface="Thasadith"/>
                <a:cs typeface="Thasadith"/>
                <a:sym typeface="Thasadith"/>
              </a:defRPr>
            </a:lvl8pPr>
            <a:lvl9pPr lvl="8" algn="ctr" rtl="0">
              <a:lnSpc>
                <a:spcPct val="100000"/>
              </a:lnSpc>
              <a:spcBef>
                <a:spcPts val="0"/>
              </a:spcBef>
              <a:spcAft>
                <a:spcPts val="0"/>
              </a:spcAft>
              <a:buSzPts val="3000"/>
              <a:buFont typeface="Thasadith"/>
              <a:buNone/>
              <a:defRPr sz="3000">
                <a:latin typeface="Thasadith"/>
                <a:ea typeface="Thasadith"/>
                <a:cs typeface="Thasadith"/>
                <a:sym typeface="Thasadith"/>
              </a:defRPr>
            </a:lvl9pPr>
          </a:lstStyle>
          <a:p>
            <a:endParaRPr/>
          </a:p>
        </p:txBody>
      </p:sp>
    </p:spTree>
    <p:extLst>
      <p:ext uri="{BB962C8B-B14F-4D97-AF65-F5344CB8AC3E}">
        <p14:creationId xmlns:p14="http://schemas.microsoft.com/office/powerpoint/2010/main" val="191107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35"/>
        <p:cNvGrpSpPr/>
        <p:nvPr/>
      </p:nvGrpSpPr>
      <p:grpSpPr>
        <a:xfrm>
          <a:off x="0" y="0"/>
          <a:ext cx="0" cy="0"/>
          <a:chOff x="0" y="0"/>
          <a:chExt cx="0" cy="0"/>
        </a:xfrm>
      </p:grpSpPr>
      <p:sp>
        <p:nvSpPr>
          <p:cNvPr id="136" name="Google Shape;136;p22"/>
          <p:cNvSpPr/>
          <p:nvPr/>
        </p:nvSpPr>
        <p:spPr>
          <a:xfrm>
            <a:off x="-282050" y="1834150"/>
            <a:ext cx="3911100" cy="3598500"/>
          </a:xfrm>
          <a:prstGeom prst="roundRect">
            <a:avLst>
              <a:gd name="adj" fmla="val 16667"/>
            </a:avLst>
          </a:prstGeom>
          <a:solidFill>
            <a:srgbClr val="AED7E8">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p:nvPr/>
        </p:nvSpPr>
        <p:spPr>
          <a:xfrm>
            <a:off x="4105275" y="-232625"/>
            <a:ext cx="7013100" cy="2514300"/>
          </a:xfrm>
          <a:prstGeom prst="roundRect">
            <a:avLst>
              <a:gd name="adj" fmla="val 16667"/>
            </a:avLst>
          </a:prstGeom>
          <a:solidFill>
            <a:srgbClr val="EE8C94">
              <a:alpha val="6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p:nvPr/>
        </p:nvSpPr>
        <p:spPr>
          <a:xfrm>
            <a:off x="2552700" y="4356550"/>
            <a:ext cx="1971600" cy="1076100"/>
          </a:xfrm>
          <a:prstGeom prst="roundRect">
            <a:avLst>
              <a:gd name="adj" fmla="val 16667"/>
            </a:avLst>
          </a:prstGeom>
          <a:solidFill>
            <a:srgbClr val="EE8C94">
              <a:alpha val="6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2"/>
          <p:cNvSpPr txBox="1">
            <a:spLocks noGrp="1"/>
          </p:cNvSpPr>
          <p:nvPr>
            <p:ph type="subTitle" idx="1"/>
          </p:nvPr>
        </p:nvSpPr>
        <p:spPr>
          <a:xfrm>
            <a:off x="614730" y="2131575"/>
            <a:ext cx="25059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0" name="Google Shape;140;p22"/>
          <p:cNvSpPr txBox="1">
            <a:spLocks noGrp="1"/>
          </p:cNvSpPr>
          <p:nvPr>
            <p:ph type="title"/>
          </p:nvPr>
        </p:nvSpPr>
        <p:spPr>
          <a:xfrm>
            <a:off x="5420751" y="422799"/>
            <a:ext cx="3097800" cy="937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7200">
                <a:solidFill>
                  <a:schemeClr val="lt1"/>
                </a:solidFill>
              </a:defRPr>
            </a:lvl1pPr>
            <a:lvl2pPr lvl="1" algn="r" rtl="0">
              <a:spcBef>
                <a:spcPts val="0"/>
              </a:spcBef>
              <a:spcAft>
                <a:spcPts val="0"/>
              </a:spcAft>
              <a:buNone/>
              <a:defRPr sz="7200">
                <a:solidFill>
                  <a:schemeClr val="lt1"/>
                </a:solidFill>
              </a:defRPr>
            </a:lvl2pPr>
            <a:lvl3pPr lvl="2" algn="r" rtl="0">
              <a:spcBef>
                <a:spcPts val="0"/>
              </a:spcBef>
              <a:spcAft>
                <a:spcPts val="0"/>
              </a:spcAft>
              <a:buNone/>
              <a:defRPr sz="7200">
                <a:solidFill>
                  <a:schemeClr val="lt1"/>
                </a:solidFill>
              </a:defRPr>
            </a:lvl3pPr>
            <a:lvl4pPr lvl="3" algn="r" rtl="0">
              <a:spcBef>
                <a:spcPts val="0"/>
              </a:spcBef>
              <a:spcAft>
                <a:spcPts val="0"/>
              </a:spcAft>
              <a:buNone/>
              <a:defRPr sz="7200">
                <a:solidFill>
                  <a:schemeClr val="lt1"/>
                </a:solidFill>
              </a:defRPr>
            </a:lvl4pPr>
            <a:lvl5pPr lvl="4" algn="r" rtl="0">
              <a:spcBef>
                <a:spcPts val="0"/>
              </a:spcBef>
              <a:spcAft>
                <a:spcPts val="0"/>
              </a:spcAft>
              <a:buNone/>
              <a:defRPr sz="7200">
                <a:solidFill>
                  <a:schemeClr val="lt1"/>
                </a:solidFill>
              </a:defRPr>
            </a:lvl5pPr>
            <a:lvl6pPr lvl="5" algn="r" rtl="0">
              <a:spcBef>
                <a:spcPts val="0"/>
              </a:spcBef>
              <a:spcAft>
                <a:spcPts val="0"/>
              </a:spcAft>
              <a:buNone/>
              <a:defRPr sz="7200">
                <a:solidFill>
                  <a:schemeClr val="lt1"/>
                </a:solidFill>
              </a:defRPr>
            </a:lvl6pPr>
            <a:lvl7pPr lvl="6" algn="r" rtl="0">
              <a:spcBef>
                <a:spcPts val="0"/>
              </a:spcBef>
              <a:spcAft>
                <a:spcPts val="0"/>
              </a:spcAft>
              <a:buNone/>
              <a:defRPr sz="7200">
                <a:solidFill>
                  <a:schemeClr val="lt1"/>
                </a:solidFill>
              </a:defRPr>
            </a:lvl7pPr>
            <a:lvl8pPr lvl="7" algn="r" rtl="0">
              <a:spcBef>
                <a:spcPts val="0"/>
              </a:spcBef>
              <a:spcAft>
                <a:spcPts val="0"/>
              </a:spcAft>
              <a:buNone/>
              <a:defRPr sz="7200">
                <a:solidFill>
                  <a:schemeClr val="lt1"/>
                </a:solidFill>
              </a:defRPr>
            </a:lvl8pPr>
            <a:lvl9pPr lvl="8" algn="r" rtl="0">
              <a:spcBef>
                <a:spcPts val="0"/>
              </a:spcBef>
              <a:spcAft>
                <a:spcPts val="0"/>
              </a:spcAft>
              <a:buNone/>
              <a:defRPr sz="7200">
                <a:solidFill>
                  <a:schemeClr val="lt1"/>
                </a:solidFill>
              </a:defRPr>
            </a:lvl9pPr>
          </a:lstStyle>
          <a:p>
            <a:endParaRPr/>
          </a:p>
        </p:txBody>
      </p:sp>
      <p:sp>
        <p:nvSpPr>
          <p:cNvPr id="141" name="Google Shape;141;p22"/>
          <p:cNvSpPr txBox="1"/>
          <p:nvPr/>
        </p:nvSpPr>
        <p:spPr>
          <a:xfrm>
            <a:off x="5732218" y="3504375"/>
            <a:ext cx="2768700" cy="9315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300"/>
              </a:spcBef>
              <a:spcAft>
                <a:spcPts val="0"/>
              </a:spcAft>
              <a:buNone/>
            </a:pPr>
            <a:r>
              <a:rPr lang="en" sz="1000">
                <a:solidFill>
                  <a:schemeClr val="dk1"/>
                </a:solidFill>
                <a:latin typeface="Assistant"/>
                <a:ea typeface="Assistant"/>
                <a:cs typeface="Assistant"/>
                <a:sym typeface="Assistant"/>
              </a:rPr>
              <a:t>CREDITS: This presentation template was created by </a:t>
            </a:r>
            <a:r>
              <a:rPr lang="en" sz="1000" b="1">
                <a:solidFill>
                  <a:schemeClr val="dk1"/>
                </a:solidFill>
                <a:uFill>
                  <a:noFill/>
                </a:uFill>
                <a:latin typeface="Assistant"/>
                <a:ea typeface="Assistant"/>
                <a:cs typeface="Assistant"/>
                <a:sym typeface="Assistant"/>
                <a:hlinkClick r:id="rId2">
                  <a:extLst>
                    <a:ext uri="{A12FA001-AC4F-418D-AE19-62706E023703}">
                      <ahyp:hlinkClr xmlns:ahyp="http://schemas.microsoft.com/office/drawing/2018/hyperlinkcolor" val="tx"/>
                    </a:ext>
                  </a:extLst>
                </a:hlinkClick>
              </a:rPr>
              <a:t>Slidesgo</a:t>
            </a:r>
            <a:r>
              <a:rPr lang="en" sz="1000">
                <a:solidFill>
                  <a:schemeClr val="dk1"/>
                </a:solidFill>
                <a:latin typeface="Assistant"/>
                <a:ea typeface="Assistant"/>
                <a:cs typeface="Assistant"/>
                <a:sym typeface="Assistant"/>
              </a:rPr>
              <a:t>, including icons by </a:t>
            </a:r>
            <a:r>
              <a:rPr lang="en" sz="1000" b="1">
                <a:solidFill>
                  <a:schemeClr val="dk1"/>
                </a:solidFill>
                <a:uFill>
                  <a:noFill/>
                </a:uFill>
                <a:latin typeface="Assistant"/>
                <a:ea typeface="Assistant"/>
                <a:cs typeface="Assistant"/>
                <a:sym typeface="Assistant"/>
                <a:hlinkClick r:id="rId3">
                  <a:extLst>
                    <a:ext uri="{A12FA001-AC4F-418D-AE19-62706E023703}">
                      <ahyp:hlinkClr xmlns:ahyp="http://schemas.microsoft.com/office/drawing/2018/hyperlinkcolor" val="tx"/>
                    </a:ext>
                  </a:extLst>
                </a:hlinkClick>
              </a:rPr>
              <a:t>Flaticon</a:t>
            </a:r>
            <a:r>
              <a:rPr lang="en" sz="1000">
                <a:solidFill>
                  <a:schemeClr val="dk1"/>
                </a:solidFill>
                <a:latin typeface="Assistant"/>
                <a:ea typeface="Assistant"/>
                <a:cs typeface="Assistant"/>
                <a:sym typeface="Assistant"/>
              </a:rPr>
              <a:t>, and infographics &amp; images by </a:t>
            </a:r>
            <a:r>
              <a:rPr lang="en" sz="1000" b="1">
                <a:solidFill>
                  <a:schemeClr val="dk1"/>
                </a:solidFill>
                <a:uFill>
                  <a:noFill/>
                </a:uFill>
                <a:latin typeface="Assistant"/>
                <a:ea typeface="Assistant"/>
                <a:cs typeface="Assistant"/>
                <a:sym typeface="Assistant"/>
                <a:hlinkClick r:id="rId4">
                  <a:extLst>
                    <a:ext uri="{A12FA001-AC4F-418D-AE19-62706E023703}">
                      <ahyp:hlinkClr xmlns:ahyp="http://schemas.microsoft.com/office/drawing/2018/hyperlinkcolor" val="tx"/>
                    </a:ext>
                  </a:extLst>
                </a:hlinkClick>
              </a:rPr>
              <a:t>Freepik</a:t>
            </a:r>
            <a:endParaRPr sz="1000" b="1">
              <a:solidFill>
                <a:schemeClr val="dk1"/>
              </a:solidFill>
              <a:latin typeface="Assistant"/>
              <a:ea typeface="Assistant"/>
              <a:cs typeface="Assistant"/>
              <a:sym typeface="Assistant"/>
            </a:endParaRPr>
          </a:p>
        </p:txBody>
      </p:sp>
    </p:spTree>
    <p:extLst>
      <p:ext uri="{BB962C8B-B14F-4D97-AF65-F5344CB8AC3E}">
        <p14:creationId xmlns:p14="http://schemas.microsoft.com/office/powerpoint/2010/main" val="301281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p:nvPr/>
        </p:nvSpPr>
        <p:spPr>
          <a:xfrm>
            <a:off x="4064375" y="3780725"/>
            <a:ext cx="5877000" cy="96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219000" y="1904250"/>
            <a:ext cx="2558400" cy="13350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4000575" y="1587725"/>
            <a:ext cx="4276800" cy="27885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Font typeface="Raleway Thin"/>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24" name="Google Shape;24;p4"/>
          <p:cNvSpPr txBox="1">
            <a:spLocks noGrp="1"/>
          </p:cNvSpPr>
          <p:nvPr>
            <p:ph type="title"/>
          </p:nvPr>
        </p:nvSpPr>
        <p:spPr>
          <a:xfrm>
            <a:off x="670850" y="2302053"/>
            <a:ext cx="3155400" cy="804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extLst>
      <p:ext uri="{BB962C8B-B14F-4D97-AF65-F5344CB8AC3E}">
        <p14:creationId xmlns:p14="http://schemas.microsoft.com/office/powerpoint/2010/main" val="244670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
        <p:cNvGrpSpPr/>
        <p:nvPr/>
      </p:nvGrpSpPr>
      <p:grpSpPr>
        <a:xfrm>
          <a:off x="0" y="0"/>
          <a:ext cx="0" cy="0"/>
          <a:chOff x="0" y="0"/>
          <a:chExt cx="0" cy="0"/>
        </a:xfrm>
      </p:grpSpPr>
      <p:sp>
        <p:nvSpPr>
          <p:cNvPr id="58" name="Google Shape;58;p13"/>
          <p:cNvSpPr/>
          <p:nvPr/>
        </p:nvSpPr>
        <p:spPr>
          <a:xfrm>
            <a:off x="7091100" y="1841410"/>
            <a:ext cx="3395100" cy="2385600"/>
          </a:xfrm>
          <a:prstGeom prst="roundRect">
            <a:avLst>
              <a:gd name="adj" fmla="val 13861"/>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1309250" y="1841410"/>
            <a:ext cx="3395100" cy="2385600"/>
          </a:xfrm>
          <a:prstGeom prst="roundRect">
            <a:avLst>
              <a:gd name="adj" fmla="val 13861"/>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774390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title" hasCustomPrompt="1"/>
          </p:nvPr>
        </p:nvSpPr>
        <p:spPr>
          <a:xfrm flipH="1">
            <a:off x="7371856" y="2213414"/>
            <a:ext cx="12096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500"/>
              <a:buNone/>
              <a:defRPr sz="6000" b="0">
                <a:solidFill>
                  <a:schemeClr val="lt1"/>
                </a:solidFill>
              </a:defRPr>
            </a:lvl1pPr>
            <a:lvl2pPr lvl="1" algn="r" rtl="0">
              <a:spcBef>
                <a:spcPts val="0"/>
              </a:spcBef>
              <a:spcAft>
                <a:spcPts val="0"/>
              </a:spcAft>
              <a:buSzPts val="5500"/>
              <a:buFont typeface="Thasadith"/>
              <a:buNone/>
              <a:defRPr sz="5500">
                <a:latin typeface="Thasadith"/>
                <a:ea typeface="Thasadith"/>
                <a:cs typeface="Thasadith"/>
                <a:sym typeface="Thasadith"/>
              </a:defRPr>
            </a:lvl2pPr>
            <a:lvl3pPr lvl="2" algn="r" rtl="0">
              <a:spcBef>
                <a:spcPts val="0"/>
              </a:spcBef>
              <a:spcAft>
                <a:spcPts val="0"/>
              </a:spcAft>
              <a:buSzPts val="5500"/>
              <a:buFont typeface="Thasadith"/>
              <a:buNone/>
              <a:defRPr sz="5500">
                <a:latin typeface="Thasadith"/>
                <a:ea typeface="Thasadith"/>
                <a:cs typeface="Thasadith"/>
                <a:sym typeface="Thasadith"/>
              </a:defRPr>
            </a:lvl3pPr>
            <a:lvl4pPr lvl="3" algn="r" rtl="0">
              <a:spcBef>
                <a:spcPts val="0"/>
              </a:spcBef>
              <a:spcAft>
                <a:spcPts val="0"/>
              </a:spcAft>
              <a:buSzPts val="5500"/>
              <a:buFont typeface="Thasadith"/>
              <a:buNone/>
              <a:defRPr sz="5500">
                <a:latin typeface="Thasadith"/>
                <a:ea typeface="Thasadith"/>
                <a:cs typeface="Thasadith"/>
                <a:sym typeface="Thasadith"/>
              </a:defRPr>
            </a:lvl4pPr>
            <a:lvl5pPr lvl="4" algn="r" rtl="0">
              <a:spcBef>
                <a:spcPts val="0"/>
              </a:spcBef>
              <a:spcAft>
                <a:spcPts val="0"/>
              </a:spcAft>
              <a:buSzPts val="5500"/>
              <a:buFont typeface="Thasadith"/>
              <a:buNone/>
              <a:defRPr sz="5500">
                <a:latin typeface="Thasadith"/>
                <a:ea typeface="Thasadith"/>
                <a:cs typeface="Thasadith"/>
                <a:sym typeface="Thasadith"/>
              </a:defRPr>
            </a:lvl5pPr>
            <a:lvl6pPr lvl="5" algn="r" rtl="0">
              <a:spcBef>
                <a:spcPts val="0"/>
              </a:spcBef>
              <a:spcAft>
                <a:spcPts val="0"/>
              </a:spcAft>
              <a:buSzPts val="5500"/>
              <a:buFont typeface="Thasadith"/>
              <a:buNone/>
              <a:defRPr sz="5500">
                <a:latin typeface="Thasadith"/>
                <a:ea typeface="Thasadith"/>
                <a:cs typeface="Thasadith"/>
                <a:sym typeface="Thasadith"/>
              </a:defRPr>
            </a:lvl6pPr>
            <a:lvl7pPr lvl="6" algn="r" rtl="0">
              <a:spcBef>
                <a:spcPts val="0"/>
              </a:spcBef>
              <a:spcAft>
                <a:spcPts val="0"/>
              </a:spcAft>
              <a:buSzPts val="5500"/>
              <a:buFont typeface="Thasadith"/>
              <a:buNone/>
              <a:defRPr sz="5500">
                <a:latin typeface="Thasadith"/>
                <a:ea typeface="Thasadith"/>
                <a:cs typeface="Thasadith"/>
                <a:sym typeface="Thasadith"/>
              </a:defRPr>
            </a:lvl7pPr>
            <a:lvl8pPr lvl="7" algn="r" rtl="0">
              <a:spcBef>
                <a:spcPts val="0"/>
              </a:spcBef>
              <a:spcAft>
                <a:spcPts val="0"/>
              </a:spcAft>
              <a:buSzPts val="5500"/>
              <a:buFont typeface="Thasadith"/>
              <a:buNone/>
              <a:defRPr sz="5500">
                <a:latin typeface="Thasadith"/>
                <a:ea typeface="Thasadith"/>
                <a:cs typeface="Thasadith"/>
                <a:sym typeface="Thasadith"/>
              </a:defRPr>
            </a:lvl8pPr>
            <a:lvl9pPr lvl="8" algn="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62" name="Google Shape;62;p13"/>
          <p:cNvSpPr txBox="1">
            <a:spLocks noGrp="1"/>
          </p:cNvSpPr>
          <p:nvPr>
            <p:ph type="subTitle" idx="1"/>
          </p:nvPr>
        </p:nvSpPr>
        <p:spPr>
          <a:xfrm flipH="1">
            <a:off x="2078142" y="2477830"/>
            <a:ext cx="22194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3" name="Google Shape;63;p13"/>
          <p:cNvSpPr txBox="1">
            <a:spLocks noGrp="1"/>
          </p:cNvSpPr>
          <p:nvPr>
            <p:ph type="subTitle" idx="2"/>
          </p:nvPr>
        </p:nvSpPr>
        <p:spPr>
          <a:xfrm>
            <a:off x="4937908" y="2477830"/>
            <a:ext cx="21570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4" name="Google Shape;64;p13"/>
          <p:cNvSpPr txBox="1">
            <a:spLocks noGrp="1"/>
          </p:cNvSpPr>
          <p:nvPr>
            <p:ph type="title" idx="3"/>
          </p:nvPr>
        </p:nvSpPr>
        <p:spPr>
          <a:xfrm>
            <a:off x="4171050" y="344700"/>
            <a:ext cx="4345200" cy="745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lvl1pPr>
            <a:lvl2pPr lvl="1" algn="r" rtl="0">
              <a:spcBef>
                <a:spcPts val="0"/>
              </a:spcBef>
              <a:spcAft>
                <a:spcPts val="0"/>
              </a:spcAft>
              <a:buNone/>
              <a:defRPr sz="3000"/>
            </a:lvl2pPr>
            <a:lvl3pPr lvl="2" algn="r" rtl="0">
              <a:spcBef>
                <a:spcPts val="0"/>
              </a:spcBef>
              <a:spcAft>
                <a:spcPts val="0"/>
              </a:spcAft>
              <a:buNone/>
              <a:defRPr sz="3000"/>
            </a:lvl3pPr>
            <a:lvl4pPr lvl="3" algn="r" rtl="0">
              <a:spcBef>
                <a:spcPts val="0"/>
              </a:spcBef>
              <a:spcAft>
                <a:spcPts val="0"/>
              </a:spcAft>
              <a:buNone/>
              <a:defRPr sz="3000"/>
            </a:lvl4pPr>
            <a:lvl5pPr lvl="4" algn="r" rtl="0">
              <a:spcBef>
                <a:spcPts val="0"/>
              </a:spcBef>
              <a:spcAft>
                <a:spcPts val="0"/>
              </a:spcAft>
              <a:buNone/>
              <a:defRPr sz="3000"/>
            </a:lvl5pPr>
            <a:lvl6pPr lvl="5" algn="r" rtl="0">
              <a:spcBef>
                <a:spcPts val="0"/>
              </a:spcBef>
              <a:spcAft>
                <a:spcPts val="0"/>
              </a:spcAft>
              <a:buNone/>
              <a:defRPr sz="3000"/>
            </a:lvl6pPr>
            <a:lvl7pPr lvl="6" algn="r" rtl="0">
              <a:spcBef>
                <a:spcPts val="0"/>
              </a:spcBef>
              <a:spcAft>
                <a:spcPts val="0"/>
              </a:spcAft>
              <a:buNone/>
              <a:defRPr sz="3000"/>
            </a:lvl7pPr>
            <a:lvl8pPr lvl="7" algn="r" rtl="0">
              <a:spcBef>
                <a:spcPts val="0"/>
              </a:spcBef>
              <a:spcAft>
                <a:spcPts val="0"/>
              </a:spcAft>
              <a:buNone/>
              <a:defRPr sz="3000"/>
            </a:lvl8pPr>
            <a:lvl9pPr lvl="8" algn="r" rtl="0">
              <a:spcBef>
                <a:spcPts val="0"/>
              </a:spcBef>
              <a:spcAft>
                <a:spcPts val="0"/>
              </a:spcAft>
              <a:buNone/>
              <a:defRPr sz="3000"/>
            </a:lvl9pPr>
          </a:lstStyle>
          <a:p>
            <a:endParaRPr/>
          </a:p>
        </p:txBody>
      </p:sp>
      <p:sp>
        <p:nvSpPr>
          <p:cNvPr id="65" name="Google Shape;65;p13"/>
          <p:cNvSpPr txBox="1">
            <a:spLocks noGrp="1"/>
          </p:cNvSpPr>
          <p:nvPr>
            <p:ph type="subTitle" idx="4"/>
          </p:nvPr>
        </p:nvSpPr>
        <p:spPr>
          <a:xfrm flipH="1">
            <a:off x="2078142" y="3439460"/>
            <a:ext cx="22194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 name="Google Shape;66;p13"/>
          <p:cNvSpPr txBox="1">
            <a:spLocks noGrp="1"/>
          </p:cNvSpPr>
          <p:nvPr>
            <p:ph type="subTitle" idx="5"/>
          </p:nvPr>
        </p:nvSpPr>
        <p:spPr>
          <a:xfrm>
            <a:off x="5052207" y="3439460"/>
            <a:ext cx="20427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7" name="Google Shape;67;p13"/>
          <p:cNvSpPr txBox="1">
            <a:spLocks noGrp="1"/>
          </p:cNvSpPr>
          <p:nvPr>
            <p:ph type="subTitle" idx="6"/>
          </p:nvPr>
        </p:nvSpPr>
        <p:spPr>
          <a:xfrm flipH="1">
            <a:off x="2078080" y="1905938"/>
            <a:ext cx="31302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Thasadith"/>
              <a:buNone/>
              <a:defRPr sz="2400" b="1">
                <a:latin typeface="Marvel"/>
                <a:ea typeface="Marvel"/>
                <a:cs typeface="Marvel"/>
                <a:sym typeface="Marvel"/>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68" name="Google Shape;68;p13"/>
          <p:cNvSpPr txBox="1">
            <a:spLocks noGrp="1"/>
          </p:cNvSpPr>
          <p:nvPr>
            <p:ph type="subTitle" idx="7"/>
          </p:nvPr>
        </p:nvSpPr>
        <p:spPr>
          <a:xfrm>
            <a:off x="4937982" y="1905938"/>
            <a:ext cx="2157000" cy="745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Thasadith"/>
              <a:buNone/>
              <a:defRPr sz="2400" b="1">
                <a:latin typeface="Marvel"/>
                <a:ea typeface="Marvel"/>
                <a:cs typeface="Marvel"/>
                <a:sym typeface="Marvel"/>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69" name="Google Shape;69;p13"/>
          <p:cNvSpPr txBox="1">
            <a:spLocks noGrp="1"/>
          </p:cNvSpPr>
          <p:nvPr>
            <p:ph type="subTitle" idx="8"/>
          </p:nvPr>
        </p:nvSpPr>
        <p:spPr>
          <a:xfrm flipH="1">
            <a:off x="2078080" y="3156197"/>
            <a:ext cx="31302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Thasadith"/>
              <a:buNone/>
              <a:defRPr sz="2400" b="1">
                <a:latin typeface="Marvel"/>
                <a:ea typeface="Marvel"/>
                <a:cs typeface="Marvel"/>
                <a:sym typeface="Marvel"/>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70" name="Google Shape;70;p13"/>
          <p:cNvSpPr txBox="1">
            <a:spLocks noGrp="1"/>
          </p:cNvSpPr>
          <p:nvPr>
            <p:ph type="subTitle" idx="9"/>
          </p:nvPr>
        </p:nvSpPr>
        <p:spPr>
          <a:xfrm>
            <a:off x="5156980" y="3156197"/>
            <a:ext cx="1938000" cy="457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Thasadith"/>
              <a:buNone/>
              <a:defRPr sz="2400" b="1">
                <a:latin typeface="Marvel"/>
                <a:ea typeface="Marvel"/>
                <a:cs typeface="Marvel"/>
                <a:sym typeface="Marvel"/>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71" name="Google Shape;71;p13"/>
          <p:cNvSpPr txBox="1">
            <a:spLocks noGrp="1"/>
          </p:cNvSpPr>
          <p:nvPr>
            <p:ph type="title" idx="13" hasCustomPrompt="1"/>
          </p:nvPr>
        </p:nvSpPr>
        <p:spPr>
          <a:xfrm>
            <a:off x="430634" y="3188375"/>
            <a:ext cx="13236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500"/>
              <a:buNone/>
              <a:defRPr sz="6000" b="0">
                <a:solidFill>
                  <a:schemeClr val="lt1"/>
                </a:solidFill>
              </a:defRPr>
            </a:lvl1pPr>
            <a:lvl2pPr lvl="1" algn="ctr" rtl="0">
              <a:spcBef>
                <a:spcPts val="0"/>
              </a:spcBef>
              <a:spcAft>
                <a:spcPts val="0"/>
              </a:spcAft>
              <a:buSzPts val="5500"/>
              <a:buFont typeface="Thasadith"/>
              <a:buNone/>
              <a:defRPr sz="5500">
                <a:latin typeface="Thasadith"/>
                <a:ea typeface="Thasadith"/>
                <a:cs typeface="Thasadith"/>
                <a:sym typeface="Thasadith"/>
              </a:defRPr>
            </a:lvl2pPr>
            <a:lvl3pPr lvl="2" algn="ctr" rtl="0">
              <a:spcBef>
                <a:spcPts val="0"/>
              </a:spcBef>
              <a:spcAft>
                <a:spcPts val="0"/>
              </a:spcAft>
              <a:buSzPts val="5500"/>
              <a:buFont typeface="Thasadith"/>
              <a:buNone/>
              <a:defRPr sz="5500">
                <a:latin typeface="Thasadith"/>
                <a:ea typeface="Thasadith"/>
                <a:cs typeface="Thasadith"/>
                <a:sym typeface="Thasadith"/>
              </a:defRPr>
            </a:lvl3pPr>
            <a:lvl4pPr lvl="3" algn="ctr" rtl="0">
              <a:spcBef>
                <a:spcPts val="0"/>
              </a:spcBef>
              <a:spcAft>
                <a:spcPts val="0"/>
              </a:spcAft>
              <a:buSzPts val="5500"/>
              <a:buFont typeface="Thasadith"/>
              <a:buNone/>
              <a:defRPr sz="5500">
                <a:latin typeface="Thasadith"/>
                <a:ea typeface="Thasadith"/>
                <a:cs typeface="Thasadith"/>
                <a:sym typeface="Thasadith"/>
              </a:defRPr>
            </a:lvl4pPr>
            <a:lvl5pPr lvl="4" algn="ctr" rtl="0">
              <a:spcBef>
                <a:spcPts val="0"/>
              </a:spcBef>
              <a:spcAft>
                <a:spcPts val="0"/>
              </a:spcAft>
              <a:buSzPts val="5500"/>
              <a:buFont typeface="Thasadith"/>
              <a:buNone/>
              <a:defRPr sz="5500">
                <a:latin typeface="Thasadith"/>
                <a:ea typeface="Thasadith"/>
                <a:cs typeface="Thasadith"/>
                <a:sym typeface="Thasadith"/>
              </a:defRPr>
            </a:lvl5pPr>
            <a:lvl6pPr lvl="5" algn="ctr" rtl="0">
              <a:spcBef>
                <a:spcPts val="0"/>
              </a:spcBef>
              <a:spcAft>
                <a:spcPts val="0"/>
              </a:spcAft>
              <a:buSzPts val="5500"/>
              <a:buFont typeface="Thasadith"/>
              <a:buNone/>
              <a:defRPr sz="5500">
                <a:latin typeface="Thasadith"/>
                <a:ea typeface="Thasadith"/>
                <a:cs typeface="Thasadith"/>
                <a:sym typeface="Thasadith"/>
              </a:defRPr>
            </a:lvl6pPr>
            <a:lvl7pPr lvl="6" algn="ctr" rtl="0">
              <a:spcBef>
                <a:spcPts val="0"/>
              </a:spcBef>
              <a:spcAft>
                <a:spcPts val="0"/>
              </a:spcAft>
              <a:buSzPts val="5500"/>
              <a:buFont typeface="Thasadith"/>
              <a:buNone/>
              <a:defRPr sz="5500">
                <a:latin typeface="Thasadith"/>
                <a:ea typeface="Thasadith"/>
                <a:cs typeface="Thasadith"/>
                <a:sym typeface="Thasadith"/>
              </a:defRPr>
            </a:lvl7pPr>
            <a:lvl8pPr lvl="7" algn="ctr" rtl="0">
              <a:spcBef>
                <a:spcPts val="0"/>
              </a:spcBef>
              <a:spcAft>
                <a:spcPts val="0"/>
              </a:spcAft>
              <a:buSzPts val="5500"/>
              <a:buFont typeface="Thasadith"/>
              <a:buNone/>
              <a:defRPr sz="5500">
                <a:latin typeface="Thasadith"/>
                <a:ea typeface="Thasadith"/>
                <a:cs typeface="Thasadith"/>
                <a:sym typeface="Thasadith"/>
              </a:defRPr>
            </a:lvl8pPr>
            <a:lvl9pPr lvl="8" algn="ct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72" name="Google Shape;72;p13"/>
          <p:cNvSpPr txBox="1">
            <a:spLocks noGrp="1"/>
          </p:cNvSpPr>
          <p:nvPr>
            <p:ph type="title" idx="14" hasCustomPrompt="1"/>
          </p:nvPr>
        </p:nvSpPr>
        <p:spPr>
          <a:xfrm flipH="1">
            <a:off x="7371856" y="3188375"/>
            <a:ext cx="13236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500"/>
              <a:buNone/>
              <a:defRPr sz="6000" b="0">
                <a:solidFill>
                  <a:schemeClr val="lt1"/>
                </a:solidFill>
              </a:defRPr>
            </a:lvl1pPr>
            <a:lvl2pPr lvl="1" algn="r" rtl="0">
              <a:spcBef>
                <a:spcPts val="0"/>
              </a:spcBef>
              <a:spcAft>
                <a:spcPts val="0"/>
              </a:spcAft>
              <a:buSzPts val="5500"/>
              <a:buFont typeface="Thasadith"/>
              <a:buNone/>
              <a:defRPr sz="5500">
                <a:latin typeface="Thasadith"/>
                <a:ea typeface="Thasadith"/>
                <a:cs typeface="Thasadith"/>
                <a:sym typeface="Thasadith"/>
              </a:defRPr>
            </a:lvl2pPr>
            <a:lvl3pPr lvl="2" algn="r" rtl="0">
              <a:spcBef>
                <a:spcPts val="0"/>
              </a:spcBef>
              <a:spcAft>
                <a:spcPts val="0"/>
              </a:spcAft>
              <a:buSzPts val="5500"/>
              <a:buFont typeface="Thasadith"/>
              <a:buNone/>
              <a:defRPr sz="5500">
                <a:latin typeface="Thasadith"/>
                <a:ea typeface="Thasadith"/>
                <a:cs typeface="Thasadith"/>
                <a:sym typeface="Thasadith"/>
              </a:defRPr>
            </a:lvl3pPr>
            <a:lvl4pPr lvl="3" algn="r" rtl="0">
              <a:spcBef>
                <a:spcPts val="0"/>
              </a:spcBef>
              <a:spcAft>
                <a:spcPts val="0"/>
              </a:spcAft>
              <a:buSzPts val="5500"/>
              <a:buFont typeface="Thasadith"/>
              <a:buNone/>
              <a:defRPr sz="5500">
                <a:latin typeface="Thasadith"/>
                <a:ea typeface="Thasadith"/>
                <a:cs typeface="Thasadith"/>
                <a:sym typeface="Thasadith"/>
              </a:defRPr>
            </a:lvl4pPr>
            <a:lvl5pPr lvl="4" algn="r" rtl="0">
              <a:spcBef>
                <a:spcPts val="0"/>
              </a:spcBef>
              <a:spcAft>
                <a:spcPts val="0"/>
              </a:spcAft>
              <a:buSzPts val="5500"/>
              <a:buFont typeface="Thasadith"/>
              <a:buNone/>
              <a:defRPr sz="5500">
                <a:latin typeface="Thasadith"/>
                <a:ea typeface="Thasadith"/>
                <a:cs typeface="Thasadith"/>
                <a:sym typeface="Thasadith"/>
              </a:defRPr>
            </a:lvl5pPr>
            <a:lvl6pPr lvl="5" algn="r" rtl="0">
              <a:spcBef>
                <a:spcPts val="0"/>
              </a:spcBef>
              <a:spcAft>
                <a:spcPts val="0"/>
              </a:spcAft>
              <a:buSzPts val="5500"/>
              <a:buFont typeface="Thasadith"/>
              <a:buNone/>
              <a:defRPr sz="5500">
                <a:latin typeface="Thasadith"/>
                <a:ea typeface="Thasadith"/>
                <a:cs typeface="Thasadith"/>
                <a:sym typeface="Thasadith"/>
              </a:defRPr>
            </a:lvl6pPr>
            <a:lvl7pPr lvl="6" algn="r" rtl="0">
              <a:spcBef>
                <a:spcPts val="0"/>
              </a:spcBef>
              <a:spcAft>
                <a:spcPts val="0"/>
              </a:spcAft>
              <a:buSzPts val="5500"/>
              <a:buFont typeface="Thasadith"/>
              <a:buNone/>
              <a:defRPr sz="5500">
                <a:latin typeface="Thasadith"/>
                <a:ea typeface="Thasadith"/>
                <a:cs typeface="Thasadith"/>
                <a:sym typeface="Thasadith"/>
              </a:defRPr>
            </a:lvl7pPr>
            <a:lvl8pPr lvl="7" algn="r" rtl="0">
              <a:spcBef>
                <a:spcPts val="0"/>
              </a:spcBef>
              <a:spcAft>
                <a:spcPts val="0"/>
              </a:spcAft>
              <a:buSzPts val="5500"/>
              <a:buFont typeface="Thasadith"/>
              <a:buNone/>
              <a:defRPr sz="5500">
                <a:latin typeface="Thasadith"/>
                <a:ea typeface="Thasadith"/>
                <a:cs typeface="Thasadith"/>
                <a:sym typeface="Thasadith"/>
              </a:defRPr>
            </a:lvl8pPr>
            <a:lvl9pPr lvl="8" algn="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73" name="Google Shape;73;p13"/>
          <p:cNvSpPr txBox="1">
            <a:spLocks noGrp="1"/>
          </p:cNvSpPr>
          <p:nvPr>
            <p:ph type="title" idx="15" hasCustomPrompt="1"/>
          </p:nvPr>
        </p:nvSpPr>
        <p:spPr>
          <a:xfrm>
            <a:off x="430634" y="2213414"/>
            <a:ext cx="13236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500"/>
              <a:buNone/>
              <a:defRPr sz="6000" b="0">
                <a:solidFill>
                  <a:schemeClr val="lt1"/>
                </a:solidFill>
              </a:defRPr>
            </a:lvl1pPr>
            <a:lvl2pPr lvl="1" algn="ctr" rtl="0">
              <a:spcBef>
                <a:spcPts val="0"/>
              </a:spcBef>
              <a:spcAft>
                <a:spcPts val="0"/>
              </a:spcAft>
              <a:buSzPts val="5500"/>
              <a:buFont typeface="Thasadith"/>
              <a:buNone/>
              <a:defRPr sz="5500">
                <a:latin typeface="Thasadith"/>
                <a:ea typeface="Thasadith"/>
                <a:cs typeface="Thasadith"/>
                <a:sym typeface="Thasadith"/>
              </a:defRPr>
            </a:lvl2pPr>
            <a:lvl3pPr lvl="2" algn="ctr" rtl="0">
              <a:spcBef>
                <a:spcPts val="0"/>
              </a:spcBef>
              <a:spcAft>
                <a:spcPts val="0"/>
              </a:spcAft>
              <a:buSzPts val="5500"/>
              <a:buFont typeface="Thasadith"/>
              <a:buNone/>
              <a:defRPr sz="5500">
                <a:latin typeface="Thasadith"/>
                <a:ea typeface="Thasadith"/>
                <a:cs typeface="Thasadith"/>
                <a:sym typeface="Thasadith"/>
              </a:defRPr>
            </a:lvl3pPr>
            <a:lvl4pPr lvl="3" algn="ctr" rtl="0">
              <a:spcBef>
                <a:spcPts val="0"/>
              </a:spcBef>
              <a:spcAft>
                <a:spcPts val="0"/>
              </a:spcAft>
              <a:buSzPts val="5500"/>
              <a:buFont typeface="Thasadith"/>
              <a:buNone/>
              <a:defRPr sz="5500">
                <a:latin typeface="Thasadith"/>
                <a:ea typeface="Thasadith"/>
                <a:cs typeface="Thasadith"/>
                <a:sym typeface="Thasadith"/>
              </a:defRPr>
            </a:lvl4pPr>
            <a:lvl5pPr lvl="4" algn="ctr" rtl="0">
              <a:spcBef>
                <a:spcPts val="0"/>
              </a:spcBef>
              <a:spcAft>
                <a:spcPts val="0"/>
              </a:spcAft>
              <a:buSzPts val="5500"/>
              <a:buFont typeface="Thasadith"/>
              <a:buNone/>
              <a:defRPr sz="5500">
                <a:latin typeface="Thasadith"/>
                <a:ea typeface="Thasadith"/>
                <a:cs typeface="Thasadith"/>
                <a:sym typeface="Thasadith"/>
              </a:defRPr>
            </a:lvl5pPr>
            <a:lvl6pPr lvl="5" algn="ctr" rtl="0">
              <a:spcBef>
                <a:spcPts val="0"/>
              </a:spcBef>
              <a:spcAft>
                <a:spcPts val="0"/>
              </a:spcAft>
              <a:buSzPts val="5500"/>
              <a:buFont typeface="Thasadith"/>
              <a:buNone/>
              <a:defRPr sz="5500">
                <a:latin typeface="Thasadith"/>
                <a:ea typeface="Thasadith"/>
                <a:cs typeface="Thasadith"/>
                <a:sym typeface="Thasadith"/>
              </a:defRPr>
            </a:lvl6pPr>
            <a:lvl7pPr lvl="6" algn="ctr" rtl="0">
              <a:spcBef>
                <a:spcPts val="0"/>
              </a:spcBef>
              <a:spcAft>
                <a:spcPts val="0"/>
              </a:spcAft>
              <a:buSzPts val="5500"/>
              <a:buFont typeface="Thasadith"/>
              <a:buNone/>
              <a:defRPr sz="5500">
                <a:latin typeface="Thasadith"/>
                <a:ea typeface="Thasadith"/>
                <a:cs typeface="Thasadith"/>
                <a:sym typeface="Thasadith"/>
              </a:defRPr>
            </a:lvl7pPr>
            <a:lvl8pPr lvl="7" algn="ctr" rtl="0">
              <a:spcBef>
                <a:spcPts val="0"/>
              </a:spcBef>
              <a:spcAft>
                <a:spcPts val="0"/>
              </a:spcAft>
              <a:buSzPts val="5500"/>
              <a:buFont typeface="Thasadith"/>
              <a:buNone/>
              <a:defRPr sz="5500">
                <a:latin typeface="Thasadith"/>
                <a:ea typeface="Thasadith"/>
                <a:cs typeface="Thasadith"/>
                <a:sym typeface="Thasadith"/>
              </a:defRPr>
            </a:lvl8pPr>
            <a:lvl9pPr lvl="8" algn="ct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Tree>
    <p:extLst>
      <p:ext uri="{BB962C8B-B14F-4D97-AF65-F5344CB8AC3E}">
        <p14:creationId xmlns:p14="http://schemas.microsoft.com/office/powerpoint/2010/main" val="71919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subTitle" idx="1"/>
          </p:nvPr>
        </p:nvSpPr>
        <p:spPr>
          <a:xfrm flipH="1">
            <a:off x="624750" y="1321800"/>
            <a:ext cx="7704000" cy="33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AutoNum type="arabicPeriod"/>
              <a:defRPr sz="14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37" name="Google Shape;37;p7"/>
          <p:cNvSpPr txBox="1">
            <a:spLocks noGrp="1"/>
          </p:cNvSpPr>
          <p:nvPr>
            <p:ph type="title"/>
          </p:nvPr>
        </p:nvSpPr>
        <p:spPr>
          <a:xfrm>
            <a:off x="594657" y="355641"/>
            <a:ext cx="3155400" cy="1261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extLst>
      <p:ext uri="{BB962C8B-B14F-4D97-AF65-F5344CB8AC3E}">
        <p14:creationId xmlns:p14="http://schemas.microsoft.com/office/powerpoint/2010/main" val="35583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594657" y="355641"/>
            <a:ext cx="3155400" cy="1261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extLst>
      <p:ext uri="{BB962C8B-B14F-4D97-AF65-F5344CB8AC3E}">
        <p14:creationId xmlns:p14="http://schemas.microsoft.com/office/powerpoint/2010/main" val="189206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90"/>
        <p:cNvGrpSpPr/>
        <p:nvPr/>
      </p:nvGrpSpPr>
      <p:grpSpPr>
        <a:xfrm>
          <a:off x="0" y="0"/>
          <a:ext cx="0" cy="0"/>
          <a:chOff x="0" y="0"/>
          <a:chExt cx="0" cy="0"/>
        </a:xfrm>
      </p:grpSpPr>
      <p:sp>
        <p:nvSpPr>
          <p:cNvPr id="91" name="Google Shape;91;p16"/>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txBox="1">
            <a:spLocks noGrp="1"/>
          </p:cNvSpPr>
          <p:nvPr>
            <p:ph type="ctrTitle"/>
          </p:nvPr>
        </p:nvSpPr>
        <p:spPr>
          <a:xfrm flipH="1">
            <a:off x="6605688" y="248933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3" name="Google Shape;93;p16"/>
          <p:cNvSpPr txBox="1">
            <a:spLocks noGrp="1"/>
          </p:cNvSpPr>
          <p:nvPr>
            <p:ph type="subTitle" idx="1"/>
          </p:nvPr>
        </p:nvSpPr>
        <p:spPr>
          <a:xfrm flipH="1">
            <a:off x="6404388" y="2911450"/>
            <a:ext cx="1963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4" name="Google Shape;94;p16"/>
          <p:cNvSpPr txBox="1">
            <a:spLocks noGrp="1"/>
          </p:cNvSpPr>
          <p:nvPr>
            <p:ph type="ctrTitle" idx="2"/>
          </p:nvPr>
        </p:nvSpPr>
        <p:spPr>
          <a:xfrm flipH="1">
            <a:off x="977706" y="248933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5" name="Google Shape;95;p16"/>
          <p:cNvSpPr txBox="1">
            <a:spLocks noGrp="1"/>
          </p:cNvSpPr>
          <p:nvPr>
            <p:ph type="subTitle" idx="3"/>
          </p:nvPr>
        </p:nvSpPr>
        <p:spPr>
          <a:xfrm flipH="1">
            <a:off x="877501" y="2911450"/>
            <a:ext cx="17610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6" name="Google Shape;96;p16"/>
          <p:cNvSpPr txBox="1">
            <a:spLocks noGrp="1"/>
          </p:cNvSpPr>
          <p:nvPr>
            <p:ph type="ctrTitle" idx="4"/>
          </p:nvPr>
        </p:nvSpPr>
        <p:spPr>
          <a:xfrm flipH="1">
            <a:off x="3664356" y="2489339"/>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 name="Google Shape;97;p16"/>
          <p:cNvSpPr txBox="1">
            <a:spLocks noGrp="1"/>
          </p:cNvSpPr>
          <p:nvPr>
            <p:ph type="subTitle" idx="5"/>
          </p:nvPr>
        </p:nvSpPr>
        <p:spPr>
          <a:xfrm flipH="1">
            <a:off x="3664351" y="2911450"/>
            <a:ext cx="18153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8" name="Google Shape;98;p16"/>
          <p:cNvSpPr txBox="1">
            <a:spLocks noGrp="1"/>
          </p:cNvSpPr>
          <p:nvPr>
            <p:ph type="title" idx="6"/>
          </p:nvPr>
        </p:nvSpPr>
        <p:spPr>
          <a:xfrm>
            <a:off x="603525" y="355646"/>
            <a:ext cx="33936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extLst>
      <p:ext uri="{BB962C8B-B14F-4D97-AF65-F5344CB8AC3E}">
        <p14:creationId xmlns:p14="http://schemas.microsoft.com/office/powerpoint/2010/main" val="289062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47" name="Google Shape;47;p10"/>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0"/>
          <p:cNvSpPr txBox="1">
            <a:spLocks noGrp="1"/>
          </p:cNvSpPr>
          <p:nvPr>
            <p:ph type="subTitle" idx="1"/>
          </p:nvPr>
        </p:nvSpPr>
        <p:spPr>
          <a:xfrm flipH="1">
            <a:off x="609580" y="1236280"/>
            <a:ext cx="2237100" cy="254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9" name="Google Shape;49;p10"/>
          <p:cNvSpPr txBox="1">
            <a:spLocks noGrp="1"/>
          </p:cNvSpPr>
          <p:nvPr>
            <p:ph type="title"/>
          </p:nvPr>
        </p:nvSpPr>
        <p:spPr>
          <a:xfrm>
            <a:off x="594651" y="355645"/>
            <a:ext cx="2558100" cy="57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extLst>
      <p:ext uri="{BB962C8B-B14F-4D97-AF65-F5344CB8AC3E}">
        <p14:creationId xmlns:p14="http://schemas.microsoft.com/office/powerpoint/2010/main" val="410275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9"/>
        <p:cNvGrpSpPr/>
        <p:nvPr/>
      </p:nvGrpSpPr>
      <p:grpSpPr>
        <a:xfrm>
          <a:off x="0" y="0"/>
          <a:ext cx="0" cy="0"/>
          <a:chOff x="0" y="0"/>
          <a:chExt cx="0" cy="0"/>
        </a:xfrm>
      </p:grpSpPr>
      <p:sp>
        <p:nvSpPr>
          <p:cNvPr id="100" name="Google Shape;100;p17"/>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ctrTitle"/>
          </p:nvPr>
        </p:nvSpPr>
        <p:spPr>
          <a:xfrm flipH="1">
            <a:off x="6196038" y="1526811"/>
            <a:ext cx="1824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2" name="Google Shape;102;p17"/>
          <p:cNvSpPr txBox="1">
            <a:spLocks noGrp="1"/>
          </p:cNvSpPr>
          <p:nvPr>
            <p:ph type="subTitle" idx="1"/>
          </p:nvPr>
        </p:nvSpPr>
        <p:spPr>
          <a:xfrm flipH="1">
            <a:off x="6050688" y="2114681"/>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3" name="Google Shape;103;p17"/>
          <p:cNvSpPr txBox="1">
            <a:spLocks noGrp="1"/>
          </p:cNvSpPr>
          <p:nvPr>
            <p:ph type="ctrTitle" idx="2"/>
          </p:nvPr>
        </p:nvSpPr>
        <p:spPr>
          <a:xfrm flipH="1">
            <a:off x="3817913" y="15268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4" name="Google Shape;104;p17"/>
          <p:cNvSpPr txBox="1">
            <a:spLocks noGrp="1"/>
          </p:cNvSpPr>
          <p:nvPr>
            <p:ph type="subTitle" idx="3"/>
          </p:nvPr>
        </p:nvSpPr>
        <p:spPr>
          <a:xfrm flipH="1">
            <a:off x="3540863" y="2114681"/>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7"/>
          <p:cNvSpPr txBox="1">
            <a:spLocks noGrp="1"/>
          </p:cNvSpPr>
          <p:nvPr>
            <p:ph type="ctrTitle" idx="4"/>
          </p:nvPr>
        </p:nvSpPr>
        <p:spPr>
          <a:xfrm flipH="1">
            <a:off x="6327738" y="3137772"/>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6" name="Google Shape;106;p17"/>
          <p:cNvSpPr txBox="1">
            <a:spLocks noGrp="1"/>
          </p:cNvSpPr>
          <p:nvPr>
            <p:ph type="subTitle" idx="5"/>
          </p:nvPr>
        </p:nvSpPr>
        <p:spPr>
          <a:xfrm flipH="1">
            <a:off x="6050688" y="3730243"/>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7"/>
          <p:cNvSpPr txBox="1">
            <a:spLocks noGrp="1"/>
          </p:cNvSpPr>
          <p:nvPr>
            <p:ph type="ctrTitle" idx="6"/>
          </p:nvPr>
        </p:nvSpPr>
        <p:spPr>
          <a:xfrm flipH="1">
            <a:off x="1255663" y="1670211"/>
            <a:ext cx="1560600" cy="43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8" name="Google Shape;108;p17"/>
          <p:cNvSpPr txBox="1">
            <a:spLocks noGrp="1"/>
          </p:cNvSpPr>
          <p:nvPr>
            <p:ph type="subTitle" idx="7"/>
          </p:nvPr>
        </p:nvSpPr>
        <p:spPr>
          <a:xfrm flipH="1">
            <a:off x="978613" y="2114680"/>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9" name="Google Shape;109;p17"/>
          <p:cNvSpPr txBox="1">
            <a:spLocks noGrp="1"/>
          </p:cNvSpPr>
          <p:nvPr>
            <p:ph type="ctrTitle" idx="8"/>
          </p:nvPr>
        </p:nvSpPr>
        <p:spPr>
          <a:xfrm flipH="1">
            <a:off x="3817913" y="3137772"/>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10" name="Google Shape;110;p17"/>
          <p:cNvSpPr txBox="1">
            <a:spLocks noGrp="1"/>
          </p:cNvSpPr>
          <p:nvPr>
            <p:ph type="subTitle" idx="9"/>
          </p:nvPr>
        </p:nvSpPr>
        <p:spPr>
          <a:xfrm flipH="1">
            <a:off x="3540863" y="3730243"/>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1" name="Google Shape;111;p17"/>
          <p:cNvSpPr txBox="1">
            <a:spLocks noGrp="1"/>
          </p:cNvSpPr>
          <p:nvPr>
            <p:ph type="ctrTitle" idx="13"/>
          </p:nvPr>
        </p:nvSpPr>
        <p:spPr>
          <a:xfrm flipH="1">
            <a:off x="1255664" y="3137780"/>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12" name="Google Shape;112;p17"/>
          <p:cNvSpPr txBox="1">
            <a:spLocks noGrp="1"/>
          </p:cNvSpPr>
          <p:nvPr>
            <p:ph type="subTitle" idx="14"/>
          </p:nvPr>
        </p:nvSpPr>
        <p:spPr>
          <a:xfrm flipH="1">
            <a:off x="978613" y="3730257"/>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3" name="Google Shape;113;p17"/>
          <p:cNvSpPr txBox="1">
            <a:spLocks noGrp="1"/>
          </p:cNvSpPr>
          <p:nvPr>
            <p:ph type="title" idx="15"/>
          </p:nvPr>
        </p:nvSpPr>
        <p:spPr>
          <a:xfrm>
            <a:off x="594650" y="355650"/>
            <a:ext cx="2463000" cy="69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extLst>
      <p:ext uri="{BB962C8B-B14F-4D97-AF65-F5344CB8AC3E}">
        <p14:creationId xmlns:p14="http://schemas.microsoft.com/office/powerpoint/2010/main" val="47664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2"/>
        <p:cNvGrpSpPr/>
        <p:nvPr/>
      </p:nvGrpSpPr>
      <p:grpSpPr>
        <a:xfrm>
          <a:off x="0" y="0"/>
          <a:ext cx="0" cy="0"/>
          <a:chOff x="0" y="0"/>
          <a:chExt cx="0" cy="0"/>
        </a:xfrm>
      </p:grpSpPr>
      <p:sp>
        <p:nvSpPr>
          <p:cNvPr id="143" name="Google Shape;143;p23"/>
          <p:cNvSpPr/>
          <p:nvPr/>
        </p:nvSpPr>
        <p:spPr>
          <a:xfrm>
            <a:off x="774390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txBox="1">
            <a:spLocks noGrp="1"/>
          </p:cNvSpPr>
          <p:nvPr>
            <p:ph type="title"/>
          </p:nvPr>
        </p:nvSpPr>
        <p:spPr>
          <a:xfrm>
            <a:off x="4171050" y="344700"/>
            <a:ext cx="4345200" cy="745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lvl1pPr>
            <a:lvl2pPr lvl="1" algn="r" rtl="0">
              <a:spcBef>
                <a:spcPts val="0"/>
              </a:spcBef>
              <a:spcAft>
                <a:spcPts val="0"/>
              </a:spcAft>
              <a:buNone/>
              <a:defRPr sz="3000"/>
            </a:lvl2pPr>
            <a:lvl3pPr lvl="2" algn="r" rtl="0">
              <a:spcBef>
                <a:spcPts val="0"/>
              </a:spcBef>
              <a:spcAft>
                <a:spcPts val="0"/>
              </a:spcAft>
              <a:buNone/>
              <a:defRPr sz="3000"/>
            </a:lvl3pPr>
            <a:lvl4pPr lvl="3" algn="r" rtl="0">
              <a:spcBef>
                <a:spcPts val="0"/>
              </a:spcBef>
              <a:spcAft>
                <a:spcPts val="0"/>
              </a:spcAft>
              <a:buNone/>
              <a:defRPr sz="3000"/>
            </a:lvl4pPr>
            <a:lvl5pPr lvl="4" algn="r" rtl="0">
              <a:spcBef>
                <a:spcPts val="0"/>
              </a:spcBef>
              <a:spcAft>
                <a:spcPts val="0"/>
              </a:spcAft>
              <a:buNone/>
              <a:defRPr sz="3000"/>
            </a:lvl5pPr>
            <a:lvl6pPr lvl="5" algn="r" rtl="0">
              <a:spcBef>
                <a:spcPts val="0"/>
              </a:spcBef>
              <a:spcAft>
                <a:spcPts val="0"/>
              </a:spcAft>
              <a:buNone/>
              <a:defRPr sz="3000"/>
            </a:lvl6pPr>
            <a:lvl7pPr lvl="6" algn="r" rtl="0">
              <a:spcBef>
                <a:spcPts val="0"/>
              </a:spcBef>
              <a:spcAft>
                <a:spcPts val="0"/>
              </a:spcAft>
              <a:buNone/>
              <a:defRPr sz="3000"/>
            </a:lvl7pPr>
            <a:lvl8pPr lvl="7" algn="r" rtl="0">
              <a:spcBef>
                <a:spcPts val="0"/>
              </a:spcBef>
              <a:spcAft>
                <a:spcPts val="0"/>
              </a:spcAft>
              <a:buNone/>
              <a:defRPr sz="3000"/>
            </a:lvl8pPr>
            <a:lvl9pPr lvl="8" algn="r" rtl="0">
              <a:spcBef>
                <a:spcPts val="0"/>
              </a:spcBef>
              <a:spcAft>
                <a:spcPts val="0"/>
              </a:spcAft>
              <a:buNone/>
              <a:defRPr sz="3000"/>
            </a:lvl9pPr>
          </a:lstStyle>
          <a:p>
            <a:endParaRPr/>
          </a:p>
        </p:txBody>
      </p:sp>
    </p:spTree>
    <p:extLst>
      <p:ext uri="{BB962C8B-B14F-4D97-AF65-F5344CB8AC3E}">
        <p14:creationId xmlns:p14="http://schemas.microsoft.com/office/powerpoint/2010/main" val="297332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19"/>
        <p:cNvGrpSpPr/>
        <p:nvPr/>
      </p:nvGrpSpPr>
      <p:grpSpPr>
        <a:xfrm>
          <a:off x="0" y="0"/>
          <a:ext cx="0" cy="0"/>
          <a:chOff x="0" y="0"/>
          <a:chExt cx="0" cy="0"/>
        </a:xfrm>
      </p:grpSpPr>
      <p:sp>
        <p:nvSpPr>
          <p:cNvPr id="320" name="Google Shape;320;p24"/>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321" name="Google Shape;321;p24"/>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subTitle" idx="1"/>
          </p:nvPr>
        </p:nvSpPr>
        <p:spPr>
          <a:xfrm rot="1416">
            <a:off x="5456962" y="3940825"/>
            <a:ext cx="29133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bg1"/>
                </a:solidFill>
              </a:rPr>
              <a:t>GEFBAR FAIKAR AQBIL</a:t>
            </a:r>
          </a:p>
          <a:p>
            <a:pPr marL="0" lvl="0" indent="0" algn="ctr" rtl="0">
              <a:spcBef>
                <a:spcPts val="0"/>
              </a:spcBef>
              <a:spcAft>
                <a:spcPts val="0"/>
              </a:spcAft>
              <a:buNone/>
            </a:pPr>
            <a:r>
              <a:rPr lang="en" sz="1600" dirty="0">
                <a:solidFill>
                  <a:schemeClr val="bg1"/>
                </a:solidFill>
              </a:rPr>
              <a:t>1810211057</a:t>
            </a:r>
            <a:endParaRPr sz="1600" dirty="0">
              <a:solidFill>
                <a:schemeClr val="bg1"/>
              </a:solidFill>
            </a:endParaRPr>
          </a:p>
        </p:txBody>
      </p:sp>
      <p:sp>
        <p:nvSpPr>
          <p:cNvPr id="156" name="Google Shape;156;p28"/>
          <p:cNvSpPr txBox="1">
            <a:spLocks noGrp="1"/>
          </p:cNvSpPr>
          <p:nvPr>
            <p:ph type="ctrTitle"/>
          </p:nvPr>
        </p:nvSpPr>
        <p:spPr>
          <a:xfrm rot="896">
            <a:off x="1043701" y="907800"/>
            <a:ext cx="6904200" cy="205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UTERINE ABNORMAL BLEEDING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KLASIFIKASI (JENIS PERDARAHAN)</a:t>
            </a:r>
            <a:endParaRPr b="1" dirty="0"/>
          </a:p>
        </p:txBody>
      </p:sp>
      <p:pic>
        <p:nvPicPr>
          <p:cNvPr id="5" name="Picture 4">
            <a:extLst>
              <a:ext uri="{FF2B5EF4-FFF2-40B4-BE49-F238E27FC236}">
                <a16:creationId xmlns:a16="http://schemas.microsoft.com/office/drawing/2014/main" id="{620FD3CC-40EF-4154-BBA5-21D9E65EBA1C}"/>
              </a:ext>
            </a:extLst>
          </p:cNvPr>
          <p:cNvPicPr>
            <a:picLocks noChangeAspect="1"/>
          </p:cNvPicPr>
          <p:nvPr/>
        </p:nvPicPr>
        <p:blipFill>
          <a:blip r:embed="rId3"/>
          <a:stretch>
            <a:fillRect/>
          </a:stretch>
        </p:blipFill>
        <p:spPr>
          <a:xfrm>
            <a:off x="0" y="1234655"/>
            <a:ext cx="9144000" cy="26741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idx="6"/>
          </p:nvPr>
        </p:nvSpPr>
        <p:spPr>
          <a:xfrm>
            <a:off x="603524" y="355646"/>
            <a:ext cx="4810047" cy="7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KLASIFIKASI (JENIS PERDARAHAN)</a:t>
            </a:r>
            <a:endParaRPr dirty="0"/>
          </a:p>
        </p:txBody>
      </p:sp>
      <p:grpSp>
        <p:nvGrpSpPr>
          <p:cNvPr id="191" name="Google Shape;191;p32"/>
          <p:cNvGrpSpPr/>
          <p:nvPr/>
        </p:nvGrpSpPr>
        <p:grpSpPr>
          <a:xfrm rot="10800000">
            <a:off x="4308550" y="2008413"/>
            <a:ext cx="3393600" cy="2626225"/>
            <a:chOff x="1528725" y="1395875"/>
            <a:chExt cx="3393600" cy="2626225"/>
          </a:xfrm>
        </p:grpSpPr>
        <p:sp>
          <p:nvSpPr>
            <p:cNvPr id="192" name="Google Shape;192;p32"/>
            <p:cNvSpPr/>
            <p:nvPr/>
          </p:nvSpPr>
          <p:spPr>
            <a:xfrm>
              <a:off x="1750000" y="1395875"/>
              <a:ext cx="2875500" cy="2438100"/>
            </a:xfrm>
            <a:prstGeom prst="roundRect">
              <a:avLst>
                <a:gd name="adj" fmla="val 1666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p:nvPr/>
          </p:nvSpPr>
          <p:spPr>
            <a:xfrm>
              <a:off x="1528725" y="1800300"/>
              <a:ext cx="3393600" cy="2221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32"/>
          <p:cNvGrpSpPr/>
          <p:nvPr/>
        </p:nvGrpSpPr>
        <p:grpSpPr>
          <a:xfrm>
            <a:off x="1528725" y="1395875"/>
            <a:ext cx="3393600" cy="2626225"/>
            <a:chOff x="1528725" y="1395875"/>
            <a:chExt cx="3393600" cy="2626225"/>
          </a:xfrm>
        </p:grpSpPr>
        <p:sp>
          <p:nvSpPr>
            <p:cNvPr id="195" name="Google Shape;195;p32"/>
            <p:cNvSpPr/>
            <p:nvPr/>
          </p:nvSpPr>
          <p:spPr>
            <a:xfrm>
              <a:off x="1750000" y="1395875"/>
              <a:ext cx="2875500" cy="2438100"/>
            </a:xfrm>
            <a:prstGeom prst="roundRect">
              <a:avLst>
                <a:gd name="adj" fmla="val 1666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1528725" y="1800300"/>
              <a:ext cx="3393600" cy="2221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32"/>
          <p:cNvSpPr/>
          <p:nvPr/>
        </p:nvSpPr>
        <p:spPr>
          <a:xfrm>
            <a:off x="6343200" y="1791525"/>
            <a:ext cx="2085600" cy="24381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3529200" y="1791525"/>
            <a:ext cx="2085600" cy="24381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715200" y="1791524"/>
            <a:ext cx="2085600" cy="2675279"/>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txBox="1">
            <a:spLocks noGrp="1"/>
          </p:cNvSpPr>
          <p:nvPr>
            <p:ph type="ctrTitle" idx="2"/>
          </p:nvPr>
        </p:nvSpPr>
        <p:spPr>
          <a:xfrm flipH="1">
            <a:off x="977706" y="1866255"/>
            <a:ext cx="1560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AKUT</a:t>
            </a:r>
            <a:endParaRPr dirty="0"/>
          </a:p>
        </p:txBody>
      </p:sp>
      <p:sp>
        <p:nvSpPr>
          <p:cNvPr id="201" name="Google Shape;201;p32"/>
          <p:cNvSpPr txBox="1">
            <a:spLocks noGrp="1"/>
          </p:cNvSpPr>
          <p:nvPr>
            <p:ph type="subTitle" idx="3"/>
          </p:nvPr>
        </p:nvSpPr>
        <p:spPr>
          <a:xfrm flipH="1">
            <a:off x="745805" y="2288366"/>
            <a:ext cx="2024389" cy="194125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Perdarahan &gt;&gt; </a:t>
            </a:r>
            <a:r>
              <a:rPr lang="en" dirty="0">
                <a:solidFill>
                  <a:schemeClr val="bg1"/>
                </a:solidFill>
                <a:sym typeface="Wingdings" panose="05000000000000000000" pitchFamily="2" charset="2"/>
              </a:rPr>
              <a:t> </a:t>
            </a:r>
            <a:r>
              <a:rPr lang="en" dirty="0">
                <a:solidFill>
                  <a:schemeClr val="bg1"/>
                </a:solidFill>
              </a:rPr>
              <a:t>perlu dilakukan penanganan segera untuk mencegah kehilangan darah, dapat terjadi pada kondisi PUA kronik atau tanpa riwayat sebelumnya</a:t>
            </a:r>
            <a:endParaRPr dirty="0">
              <a:solidFill>
                <a:schemeClr val="bg1"/>
              </a:solidFill>
            </a:endParaRPr>
          </a:p>
        </p:txBody>
      </p:sp>
      <p:sp>
        <p:nvSpPr>
          <p:cNvPr id="202" name="Google Shape;202;p32"/>
          <p:cNvSpPr txBox="1">
            <a:spLocks noGrp="1"/>
          </p:cNvSpPr>
          <p:nvPr>
            <p:ph type="subTitle" idx="1"/>
          </p:nvPr>
        </p:nvSpPr>
        <p:spPr>
          <a:xfrm flipH="1">
            <a:off x="6404388" y="2288366"/>
            <a:ext cx="1963200" cy="17337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Terjadi di antara 2 siklus haid yang teratur, dapat terjadi kapan saja atau dapat juga terjadi di waktu yang sama setiap siklus </a:t>
            </a:r>
            <a:r>
              <a:rPr lang="en" dirty="0">
                <a:solidFill>
                  <a:schemeClr val="bg1"/>
                </a:solidFill>
                <a:sym typeface="Wingdings" panose="05000000000000000000" pitchFamily="2" charset="2"/>
              </a:rPr>
              <a:t> metroragia</a:t>
            </a:r>
            <a:endParaRPr dirty="0">
              <a:solidFill>
                <a:schemeClr val="bg1"/>
              </a:solidFill>
            </a:endParaRPr>
          </a:p>
        </p:txBody>
      </p:sp>
      <p:sp>
        <p:nvSpPr>
          <p:cNvPr id="203" name="Google Shape;203;p32"/>
          <p:cNvSpPr txBox="1">
            <a:spLocks noGrp="1"/>
          </p:cNvSpPr>
          <p:nvPr>
            <p:ph type="subTitle" idx="5"/>
          </p:nvPr>
        </p:nvSpPr>
        <p:spPr>
          <a:xfrm flipH="1">
            <a:off x="3573106" y="2288365"/>
            <a:ext cx="2000443" cy="154560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Terjadi &gt;3 bulan, biasanya tidak memerlukan penanganan yang segera seperti PUA akut</a:t>
            </a:r>
            <a:endParaRPr dirty="0">
              <a:solidFill>
                <a:schemeClr val="bg1"/>
              </a:solidFill>
            </a:endParaRPr>
          </a:p>
        </p:txBody>
      </p:sp>
      <p:sp>
        <p:nvSpPr>
          <p:cNvPr id="204" name="Google Shape;204;p32"/>
          <p:cNvSpPr txBox="1">
            <a:spLocks noGrp="1"/>
          </p:cNvSpPr>
          <p:nvPr>
            <p:ph type="ctrTitle"/>
          </p:nvPr>
        </p:nvSpPr>
        <p:spPr>
          <a:xfrm flipH="1">
            <a:off x="6446640" y="1623582"/>
            <a:ext cx="2046150" cy="65519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INTERMENSTRUAL</a:t>
            </a:r>
            <a:endParaRPr sz="1600" dirty="0"/>
          </a:p>
        </p:txBody>
      </p:sp>
      <p:sp>
        <p:nvSpPr>
          <p:cNvPr id="205" name="Google Shape;205;p32"/>
          <p:cNvSpPr txBox="1">
            <a:spLocks noGrp="1"/>
          </p:cNvSpPr>
          <p:nvPr>
            <p:ph type="ctrTitle" idx="4"/>
          </p:nvPr>
        </p:nvSpPr>
        <p:spPr>
          <a:xfrm flipH="1">
            <a:off x="3664356" y="1866255"/>
            <a:ext cx="1815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KRONIK</a:t>
            </a:r>
            <a:endParaRPr dirty="0"/>
          </a:p>
        </p:txBody>
      </p:sp>
    </p:spTree>
    <p:extLst>
      <p:ext uri="{BB962C8B-B14F-4D97-AF65-F5344CB8AC3E}">
        <p14:creationId xmlns:p14="http://schemas.microsoft.com/office/powerpoint/2010/main" val="283720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KLASIFIKASI (ETIOLOGI)</a:t>
            </a:r>
            <a:endParaRPr b="1" dirty="0"/>
          </a:p>
        </p:txBody>
      </p:sp>
      <p:pic>
        <p:nvPicPr>
          <p:cNvPr id="3" name="Picture 2">
            <a:extLst>
              <a:ext uri="{FF2B5EF4-FFF2-40B4-BE49-F238E27FC236}">
                <a16:creationId xmlns:a16="http://schemas.microsoft.com/office/drawing/2014/main" id="{81293DB8-ABDF-475B-8C7F-25CF91872AC8}"/>
              </a:ext>
            </a:extLst>
          </p:cNvPr>
          <p:cNvPicPr>
            <a:picLocks noChangeAspect="1"/>
          </p:cNvPicPr>
          <p:nvPr/>
        </p:nvPicPr>
        <p:blipFill rotWithShape="1">
          <a:blip r:embed="rId3"/>
          <a:srcRect l="3305" t="1573"/>
          <a:stretch/>
        </p:blipFill>
        <p:spPr>
          <a:xfrm>
            <a:off x="1942016" y="923488"/>
            <a:ext cx="5259968" cy="4064307"/>
          </a:xfrm>
          <a:prstGeom prst="rect">
            <a:avLst/>
          </a:prstGeom>
        </p:spPr>
      </p:pic>
    </p:spTree>
    <p:extLst>
      <p:ext uri="{BB962C8B-B14F-4D97-AF65-F5344CB8AC3E}">
        <p14:creationId xmlns:p14="http://schemas.microsoft.com/office/powerpoint/2010/main" val="406667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4"/>
          <p:cNvSpPr txBox="1">
            <a:spLocks noGrp="1"/>
          </p:cNvSpPr>
          <p:nvPr>
            <p:ph type="subTitle" idx="1"/>
          </p:nvPr>
        </p:nvSpPr>
        <p:spPr>
          <a:xfrm flipH="1">
            <a:off x="594650" y="1441577"/>
            <a:ext cx="2846100" cy="25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Pertumbuhan endometrium berlebih yang bersifat lokal mungkin tunggal atau ganda, berukuran mulai dari beberapa mm-cm, terdiri dari kelenjar, stroma, dan PD endometrium</a:t>
            </a:r>
            <a:endParaRPr dirty="0">
              <a:solidFill>
                <a:schemeClr val="bg1"/>
              </a:solidFill>
            </a:endParaRPr>
          </a:p>
        </p:txBody>
      </p:sp>
      <p:sp>
        <p:nvSpPr>
          <p:cNvPr id="677" name="Google Shape;677;p44"/>
          <p:cNvSpPr txBox="1">
            <a:spLocks noGrp="1"/>
          </p:cNvSpPr>
          <p:nvPr>
            <p:ph type="title"/>
          </p:nvPr>
        </p:nvSpPr>
        <p:spPr>
          <a:xfrm>
            <a:off x="594650" y="355650"/>
            <a:ext cx="28107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PUA-P</a:t>
            </a:r>
            <a:endParaRPr dirty="0"/>
          </a:p>
        </p:txBody>
      </p:sp>
      <p:pic>
        <p:nvPicPr>
          <p:cNvPr id="3" name="Picture 2">
            <a:extLst>
              <a:ext uri="{FF2B5EF4-FFF2-40B4-BE49-F238E27FC236}">
                <a16:creationId xmlns:a16="http://schemas.microsoft.com/office/drawing/2014/main" id="{DF19447D-06CE-4583-8BF2-12A68E7A3116}"/>
              </a:ext>
            </a:extLst>
          </p:cNvPr>
          <p:cNvPicPr>
            <a:picLocks noChangeAspect="1"/>
          </p:cNvPicPr>
          <p:nvPr/>
        </p:nvPicPr>
        <p:blipFill>
          <a:blip r:embed="rId3"/>
          <a:stretch>
            <a:fillRect/>
          </a:stretch>
        </p:blipFill>
        <p:spPr>
          <a:xfrm>
            <a:off x="3905250" y="993271"/>
            <a:ext cx="4047214" cy="3442712"/>
          </a:xfrm>
          <a:prstGeom prst="roundRect">
            <a:avLst/>
          </a:prstGeom>
        </p:spPr>
      </p:pic>
      <p:sp>
        <p:nvSpPr>
          <p:cNvPr id="679" name="Google Shape;679;p44"/>
          <p:cNvSpPr/>
          <p:nvPr/>
        </p:nvSpPr>
        <p:spPr>
          <a:xfrm>
            <a:off x="7115175" y="4101100"/>
            <a:ext cx="1573800" cy="1429800"/>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11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4"/>
          <p:cNvSpPr txBox="1">
            <a:spLocks noGrp="1"/>
          </p:cNvSpPr>
          <p:nvPr>
            <p:ph type="subTitle" idx="1"/>
          </p:nvPr>
        </p:nvSpPr>
        <p:spPr>
          <a:xfrm flipH="1">
            <a:off x="594650" y="993272"/>
            <a:ext cx="2846100" cy="38910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Invasi endometrium ke dalam lapisan miometrium, menyebabkan uterus membesar, difus, dan secara mikroskopik tampak sebagai endometrium ektopik, non neoplastik, kelenjar endometrium, dan stroma yang dikelilingi oleh jaringan miometrium yang mengalami hipertrofi dan hiperplasia</a:t>
            </a:r>
            <a:endParaRPr dirty="0">
              <a:solidFill>
                <a:schemeClr val="bg1"/>
              </a:solidFill>
            </a:endParaRPr>
          </a:p>
        </p:txBody>
      </p:sp>
      <p:sp>
        <p:nvSpPr>
          <p:cNvPr id="677" name="Google Shape;677;p44"/>
          <p:cNvSpPr txBox="1">
            <a:spLocks noGrp="1"/>
          </p:cNvSpPr>
          <p:nvPr>
            <p:ph type="title"/>
          </p:nvPr>
        </p:nvSpPr>
        <p:spPr>
          <a:xfrm>
            <a:off x="594650" y="355650"/>
            <a:ext cx="28107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PUA-A</a:t>
            </a:r>
            <a:endParaRPr dirty="0"/>
          </a:p>
        </p:txBody>
      </p:sp>
      <p:sp>
        <p:nvSpPr>
          <p:cNvPr id="679" name="Google Shape;679;p44"/>
          <p:cNvSpPr/>
          <p:nvPr/>
        </p:nvSpPr>
        <p:spPr>
          <a:xfrm>
            <a:off x="7115175" y="4101100"/>
            <a:ext cx="1573800" cy="1429800"/>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C921A9B2-DAF0-4340-A8FE-38026FE41074}"/>
              </a:ext>
            </a:extLst>
          </p:cNvPr>
          <p:cNvPicPr>
            <a:picLocks noChangeAspect="1"/>
          </p:cNvPicPr>
          <p:nvPr/>
        </p:nvPicPr>
        <p:blipFill>
          <a:blip r:embed="rId3"/>
          <a:stretch>
            <a:fillRect/>
          </a:stretch>
        </p:blipFill>
        <p:spPr>
          <a:xfrm>
            <a:off x="5052501" y="933450"/>
            <a:ext cx="3496849" cy="1938075"/>
          </a:xfrm>
          <a:prstGeom prst="roundRect">
            <a:avLst/>
          </a:prstGeom>
        </p:spPr>
      </p:pic>
      <p:pic>
        <p:nvPicPr>
          <p:cNvPr id="6" name="Picture 5">
            <a:extLst>
              <a:ext uri="{FF2B5EF4-FFF2-40B4-BE49-F238E27FC236}">
                <a16:creationId xmlns:a16="http://schemas.microsoft.com/office/drawing/2014/main" id="{C24DF8AF-35AB-4693-89A0-D8F0C73F4C6D}"/>
              </a:ext>
            </a:extLst>
          </p:cNvPr>
          <p:cNvPicPr>
            <a:picLocks noChangeAspect="1"/>
          </p:cNvPicPr>
          <p:nvPr/>
        </p:nvPicPr>
        <p:blipFill>
          <a:blip r:embed="rId4"/>
          <a:stretch>
            <a:fillRect/>
          </a:stretch>
        </p:blipFill>
        <p:spPr>
          <a:xfrm>
            <a:off x="3609698" y="2871525"/>
            <a:ext cx="2164084" cy="1938532"/>
          </a:xfrm>
          <a:prstGeom prst="roundRect">
            <a:avLst/>
          </a:prstGeom>
        </p:spPr>
      </p:pic>
    </p:spTree>
    <p:extLst>
      <p:ext uri="{BB962C8B-B14F-4D97-AF65-F5344CB8AC3E}">
        <p14:creationId xmlns:p14="http://schemas.microsoft.com/office/powerpoint/2010/main" val="50756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4"/>
          <p:cNvSpPr txBox="1">
            <a:spLocks noGrp="1"/>
          </p:cNvSpPr>
          <p:nvPr>
            <p:ph type="subTitle" idx="1"/>
          </p:nvPr>
        </p:nvSpPr>
        <p:spPr>
          <a:xfrm flipH="1">
            <a:off x="594650" y="1441577"/>
            <a:ext cx="2846100" cy="25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Tumor jinak fibromuskular pada permukaan miometrium. Berdasarkan lokasinya dibagi menjadi: submukosum, intramural, subserosum</a:t>
            </a:r>
            <a:endParaRPr dirty="0">
              <a:solidFill>
                <a:schemeClr val="bg1"/>
              </a:solidFill>
            </a:endParaRPr>
          </a:p>
        </p:txBody>
      </p:sp>
      <p:sp>
        <p:nvSpPr>
          <p:cNvPr id="677" name="Google Shape;677;p44"/>
          <p:cNvSpPr txBox="1">
            <a:spLocks noGrp="1"/>
          </p:cNvSpPr>
          <p:nvPr>
            <p:ph type="title"/>
          </p:nvPr>
        </p:nvSpPr>
        <p:spPr>
          <a:xfrm>
            <a:off x="594650" y="355650"/>
            <a:ext cx="28107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PUA-L</a:t>
            </a:r>
            <a:endParaRPr dirty="0"/>
          </a:p>
        </p:txBody>
      </p:sp>
      <p:pic>
        <p:nvPicPr>
          <p:cNvPr id="8" name="Picture 7">
            <a:extLst>
              <a:ext uri="{FF2B5EF4-FFF2-40B4-BE49-F238E27FC236}">
                <a16:creationId xmlns:a16="http://schemas.microsoft.com/office/drawing/2014/main" id="{1517BA15-7074-4307-B256-0C3518CDE1B3}"/>
              </a:ext>
            </a:extLst>
          </p:cNvPr>
          <p:cNvPicPr>
            <a:picLocks noChangeAspect="1"/>
          </p:cNvPicPr>
          <p:nvPr/>
        </p:nvPicPr>
        <p:blipFill>
          <a:blip r:embed="rId3"/>
          <a:stretch>
            <a:fillRect/>
          </a:stretch>
        </p:blipFill>
        <p:spPr>
          <a:xfrm>
            <a:off x="3905250" y="993271"/>
            <a:ext cx="4047214" cy="3483677"/>
          </a:xfrm>
          <a:prstGeom prst="roundRect">
            <a:avLst/>
          </a:prstGeom>
        </p:spPr>
      </p:pic>
      <p:sp>
        <p:nvSpPr>
          <p:cNvPr id="679" name="Google Shape;679;p44"/>
          <p:cNvSpPr/>
          <p:nvPr/>
        </p:nvSpPr>
        <p:spPr>
          <a:xfrm>
            <a:off x="7115175" y="4101100"/>
            <a:ext cx="1573800" cy="1429800"/>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16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4"/>
          <p:cNvSpPr txBox="1">
            <a:spLocks noGrp="1"/>
          </p:cNvSpPr>
          <p:nvPr>
            <p:ph type="subTitle" idx="1"/>
          </p:nvPr>
        </p:nvSpPr>
        <p:spPr>
          <a:xfrm flipH="1">
            <a:off x="594650" y="1263787"/>
            <a:ext cx="2846100" cy="29426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err="1">
                <a:solidFill>
                  <a:schemeClr val="bg1"/>
                </a:solidFill>
              </a:rPr>
              <a:t>Pertumbuhan</a:t>
            </a:r>
            <a:r>
              <a:rPr lang="en-ID" dirty="0">
                <a:solidFill>
                  <a:schemeClr val="bg1"/>
                </a:solidFill>
              </a:rPr>
              <a:t> abnormal </a:t>
            </a:r>
            <a:r>
              <a:rPr lang="en-ID" dirty="0" err="1">
                <a:solidFill>
                  <a:schemeClr val="bg1"/>
                </a:solidFill>
              </a:rPr>
              <a:t>berlebihan</a:t>
            </a:r>
            <a:r>
              <a:rPr lang="en-ID" dirty="0">
                <a:solidFill>
                  <a:schemeClr val="bg1"/>
                </a:solidFill>
              </a:rPr>
              <a:t> </a:t>
            </a:r>
            <a:r>
              <a:rPr lang="en-ID" dirty="0" err="1">
                <a:solidFill>
                  <a:schemeClr val="bg1"/>
                </a:solidFill>
              </a:rPr>
              <a:t>dari</a:t>
            </a:r>
            <a:r>
              <a:rPr lang="en-ID" dirty="0">
                <a:solidFill>
                  <a:schemeClr val="bg1"/>
                </a:solidFill>
              </a:rPr>
              <a:t> </a:t>
            </a:r>
            <a:r>
              <a:rPr lang="en-ID" dirty="0" err="1">
                <a:solidFill>
                  <a:schemeClr val="bg1"/>
                </a:solidFill>
              </a:rPr>
              <a:t>kelenjar</a:t>
            </a:r>
            <a:r>
              <a:rPr lang="en-ID" dirty="0">
                <a:solidFill>
                  <a:schemeClr val="bg1"/>
                </a:solidFill>
              </a:rPr>
              <a:t> endometrium. Gambaran </a:t>
            </a:r>
            <a:r>
              <a:rPr lang="en-ID" dirty="0" err="1">
                <a:solidFill>
                  <a:schemeClr val="bg1"/>
                </a:solidFill>
              </a:rPr>
              <a:t>dari</a:t>
            </a:r>
            <a:r>
              <a:rPr lang="en-ID" dirty="0">
                <a:solidFill>
                  <a:schemeClr val="bg1"/>
                </a:solidFill>
              </a:rPr>
              <a:t> </a:t>
            </a:r>
            <a:r>
              <a:rPr lang="en-ID" dirty="0" err="1">
                <a:solidFill>
                  <a:schemeClr val="bg1"/>
                </a:solidFill>
              </a:rPr>
              <a:t>hiperplasi</a:t>
            </a:r>
            <a:r>
              <a:rPr lang="en-ID" dirty="0">
                <a:solidFill>
                  <a:schemeClr val="bg1"/>
                </a:solidFill>
              </a:rPr>
              <a:t> endometrium: </a:t>
            </a:r>
            <a:r>
              <a:rPr lang="en-ID" dirty="0" err="1">
                <a:solidFill>
                  <a:schemeClr val="bg1"/>
                </a:solidFill>
              </a:rPr>
              <a:t>hiperplasi</a:t>
            </a:r>
            <a:r>
              <a:rPr lang="en-ID" dirty="0">
                <a:solidFill>
                  <a:schemeClr val="bg1"/>
                </a:solidFill>
              </a:rPr>
              <a:t> endometrium </a:t>
            </a:r>
            <a:r>
              <a:rPr lang="en-ID" dirty="0" err="1">
                <a:solidFill>
                  <a:schemeClr val="bg1"/>
                </a:solidFill>
              </a:rPr>
              <a:t>simpleks</a:t>
            </a:r>
            <a:r>
              <a:rPr lang="en-ID" dirty="0">
                <a:solidFill>
                  <a:schemeClr val="bg1"/>
                </a:solidFill>
              </a:rPr>
              <a:t> non </a:t>
            </a:r>
            <a:r>
              <a:rPr lang="en-ID" dirty="0" err="1">
                <a:solidFill>
                  <a:schemeClr val="bg1"/>
                </a:solidFill>
              </a:rPr>
              <a:t>atipik</a:t>
            </a:r>
            <a:r>
              <a:rPr lang="en-ID" dirty="0">
                <a:solidFill>
                  <a:schemeClr val="bg1"/>
                </a:solidFill>
              </a:rPr>
              <a:t> dan </a:t>
            </a:r>
            <a:r>
              <a:rPr lang="en-ID" dirty="0" err="1">
                <a:solidFill>
                  <a:schemeClr val="bg1"/>
                </a:solidFill>
              </a:rPr>
              <a:t>atipik</a:t>
            </a:r>
            <a:r>
              <a:rPr lang="en-ID" dirty="0">
                <a:solidFill>
                  <a:schemeClr val="bg1"/>
                </a:solidFill>
              </a:rPr>
              <a:t>, dan </a:t>
            </a:r>
            <a:r>
              <a:rPr lang="en-ID" dirty="0" err="1">
                <a:solidFill>
                  <a:schemeClr val="bg1"/>
                </a:solidFill>
              </a:rPr>
              <a:t>hiperplasia</a:t>
            </a:r>
            <a:r>
              <a:rPr lang="en-ID" dirty="0">
                <a:solidFill>
                  <a:schemeClr val="bg1"/>
                </a:solidFill>
              </a:rPr>
              <a:t> endometrium </a:t>
            </a:r>
            <a:r>
              <a:rPr lang="en-ID" dirty="0" err="1">
                <a:solidFill>
                  <a:schemeClr val="bg1"/>
                </a:solidFill>
              </a:rPr>
              <a:t>kompleks</a:t>
            </a:r>
            <a:r>
              <a:rPr lang="en-ID" dirty="0">
                <a:solidFill>
                  <a:schemeClr val="bg1"/>
                </a:solidFill>
              </a:rPr>
              <a:t> non </a:t>
            </a:r>
            <a:r>
              <a:rPr lang="en-ID" dirty="0" err="1">
                <a:solidFill>
                  <a:schemeClr val="bg1"/>
                </a:solidFill>
              </a:rPr>
              <a:t>atipik</a:t>
            </a:r>
            <a:r>
              <a:rPr lang="en-ID" dirty="0">
                <a:solidFill>
                  <a:schemeClr val="bg1"/>
                </a:solidFill>
              </a:rPr>
              <a:t> dan </a:t>
            </a:r>
            <a:r>
              <a:rPr lang="en-ID" dirty="0" err="1">
                <a:solidFill>
                  <a:schemeClr val="bg1"/>
                </a:solidFill>
              </a:rPr>
              <a:t>atipik</a:t>
            </a:r>
            <a:endParaRPr lang="en-ID" dirty="0">
              <a:solidFill>
                <a:schemeClr val="bg1"/>
              </a:solidFill>
            </a:endParaRPr>
          </a:p>
        </p:txBody>
      </p:sp>
      <p:sp>
        <p:nvSpPr>
          <p:cNvPr id="677" name="Google Shape;677;p44"/>
          <p:cNvSpPr txBox="1">
            <a:spLocks noGrp="1"/>
          </p:cNvSpPr>
          <p:nvPr>
            <p:ph type="title"/>
          </p:nvPr>
        </p:nvSpPr>
        <p:spPr>
          <a:xfrm>
            <a:off x="594650" y="355650"/>
            <a:ext cx="28107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PUA-M</a:t>
            </a:r>
            <a:endParaRPr dirty="0"/>
          </a:p>
        </p:txBody>
      </p:sp>
      <p:pic>
        <p:nvPicPr>
          <p:cNvPr id="9" name="Picture 8">
            <a:extLst>
              <a:ext uri="{FF2B5EF4-FFF2-40B4-BE49-F238E27FC236}">
                <a16:creationId xmlns:a16="http://schemas.microsoft.com/office/drawing/2014/main" id="{FD08E99F-E90E-4D7A-B48B-D9E96E301637}"/>
              </a:ext>
            </a:extLst>
          </p:cNvPr>
          <p:cNvPicPr>
            <a:picLocks noChangeAspect="1"/>
          </p:cNvPicPr>
          <p:nvPr/>
        </p:nvPicPr>
        <p:blipFill>
          <a:blip r:embed="rId3"/>
          <a:stretch>
            <a:fillRect/>
          </a:stretch>
        </p:blipFill>
        <p:spPr>
          <a:xfrm>
            <a:off x="3891783" y="993271"/>
            <a:ext cx="4354595" cy="3483676"/>
          </a:xfrm>
          <a:prstGeom prst="roundRect">
            <a:avLst/>
          </a:prstGeom>
        </p:spPr>
      </p:pic>
      <p:sp>
        <p:nvSpPr>
          <p:cNvPr id="679" name="Google Shape;679;p44"/>
          <p:cNvSpPr/>
          <p:nvPr/>
        </p:nvSpPr>
        <p:spPr>
          <a:xfrm>
            <a:off x="7115175" y="4101100"/>
            <a:ext cx="1573800" cy="1429800"/>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37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B5CDBE7-F718-48EE-AF34-9306AA970D50}"/>
              </a:ext>
            </a:extLst>
          </p:cNvPr>
          <p:cNvGraphicFramePr/>
          <p:nvPr/>
        </p:nvGraphicFramePr>
        <p:xfrm>
          <a:off x="-726621" y="269875"/>
          <a:ext cx="9331778"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89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KLASIFIKASI</a:t>
            </a:r>
            <a:endParaRPr b="1" dirty="0"/>
          </a:p>
        </p:txBody>
      </p:sp>
      <p:pic>
        <p:nvPicPr>
          <p:cNvPr id="4" name="Picture 3">
            <a:extLst>
              <a:ext uri="{FF2B5EF4-FFF2-40B4-BE49-F238E27FC236}">
                <a16:creationId xmlns:a16="http://schemas.microsoft.com/office/drawing/2014/main" id="{EBF3E13D-7BD2-4719-B667-D9458A77A0B0}"/>
              </a:ext>
            </a:extLst>
          </p:cNvPr>
          <p:cNvPicPr>
            <a:picLocks noChangeAspect="1"/>
          </p:cNvPicPr>
          <p:nvPr/>
        </p:nvPicPr>
        <p:blipFill>
          <a:blip r:embed="rId3"/>
          <a:stretch>
            <a:fillRect/>
          </a:stretch>
        </p:blipFill>
        <p:spPr>
          <a:xfrm>
            <a:off x="1867237" y="984698"/>
            <a:ext cx="5409526" cy="4057145"/>
          </a:xfrm>
          <a:prstGeom prst="rect">
            <a:avLst/>
          </a:prstGeom>
        </p:spPr>
      </p:pic>
    </p:spTree>
    <p:extLst>
      <p:ext uri="{BB962C8B-B14F-4D97-AF65-F5344CB8AC3E}">
        <p14:creationId xmlns:p14="http://schemas.microsoft.com/office/powerpoint/2010/main" val="3449300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9" name="Google Shape;239;p34"/>
          <p:cNvSpPr txBox="1">
            <a:spLocks noGrp="1"/>
          </p:cNvSpPr>
          <p:nvPr>
            <p:ph type="title" idx="15"/>
          </p:nvPr>
        </p:nvSpPr>
        <p:spPr>
          <a:xfrm>
            <a:off x="594650" y="355650"/>
            <a:ext cx="2463000" cy="69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GEJALA KLINIS</a:t>
            </a:r>
            <a:endParaRPr dirty="0"/>
          </a:p>
        </p:txBody>
      </p:sp>
      <p:graphicFrame>
        <p:nvGraphicFramePr>
          <p:cNvPr id="28" name="Diagram 27">
            <a:extLst>
              <a:ext uri="{FF2B5EF4-FFF2-40B4-BE49-F238E27FC236}">
                <a16:creationId xmlns:a16="http://schemas.microsoft.com/office/drawing/2014/main" id="{907738C4-DEEC-4966-A61F-9F2B927480EC}"/>
              </a:ext>
            </a:extLst>
          </p:cNvPr>
          <p:cNvGraphicFramePr/>
          <p:nvPr/>
        </p:nvGraphicFramePr>
        <p:xfrm>
          <a:off x="693964" y="1048350"/>
          <a:ext cx="7855386" cy="355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670850" y="2302053"/>
            <a:ext cx="3155400" cy="8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DEFINISI</a:t>
            </a:r>
            <a:endParaRPr dirty="0"/>
          </a:p>
        </p:txBody>
      </p:sp>
      <p:sp>
        <p:nvSpPr>
          <p:cNvPr id="185" name="Google Shape;185;p31"/>
          <p:cNvSpPr txBox="1">
            <a:spLocks noGrp="1"/>
          </p:cNvSpPr>
          <p:nvPr>
            <p:ph type="body" idx="1"/>
          </p:nvPr>
        </p:nvSpPr>
        <p:spPr>
          <a:xfrm>
            <a:off x="4000574" y="1264979"/>
            <a:ext cx="4276800" cy="2788500"/>
          </a:xfrm>
          <a:prstGeom prst="rect">
            <a:avLst/>
          </a:prstGeom>
        </p:spPr>
        <p:txBody>
          <a:bodyPr spcFirstLastPara="1" wrap="square" lIns="91425" tIns="91425" rIns="91425" bIns="91425" anchor="t" anchorCtr="0">
            <a:noAutofit/>
          </a:bodyPr>
          <a:lstStyle/>
          <a:p>
            <a:pPr marL="285750" indent="-285750">
              <a:lnSpc>
                <a:spcPct val="150000"/>
              </a:lnSpc>
            </a:pPr>
            <a:r>
              <a:rPr lang="en-US" sz="1400" dirty="0">
                <a:solidFill>
                  <a:schemeClr val="bg1"/>
                </a:solidFill>
              </a:rPr>
              <a:t>PUA: </a:t>
            </a:r>
            <a:r>
              <a:rPr lang="en-US" sz="1400" dirty="0" err="1">
                <a:solidFill>
                  <a:schemeClr val="bg1"/>
                </a:solidFill>
              </a:rPr>
              <a:t>istilah</a:t>
            </a:r>
            <a:r>
              <a:rPr lang="en-US" sz="1400" dirty="0">
                <a:solidFill>
                  <a:schemeClr val="bg1"/>
                </a:solidFill>
              </a:rPr>
              <a:t> yang </a:t>
            </a:r>
            <a:r>
              <a:rPr lang="en-US" sz="1400" dirty="0" err="1">
                <a:solidFill>
                  <a:schemeClr val="bg1"/>
                </a:solidFill>
              </a:rPr>
              <a:t>digunakan</a:t>
            </a:r>
            <a:r>
              <a:rPr lang="en-US" sz="1400" dirty="0">
                <a:solidFill>
                  <a:schemeClr val="bg1"/>
                </a:solidFill>
              </a:rPr>
              <a:t> </a:t>
            </a:r>
            <a:r>
              <a:rPr lang="en-US" sz="1400" dirty="0" err="1">
                <a:solidFill>
                  <a:schemeClr val="bg1"/>
                </a:solidFill>
              </a:rPr>
              <a:t>untuk</a:t>
            </a:r>
            <a:r>
              <a:rPr lang="en-US" sz="1400" dirty="0">
                <a:solidFill>
                  <a:schemeClr val="bg1"/>
                </a:solidFill>
              </a:rPr>
              <a:t> </a:t>
            </a:r>
            <a:r>
              <a:rPr lang="en-US" sz="1400" dirty="0" err="1">
                <a:solidFill>
                  <a:schemeClr val="bg1"/>
                </a:solidFill>
              </a:rPr>
              <a:t>menggambarkan</a:t>
            </a:r>
            <a:r>
              <a:rPr lang="en-US" sz="1400" dirty="0">
                <a:solidFill>
                  <a:schemeClr val="bg1"/>
                </a:solidFill>
              </a:rPr>
              <a:t> </a:t>
            </a:r>
            <a:r>
              <a:rPr lang="en-US" sz="1400" dirty="0" err="1">
                <a:solidFill>
                  <a:schemeClr val="bg1"/>
                </a:solidFill>
              </a:rPr>
              <a:t>semua</a:t>
            </a:r>
            <a:r>
              <a:rPr lang="en-US" sz="1400" dirty="0">
                <a:solidFill>
                  <a:schemeClr val="bg1"/>
                </a:solidFill>
              </a:rPr>
              <a:t> </a:t>
            </a:r>
            <a:r>
              <a:rPr lang="en-US" sz="1400" dirty="0" err="1">
                <a:solidFill>
                  <a:schemeClr val="bg1"/>
                </a:solidFill>
              </a:rPr>
              <a:t>kelainan</a:t>
            </a:r>
            <a:r>
              <a:rPr lang="en-US" sz="1400" dirty="0">
                <a:solidFill>
                  <a:schemeClr val="bg1"/>
                </a:solidFill>
              </a:rPr>
              <a:t> </a:t>
            </a:r>
            <a:r>
              <a:rPr lang="en-US" sz="1400" dirty="0" err="1">
                <a:solidFill>
                  <a:schemeClr val="bg1"/>
                </a:solidFill>
              </a:rPr>
              <a:t>haid</a:t>
            </a:r>
            <a:r>
              <a:rPr lang="en-US" sz="1400" dirty="0">
                <a:solidFill>
                  <a:schemeClr val="bg1"/>
                </a:solidFill>
              </a:rPr>
              <a:t> </a:t>
            </a:r>
            <a:r>
              <a:rPr lang="en-US" sz="1400" dirty="0" err="1">
                <a:solidFill>
                  <a:schemeClr val="bg1"/>
                </a:solidFill>
              </a:rPr>
              <a:t>baik</a:t>
            </a:r>
            <a:r>
              <a:rPr lang="en-US" sz="1400" dirty="0">
                <a:solidFill>
                  <a:schemeClr val="bg1"/>
                </a:solidFill>
              </a:rPr>
              <a:t> </a:t>
            </a:r>
            <a:r>
              <a:rPr lang="en-US" sz="1400" dirty="0" err="1">
                <a:solidFill>
                  <a:schemeClr val="bg1"/>
                </a:solidFill>
              </a:rPr>
              <a:t>dalam</a:t>
            </a:r>
            <a:r>
              <a:rPr lang="en-US" sz="1400" dirty="0">
                <a:solidFill>
                  <a:schemeClr val="bg1"/>
                </a:solidFill>
              </a:rPr>
              <a:t> </a:t>
            </a:r>
            <a:r>
              <a:rPr lang="en-US" sz="1400" dirty="0" err="1">
                <a:solidFill>
                  <a:schemeClr val="bg1"/>
                </a:solidFill>
              </a:rPr>
              <a:t>hal</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maupun</a:t>
            </a:r>
            <a:r>
              <a:rPr lang="en-US" sz="1400" dirty="0">
                <a:solidFill>
                  <a:schemeClr val="bg1"/>
                </a:solidFill>
              </a:rPr>
              <a:t> </a:t>
            </a:r>
            <a:r>
              <a:rPr lang="en-US" sz="1400" dirty="0" err="1">
                <a:solidFill>
                  <a:schemeClr val="bg1"/>
                </a:solidFill>
              </a:rPr>
              <a:t>lamanya</a:t>
            </a:r>
            <a:r>
              <a:rPr lang="en-US" sz="1400" dirty="0">
                <a:solidFill>
                  <a:schemeClr val="bg1"/>
                </a:solidFill>
              </a:rPr>
              <a:t> </a:t>
            </a:r>
            <a:r>
              <a:rPr lang="en-US" sz="1400" dirty="0">
                <a:solidFill>
                  <a:schemeClr val="bg1"/>
                </a:solidFill>
                <a:sym typeface="Wingdings" panose="05000000000000000000" pitchFamily="2" charset="2"/>
              </a:rPr>
              <a:t> </a:t>
            </a:r>
            <a:r>
              <a:rPr lang="en-US" sz="1400" b="1" dirty="0" err="1">
                <a:solidFill>
                  <a:schemeClr val="bg1"/>
                </a:solidFill>
                <a:sym typeface="Wingdings" panose="05000000000000000000" pitchFamily="2" charset="2"/>
              </a:rPr>
              <a:t>gangguan</a:t>
            </a:r>
            <a:r>
              <a:rPr lang="en-US" sz="1400" b="1" dirty="0">
                <a:solidFill>
                  <a:schemeClr val="bg1"/>
                </a:solidFill>
                <a:sym typeface="Wingdings" panose="05000000000000000000" pitchFamily="2" charset="2"/>
              </a:rPr>
              <a:t> </a:t>
            </a:r>
            <a:r>
              <a:rPr lang="en-US" sz="1400" b="1" dirty="0" err="1">
                <a:solidFill>
                  <a:schemeClr val="bg1"/>
                </a:solidFill>
                <a:sym typeface="Wingdings" panose="05000000000000000000" pitchFamily="2" charset="2"/>
              </a:rPr>
              <a:t>haid</a:t>
            </a:r>
            <a:endParaRPr lang="en-US" sz="1400" b="1" dirty="0">
              <a:solidFill>
                <a:schemeClr val="bg1"/>
              </a:solidFill>
              <a:sym typeface="Wingdings" panose="05000000000000000000" pitchFamily="2" charset="2"/>
            </a:endParaRPr>
          </a:p>
          <a:p>
            <a:pPr marL="285750" indent="-285750">
              <a:lnSpc>
                <a:spcPct val="150000"/>
              </a:lnSpc>
            </a:pPr>
            <a:r>
              <a:rPr lang="en-US" sz="1400" dirty="0" err="1">
                <a:solidFill>
                  <a:schemeClr val="bg1"/>
                </a:solidFill>
                <a:sym typeface="Wingdings" panose="05000000000000000000" pitchFamily="2" charset="2"/>
              </a:rPr>
              <a:t>Manifestasi</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klinis</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dapat</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berupa</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pendarahan</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dalam</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jumlah</a:t>
            </a:r>
            <a:r>
              <a:rPr lang="en-US" sz="1400" dirty="0">
                <a:solidFill>
                  <a:schemeClr val="bg1"/>
                </a:solidFill>
                <a:sym typeface="Wingdings" panose="05000000000000000000" pitchFamily="2" charset="2"/>
              </a:rPr>
              <a:t> yang </a:t>
            </a:r>
            <a:r>
              <a:rPr lang="en-US" sz="1400" dirty="0" err="1">
                <a:solidFill>
                  <a:schemeClr val="bg1"/>
                </a:solidFill>
                <a:sym typeface="Wingdings" panose="05000000000000000000" pitchFamily="2" charset="2"/>
              </a:rPr>
              <a:t>banyak</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atau</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sedikit</a:t>
            </a:r>
            <a:r>
              <a:rPr lang="en-US" sz="1400" dirty="0">
                <a:solidFill>
                  <a:schemeClr val="bg1"/>
                </a:solidFill>
                <a:sym typeface="Wingdings" panose="05000000000000000000" pitchFamily="2" charset="2"/>
              </a:rPr>
              <a:t>, dan </a:t>
            </a:r>
            <a:r>
              <a:rPr lang="en-US" sz="1400" dirty="0" err="1">
                <a:solidFill>
                  <a:schemeClr val="bg1"/>
                </a:solidFill>
                <a:sym typeface="Wingdings" panose="05000000000000000000" pitchFamily="2" charset="2"/>
              </a:rPr>
              <a:t>haid</a:t>
            </a:r>
            <a:r>
              <a:rPr lang="en-US" sz="1400" dirty="0">
                <a:solidFill>
                  <a:schemeClr val="bg1"/>
                </a:solidFill>
                <a:sym typeface="Wingdings" panose="05000000000000000000" pitchFamily="2" charset="2"/>
              </a:rPr>
              <a:t> yang </a:t>
            </a:r>
            <a:r>
              <a:rPr lang="en-US" sz="1400" dirty="0" err="1">
                <a:solidFill>
                  <a:schemeClr val="bg1"/>
                </a:solidFill>
                <a:sym typeface="Wingdings" panose="05000000000000000000" pitchFamily="2" charset="2"/>
              </a:rPr>
              <a:t>memanjang</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atau</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tidak</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beraturan</a:t>
            </a:r>
            <a:endParaRPr sz="1400" dirty="0">
              <a:solidFill>
                <a:schemeClr val="bg1"/>
              </a:solidFill>
            </a:endParaRPr>
          </a:p>
        </p:txBody>
      </p:sp>
      <p:sp>
        <p:nvSpPr>
          <p:cNvPr id="2" name="TextBox 1">
            <a:extLst>
              <a:ext uri="{FF2B5EF4-FFF2-40B4-BE49-F238E27FC236}">
                <a16:creationId xmlns:a16="http://schemas.microsoft.com/office/drawing/2014/main" id="{6422A67B-6541-411B-8C20-EA12DA1AD8AC}"/>
              </a:ext>
            </a:extLst>
          </p:cNvPr>
          <p:cNvSpPr txBox="1"/>
          <p:nvPr/>
        </p:nvSpPr>
        <p:spPr>
          <a:xfrm flipH="1">
            <a:off x="4107128" y="3914980"/>
            <a:ext cx="4063693" cy="276999"/>
          </a:xfrm>
          <a:prstGeom prst="rect">
            <a:avLst/>
          </a:prstGeom>
          <a:noFill/>
        </p:spPr>
        <p:txBody>
          <a:bodyPr wrap="square" rtlCol="0">
            <a:spAutoFit/>
          </a:bodyPr>
          <a:lstStyle/>
          <a:p>
            <a:r>
              <a:rPr lang="en-US" sz="1200" dirty="0" err="1">
                <a:solidFill>
                  <a:schemeClr val="bg1"/>
                </a:solidFill>
                <a:latin typeface="Assistant ExtraLight" panose="020B0604020202020204" charset="-79"/>
                <a:cs typeface="Assistant ExtraLight" panose="020B0604020202020204" charset="-79"/>
              </a:rPr>
              <a:t>Konsensus</a:t>
            </a:r>
            <a:r>
              <a:rPr lang="en-US" sz="1200" dirty="0">
                <a:solidFill>
                  <a:schemeClr val="bg1"/>
                </a:solidFill>
                <a:latin typeface="Assistant ExtraLight" panose="020B0604020202020204" charset="-79"/>
                <a:cs typeface="Assistant ExtraLight" panose="020B0604020202020204" charset="-79"/>
              </a:rPr>
              <a:t> </a:t>
            </a:r>
            <a:r>
              <a:rPr lang="en-US" sz="1200" dirty="0" err="1">
                <a:solidFill>
                  <a:schemeClr val="bg1"/>
                </a:solidFill>
                <a:latin typeface="Assistant ExtraLight" panose="020B0604020202020204" charset="-79"/>
                <a:cs typeface="Assistant ExtraLight" panose="020B0604020202020204" charset="-79"/>
              </a:rPr>
              <a:t>Tatalaksana</a:t>
            </a:r>
            <a:r>
              <a:rPr lang="en-US" sz="1200" dirty="0">
                <a:solidFill>
                  <a:schemeClr val="bg1"/>
                </a:solidFill>
                <a:latin typeface="Assistant ExtraLight" panose="020B0604020202020204" charset="-79"/>
                <a:cs typeface="Assistant ExtraLight" panose="020B0604020202020204" charset="-79"/>
              </a:rPr>
              <a:t> </a:t>
            </a:r>
            <a:r>
              <a:rPr lang="en-US" sz="1200" dirty="0" err="1">
                <a:solidFill>
                  <a:schemeClr val="bg1"/>
                </a:solidFill>
                <a:latin typeface="Assistant ExtraLight" panose="020B0604020202020204" charset="-79"/>
                <a:cs typeface="Assistant ExtraLight" panose="020B0604020202020204" charset="-79"/>
              </a:rPr>
              <a:t>Perdarahan</a:t>
            </a:r>
            <a:r>
              <a:rPr lang="en-US" sz="1200" dirty="0">
                <a:solidFill>
                  <a:schemeClr val="bg1"/>
                </a:solidFill>
                <a:latin typeface="Assistant ExtraLight" panose="020B0604020202020204" charset="-79"/>
                <a:cs typeface="Assistant ExtraLight" panose="020B0604020202020204" charset="-79"/>
              </a:rPr>
              <a:t> Uterus Abnormal POGI</a:t>
            </a:r>
            <a:endParaRPr lang="en-ID" sz="1200" dirty="0">
              <a:solidFill>
                <a:schemeClr val="bg1"/>
              </a:solidFill>
              <a:latin typeface="Assistant ExtraLight" panose="020B0604020202020204" charset="-79"/>
              <a:cs typeface="Assistant ExtraLight" panose="020B0604020202020204"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1386582" y="0"/>
            <a:ext cx="972897" cy="5143500"/>
          </a:xfrm>
          <a:prstGeom prst="rect">
            <a:avLst/>
          </a:prstGeom>
        </p:spPr>
        <p:txBody>
          <a:bodyPr spcFirstLastPara="1" vert="wordArtVert" wrap="square" lIns="91425" tIns="91425" rIns="91425" bIns="91425" anchor="t" anchorCtr="0">
            <a:noAutofit/>
          </a:bodyPr>
          <a:lstStyle/>
          <a:p>
            <a:pPr marL="0" lvl="0" indent="0" algn="l" rtl="0">
              <a:spcBef>
                <a:spcPts val="0"/>
              </a:spcBef>
              <a:spcAft>
                <a:spcPts val="0"/>
              </a:spcAft>
              <a:buNone/>
            </a:pPr>
            <a:r>
              <a:rPr lang="en" b="1" dirty="0"/>
              <a:t>DIAGNOSIS</a:t>
            </a:r>
            <a:endParaRPr b="1" dirty="0"/>
          </a:p>
        </p:txBody>
      </p:sp>
      <p:pic>
        <p:nvPicPr>
          <p:cNvPr id="7" name="Picture 6">
            <a:extLst>
              <a:ext uri="{FF2B5EF4-FFF2-40B4-BE49-F238E27FC236}">
                <a16:creationId xmlns:a16="http://schemas.microsoft.com/office/drawing/2014/main" id="{FDBA7C85-37E6-4218-BB99-05E607C459B3}"/>
              </a:ext>
            </a:extLst>
          </p:cNvPr>
          <p:cNvPicPr>
            <a:picLocks noChangeAspect="1"/>
          </p:cNvPicPr>
          <p:nvPr/>
        </p:nvPicPr>
        <p:blipFill>
          <a:blip r:embed="rId3"/>
          <a:stretch>
            <a:fillRect/>
          </a:stretch>
        </p:blipFill>
        <p:spPr>
          <a:xfrm>
            <a:off x="2913318" y="-15237"/>
            <a:ext cx="4844100" cy="5158737"/>
          </a:xfrm>
          <a:prstGeom prst="rect">
            <a:avLst/>
          </a:prstGeom>
        </p:spPr>
      </p:pic>
    </p:spTree>
    <p:extLst>
      <p:ext uri="{BB962C8B-B14F-4D97-AF65-F5344CB8AC3E}">
        <p14:creationId xmlns:p14="http://schemas.microsoft.com/office/powerpoint/2010/main" val="284301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1386582" y="0"/>
            <a:ext cx="972897" cy="5143500"/>
          </a:xfrm>
          <a:prstGeom prst="rect">
            <a:avLst/>
          </a:prstGeom>
        </p:spPr>
        <p:txBody>
          <a:bodyPr spcFirstLastPara="1" vert="wordArtVert" wrap="square" lIns="91425" tIns="91425" rIns="91425" bIns="91425" anchor="t" anchorCtr="0">
            <a:noAutofit/>
          </a:bodyPr>
          <a:lstStyle/>
          <a:p>
            <a:pPr marL="0" lvl="0" indent="0" algn="l" rtl="0">
              <a:spcBef>
                <a:spcPts val="0"/>
              </a:spcBef>
              <a:spcAft>
                <a:spcPts val="0"/>
              </a:spcAft>
              <a:buNone/>
            </a:pPr>
            <a:r>
              <a:rPr lang="en" b="1" dirty="0"/>
              <a:t>DIAGNOSIS</a:t>
            </a:r>
            <a:endParaRPr b="1" dirty="0"/>
          </a:p>
        </p:txBody>
      </p:sp>
      <p:pic>
        <p:nvPicPr>
          <p:cNvPr id="4" name="Picture 3">
            <a:extLst>
              <a:ext uri="{FF2B5EF4-FFF2-40B4-BE49-F238E27FC236}">
                <a16:creationId xmlns:a16="http://schemas.microsoft.com/office/drawing/2014/main" id="{A930D396-CF7D-4E2A-82EC-09EDA1672485}"/>
              </a:ext>
            </a:extLst>
          </p:cNvPr>
          <p:cNvPicPr>
            <a:picLocks noChangeAspect="1"/>
          </p:cNvPicPr>
          <p:nvPr/>
        </p:nvPicPr>
        <p:blipFill rotWithShape="1">
          <a:blip r:embed="rId3"/>
          <a:srcRect l="608" t="1270"/>
          <a:stretch/>
        </p:blipFill>
        <p:spPr>
          <a:xfrm>
            <a:off x="3880214" y="0"/>
            <a:ext cx="3877204" cy="5143500"/>
          </a:xfrm>
          <a:prstGeom prst="rect">
            <a:avLst/>
          </a:prstGeom>
        </p:spPr>
      </p:pic>
    </p:spTree>
    <p:extLst>
      <p:ext uri="{BB962C8B-B14F-4D97-AF65-F5344CB8AC3E}">
        <p14:creationId xmlns:p14="http://schemas.microsoft.com/office/powerpoint/2010/main" val="395001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ANAMNESIS</a:t>
            </a:r>
            <a:endParaRPr b="1" dirty="0"/>
          </a:p>
        </p:txBody>
      </p:sp>
      <p:sp>
        <p:nvSpPr>
          <p:cNvPr id="162" name="Google Shape;162;p29"/>
          <p:cNvSpPr txBox="1">
            <a:spLocks noGrp="1"/>
          </p:cNvSpPr>
          <p:nvPr>
            <p:ph type="subTitle" idx="1"/>
          </p:nvPr>
        </p:nvSpPr>
        <p:spPr>
          <a:xfrm flipH="1">
            <a:off x="594646" y="986550"/>
            <a:ext cx="7704000" cy="3360600"/>
          </a:xfrm>
          <a:prstGeom prst="rect">
            <a:avLst/>
          </a:prstGeom>
        </p:spPr>
        <p:txBody>
          <a:bodyPr spcFirstLastPara="1" wrap="square" lIns="91425" tIns="91425" rIns="91425" bIns="91425" anchor="t" anchorCtr="0">
            <a:noAutofit/>
          </a:bodyPr>
          <a:lstStyle/>
          <a:p>
            <a:pPr marL="285750" lvl="0" indent="-285750" algn="l" rtl="0">
              <a:lnSpc>
                <a:spcPct val="150000"/>
              </a:lnSpc>
              <a:spcAft>
                <a:spcPts val="0"/>
              </a:spcAft>
              <a:buFont typeface="Arial" panose="020B0604020202020204" pitchFamily="34" charset="0"/>
              <a:buChar char="•"/>
            </a:pPr>
            <a:r>
              <a:rPr lang="en-US" dirty="0" err="1">
                <a:solidFill>
                  <a:schemeClr val="bg1"/>
                </a:solidFill>
              </a:rPr>
              <a:t>Tujuan</a:t>
            </a:r>
            <a:r>
              <a:rPr lang="en-US" dirty="0">
                <a:solidFill>
                  <a:schemeClr val="bg1"/>
                </a:solidFill>
              </a:rPr>
              <a:t>: </a:t>
            </a:r>
            <a:r>
              <a:rPr lang="en-US" dirty="0" err="1">
                <a:solidFill>
                  <a:schemeClr val="bg1"/>
                </a:solidFill>
              </a:rPr>
              <a:t>mengetahui</a:t>
            </a:r>
            <a:r>
              <a:rPr lang="en-US" dirty="0">
                <a:solidFill>
                  <a:schemeClr val="bg1"/>
                </a:solidFill>
              </a:rPr>
              <a:t> </a:t>
            </a:r>
            <a:r>
              <a:rPr lang="en-US" dirty="0" err="1">
                <a:solidFill>
                  <a:schemeClr val="bg1"/>
                </a:solidFill>
              </a:rPr>
              <a:t>fungsi</a:t>
            </a:r>
            <a:r>
              <a:rPr lang="en-US" dirty="0">
                <a:solidFill>
                  <a:schemeClr val="bg1"/>
                </a:solidFill>
              </a:rPr>
              <a:t> </a:t>
            </a:r>
            <a:r>
              <a:rPr lang="en-US" dirty="0" err="1">
                <a:solidFill>
                  <a:schemeClr val="bg1"/>
                </a:solidFill>
              </a:rPr>
              <a:t>ovulasi</a:t>
            </a:r>
            <a:r>
              <a:rPr lang="en-US" dirty="0">
                <a:solidFill>
                  <a:schemeClr val="bg1"/>
                </a:solidFill>
              </a:rPr>
              <a:t>, </a:t>
            </a:r>
            <a:r>
              <a:rPr lang="en-US" dirty="0" err="1">
                <a:solidFill>
                  <a:schemeClr val="bg1"/>
                </a:solidFill>
              </a:rPr>
              <a:t>kondisi</a:t>
            </a:r>
            <a:r>
              <a:rPr lang="en-US" dirty="0">
                <a:solidFill>
                  <a:schemeClr val="bg1"/>
                </a:solidFill>
              </a:rPr>
              <a:t> </a:t>
            </a:r>
            <a:r>
              <a:rPr lang="en-US" dirty="0" err="1">
                <a:solidFill>
                  <a:schemeClr val="bg1"/>
                </a:solidFill>
              </a:rPr>
              <a:t>kesehatan</a:t>
            </a:r>
            <a:r>
              <a:rPr lang="en-US" dirty="0">
                <a:solidFill>
                  <a:schemeClr val="bg1"/>
                </a:solidFill>
              </a:rPr>
              <a:t> yang </a:t>
            </a:r>
            <a:r>
              <a:rPr lang="en-US" dirty="0" err="1">
                <a:solidFill>
                  <a:schemeClr val="bg1"/>
                </a:solidFill>
              </a:rPr>
              <a:t>mungkin</a:t>
            </a:r>
            <a:r>
              <a:rPr lang="en-US" dirty="0">
                <a:solidFill>
                  <a:schemeClr val="bg1"/>
                </a:solidFill>
              </a:rPr>
              <a:t> </a:t>
            </a:r>
            <a:r>
              <a:rPr lang="en-US" dirty="0" err="1">
                <a:solidFill>
                  <a:schemeClr val="bg1"/>
                </a:solidFill>
              </a:rPr>
              <a:t>berpengaruh</a:t>
            </a:r>
            <a:r>
              <a:rPr lang="en-US" dirty="0">
                <a:solidFill>
                  <a:schemeClr val="bg1"/>
                </a:solidFill>
              </a:rPr>
              <a:t>, </a:t>
            </a:r>
            <a:r>
              <a:rPr lang="en-US" dirty="0" err="1">
                <a:solidFill>
                  <a:schemeClr val="bg1"/>
                </a:solidFill>
              </a:rPr>
              <a:t>obat-obat</a:t>
            </a:r>
            <a:r>
              <a:rPr lang="en-US" dirty="0">
                <a:solidFill>
                  <a:schemeClr val="bg1"/>
                </a:solidFill>
              </a:rPr>
              <a:t> yang </a:t>
            </a:r>
            <a:r>
              <a:rPr lang="en-US" dirty="0" err="1">
                <a:solidFill>
                  <a:schemeClr val="bg1"/>
                </a:solidFill>
              </a:rPr>
              <a:t>digunakan</a:t>
            </a:r>
            <a:r>
              <a:rPr lang="en-US" dirty="0">
                <a:solidFill>
                  <a:schemeClr val="bg1"/>
                </a:solidFill>
              </a:rPr>
              <a:t> dan </a:t>
            </a:r>
            <a:r>
              <a:rPr lang="en-US" dirty="0" err="1">
                <a:solidFill>
                  <a:schemeClr val="bg1"/>
                </a:solidFill>
              </a:rPr>
              <a:t>pola</a:t>
            </a:r>
            <a:r>
              <a:rPr lang="en-US" dirty="0">
                <a:solidFill>
                  <a:schemeClr val="bg1"/>
                </a:solidFill>
              </a:rPr>
              <a:t> </a:t>
            </a:r>
            <a:r>
              <a:rPr lang="en-US" dirty="0" err="1">
                <a:solidFill>
                  <a:schemeClr val="bg1"/>
                </a:solidFill>
              </a:rPr>
              <a:t>hidup</a:t>
            </a:r>
            <a:r>
              <a:rPr lang="en-US" dirty="0">
                <a:solidFill>
                  <a:schemeClr val="bg1"/>
                </a:solidFill>
              </a:rPr>
              <a:t> yang </a:t>
            </a:r>
            <a:r>
              <a:rPr lang="en-US" dirty="0" err="1">
                <a:solidFill>
                  <a:schemeClr val="bg1"/>
                </a:solidFill>
              </a:rPr>
              <a:t>mungkin</a:t>
            </a:r>
            <a:r>
              <a:rPr lang="en-US" dirty="0">
                <a:solidFill>
                  <a:schemeClr val="bg1"/>
                </a:solidFill>
              </a:rPr>
              <a:t> </a:t>
            </a:r>
            <a:r>
              <a:rPr lang="en-US" dirty="0" err="1">
                <a:solidFill>
                  <a:schemeClr val="bg1"/>
                </a:solidFill>
              </a:rPr>
              <a:t>berkontribusi</a:t>
            </a:r>
            <a:r>
              <a:rPr lang="en-US" dirty="0">
                <a:solidFill>
                  <a:schemeClr val="bg1"/>
                </a:solidFill>
              </a:rPr>
              <a:t> pada </a:t>
            </a:r>
            <a:r>
              <a:rPr lang="en-US" dirty="0" err="1">
                <a:solidFill>
                  <a:schemeClr val="bg1"/>
                </a:solidFill>
              </a:rPr>
              <a:t>terjadinya</a:t>
            </a:r>
            <a:r>
              <a:rPr lang="en-US" dirty="0">
                <a:solidFill>
                  <a:schemeClr val="bg1"/>
                </a:solidFill>
              </a:rPr>
              <a:t> PUA</a:t>
            </a:r>
          </a:p>
          <a:p>
            <a:pPr marL="285750" lvl="0" indent="-285750" algn="l" rtl="0">
              <a:lnSpc>
                <a:spcPct val="150000"/>
              </a:lnSpc>
              <a:spcAft>
                <a:spcPts val="0"/>
              </a:spcAft>
              <a:buFont typeface="Arial" panose="020B0604020202020204" pitchFamily="34" charset="0"/>
              <a:buChar char="•"/>
            </a:pPr>
            <a:r>
              <a:rPr lang="en-US" dirty="0" err="1">
                <a:solidFill>
                  <a:schemeClr val="bg1"/>
                </a:solidFill>
              </a:rPr>
              <a:t>Bagaimana</a:t>
            </a:r>
            <a:r>
              <a:rPr lang="en-US" dirty="0">
                <a:solidFill>
                  <a:schemeClr val="bg1"/>
                </a:solidFill>
              </a:rPr>
              <a:t> </a:t>
            </a:r>
            <a:r>
              <a:rPr lang="en-US" dirty="0" err="1">
                <a:solidFill>
                  <a:schemeClr val="bg1"/>
                </a:solidFill>
              </a:rPr>
              <a:t>mulai</a:t>
            </a:r>
            <a:r>
              <a:rPr lang="en-US" dirty="0">
                <a:solidFill>
                  <a:schemeClr val="bg1"/>
                </a:solidFill>
              </a:rPr>
              <a:t> </a:t>
            </a:r>
            <a:r>
              <a:rPr lang="en-US" dirty="0" err="1">
                <a:solidFill>
                  <a:schemeClr val="bg1"/>
                </a:solidFill>
              </a:rPr>
              <a:t>perdarahan</a:t>
            </a:r>
            <a:r>
              <a:rPr lang="en-US" dirty="0">
                <a:solidFill>
                  <a:schemeClr val="bg1"/>
                </a:solidFill>
              </a:rPr>
              <a:t>???</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apakah</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didahului</a:t>
            </a:r>
            <a:r>
              <a:rPr lang="en-US" dirty="0">
                <a:solidFill>
                  <a:schemeClr val="bg1"/>
                </a:solidFill>
                <a:sym typeface="Wingdings" panose="05000000000000000000" pitchFamily="2" charset="2"/>
              </a:rPr>
              <a:t> oleh </a:t>
            </a:r>
            <a:r>
              <a:rPr lang="en-US" dirty="0" err="1">
                <a:solidFill>
                  <a:schemeClr val="bg1"/>
                </a:solidFill>
                <a:sym typeface="Wingdings" panose="05000000000000000000" pitchFamily="2" charset="2"/>
              </a:rPr>
              <a:t>siklus</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memanjang</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oligomenorea</a:t>
            </a:r>
            <a:r>
              <a:rPr lang="en-US" dirty="0">
                <a:solidFill>
                  <a:schemeClr val="bg1"/>
                </a:solidFill>
                <a:sym typeface="Wingdings" panose="05000000000000000000" pitchFamily="2" charset="2"/>
              </a:rPr>
              <a:t>/</a:t>
            </a:r>
            <a:r>
              <a:rPr lang="en-US" dirty="0" err="1">
                <a:solidFill>
                  <a:schemeClr val="bg1"/>
                </a:solidFill>
                <a:sym typeface="Wingdings" panose="05000000000000000000" pitchFamily="2" charset="2"/>
              </a:rPr>
              <a:t>amenorea</a:t>
            </a:r>
            <a:endParaRPr lang="en-US" dirty="0">
              <a:solidFill>
                <a:schemeClr val="bg1"/>
              </a:solidFill>
            </a:endParaRPr>
          </a:p>
          <a:p>
            <a:pPr marL="285750" lvl="0" indent="-285750" algn="l" rtl="0">
              <a:lnSpc>
                <a:spcPct val="150000"/>
              </a:lnSpc>
              <a:spcAft>
                <a:spcPts val="0"/>
              </a:spcAft>
              <a:buFont typeface="Arial" panose="020B0604020202020204" pitchFamily="34" charset="0"/>
              <a:buChar char="•"/>
            </a:pPr>
            <a:r>
              <a:rPr lang="en-US" dirty="0">
                <a:solidFill>
                  <a:schemeClr val="bg1"/>
                </a:solidFill>
              </a:rPr>
              <a:t>Sifat </a:t>
            </a:r>
            <a:r>
              <a:rPr lang="en-US" dirty="0" err="1">
                <a:solidFill>
                  <a:schemeClr val="bg1"/>
                </a:solidFill>
              </a:rPr>
              <a:t>perdarahan</a:t>
            </a:r>
            <a:r>
              <a:rPr lang="en-US" dirty="0">
                <a:solidFill>
                  <a:schemeClr val="bg1"/>
                </a:solidFill>
              </a:rPr>
              <a:t> (</a:t>
            </a:r>
            <a:r>
              <a:rPr lang="en-US" dirty="0" err="1">
                <a:solidFill>
                  <a:schemeClr val="bg1"/>
                </a:solidFill>
              </a:rPr>
              <a:t>banyak</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sedikit</a:t>
            </a:r>
            <a:r>
              <a:rPr lang="en-US" dirty="0">
                <a:solidFill>
                  <a:schemeClr val="bg1"/>
                </a:solidFill>
              </a:rPr>
              <a:t>)</a:t>
            </a:r>
          </a:p>
          <a:p>
            <a:pPr marL="285750" lvl="0" indent="-285750" algn="l" rtl="0">
              <a:lnSpc>
                <a:spcPct val="150000"/>
              </a:lnSpc>
              <a:spcAft>
                <a:spcPts val="0"/>
              </a:spcAft>
              <a:buFont typeface="Arial" panose="020B0604020202020204" pitchFamily="34" charset="0"/>
              <a:buChar char="•"/>
            </a:pPr>
            <a:r>
              <a:rPr lang="en-US" dirty="0">
                <a:solidFill>
                  <a:schemeClr val="bg1"/>
                </a:solidFill>
              </a:rPr>
              <a:t>Lama </a:t>
            </a:r>
            <a:r>
              <a:rPr lang="en-US" dirty="0" err="1">
                <a:solidFill>
                  <a:schemeClr val="bg1"/>
                </a:solidFill>
              </a:rPr>
              <a:t>perdarahan</a:t>
            </a:r>
            <a:endParaRPr lang="en-US" dirty="0">
              <a:solidFill>
                <a:schemeClr val="bg1"/>
              </a:solidFill>
            </a:endParaRPr>
          </a:p>
          <a:p>
            <a:pPr marL="285750" lvl="0" indent="-285750" algn="l" rtl="0">
              <a:lnSpc>
                <a:spcPct val="150000"/>
              </a:lnSpc>
              <a:spcAft>
                <a:spcPts val="0"/>
              </a:spcAft>
              <a:buFont typeface="Arial" panose="020B0604020202020204" pitchFamily="34" charset="0"/>
              <a:buChar char="•"/>
            </a:pPr>
            <a:r>
              <a:rPr lang="en-US" dirty="0" err="1">
                <a:solidFill>
                  <a:schemeClr val="bg1"/>
                </a:solidFill>
              </a:rPr>
              <a:t>Menyingkirkan</a:t>
            </a:r>
            <a:r>
              <a:rPr lang="en-US" dirty="0">
                <a:solidFill>
                  <a:schemeClr val="bg1"/>
                </a:solidFill>
              </a:rPr>
              <a:t> </a:t>
            </a:r>
            <a:r>
              <a:rPr lang="en-US" dirty="0" err="1">
                <a:solidFill>
                  <a:schemeClr val="bg1"/>
                </a:solidFill>
              </a:rPr>
              <a:t>adanya</a:t>
            </a:r>
            <a:r>
              <a:rPr lang="en-US" dirty="0">
                <a:solidFill>
                  <a:schemeClr val="bg1"/>
                </a:solidFill>
              </a:rPr>
              <a:t> </a:t>
            </a:r>
            <a:r>
              <a:rPr lang="en-US" dirty="0" err="1">
                <a:solidFill>
                  <a:schemeClr val="bg1"/>
                </a:solidFill>
              </a:rPr>
              <a:t>kehamilan</a:t>
            </a:r>
            <a:r>
              <a:rPr lang="en-US" dirty="0">
                <a:solidFill>
                  <a:schemeClr val="bg1"/>
                </a:solidFill>
              </a:rPr>
              <a:t>/</a:t>
            </a:r>
            <a:r>
              <a:rPr lang="en-US" dirty="0" err="1">
                <a:solidFill>
                  <a:schemeClr val="bg1"/>
                </a:solidFill>
              </a:rPr>
              <a:t>kegagalan</a:t>
            </a:r>
            <a:r>
              <a:rPr lang="en-US" dirty="0">
                <a:solidFill>
                  <a:schemeClr val="bg1"/>
                </a:solidFill>
              </a:rPr>
              <a:t> </a:t>
            </a:r>
            <a:r>
              <a:rPr lang="en-US" dirty="0" err="1">
                <a:solidFill>
                  <a:schemeClr val="bg1"/>
                </a:solidFill>
              </a:rPr>
              <a:t>kehamilan</a:t>
            </a:r>
            <a:r>
              <a:rPr lang="en-US" dirty="0">
                <a:solidFill>
                  <a:schemeClr val="bg1"/>
                </a:solidFill>
              </a:rPr>
              <a:t> pada </a:t>
            </a:r>
            <a:r>
              <a:rPr lang="en-US" dirty="0" err="1">
                <a:solidFill>
                  <a:schemeClr val="bg1"/>
                </a:solidFill>
              </a:rPr>
              <a:t>perempuan</a:t>
            </a:r>
            <a:r>
              <a:rPr lang="en-US" dirty="0">
                <a:solidFill>
                  <a:schemeClr val="bg1"/>
                </a:solidFill>
              </a:rPr>
              <a:t> </a:t>
            </a:r>
            <a:r>
              <a:rPr lang="en-US" dirty="0" err="1">
                <a:solidFill>
                  <a:schemeClr val="bg1"/>
                </a:solidFill>
              </a:rPr>
              <a:t>usia</a:t>
            </a:r>
            <a:r>
              <a:rPr lang="en-US" dirty="0">
                <a:solidFill>
                  <a:schemeClr val="bg1"/>
                </a:solidFill>
              </a:rPr>
              <a:t> </a:t>
            </a:r>
            <a:r>
              <a:rPr lang="en-US" dirty="0" err="1">
                <a:solidFill>
                  <a:schemeClr val="bg1"/>
                </a:solidFill>
              </a:rPr>
              <a:t>reproduksi</a:t>
            </a:r>
            <a:endParaRPr lang="en-US" dirty="0">
              <a:solidFill>
                <a:schemeClr val="bg1"/>
              </a:solidFill>
            </a:endParaRPr>
          </a:p>
          <a:p>
            <a:pPr marL="285750" lvl="0" indent="-285750" algn="l" rtl="0">
              <a:lnSpc>
                <a:spcPct val="150000"/>
              </a:lnSpc>
              <a:spcAft>
                <a:spcPts val="0"/>
              </a:spcAft>
              <a:buFont typeface="Arial" panose="020B0604020202020204" pitchFamily="34" charset="0"/>
              <a:buChar char="•"/>
            </a:pPr>
            <a:r>
              <a:rPr lang="en-US" dirty="0" err="1">
                <a:solidFill>
                  <a:schemeClr val="bg1"/>
                </a:solidFill>
              </a:rPr>
              <a:t>Keluhan</a:t>
            </a:r>
            <a:r>
              <a:rPr lang="en-US" dirty="0">
                <a:solidFill>
                  <a:schemeClr val="bg1"/>
                </a:solidFill>
              </a:rPr>
              <a:t> </a:t>
            </a:r>
            <a:r>
              <a:rPr lang="en-US" dirty="0" err="1">
                <a:solidFill>
                  <a:schemeClr val="bg1"/>
                </a:solidFill>
              </a:rPr>
              <a:t>terlambat</a:t>
            </a:r>
            <a:r>
              <a:rPr lang="en-US" dirty="0">
                <a:solidFill>
                  <a:schemeClr val="bg1"/>
                </a:solidFill>
              </a:rPr>
              <a:t> </a:t>
            </a:r>
            <a:r>
              <a:rPr lang="en-US" dirty="0" err="1">
                <a:solidFill>
                  <a:schemeClr val="bg1"/>
                </a:solidFill>
              </a:rPr>
              <a:t>haid</a:t>
            </a:r>
            <a:r>
              <a:rPr lang="en-US" dirty="0">
                <a:solidFill>
                  <a:schemeClr val="bg1"/>
                </a:solidFill>
              </a:rPr>
              <a:t>, </a:t>
            </a:r>
            <a:r>
              <a:rPr lang="en-US" dirty="0" err="1">
                <a:solidFill>
                  <a:schemeClr val="bg1"/>
                </a:solidFill>
              </a:rPr>
              <a:t>mual</a:t>
            </a:r>
            <a:r>
              <a:rPr lang="en-US" dirty="0">
                <a:solidFill>
                  <a:schemeClr val="bg1"/>
                </a:solidFill>
              </a:rPr>
              <a:t>, </a:t>
            </a:r>
            <a:r>
              <a:rPr lang="en-US" dirty="0" err="1">
                <a:solidFill>
                  <a:schemeClr val="bg1"/>
                </a:solidFill>
              </a:rPr>
              <a:t>nyeri</a:t>
            </a:r>
            <a:r>
              <a:rPr lang="en-US" dirty="0">
                <a:solidFill>
                  <a:schemeClr val="bg1"/>
                </a:solidFill>
              </a:rPr>
              <a:t>, dan </a:t>
            </a:r>
            <a:r>
              <a:rPr lang="en-US" dirty="0" err="1">
                <a:solidFill>
                  <a:schemeClr val="bg1"/>
                </a:solidFill>
              </a:rPr>
              <a:t>mulas</a:t>
            </a:r>
            <a:endParaRPr lang="en-US" dirty="0">
              <a:solidFill>
                <a:schemeClr val="bg1"/>
              </a:solidFill>
            </a:endParaRPr>
          </a:p>
          <a:p>
            <a:pPr marL="285750" lvl="0" indent="-285750" algn="l" rtl="0">
              <a:lnSpc>
                <a:spcPct val="150000"/>
              </a:lnSpc>
              <a:spcAft>
                <a:spcPts val="0"/>
              </a:spcAft>
              <a:buFont typeface="Arial" panose="020B0604020202020204" pitchFamily="34" charset="0"/>
              <a:buChar char="•"/>
            </a:pPr>
            <a:r>
              <a:rPr lang="en-US" dirty="0">
                <a:solidFill>
                  <a:schemeClr val="bg1"/>
                </a:solidFill>
              </a:rPr>
              <a:t>Riwayat </a:t>
            </a:r>
            <a:r>
              <a:rPr lang="en-US" dirty="0" err="1">
                <a:solidFill>
                  <a:schemeClr val="bg1"/>
                </a:solidFill>
              </a:rPr>
              <a:t>pemakaian</a:t>
            </a:r>
            <a:r>
              <a:rPr lang="en-US" dirty="0">
                <a:solidFill>
                  <a:schemeClr val="bg1"/>
                </a:solidFill>
              </a:rPr>
              <a:t> </a:t>
            </a:r>
            <a:r>
              <a:rPr lang="en-US" dirty="0" err="1">
                <a:solidFill>
                  <a:schemeClr val="bg1"/>
                </a:solidFill>
              </a:rPr>
              <a:t>obat</a:t>
            </a:r>
            <a:r>
              <a:rPr lang="en-US" dirty="0">
                <a:solidFill>
                  <a:schemeClr val="bg1"/>
                </a:solidFill>
              </a:rPr>
              <a:t> </a:t>
            </a:r>
            <a:r>
              <a:rPr lang="en-US" dirty="0" err="1">
                <a:solidFill>
                  <a:schemeClr val="bg1"/>
                </a:solidFill>
              </a:rPr>
              <a:t>hormon</a:t>
            </a:r>
            <a:r>
              <a:rPr lang="en-US" dirty="0">
                <a:solidFill>
                  <a:schemeClr val="bg1"/>
                </a:solidFill>
              </a:rPr>
              <a:t>, </a:t>
            </a:r>
            <a:r>
              <a:rPr lang="en-US" dirty="0" err="1">
                <a:solidFill>
                  <a:schemeClr val="bg1"/>
                </a:solidFill>
              </a:rPr>
              <a:t>kontrasepsi</a:t>
            </a:r>
            <a:r>
              <a:rPr lang="en-US" dirty="0">
                <a:solidFill>
                  <a:schemeClr val="bg1"/>
                </a:solidFill>
              </a:rPr>
              <a:t>, </a:t>
            </a:r>
            <a:r>
              <a:rPr lang="en-US" dirty="0" err="1">
                <a:solidFill>
                  <a:schemeClr val="bg1"/>
                </a:solidFill>
              </a:rPr>
              <a:t>antikoagulan</a:t>
            </a:r>
            <a:r>
              <a:rPr lang="en-US" dirty="0">
                <a:solidFill>
                  <a:schemeClr val="bg1"/>
                </a:solidFill>
              </a:rPr>
              <a:t>, </a:t>
            </a:r>
            <a:r>
              <a:rPr lang="en-US" dirty="0" err="1">
                <a:solidFill>
                  <a:schemeClr val="bg1"/>
                </a:solidFill>
              </a:rPr>
              <a:t>sitostatika</a:t>
            </a:r>
            <a:r>
              <a:rPr lang="en-US" dirty="0">
                <a:solidFill>
                  <a:schemeClr val="bg1"/>
                </a:solidFill>
              </a:rPr>
              <a:t>, </a:t>
            </a:r>
            <a:r>
              <a:rPr lang="en-US" dirty="0" err="1">
                <a:solidFill>
                  <a:schemeClr val="bg1"/>
                </a:solidFill>
              </a:rPr>
              <a:t>kortikosteroid</a:t>
            </a:r>
            <a:r>
              <a:rPr lang="en-US" dirty="0">
                <a:solidFill>
                  <a:schemeClr val="bg1"/>
                </a:solidFill>
              </a:rPr>
              <a:t>, dan </a:t>
            </a:r>
            <a:r>
              <a:rPr lang="en-US" dirty="0" err="1">
                <a:solidFill>
                  <a:schemeClr val="bg1"/>
                </a:solidFill>
              </a:rPr>
              <a:t>obat</a:t>
            </a:r>
            <a:r>
              <a:rPr lang="en-US" dirty="0">
                <a:solidFill>
                  <a:schemeClr val="bg1"/>
                </a:solidFill>
              </a:rPr>
              <a:t> herbal</a:t>
            </a:r>
          </a:p>
          <a:p>
            <a:pPr marL="285750" lvl="0" indent="-285750" algn="l" rtl="0">
              <a:lnSpc>
                <a:spcPct val="150000"/>
              </a:lnSpc>
              <a:spcAft>
                <a:spcPts val="0"/>
              </a:spcAft>
              <a:buFont typeface="Arial" panose="020B0604020202020204" pitchFamily="34" charset="0"/>
              <a:buChar char="•"/>
            </a:pPr>
            <a:r>
              <a:rPr lang="en-US" dirty="0">
                <a:solidFill>
                  <a:schemeClr val="bg1"/>
                </a:solidFill>
              </a:rPr>
              <a:t>Riwayat dan </a:t>
            </a:r>
            <a:r>
              <a:rPr lang="en-US" dirty="0" err="1">
                <a:solidFill>
                  <a:schemeClr val="bg1"/>
                </a:solidFill>
              </a:rPr>
              <a:t>tanda</a:t>
            </a:r>
            <a:r>
              <a:rPr lang="en-US" dirty="0">
                <a:solidFill>
                  <a:schemeClr val="bg1"/>
                </a:solidFill>
              </a:rPr>
              <a:t> </a:t>
            </a:r>
            <a:r>
              <a:rPr lang="en-US" dirty="0" err="1">
                <a:solidFill>
                  <a:schemeClr val="bg1"/>
                </a:solidFill>
              </a:rPr>
              <a:t>penyakit</a:t>
            </a:r>
            <a:r>
              <a:rPr lang="en-US" dirty="0">
                <a:solidFill>
                  <a:schemeClr val="bg1"/>
                </a:solidFill>
              </a:rPr>
              <a:t> </a:t>
            </a:r>
            <a:r>
              <a:rPr lang="en-US" dirty="0" err="1">
                <a:solidFill>
                  <a:schemeClr val="bg1"/>
                </a:solidFill>
              </a:rPr>
              <a:t>sistemik</a:t>
            </a:r>
            <a:r>
              <a:rPr lang="en-US" dirty="0">
                <a:solidFill>
                  <a:schemeClr val="bg1"/>
                </a:solidFill>
              </a:rPr>
              <a:t>: </a:t>
            </a:r>
            <a:r>
              <a:rPr lang="en-US" dirty="0" err="1">
                <a:solidFill>
                  <a:schemeClr val="bg1"/>
                </a:solidFill>
              </a:rPr>
              <a:t>penyakit</a:t>
            </a:r>
            <a:r>
              <a:rPr lang="en-US" dirty="0">
                <a:solidFill>
                  <a:schemeClr val="bg1"/>
                </a:solidFill>
              </a:rPr>
              <a:t> </a:t>
            </a:r>
            <a:r>
              <a:rPr lang="en-US" dirty="0" err="1">
                <a:solidFill>
                  <a:schemeClr val="bg1"/>
                </a:solidFill>
              </a:rPr>
              <a:t>tiroid</a:t>
            </a:r>
            <a:r>
              <a:rPr lang="en-US" dirty="0">
                <a:solidFill>
                  <a:schemeClr val="bg1"/>
                </a:solidFill>
              </a:rPr>
              <a:t>, </a:t>
            </a:r>
            <a:r>
              <a:rPr lang="en-US" dirty="0" err="1">
                <a:solidFill>
                  <a:schemeClr val="bg1"/>
                </a:solidFill>
              </a:rPr>
              <a:t>hati</a:t>
            </a:r>
            <a:r>
              <a:rPr lang="en-US" dirty="0">
                <a:solidFill>
                  <a:schemeClr val="bg1"/>
                </a:solidFill>
              </a:rPr>
              <a:t>, </a:t>
            </a:r>
            <a:r>
              <a:rPr lang="en-US" dirty="0" err="1">
                <a:solidFill>
                  <a:schemeClr val="bg1"/>
                </a:solidFill>
              </a:rPr>
              <a:t>gangguan</a:t>
            </a:r>
            <a:r>
              <a:rPr lang="en-US" dirty="0">
                <a:solidFill>
                  <a:schemeClr val="bg1"/>
                </a:solidFill>
              </a:rPr>
              <a:t> </a:t>
            </a:r>
            <a:r>
              <a:rPr lang="en-US" dirty="0" err="1">
                <a:solidFill>
                  <a:schemeClr val="bg1"/>
                </a:solidFill>
              </a:rPr>
              <a:t>pembekuan</a:t>
            </a:r>
            <a:r>
              <a:rPr lang="en-US" dirty="0">
                <a:solidFill>
                  <a:schemeClr val="bg1"/>
                </a:solidFill>
              </a:rPr>
              <a:t> </a:t>
            </a:r>
            <a:r>
              <a:rPr lang="en-US" dirty="0" err="1">
                <a:solidFill>
                  <a:schemeClr val="bg1"/>
                </a:solidFill>
              </a:rPr>
              <a:t>darah</a:t>
            </a:r>
            <a:r>
              <a:rPr lang="en-US" dirty="0">
                <a:solidFill>
                  <a:schemeClr val="bg1"/>
                </a:solidFill>
              </a:rPr>
              <a:t>, tumor </a:t>
            </a:r>
            <a:r>
              <a:rPr lang="en-US" dirty="0" err="1">
                <a:solidFill>
                  <a:schemeClr val="bg1"/>
                </a:solidFill>
              </a:rPr>
              <a:t>hipofisis</a:t>
            </a:r>
            <a:r>
              <a:rPr lang="en-US" dirty="0">
                <a:solidFill>
                  <a:schemeClr val="bg1"/>
                </a:solidFill>
              </a:rPr>
              <a:t>, </a:t>
            </a:r>
            <a:r>
              <a:rPr lang="en-US" dirty="0" err="1">
                <a:solidFill>
                  <a:schemeClr val="bg1"/>
                </a:solidFill>
              </a:rPr>
              <a:t>sindroma</a:t>
            </a:r>
            <a:r>
              <a:rPr lang="en-US" dirty="0">
                <a:solidFill>
                  <a:schemeClr val="bg1"/>
                </a:solidFill>
              </a:rPr>
              <a:t> ovarium </a:t>
            </a:r>
            <a:r>
              <a:rPr lang="en-US" dirty="0" err="1">
                <a:solidFill>
                  <a:schemeClr val="bg1"/>
                </a:solidFill>
              </a:rPr>
              <a:t>polikistik</a:t>
            </a:r>
            <a:r>
              <a:rPr lang="en-US" dirty="0">
                <a:solidFill>
                  <a:schemeClr val="bg1"/>
                </a:solidFill>
              </a:rPr>
              <a:t> dan </a:t>
            </a:r>
            <a:r>
              <a:rPr lang="en-US" dirty="0" err="1">
                <a:solidFill>
                  <a:schemeClr val="bg1"/>
                </a:solidFill>
              </a:rPr>
              <a:t>keganasan</a:t>
            </a:r>
            <a:endParaRPr dirty="0">
              <a:solidFill>
                <a:schemeClr val="bg1"/>
              </a:solidFill>
            </a:endParaRPr>
          </a:p>
        </p:txBody>
      </p:sp>
    </p:spTree>
    <p:extLst>
      <p:ext uri="{BB962C8B-B14F-4D97-AF65-F5344CB8AC3E}">
        <p14:creationId xmlns:p14="http://schemas.microsoft.com/office/powerpoint/2010/main" val="111521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PX FISIK</a:t>
            </a:r>
            <a:endParaRPr b="1" dirty="0"/>
          </a:p>
        </p:txBody>
      </p:sp>
      <p:sp>
        <p:nvSpPr>
          <p:cNvPr id="162" name="Google Shape;162;p29"/>
          <p:cNvSpPr txBox="1">
            <a:spLocks noGrp="1"/>
          </p:cNvSpPr>
          <p:nvPr>
            <p:ph type="subTitle" idx="1"/>
          </p:nvPr>
        </p:nvSpPr>
        <p:spPr>
          <a:xfrm flipH="1">
            <a:off x="624750" y="889097"/>
            <a:ext cx="7704000" cy="1976571"/>
          </a:xfrm>
          <a:prstGeom prst="rect">
            <a:avLst/>
          </a:prstGeom>
        </p:spPr>
        <p:txBody>
          <a:bodyPr spcFirstLastPara="1" wrap="square" lIns="91425" tIns="91425" rIns="91425" bIns="91425" anchor="t" anchorCtr="0">
            <a:noAutofit/>
          </a:bodyPr>
          <a:lstStyle/>
          <a:p>
            <a:pPr marL="285750" lvl="0" indent="-285750" algn="l" rtl="0">
              <a:spcAft>
                <a:spcPts val="0"/>
              </a:spcAft>
              <a:buFont typeface="Arial" panose="020B0604020202020204" pitchFamily="34" charset="0"/>
              <a:buChar char="•"/>
            </a:pPr>
            <a:r>
              <a:rPr lang="en-US" dirty="0" err="1">
                <a:solidFill>
                  <a:schemeClr val="bg1"/>
                </a:solidFill>
              </a:rPr>
              <a:t>Untuk</a:t>
            </a:r>
            <a:r>
              <a:rPr lang="en-US" dirty="0">
                <a:solidFill>
                  <a:schemeClr val="bg1"/>
                </a:solidFill>
              </a:rPr>
              <a:t> </a:t>
            </a:r>
            <a:r>
              <a:rPr lang="en-US" dirty="0" err="1">
                <a:solidFill>
                  <a:schemeClr val="bg1"/>
                </a:solidFill>
              </a:rPr>
              <a:t>menilai</a:t>
            </a:r>
            <a:r>
              <a:rPr lang="en-US" dirty="0">
                <a:solidFill>
                  <a:schemeClr val="bg1"/>
                </a:solidFill>
              </a:rPr>
              <a:t> </a:t>
            </a:r>
            <a:r>
              <a:rPr lang="en-US" dirty="0" err="1">
                <a:solidFill>
                  <a:schemeClr val="bg1"/>
                </a:solidFill>
              </a:rPr>
              <a:t>stabilitas</a:t>
            </a:r>
            <a:r>
              <a:rPr lang="en-US" dirty="0">
                <a:solidFill>
                  <a:schemeClr val="bg1"/>
                </a:solidFill>
              </a:rPr>
              <a:t> </a:t>
            </a:r>
            <a:r>
              <a:rPr lang="en-US" dirty="0" err="1">
                <a:solidFill>
                  <a:schemeClr val="bg1"/>
                </a:solidFill>
              </a:rPr>
              <a:t>keadaan</a:t>
            </a:r>
            <a:r>
              <a:rPr lang="en-US" dirty="0">
                <a:solidFill>
                  <a:schemeClr val="bg1"/>
                </a:solidFill>
              </a:rPr>
              <a:t> </a:t>
            </a:r>
            <a:r>
              <a:rPr lang="en-US" dirty="0" err="1">
                <a:solidFill>
                  <a:schemeClr val="bg1"/>
                </a:solidFill>
              </a:rPr>
              <a:t>hemodinamik</a:t>
            </a:r>
            <a:r>
              <a:rPr lang="en-US" dirty="0">
                <a:solidFill>
                  <a:schemeClr val="bg1"/>
                </a:solidFill>
              </a:rPr>
              <a:t> </a:t>
            </a:r>
            <a:r>
              <a:rPr lang="en-US" dirty="0" err="1">
                <a:solidFill>
                  <a:schemeClr val="bg1"/>
                </a:solidFill>
              </a:rPr>
              <a:t>akibat</a:t>
            </a:r>
            <a:r>
              <a:rPr lang="en-US" dirty="0">
                <a:solidFill>
                  <a:schemeClr val="bg1"/>
                </a:solidFill>
              </a:rPr>
              <a:t> PUA</a:t>
            </a:r>
          </a:p>
          <a:p>
            <a:pPr marL="285750" lvl="0" indent="-285750" algn="l" rtl="0">
              <a:spcAft>
                <a:spcPts val="0"/>
              </a:spcAft>
              <a:buFont typeface="Arial" panose="020B0604020202020204" pitchFamily="34" charset="0"/>
              <a:buChar char="•"/>
            </a:pPr>
            <a:r>
              <a:rPr lang="en-US" dirty="0" err="1">
                <a:solidFill>
                  <a:schemeClr val="bg1"/>
                </a:solidFill>
              </a:rPr>
              <a:t>Bila</a:t>
            </a:r>
            <a:r>
              <a:rPr lang="en-US" dirty="0">
                <a:solidFill>
                  <a:schemeClr val="bg1"/>
                </a:solidFill>
              </a:rPr>
              <a:t> </a:t>
            </a:r>
            <a:r>
              <a:rPr lang="en-US" dirty="0" err="1">
                <a:solidFill>
                  <a:schemeClr val="bg1"/>
                </a:solidFill>
              </a:rPr>
              <a:t>kondisi</a:t>
            </a:r>
            <a:r>
              <a:rPr lang="en-US" dirty="0">
                <a:solidFill>
                  <a:schemeClr val="bg1"/>
                </a:solidFill>
              </a:rPr>
              <a:t> </a:t>
            </a:r>
            <a:r>
              <a:rPr lang="en-US" dirty="0" err="1">
                <a:solidFill>
                  <a:schemeClr val="bg1"/>
                </a:solidFill>
              </a:rPr>
              <a:t>stabil</a:t>
            </a:r>
            <a:r>
              <a:rPr lang="en-US" dirty="0">
                <a:solidFill>
                  <a:schemeClr val="bg1"/>
                </a:solidFill>
              </a:rPr>
              <a:t> </a:t>
            </a:r>
            <a:r>
              <a:rPr lang="en-US" dirty="0">
                <a:solidFill>
                  <a:schemeClr val="bg1"/>
                </a:solidFill>
                <a:sym typeface="Wingdings" panose="05000000000000000000" pitchFamily="2" charset="2"/>
              </a:rPr>
              <a:t> px </a:t>
            </a:r>
            <a:r>
              <a:rPr lang="en-US" dirty="0" err="1">
                <a:solidFill>
                  <a:schemeClr val="bg1"/>
                </a:solidFill>
                <a:sym typeface="Wingdings" panose="05000000000000000000" pitchFamily="2" charset="2"/>
              </a:rPr>
              <a:t>umum</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ditujukan</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untuk</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mengetahui</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kemungkinan</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kelainan</a:t>
            </a:r>
            <a:r>
              <a:rPr lang="en-US" dirty="0">
                <a:solidFill>
                  <a:schemeClr val="bg1"/>
                </a:solidFill>
                <a:sym typeface="Wingdings" panose="05000000000000000000" pitchFamily="2" charset="2"/>
              </a:rPr>
              <a:t> yang </a:t>
            </a:r>
            <a:r>
              <a:rPr lang="en-US" dirty="0" err="1">
                <a:solidFill>
                  <a:schemeClr val="bg1"/>
                </a:solidFill>
                <a:sym typeface="Wingdings" panose="05000000000000000000" pitchFamily="2" charset="2"/>
              </a:rPr>
              <a:t>menjadi</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sebab</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perdarahan</a:t>
            </a:r>
            <a:endParaRPr lang="en-US" dirty="0">
              <a:solidFill>
                <a:schemeClr val="bg1"/>
              </a:solidFill>
              <a:sym typeface="Wingdings" panose="05000000000000000000" pitchFamily="2" charset="2"/>
            </a:endParaRPr>
          </a:p>
          <a:p>
            <a:pPr marL="285750" lvl="0" indent="-285750" algn="l" rtl="0">
              <a:spcAft>
                <a:spcPts val="0"/>
              </a:spcAft>
              <a:buFont typeface="Arial" panose="020B0604020202020204" pitchFamily="34" charset="0"/>
              <a:buChar char="•"/>
            </a:pPr>
            <a:r>
              <a:rPr lang="en-US" dirty="0">
                <a:solidFill>
                  <a:schemeClr val="bg1"/>
                </a:solidFill>
                <a:sym typeface="Wingdings" panose="05000000000000000000" pitchFamily="2" charset="2"/>
              </a:rPr>
              <a:t>Px </a:t>
            </a:r>
            <a:r>
              <a:rPr lang="en-US" dirty="0" err="1">
                <a:solidFill>
                  <a:schemeClr val="bg1"/>
                </a:solidFill>
                <a:sym typeface="Wingdings" panose="05000000000000000000" pitchFamily="2" charset="2"/>
              </a:rPr>
              <a:t>tanda</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hiperandrogen</a:t>
            </a:r>
            <a:r>
              <a:rPr lang="en-US" dirty="0">
                <a:solidFill>
                  <a:schemeClr val="bg1"/>
                </a:solidFill>
                <a:sym typeface="Wingdings" panose="05000000000000000000" pitchFamily="2" charset="2"/>
              </a:rPr>
              <a:t>, BMI, </a:t>
            </a:r>
            <a:r>
              <a:rPr lang="en-US" dirty="0" err="1">
                <a:solidFill>
                  <a:schemeClr val="bg1"/>
                </a:solidFill>
                <a:sym typeface="Wingdings" panose="05000000000000000000" pitchFamily="2" charset="2"/>
              </a:rPr>
              <a:t>galaktorea</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gangguan</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lapang</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pandang</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mungkin</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e.c</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adenohipofisis</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ikterus</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hepatomegali</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takikardi</a:t>
            </a:r>
            <a:endParaRPr lang="en-US" dirty="0">
              <a:solidFill>
                <a:schemeClr val="bg1"/>
              </a:solidFill>
              <a:sym typeface="Wingdings" panose="05000000000000000000" pitchFamily="2" charset="2"/>
            </a:endParaRPr>
          </a:p>
          <a:p>
            <a:pPr marL="285750" lvl="0" indent="-285750" algn="l" rtl="0">
              <a:spcAft>
                <a:spcPts val="0"/>
              </a:spcAft>
              <a:buFont typeface="Arial" panose="020B0604020202020204" pitchFamily="34" charset="0"/>
              <a:buChar char="•"/>
            </a:pPr>
            <a:r>
              <a:rPr lang="en-US" dirty="0">
                <a:solidFill>
                  <a:schemeClr val="bg1"/>
                </a:solidFill>
              </a:rPr>
              <a:t>Px </a:t>
            </a:r>
            <a:r>
              <a:rPr lang="en-US" dirty="0" err="1">
                <a:solidFill>
                  <a:schemeClr val="bg1"/>
                </a:solidFill>
              </a:rPr>
              <a:t>palpasi</a:t>
            </a:r>
            <a:r>
              <a:rPr lang="en-US" dirty="0">
                <a:solidFill>
                  <a:schemeClr val="bg1"/>
                </a:solidFill>
              </a:rPr>
              <a:t> bimanual </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melihat</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pembesaran</a:t>
            </a:r>
            <a:r>
              <a:rPr lang="en-US" dirty="0">
                <a:solidFill>
                  <a:schemeClr val="bg1"/>
                </a:solidFill>
                <a:sym typeface="Wingdings" panose="05000000000000000000" pitchFamily="2" charset="2"/>
              </a:rPr>
              <a:t> uterus</a:t>
            </a:r>
          </a:p>
          <a:p>
            <a:pPr marL="285750" lvl="0" indent="-285750" algn="l" rtl="0">
              <a:spcAft>
                <a:spcPts val="0"/>
              </a:spcAft>
              <a:buFont typeface="Arial" panose="020B0604020202020204" pitchFamily="34" charset="0"/>
              <a:buChar char="•"/>
            </a:pPr>
            <a:r>
              <a:rPr lang="en-US" dirty="0">
                <a:solidFill>
                  <a:schemeClr val="bg1"/>
                </a:solidFill>
                <a:sym typeface="Wingdings" panose="05000000000000000000" pitchFamily="2" charset="2"/>
              </a:rPr>
              <a:t>Px </a:t>
            </a:r>
            <a:r>
              <a:rPr lang="en-US" dirty="0" err="1">
                <a:solidFill>
                  <a:schemeClr val="bg1"/>
                </a:solidFill>
                <a:sym typeface="Wingdings" panose="05000000000000000000" pitchFamily="2" charset="2"/>
              </a:rPr>
              <a:t>ginekologi</a:t>
            </a:r>
            <a:r>
              <a:rPr lang="en-US" dirty="0">
                <a:solidFill>
                  <a:schemeClr val="bg1"/>
                </a:solidFill>
                <a:sym typeface="Wingdings" panose="05000000000000000000" pitchFamily="2" charset="2"/>
              </a:rPr>
              <a:t>  </a:t>
            </a:r>
            <a:r>
              <a:rPr lang="en-US" dirty="0" err="1">
                <a:solidFill>
                  <a:schemeClr val="bg1"/>
                </a:solidFill>
                <a:sym typeface="Wingdings" panose="05000000000000000000" pitchFamily="2" charset="2"/>
              </a:rPr>
              <a:t>menyingkirkan</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kelainan</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organik</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penyebab</a:t>
            </a:r>
            <a:r>
              <a:rPr lang="en-US" dirty="0">
                <a:solidFill>
                  <a:schemeClr val="bg1"/>
                </a:solidFill>
                <a:sym typeface="Wingdings" panose="05000000000000000000" pitchFamily="2" charset="2"/>
              </a:rPr>
              <a:t> PUA, mis: </a:t>
            </a:r>
            <a:r>
              <a:rPr lang="en-US" dirty="0" err="1">
                <a:solidFill>
                  <a:schemeClr val="bg1"/>
                </a:solidFill>
                <a:sym typeface="Wingdings" panose="05000000000000000000" pitchFamily="2" charset="2"/>
              </a:rPr>
              <a:t>mioma</a:t>
            </a:r>
            <a:r>
              <a:rPr lang="en-US" dirty="0">
                <a:solidFill>
                  <a:schemeClr val="bg1"/>
                </a:solidFill>
                <a:sym typeface="Wingdings" panose="05000000000000000000" pitchFamily="2" charset="2"/>
              </a:rPr>
              <a:t> uteri, </a:t>
            </a:r>
            <a:r>
              <a:rPr lang="en-US" dirty="0" err="1">
                <a:solidFill>
                  <a:schemeClr val="bg1"/>
                </a:solidFill>
                <a:sym typeface="Wingdings" panose="05000000000000000000" pitchFamily="2" charset="2"/>
              </a:rPr>
              <a:t>polip</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serviks</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ulkus</a:t>
            </a:r>
            <a:r>
              <a:rPr lang="en-US" dirty="0">
                <a:solidFill>
                  <a:schemeClr val="bg1"/>
                </a:solidFill>
                <a:sym typeface="Wingdings" panose="05000000000000000000" pitchFamily="2" charset="2"/>
              </a:rPr>
              <a:t>, trauma, </a:t>
            </a:r>
            <a:r>
              <a:rPr lang="en-US" dirty="0" err="1">
                <a:solidFill>
                  <a:schemeClr val="bg1"/>
                </a:solidFill>
                <a:sym typeface="Wingdings" panose="05000000000000000000" pitchFamily="2" charset="2"/>
              </a:rPr>
              <a:t>erosi</a:t>
            </a:r>
            <a:r>
              <a:rPr lang="en-US" dirty="0">
                <a:solidFill>
                  <a:schemeClr val="bg1"/>
                </a:solidFill>
                <a:sym typeface="Wingdings" panose="05000000000000000000" pitchFamily="2" charset="2"/>
              </a:rPr>
              <a:t>, tumor, </a:t>
            </a:r>
            <a:r>
              <a:rPr lang="en-US" dirty="0" err="1">
                <a:solidFill>
                  <a:schemeClr val="bg1"/>
                </a:solidFill>
                <a:sym typeface="Wingdings" panose="05000000000000000000" pitchFamily="2" charset="2"/>
              </a:rPr>
              <a:t>atau</a:t>
            </a:r>
            <a:r>
              <a:rPr lang="en-US" dirty="0">
                <a:solidFill>
                  <a:schemeClr val="bg1"/>
                </a:solidFill>
                <a:sym typeface="Wingdings" panose="05000000000000000000" pitchFamily="2" charset="2"/>
              </a:rPr>
              <a:t> </a:t>
            </a:r>
            <a:r>
              <a:rPr lang="en-US" dirty="0" err="1">
                <a:solidFill>
                  <a:schemeClr val="bg1"/>
                </a:solidFill>
                <a:sym typeface="Wingdings" panose="05000000000000000000" pitchFamily="2" charset="2"/>
              </a:rPr>
              <a:t>keganasan</a:t>
            </a:r>
            <a:endParaRPr dirty="0">
              <a:solidFill>
                <a:schemeClr val="bg1"/>
              </a:solidFill>
            </a:endParaRPr>
          </a:p>
        </p:txBody>
      </p:sp>
      <p:sp>
        <p:nvSpPr>
          <p:cNvPr id="6" name="Google Shape;161;p29">
            <a:extLst>
              <a:ext uri="{FF2B5EF4-FFF2-40B4-BE49-F238E27FC236}">
                <a16:creationId xmlns:a16="http://schemas.microsoft.com/office/drawing/2014/main" id="{B963AD64-B3E4-47B4-98FE-A72ADD880576}"/>
              </a:ext>
            </a:extLst>
          </p:cNvPr>
          <p:cNvSpPr txBox="1">
            <a:spLocks/>
          </p:cNvSpPr>
          <p:nvPr/>
        </p:nvSpPr>
        <p:spPr>
          <a:xfrm>
            <a:off x="564542" y="2732670"/>
            <a:ext cx="4844100" cy="12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1pPr>
            <a:lvl2pPr marR="0" lvl="1"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2pPr>
            <a:lvl3pPr marR="0" lvl="2"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3pPr>
            <a:lvl4pPr marR="0" lvl="3"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4pPr>
            <a:lvl5pPr marR="0" lvl="4"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5pPr>
            <a:lvl6pPr marR="0" lvl="5"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6pPr>
            <a:lvl7pPr marR="0" lvl="6"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7pPr>
            <a:lvl8pPr marR="0" lvl="7"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8pPr>
            <a:lvl9pPr marR="0" lvl="8"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9pPr>
          </a:lstStyle>
          <a:p>
            <a:r>
              <a:rPr lang="en-ID" dirty="0">
                <a:solidFill>
                  <a:schemeClr val="bg1"/>
                </a:solidFill>
              </a:rPr>
              <a:t>PX PENUNJANG</a:t>
            </a:r>
          </a:p>
        </p:txBody>
      </p:sp>
      <p:sp>
        <p:nvSpPr>
          <p:cNvPr id="7" name="Google Shape;162;p29">
            <a:extLst>
              <a:ext uri="{FF2B5EF4-FFF2-40B4-BE49-F238E27FC236}">
                <a16:creationId xmlns:a16="http://schemas.microsoft.com/office/drawing/2014/main" id="{869D411F-BEA0-4C93-AC60-182960D48834}"/>
              </a:ext>
            </a:extLst>
          </p:cNvPr>
          <p:cNvSpPr txBox="1">
            <a:spLocks/>
          </p:cNvSpPr>
          <p:nvPr/>
        </p:nvSpPr>
        <p:spPr>
          <a:xfrm flipH="1">
            <a:off x="594646" y="3266117"/>
            <a:ext cx="7704000" cy="19765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200"/>
              <a:buFont typeface="Assistant ExtraLight"/>
              <a:buAutoNum type="arabicPeriod"/>
              <a:defRPr sz="1400" b="0" i="0" u="none" strike="noStrike" cap="none">
                <a:solidFill>
                  <a:schemeClr val="dk1"/>
                </a:solidFill>
                <a:latin typeface="Assistant ExtraLight"/>
                <a:ea typeface="Assistant ExtraLight"/>
                <a:cs typeface="Assistant ExtraLight"/>
                <a:sym typeface="Assistant ExtraLight"/>
              </a:defRPr>
            </a:lvl1pPr>
            <a:lvl2pPr marL="914400" marR="0" lvl="1" indent="-3175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2pPr>
            <a:lvl3pPr marL="1371600" marR="0" lvl="2"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3pPr>
            <a:lvl4pPr marL="1828800" marR="0" lvl="3" indent="-304800" algn="ctr" rtl="0">
              <a:lnSpc>
                <a:spcPct val="100000"/>
              </a:lnSpc>
              <a:spcBef>
                <a:spcPts val="0"/>
              </a:spcBef>
              <a:spcAft>
                <a:spcPts val="0"/>
              </a:spcAft>
              <a:buClr>
                <a:srgbClr val="434343"/>
              </a:buClr>
              <a:buSzPts val="1200"/>
              <a:buFont typeface="Roboto Condensed Light"/>
              <a:buAutoNum type="arabicPeriod"/>
              <a:defRPr sz="1200" b="0" i="0" u="none" strike="noStrike" cap="none">
                <a:solidFill>
                  <a:schemeClr val="dk1"/>
                </a:solidFill>
                <a:latin typeface="Assistant ExtraLight"/>
                <a:ea typeface="Assistant ExtraLight"/>
                <a:cs typeface="Assistant ExtraLight"/>
                <a:sym typeface="Assistant ExtraLight"/>
              </a:defRPr>
            </a:lvl4pPr>
            <a:lvl5pPr marL="2286000" marR="0" lvl="4" indent="-3048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5pPr>
            <a:lvl6pPr marL="2743200" marR="0" lvl="5"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6pPr>
            <a:lvl7pPr marL="3200400" marR="0" lvl="6" indent="-304800" algn="ctr" rtl="0">
              <a:lnSpc>
                <a:spcPct val="100000"/>
              </a:lnSpc>
              <a:spcBef>
                <a:spcPts val="0"/>
              </a:spcBef>
              <a:spcAft>
                <a:spcPts val="0"/>
              </a:spcAft>
              <a:buClr>
                <a:srgbClr val="434343"/>
              </a:buClr>
              <a:buSzPts val="1200"/>
              <a:buFont typeface="Roboto Condensed Light"/>
              <a:buAutoNum type="arabicPeriod"/>
              <a:defRPr sz="1200" b="0" i="0" u="none" strike="noStrike" cap="none">
                <a:solidFill>
                  <a:schemeClr val="dk1"/>
                </a:solidFill>
                <a:latin typeface="Assistant ExtraLight"/>
                <a:ea typeface="Assistant ExtraLight"/>
                <a:cs typeface="Assistant ExtraLight"/>
                <a:sym typeface="Assistant ExtraLight"/>
              </a:defRPr>
            </a:lvl7pPr>
            <a:lvl8pPr marL="3657600" marR="0" lvl="7" indent="-3048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8pPr>
            <a:lvl9pPr marL="4114800" marR="0" lvl="8"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9pPr>
          </a:lstStyle>
          <a:p>
            <a:pPr marL="285750" indent="-285750">
              <a:buFont typeface="Arial" panose="020B0604020202020204" pitchFamily="34" charset="0"/>
              <a:buChar char="•"/>
            </a:pPr>
            <a:r>
              <a:rPr lang="en-US" dirty="0">
                <a:solidFill>
                  <a:schemeClr val="bg1"/>
                </a:solidFill>
                <a:latin typeface="Assistant ExtraLight" panose="020B0604020202020204" charset="-79"/>
                <a:cs typeface="Assistant ExtraLight" panose="020B0604020202020204" charset="-79"/>
              </a:rPr>
              <a:t>USG</a:t>
            </a:r>
          </a:p>
          <a:p>
            <a:pPr marL="285750" indent="-285750">
              <a:buFont typeface="Arial" panose="020B0604020202020204" pitchFamily="34" charset="0"/>
              <a:buChar char="•"/>
            </a:pPr>
            <a:r>
              <a:rPr lang="en-US" dirty="0" err="1">
                <a:solidFill>
                  <a:schemeClr val="bg1"/>
                </a:solidFill>
                <a:latin typeface="Assistant ExtraLight" panose="020B0604020202020204" charset="-79"/>
                <a:cs typeface="Assistant ExtraLight" panose="020B0604020202020204" charset="-79"/>
              </a:rPr>
              <a:t>Tes</a:t>
            </a:r>
            <a:r>
              <a:rPr lang="en-US" dirty="0">
                <a:solidFill>
                  <a:schemeClr val="bg1"/>
                </a:solidFill>
                <a:latin typeface="Assistant ExtraLight" panose="020B0604020202020204" charset="-79"/>
                <a:cs typeface="Assistant ExtraLight" panose="020B0604020202020204" charset="-79"/>
              </a:rPr>
              <a:t> </a:t>
            </a:r>
            <a:r>
              <a:rPr lang="en-US" dirty="0" err="1">
                <a:solidFill>
                  <a:schemeClr val="bg1"/>
                </a:solidFill>
                <a:latin typeface="Assistant ExtraLight" panose="020B0604020202020204" charset="-79"/>
                <a:cs typeface="Assistant ExtraLight" panose="020B0604020202020204" charset="-79"/>
              </a:rPr>
              <a:t>kehamilan</a:t>
            </a:r>
            <a:r>
              <a:rPr lang="en-US" dirty="0">
                <a:solidFill>
                  <a:schemeClr val="bg1"/>
                </a:solidFill>
                <a:latin typeface="Assistant ExtraLight" panose="020B0604020202020204" charset="-79"/>
                <a:cs typeface="Assistant ExtraLight" panose="020B0604020202020204" charset="-79"/>
              </a:rPr>
              <a:t> β</a:t>
            </a:r>
            <a:r>
              <a:rPr lang="en-US" dirty="0" err="1">
                <a:solidFill>
                  <a:schemeClr val="bg1"/>
                </a:solidFill>
                <a:latin typeface="Assistant ExtraLight" panose="020B0604020202020204" charset="-79"/>
                <a:cs typeface="Assistant ExtraLight" panose="020B0604020202020204" charset="-79"/>
              </a:rPr>
              <a:t>hCG</a:t>
            </a:r>
            <a:endParaRPr lang="en-US" dirty="0">
              <a:solidFill>
                <a:schemeClr val="bg1"/>
              </a:solidFill>
              <a:latin typeface="Assistant ExtraLight" panose="020B0604020202020204" charset="-79"/>
              <a:cs typeface="Assistant ExtraLight" panose="020B0604020202020204" charset="-79"/>
            </a:endParaRPr>
          </a:p>
          <a:p>
            <a:pPr marL="285750" indent="-285750">
              <a:buFont typeface="Arial" panose="020B0604020202020204" pitchFamily="34" charset="0"/>
              <a:buChar char="•"/>
            </a:pPr>
            <a:r>
              <a:rPr lang="en-US" dirty="0">
                <a:solidFill>
                  <a:schemeClr val="bg1"/>
                </a:solidFill>
                <a:latin typeface="Assistant ExtraLight" panose="020B0604020202020204" charset="-79"/>
                <a:cs typeface="Assistant ExtraLight" panose="020B0604020202020204" charset="-79"/>
              </a:rPr>
              <a:t>Px </a:t>
            </a:r>
            <a:r>
              <a:rPr lang="en-US" dirty="0" err="1">
                <a:solidFill>
                  <a:schemeClr val="bg1"/>
                </a:solidFill>
                <a:latin typeface="Assistant ExtraLight" panose="020B0604020202020204" charset="-79"/>
                <a:cs typeface="Assistant ExtraLight" panose="020B0604020202020204" charset="-79"/>
              </a:rPr>
              <a:t>darah</a:t>
            </a:r>
            <a:r>
              <a:rPr lang="en-US" dirty="0">
                <a:solidFill>
                  <a:schemeClr val="bg1"/>
                </a:solidFill>
                <a:latin typeface="Assistant ExtraLight" panose="020B0604020202020204" charset="-79"/>
                <a:cs typeface="Assistant ExtraLight" panose="020B0604020202020204" charset="-79"/>
              </a:rPr>
              <a:t> </a:t>
            </a:r>
            <a:r>
              <a:rPr lang="en-US" dirty="0" err="1">
                <a:solidFill>
                  <a:schemeClr val="bg1"/>
                </a:solidFill>
                <a:latin typeface="Assistant ExtraLight" panose="020B0604020202020204" charset="-79"/>
                <a:cs typeface="Assistant ExtraLight" panose="020B0604020202020204" charset="-79"/>
              </a:rPr>
              <a:t>lengkap</a:t>
            </a:r>
            <a:endParaRPr lang="en-US" dirty="0">
              <a:solidFill>
                <a:schemeClr val="bg1"/>
              </a:solidFill>
              <a:latin typeface="Assistant ExtraLight" panose="020B0604020202020204" charset="-79"/>
              <a:cs typeface="Assistant ExtraLight" panose="020B0604020202020204" charset="-79"/>
            </a:endParaRPr>
          </a:p>
          <a:p>
            <a:pPr marL="285750" indent="-285750">
              <a:buFont typeface="Arial" panose="020B0604020202020204" pitchFamily="34" charset="0"/>
              <a:buChar char="•"/>
            </a:pPr>
            <a:r>
              <a:rPr lang="en-US" dirty="0">
                <a:solidFill>
                  <a:schemeClr val="bg1"/>
                </a:solidFill>
                <a:latin typeface="Assistant ExtraLight" panose="020B0604020202020204" charset="-79"/>
                <a:cs typeface="Assistant ExtraLight" panose="020B0604020202020204" charset="-79"/>
              </a:rPr>
              <a:t>Px </a:t>
            </a:r>
            <a:r>
              <a:rPr lang="en-US" dirty="0" err="1">
                <a:solidFill>
                  <a:schemeClr val="bg1"/>
                </a:solidFill>
                <a:latin typeface="Assistant ExtraLight" panose="020B0604020202020204" charset="-79"/>
                <a:cs typeface="Assistant ExtraLight" panose="020B0604020202020204" charset="-79"/>
              </a:rPr>
              <a:t>hormon</a:t>
            </a:r>
            <a:r>
              <a:rPr lang="en-US" dirty="0">
                <a:solidFill>
                  <a:schemeClr val="bg1"/>
                </a:solidFill>
                <a:latin typeface="Assistant ExtraLight" panose="020B0604020202020204" charset="-79"/>
                <a:cs typeface="Assistant ExtraLight" panose="020B0604020202020204" charset="-79"/>
              </a:rPr>
              <a:t> </a:t>
            </a:r>
            <a:r>
              <a:rPr lang="en-US" dirty="0" err="1">
                <a:solidFill>
                  <a:schemeClr val="bg1"/>
                </a:solidFill>
                <a:latin typeface="Assistant ExtraLight" panose="020B0604020202020204" charset="-79"/>
                <a:cs typeface="Assistant ExtraLight" panose="020B0604020202020204" charset="-79"/>
              </a:rPr>
              <a:t>endokrin</a:t>
            </a:r>
            <a:endParaRPr lang="en-US" dirty="0">
              <a:solidFill>
                <a:schemeClr val="bg1"/>
              </a:solidFill>
              <a:latin typeface="Assistant ExtraLight" panose="020B0604020202020204" charset="-79"/>
              <a:cs typeface="Assistant ExtraLight" panose="020B0604020202020204" charset="-79"/>
            </a:endParaRPr>
          </a:p>
          <a:p>
            <a:pPr marL="285750" indent="-285750">
              <a:buFont typeface="Arial" panose="020B0604020202020204" pitchFamily="34" charset="0"/>
              <a:buChar char="•"/>
            </a:pPr>
            <a:r>
              <a:rPr lang="en-US" dirty="0" err="1">
                <a:solidFill>
                  <a:schemeClr val="bg1"/>
                </a:solidFill>
                <a:latin typeface="Assistant ExtraLight" panose="020B0604020202020204" charset="-79"/>
                <a:cs typeface="Assistant ExtraLight" panose="020B0604020202020204" charset="-79"/>
              </a:rPr>
              <a:t>Evaluasi</a:t>
            </a:r>
            <a:r>
              <a:rPr lang="en-US" dirty="0">
                <a:solidFill>
                  <a:schemeClr val="bg1"/>
                </a:solidFill>
                <a:latin typeface="Assistant ExtraLight" panose="020B0604020202020204" charset="-79"/>
                <a:cs typeface="Assistant ExtraLight" panose="020B0604020202020204" charset="-79"/>
              </a:rPr>
              <a:t> </a:t>
            </a:r>
            <a:r>
              <a:rPr lang="en-US" dirty="0" err="1">
                <a:solidFill>
                  <a:schemeClr val="bg1"/>
                </a:solidFill>
                <a:latin typeface="Assistant ExtraLight" panose="020B0604020202020204" charset="-79"/>
                <a:cs typeface="Assistant ExtraLight" panose="020B0604020202020204" charset="-79"/>
              </a:rPr>
              <a:t>kemungkinan</a:t>
            </a:r>
            <a:r>
              <a:rPr lang="en-US" dirty="0">
                <a:solidFill>
                  <a:schemeClr val="bg1"/>
                </a:solidFill>
                <a:latin typeface="Assistant ExtraLight" panose="020B0604020202020204" charset="-79"/>
                <a:cs typeface="Assistant ExtraLight" panose="020B0604020202020204" charset="-79"/>
              </a:rPr>
              <a:t> </a:t>
            </a:r>
            <a:r>
              <a:rPr lang="en-US" dirty="0" err="1">
                <a:solidFill>
                  <a:schemeClr val="bg1"/>
                </a:solidFill>
                <a:latin typeface="Assistant ExtraLight" panose="020B0604020202020204" charset="-79"/>
                <a:cs typeface="Assistant ExtraLight" panose="020B0604020202020204" charset="-79"/>
              </a:rPr>
              <a:t>kelainan</a:t>
            </a:r>
            <a:r>
              <a:rPr lang="en-US" dirty="0">
                <a:solidFill>
                  <a:schemeClr val="bg1"/>
                </a:solidFill>
                <a:latin typeface="Assistant ExtraLight" panose="020B0604020202020204" charset="-79"/>
                <a:cs typeface="Assistant ExtraLight" panose="020B0604020202020204" charset="-79"/>
              </a:rPr>
              <a:t> </a:t>
            </a:r>
            <a:r>
              <a:rPr lang="en-US" dirty="0" err="1">
                <a:solidFill>
                  <a:schemeClr val="bg1"/>
                </a:solidFill>
                <a:latin typeface="Assistant ExtraLight" panose="020B0604020202020204" charset="-79"/>
                <a:cs typeface="Assistant ExtraLight" panose="020B0604020202020204" charset="-79"/>
              </a:rPr>
              <a:t>bawaan</a:t>
            </a:r>
            <a:r>
              <a:rPr lang="en-US" dirty="0">
                <a:solidFill>
                  <a:schemeClr val="bg1"/>
                </a:solidFill>
                <a:latin typeface="Assistant ExtraLight" panose="020B0604020202020204" charset="-79"/>
                <a:cs typeface="Assistant ExtraLight" panose="020B0604020202020204" charset="-79"/>
              </a:rPr>
              <a:t> yang </a:t>
            </a:r>
            <a:r>
              <a:rPr lang="en-US" dirty="0" err="1">
                <a:solidFill>
                  <a:schemeClr val="bg1"/>
                </a:solidFill>
                <a:latin typeface="Assistant ExtraLight" panose="020B0604020202020204" charset="-79"/>
                <a:cs typeface="Assistant ExtraLight" panose="020B0604020202020204" charset="-79"/>
              </a:rPr>
              <a:t>berhubungan</a:t>
            </a:r>
            <a:r>
              <a:rPr lang="en-US" dirty="0">
                <a:solidFill>
                  <a:schemeClr val="bg1"/>
                </a:solidFill>
                <a:latin typeface="Assistant ExtraLight" panose="020B0604020202020204" charset="-79"/>
                <a:cs typeface="Assistant ExtraLight" panose="020B0604020202020204" charset="-79"/>
              </a:rPr>
              <a:t> </a:t>
            </a:r>
            <a:r>
              <a:rPr lang="en-US" dirty="0" err="1">
                <a:solidFill>
                  <a:schemeClr val="bg1"/>
                </a:solidFill>
                <a:latin typeface="Assistant ExtraLight" panose="020B0604020202020204" charset="-79"/>
                <a:cs typeface="Assistant ExtraLight" panose="020B0604020202020204" charset="-79"/>
              </a:rPr>
              <a:t>dengan</a:t>
            </a:r>
            <a:r>
              <a:rPr lang="en-US" dirty="0">
                <a:solidFill>
                  <a:schemeClr val="bg1"/>
                </a:solidFill>
                <a:latin typeface="Assistant ExtraLight" panose="020B0604020202020204" charset="-79"/>
                <a:cs typeface="Assistant ExtraLight" panose="020B0604020202020204" charset="-79"/>
              </a:rPr>
              <a:t> PUA, mis: px </a:t>
            </a:r>
            <a:r>
              <a:rPr lang="en-US" dirty="0" err="1">
                <a:solidFill>
                  <a:schemeClr val="bg1"/>
                </a:solidFill>
                <a:latin typeface="Assistant ExtraLight" panose="020B0604020202020204" charset="-79"/>
                <a:cs typeface="Assistant ExtraLight" panose="020B0604020202020204" charset="-79"/>
              </a:rPr>
              <a:t>faktor</a:t>
            </a:r>
            <a:r>
              <a:rPr lang="en-US" dirty="0">
                <a:solidFill>
                  <a:schemeClr val="bg1"/>
                </a:solidFill>
                <a:latin typeface="Assistant ExtraLight" panose="020B0604020202020204" charset="-79"/>
                <a:cs typeface="Assistant ExtraLight" panose="020B0604020202020204" charset="-79"/>
              </a:rPr>
              <a:t> </a:t>
            </a:r>
            <a:r>
              <a:rPr lang="en-US" dirty="0" err="1">
                <a:solidFill>
                  <a:schemeClr val="bg1"/>
                </a:solidFill>
                <a:latin typeface="Assistant ExtraLight" panose="020B0604020202020204" charset="-79"/>
                <a:cs typeface="Assistant ExtraLight" panose="020B0604020202020204" charset="-79"/>
              </a:rPr>
              <a:t>perdarahan</a:t>
            </a:r>
            <a:r>
              <a:rPr lang="en-US" dirty="0">
                <a:solidFill>
                  <a:schemeClr val="bg1"/>
                </a:solidFill>
                <a:latin typeface="Assistant ExtraLight" panose="020B0604020202020204" charset="-79"/>
                <a:cs typeface="Assistant ExtraLight" panose="020B0604020202020204" charset="-79"/>
              </a:rPr>
              <a:t> von Willebrand</a:t>
            </a:r>
          </a:p>
        </p:txBody>
      </p:sp>
    </p:spTree>
    <p:extLst>
      <p:ext uri="{BB962C8B-B14F-4D97-AF65-F5344CB8AC3E}">
        <p14:creationId xmlns:p14="http://schemas.microsoft.com/office/powerpoint/2010/main" val="210162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CAF7A9-EFD0-4B10-83CC-E7B92464167E}"/>
              </a:ext>
            </a:extLst>
          </p:cNvPr>
          <p:cNvPicPr>
            <a:picLocks noChangeAspect="1"/>
          </p:cNvPicPr>
          <p:nvPr/>
        </p:nvPicPr>
        <p:blipFill>
          <a:blip r:embed="rId2"/>
          <a:stretch>
            <a:fillRect/>
          </a:stretch>
        </p:blipFill>
        <p:spPr>
          <a:xfrm>
            <a:off x="1573880" y="0"/>
            <a:ext cx="5996239" cy="5143500"/>
          </a:xfrm>
          <a:prstGeom prst="rect">
            <a:avLst/>
          </a:prstGeom>
        </p:spPr>
      </p:pic>
    </p:spTree>
    <p:extLst>
      <p:ext uri="{BB962C8B-B14F-4D97-AF65-F5344CB8AC3E}">
        <p14:creationId xmlns:p14="http://schemas.microsoft.com/office/powerpoint/2010/main" val="4293506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2"/>
          <p:cNvSpPr/>
          <p:nvPr/>
        </p:nvSpPr>
        <p:spPr>
          <a:xfrm rot="-5400000">
            <a:off x="880612" y="2329275"/>
            <a:ext cx="696000" cy="1682700"/>
          </a:xfrm>
          <a:prstGeom prst="round2SameRect">
            <a:avLst>
              <a:gd name="adj1" fmla="val 48204"/>
              <a:gd name="adj2" fmla="val 14845"/>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2"/>
          <p:cNvSpPr txBox="1">
            <a:spLocks noGrp="1"/>
          </p:cNvSpPr>
          <p:nvPr>
            <p:ph type="title"/>
          </p:nvPr>
        </p:nvSpPr>
        <p:spPr>
          <a:xfrm>
            <a:off x="4171050" y="344700"/>
            <a:ext cx="4345200" cy="74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TATA LAKSANA</a:t>
            </a:r>
            <a:endParaRPr dirty="0"/>
          </a:p>
        </p:txBody>
      </p:sp>
      <p:sp>
        <p:nvSpPr>
          <p:cNvPr id="567" name="Google Shape;567;p42"/>
          <p:cNvSpPr txBox="1"/>
          <p:nvPr/>
        </p:nvSpPr>
        <p:spPr>
          <a:xfrm>
            <a:off x="668216" y="3684463"/>
            <a:ext cx="1561582" cy="38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bg1"/>
                </a:solidFill>
                <a:latin typeface="Marvel"/>
                <a:ea typeface="Marvel"/>
                <a:cs typeface="Marvel"/>
                <a:sym typeface="Marvel"/>
              </a:rPr>
              <a:t>Penanganan pertama</a:t>
            </a:r>
            <a:endParaRPr sz="1800" b="1" dirty="0">
              <a:solidFill>
                <a:schemeClr val="bg1"/>
              </a:solidFill>
              <a:latin typeface="Marvel"/>
              <a:ea typeface="Marvel"/>
              <a:cs typeface="Marvel"/>
              <a:sym typeface="Marvel"/>
            </a:endParaRPr>
          </a:p>
        </p:txBody>
      </p:sp>
      <p:sp>
        <p:nvSpPr>
          <p:cNvPr id="569" name="Google Shape;569;p42"/>
          <p:cNvSpPr txBox="1"/>
          <p:nvPr/>
        </p:nvSpPr>
        <p:spPr>
          <a:xfrm>
            <a:off x="4029873" y="3252570"/>
            <a:ext cx="1750800" cy="38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bg1"/>
                </a:solidFill>
                <a:latin typeface="Marvel"/>
                <a:ea typeface="Marvel"/>
                <a:cs typeface="Marvel"/>
                <a:sym typeface="Marvel"/>
              </a:rPr>
              <a:t>Perdarahan ireguler</a:t>
            </a:r>
            <a:endParaRPr sz="1800" b="1" dirty="0">
              <a:solidFill>
                <a:schemeClr val="bg1"/>
              </a:solidFill>
              <a:latin typeface="Marvel"/>
              <a:ea typeface="Marvel"/>
              <a:cs typeface="Marvel"/>
              <a:sym typeface="Marvel"/>
            </a:endParaRPr>
          </a:p>
        </p:txBody>
      </p:sp>
      <p:sp>
        <p:nvSpPr>
          <p:cNvPr id="570" name="Google Shape;570;p42"/>
          <p:cNvSpPr txBox="1"/>
          <p:nvPr/>
        </p:nvSpPr>
        <p:spPr>
          <a:xfrm>
            <a:off x="1217283" y="1882856"/>
            <a:ext cx="1809000" cy="571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1800" b="1" dirty="0">
                <a:solidFill>
                  <a:schemeClr val="bg1"/>
                </a:solidFill>
                <a:latin typeface="Marvel" panose="020B0604020202020204" charset="0"/>
                <a:ea typeface="Assistant ExtraLight"/>
                <a:cs typeface="Assistant ExtraLight"/>
                <a:sym typeface="Assistant ExtraLight"/>
              </a:rPr>
              <a:t>Perdarahan akut dan banyak</a:t>
            </a:r>
            <a:endParaRPr sz="1800" b="1" dirty="0">
              <a:solidFill>
                <a:schemeClr val="bg1"/>
              </a:solidFill>
              <a:latin typeface="Marvel" panose="020B0604020202020204" charset="0"/>
              <a:ea typeface="Assistant ExtraLight"/>
              <a:cs typeface="Assistant ExtraLight"/>
              <a:sym typeface="Assistant ExtraLight"/>
            </a:endParaRPr>
          </a:p>
        </p:txBody>
      </p:sp>
      <p:sp>
        <p:nvSpPr>
          <p:cNvPr id="573" name="Google Shape;573;p42"/>
          <p:cNvSpPr txBox="1"/>
          <p:nvPr/>
        </p:nvSpPr>
        <p:spPr>
          <a:xfrm>
            <a:off x="6966053" y="2774485"/>
            <a:ext cx="983100" cy="38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bg1"/>
                </a:solidFill>
                <a:latin typeface="Marvel"/>
                <a:ea typeface="Marvel"/>
                <a:cs typeface="Marvel"/>
                <a:sym typeface="Marvel"/>
              </a:rPr>
              <a:t>Terapi bedah</a:t>
            </a:r>
            <a:endParaRPr sz="1800" b="1" dirty="0">
              <a:solidFill>
                <a:schemeClr val="bg1"/>
              </a:solidFill>
              <a:latin typeface="Marvel"/>
              <a:ea typeface="Marvel"/>
              <a:cs typeface="Marvel"/>
              <a:sym typeface="Marvel"/>
            </a:endParaRPr>
          </a:p>
        </p:txBody>
      </p:sp>
      <p:sp>
        <p:nvSpPr>
          <p:cNvPr id="574" name="Google Shape;574;p42"/>
          <p:cNvSpPr txBox="1"/>
          <p:nvPr/>
        </p:nvSpPr>
        <p:spPr>
          <a:xfrm>
            <a:off x="4122137" y="1415160"/>
            <a:ext cx="1933500" cy="571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US" sz="1800" b="1" dirty="0" err="1">
                <a:solidFill>
                  <a:schemeClr val="bg1"/>
                </a:solidFill>
                <a:latin typeface="Marvel" panose="020B0604020202020204" charset="0"/>
                <a:ea typeface="Assistant ExtraLight"/>
                <a:cs typeface="Assistant ExtraLight"/>
                <a:sym typeface="Assistant ExtraLight"/>
              </a:rPr>
              <a:t>Medikamentosa</a:t>
            </a:r>
            <a:r>
              <a:rPr lang="en-US" sz="1800" b="1" dirty="0">
                <a:solidFill>
                  <a:schemeClr val="bg1"/>
                </a:solidFill>
                <a:latin typeface="Marvel" panose="020B0604020202020204" charset="0"/>
                <a:ea typeface="Assistant ExtraLight"/>
                <a:cs typeface="Assistant ExtraLight"/>
                <a:sym typeface="Assistant ExtraLight"/>
              </a:rPr>
              <a:t> </a:t>
            </a:r>
            <a:r>
              <a:rPr lang="en-US" sz="1800" b="1" dirty="0" err="1">
                <a:solidFill>
                  <a:schemeClr val="bg1"/>
                </a:solidFill>
                <a:latin typeface="Marvel" panose="020B0604020202020204" charset="0"/>
                <a:ea typeface="Assistant ExtraLight"/>
                <a:cs typeface="Assistant ExtraLight"/>
                <a:sym typeface="Assistant ExtraLight"/>
              </a:rPr>
              <a:t>nonhormon</a:t>
            </a:r>
            <a:endParaRPr sz="1800" b="1" dirty="0">
              <a:solidFill>
                <a:schemeClr val="bg1"/>
              </a:solidFill>
              <a:latin typeface="Marvel" panose="020B0604020202020204" charset="0"/>
              <a:ea typeface="Assistant ExtraLight"/>
              <a:cs typeface="Assistant ExtraLight"/>
              <a:sym typeface="Assistant ExtraLight"/>
            </a:endParaRPr>
          </a:p>
        </p:txBody>
      </p:sp>
      <p:sp>
        <p:nvSpPr>
          <p:cNvPr id="576" name="Google Shape;576;p42"/>
          <p:cNvSpPr txBox="1"/>
          <p:nvPr/>
        </p:nvSpPr>
        <p:spPr>
          <a:xfrm>
            <a:off x="756048" y="2978175"/>
            <a:ext cx="1071600" cy="3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rvel"/>
                <a:ea typeface="Marvel"/>
                <a:cs typeface="Marvel"/>
                <a:sym typeface="Marvel"/>
              </a:rPr>
              <a:t>01</a:t>
            </a:r>
            <a:endParaRPr sz="3000" b="1">
              <a:solidFill>
                <a:schemeClr val="lt1"/>
              </a:solidFill>
              <a:latin typeface="Marvel"/>
              <a:ea typeface="Marvel"/>
              <a:cs typeface="Marvel"/>
              <a:sym typeface="Marvel"/>
            </a:endParaRPr>
          </a:p>
        </p:txBody>
      </p:sp>
      <p:sp>
        <p:nvSpPr>
          <p:cNvPr id="577" name="Google Shape;577;p42"/>
          <p:cNvSpPr/>
          <p:nvPr/>
        </p:nvSpPr>
        <p:spPr>
          <a:xfrm>
            <a:off x="1915248" y="2635725"/>
            <a:ext cx="1700700" cy="6960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txBox="1"/>
          <p:nvPr/>
        </p:nvSpPr>
        <p:spPr>
          <a:xfrm>
            <a:off x="2229798" y="2791275"/>
            <a:ext cx="1071600" cy="3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rvel"/>
                <a:ea typeface="Marvel"/>
                <a:cs typeface="Marvel"/>
                <a:sym typeface="Marvel"/>
              </a:rPr>
              <a:t>02</a:t>
            </a:r>
            <a:endParaRPr sz="3000" b="1">
              <a:solidFill>
                <a:schemeClr val="lt1"/>
              </a:solidFill>
              <a:latin typeface="Marvel"/>
              <a:ea typeface="Marvel"/>
              <a:cs typeface="Marvel"/>
              <a:sym typeface="Marvel"/>
            </a:endParaRPr>
          </a:p>
        </p:txBody>
      </p:sp>
      <p:sp>
        <p:nvSpPr>
          <p:cNvPr id="579" name="Google Shape;579;p42"/>
          <p:cNvSpPr/>
          <p:nvPr/>
        </p:nvSpPr>
        <p:spPr>
          <a:xfrm>
            <a:off x="3450373" y="2395825"/>
            <a:ext cx="1700700" cy="696000"/>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4996148" y="2166925"/>
            <a:ext cx="1700700" cy="6960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rot="5400000" flipH="1">
            <a:off x="6982438" y="1416775"/>
            <a:ext cx="696000" cy="1700400"/>
          </a:xfrm>
          <a:prstGeom prst="round2SameRect">
            <a:avLst>
              <a:gd name="adj1" fmla="val 48204"/>
              <a:gd name="adj2" fmla="val 14845"/>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txBox="1"/>
          <p:nvPr/>
        </p:nvSpPr>
        <p:spPr>
          <a:xfrm>
            <a:off x="3764923" y="2551375"/>
            <a:ext cx="1071600" cy="3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rvel"/>
                <a:ea typeface="Marvel"/>
                <a:cs typeface="Marvel"/>
                <a:sym typeface="Marvel"/>
              </a:rPr>
              <a:t>03</a:t>
            </a:r>
            <a:endParaRPr sz="3000" b="1">
              <a:solidFill>
                <a:schemeClr val="lt1"/>
              </a:solidFill>
              <a:latin typeface="Marvel"/>
              <a:ea typeface="Marvel"/>
              <a:cs typeface="Marvel"/>
              <a:sym typeface="Marvel"/>
            </a:endParaRPr>
          </a:p>
        </p:txBody>
      </p:sp>
      <p:sp>
        <p:nvSpPr>
          <p:cNvPr id="583" name="Google Shape;583;p42"/>
          <p:cNvSpPr txBox="1"/>
          <p:nvPr/>
        </p:nvSpPr>
        <p:spPr>
          <a:xfrm>
            <a:off x="5310698" y="2322475"/>
            <a:ext cx="1071600" cy="3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rvel"/>
                <a:ea typeface="Marvel"/>
                <a:cs typeface="Marvel"/>
                <a:sym typeface="Marvel"/>
              </a:rPr>
              <a:t>04</a:t>
            </a:r>
            <a:endParaRPr sz="3000" b="1">
              <a:solidFill>
                <a:schemeClr val="lt1"/>
              </a:solidFill>
              <a:latin typeface="Marvel"/>
              <a:ea typeface="Marvel"/>
              <a:cs typeface="Marvel"/>
              <a:sym typeface="Marvel"/>
            </a:endParaRPr>
          </a:p>
        </p:txBody>
      </p:sp>
      <p:sp>
        <p:nvSpPr>
          <p:cNvPr id="584" name="Google Shape;584;p42"/>
          <p:cNvSpPr txBox="1"/>
          <p:nvPr/>
        </p:nvSpPr>
        <p:spPr>
          <a:xfrm>
            <a:off x="6815873" y="2074525"/>
            <a:ext cx="1071600" cy="3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rvel"/>
                <a:ea typeface="Marvel"/>
                <a:cs typeface="Marvel"/>
                <a:sym typeface="Marvel"/>
              </a:rPr>
              <a:t>05</a:t>
            </a:r>
            <a:endParaRPr sz="3000" b="1">
              <a:solidFill>
                <a:schemeClr val="lt1"/>
              </a:solidFill>
              <a:latin typeface="Marvel"/>
              <a:ea typeface="Marvel"/>
              <a:cs typeface="Marvel"/>
              <a:sym typeface="Marvel"/>
            </a:endParaRPr>
          </a:p>
        </p:txBody>
      </p:sp>
    </p:spTree>
    <p:extLst>
      <p:ext uri="{BB962C8B-B14F-4D97-AF65-F5344CB8AC3E}">
        <p14:creationId xmlns:p14="http://schemas.microsoft.com/office/powerpoint/2010/main" val="2364998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TATA LAKSANA</a:t>
            </a:r>
            <a:endParaRPr b="1" dirty="0"/>
          </a:p>
        </p:txBody>
      </p:sp>
      <p:sp>
        <p:nvSpPr>
          <p:cNvPr id="162" name="Google Shape;162;p29"/>
          <p:cNvSpPr txBox="1">
            <a:spLocks noGrp="1"/>
          </p:cNvSpPr>
          <p:nvPr>
            <p:ph type="subTitle" idx="1"/>
          </p:nvPr>
        </p:nvSpPr>
        <p:spPr>
          <a:xfrm flipH="1">
            <a:off x="624750" y="1321800"/>
            <a:ext cx="7704000" cy="3466050"/>
          </a:xfrm>
          <a:prstGeom prst="rect">
            <a:avLst/>
          </a:prstGeom>
        </p:spPr>
        <p:txBody>
          <a:bodyPr spcFirstLastPara="1" wrap="square" lIns="91425" tIns="91425" rIns="91425" bIns="91425" anchor="t" anchorCtr="0">
            <a:noAutofit/>
          </a:bodyPr>
          <a:lstStyle/>
          <a:p>
            <a:pPr marL="269875" indent="-269875"/>
            <a:r>
              <a:rPr lang="en-US" sz="1600" b="1" dirty="0" err="1">
                <a:solidFill>
                  <a:schemeClr val="bg1"/>
                </a:solidFill>
              </a:rPr>
              <a:t>Penanganan</a:t>
            </a:r>
            <a:r>
              <a:rPr lang="en-US" sz="1600" b="1" dirty="0">
                <a:solidFill>
                  <a:schemeClr val="bg1"/>
                </a:solidFill>
              </a:rPr>
              <a:t> </a:t>
            </a:r>
            <a:r>
              <a:rPr lang="en-US" sz="1600" b="1" dirty="0" err="1">
                <a:solidFill>
                  <a:schemeClr val="bg1"/>
                </a:solidFill>
              </a:rPr>
              <a:t>Pertama</a:t>
            </a:r>
            <a:endParaRPr lang="en-US" sz="1600" b="1" dirty="0">
              <a:solidFill>
                <a:schemeClr val="bg1"/>
              </a:solidFill>
            </a:endParaRPr>
          </a:p>
          <a:p>
            <a:pPr marL="269875" indent="0">
              <a:buNone/>
            </a:pPr>
            <a:r>
              <a:rPr lang="en-US" sz="1600" dirty="0" err="1">
                <a:solidFill>
                  <a:schemeClr val="bg1"/>
                </a:solidFill>
              </a:rPr>
              <a:t>Kondisi</a:t>
            </a:r>
            <a:r>
              <a:rPr lang="en-US" sz="1600" dirty="0">
                <a:solidFill>
                  <a:schemeClr val="bg1"/>
                </a:solidFill>
              </a:rPr>
              <a:t> </a:t>
            </a:r>
            <a:r>
              <a:rPr lang="en-US" sz="1600" dirty="0" err="1">
                <a:solidFill>
                  <a:schemeClr val="bg1"/>
                </a:solidFill>
              </a:rPr>
              <a:t>hemodinamik</a:t>
            </a:r>
            <a:r>
              <a:rPr lang="en-US" sz="1600" dirty="0">
                <a:solidFill>
                  <a:schemeClr val="bg1"/>
                </a:solidFill>
              </a:rPr>
              <a:t>: </a:t>
            </a:r>
            <a:r>
              <a:rPr lang="en-US" sz="1600" dirty="0" err="1">
                <a:solidFill>
                  <a:schemeClr val="bg1"/>
                </a:solidFill>
              </a:rPr>
              <a:t>tidak</a:t>
            </a:r>
            <a:r>
              <a:rPr lang="en-US" sz="1600" dirty="0">
                <a:solidFill>
                  <a:schemeClr val="bg1"/>
                </a:solidFill>
              </a:rPr>
              <a:t> </a:t>
            </a:r>
            <a:r>
              <a:rPr lang="en-US" sz="1600" dirty="0" err="1">
                <a:solidFill>
                  <a:schemeClr val="bg1"/>
                </a:solidFill>
              </a:rPr>
              <a:t>stabil</a:t>
            </a:r>
            <a:r>
              <a:rPr lang="en-US" sz="1600" dirty="0">
                <a:solidFill>
                  <a:schemeClr val="bg1"/>
                </a:solidFill>
              </a:rPr>
              <a:t> </a:t>
            </a:r>
            <a:r>
              <a:rPr lang="en-US" sz="1600" dirty="0">
                <a:solidFill>
                  <a:schemeClr val="bg1"/>
                </a:solidFill>
                <a:sym typeface="Wingdings" panose="05000000000000000000" pitchFamily="2" charset="2"/>
              </a:rPr>
              <a:t> </a:t>
            </a:r>
            <a:r>
              <a:rPr lang="en-US" sz="1600" dirty="0" err="1">
                <a:solidFill>
                  <a:schemeClr val="bg1"/>
                </a:solidFill>
                <a:sym typeface="Wingdings" panose="05000000000000000000" pitchFamily="2" charset="2"/>
              </a:rPr>
              <a:t>perawatan</a:t>
            </a:r>
            <a:r>
              <a:rPr lang="en-US" sz="1600" dirty="0">
                <a:solidFill>
                  <a:schemeClr val="bg1"/>
                </a:solidFill>
                <a:sym typeface="Wingdings" panose="05000000000000000000" pitchFamily="2" charset="2"/>
              </a:rPr>
              <a:t> </a:t>
            </a:r>
            <a:r>
              <a:rPr lang="en-US" sz="1600" dirty="0" err="1">
                <a:solidFill>
                  <a:schemeClr val="bg1"/>
                </a:solidFill>
                <a:sym typeface="Wingdings" panose="05000000000000000000" pitchFamily="2" charset="2"/>
              </a:rPr>
              <a:t>perbaikan</a:t>
            </a:r>
            <a:r>
              <a:rPr lang="en-US" sz="1600" dirty="0">
                <a:solidFill>
                  <a:schemeClr val="bg1"/>
                </a:solidFill>
                <a:sym typeface="Wingdings" panose="05000000000000000000" pitchFamily="2" charset="2"/>
              </a:rPr>
              <a:t> KU, </a:t>
            </a:r>
            <a:r>
              <a:rPr lang="en-US" sz="1600" dirty="0" err="1">
                <a:solidFill>
                  <a:schemeClr val="bg1"/>
                </a:solidFill>
                <a:sym typeface="Wingdings" panose="05000000000000000000" pitchFamily="2" charset="2"/>
              </a:rPr>
              <a:t>stabil</a:t>
            </a:r>
            <a:r>
              <a:rPr lang="en-US" sz="1600" dirty="0">
                <a:solidFill>
                  <a:schemeClr val="bg1"/>
                </a:solidFill>
                <a:sym typeface="Wingdings" panose="05000000000000000000" pitchFamily="2" charset="2"/>
              </a:rPr>
              <a:t>  </a:t>
            </a:r>
            <a:r>
              <a:rPr lang="en-US" sz="1600" dirty="0" err="1">
                <a:solidFill>
                  <a:schemeClr val="bg1"/>
                </a:solidFill>
                <a:sym typeface="Wingdings" panose="05000000000000000000" pitchFamily="2" charset="2"/>
              </a:rPr>
              <a:t>penanganan</a:t>
            </a:r>
            <a:r>
              <a:rPr lang="en-US" sz="1600" dirty="0">
                <a:solidFill>
                  <a:schemeClr val="bg1"/>
                </a:solidFill>
                <a:sym typeface="Wingdings" panose="05000000000000000000" pitchFamily="2" charset="2"/>
              </a:rPr>
              <a:t> </a:t>
            </a:r>
            <a:r>
              <a:rPr lang="en-US" sz="1600" dirty="0" err="1">
                <a:solidFill>
                  <a:schemeClr val="bg1"/>
                </a:solidFill>
                <a:sym typeface="Wingdings" panose="05000000000000000000" pitchFamily="2" charset="2"/>
              </a:rPr>
              <a:t>untuk</a:t>
            </a:r>
            <a:r>
              <a:rPr lang="en-US" sz="1600" dirty="0">
                <a:solidFill>
                  <a:schemeClr val="bg1"/>
                </a:solidFill>
                <a:sym typeface="Wingdings" panose="05000000000000000000" pitchFamily="2" charset="2"/>
              </a:rPr>
              <a:t> </a:t>
            </a:r>
            <a:r>
              <a:rPr lang="en-US" sz="1600" dirty="0" err="1">
                <a:solidFill>
                  <a:schemeClr val="bg1"/>
                </a:solidFill>
                <a:sym typeface="Wingdings" panose="05000000000000000000" pitchFamily="2" charset="2"/>
              </a:rPr>
              <a:t>menghentikan</a:t>
            </a:r>
            <a:r>
              <a:rPr lang="en-US" sz="1600" dirty="0">
                <a:solidFill>
                  <a:schemeClr val="bg1"/>
                </a:solidFill>
                <a:sym typeface="Wingdings" panose="05000000000000000000" pitchFamily="2" charset="2"/>
              </a:rPr>
              <a:t> </a:t>
            </a:r>
            <a:r>
              <a:rPr lang="en-US" sz="1600" dirty="0" err="1">
                <a:solidFill>
                  <a:schemeClr val="bg1"/>
                </a:solidFill>
                <a:sym typeface="Wingdings" panose="05000000000000000000" pitchFamily="2" charset="2"/>
              </a:rPr>
              <a:t>perdarahan</a:t>
            </a:r>
            <a:endParaRPr lang="en-US" sz="1600" dirty="0">
              <a:solidFill>
                <a:schemeClr val="bg1"/>
              </a:solidFill>
            </a:endParaRPr>
          </a:p>
          <a:p>
            <a:pPr marL="269875" indent="-269875">
              <a:buFont typeface="+mj-lt"/>
              <a:buAutoNum type="arabicPeriod" startAt="2"/>
            </a:pPr>
            <a:r>
              <a:rPr lang="en-US" sz="1600" b="1" dirty="0" err="1">
                <a:solidFill>
                  <a:schemeClr val="bg1"/>
                </a:solidFill>
              </a:rPr>
              <a:t>Perdarahan</a:t>
            </a:r>
            <a:r>
              <a:rPr lang="en-US" sz="1600" b="1" dirty="0">
                <a:solidFill>
                  <a:schemeClr val="bg1"/>
                </a:solidFill>
              </a:rPr>
              <a:t> </a:t>
            </a:r>
            <a:r>
              <a:rPr lang="en-US" sz="1600" b="1" dirty="0" err="1">
                <a:solidFill>
                  <a:schemeClr val="bg1"/>
                </a:solidFill>
              </a:rPr>
              <a:t>Akut</a:t>
            </a:r>
            <a:r>
              <a:rPr lang="en-US" sz="1600" b="1" dirty="0">
                <a:solidFill>
                  <a:schemeClr val="bg1"/>
                </a:solidFill>
              </a:rPr>
              <a:t> dan Banyak</a:t>
            </a:r>
          </a:p>
          <a:p>
            <a:pPr marL="538163" indent="-285750">
              <a:buFont typeface="Arial" panose="020B0604020202020204" pitchFamily="34" charset="0"/>
              <a:buChar char="•"/>
            </a:pPr>
            <a:r>
              <a:rPr lang="en-US" sz="1600" dirty="0" err="1">
                <a:solidFill>
                  <a:schemeClr val="bg1"/>
                </a:solidFill>
              </a:rPr>
              <a:t>Dilatasi</a:t>
            </a:r>
            <a:r>
              <a:rPr lang="en-US" sz="1600" dirty="0">
                <a:solidFill>
                  <a:schemeClr val="bg1"/>
                </a:solidFill>
              </a:rPr>
              <a:t> dan </a:t>
            </a:r>
            <a:r>
              <a:rPr lang="en-US" sz="1600" dirty="0" err="1">
                <a:solidFill>
                  <a:schemeClr val="bg1"/>
                </a:solidFill>
              </a:rPr>
              <a:t>kuretase</a:t>
            </a:r>
            <a:endParaRPr lang="en-US" sz="1600" dirty="0">
              <a:solidFill>
                <a:schemeClr val="bg1"/>
              </a:solidFill>
            </a:endParaRPr>
          </a:p>
          <a:p>
            <a:pPr marL="538163" indent="-285750">
              <a:buFont typeface="Arial" panose="020B0604020202020204" pitchFamily="34" charset="0"/>
              <a:buChar char="•"/>
            </a:pPr>
            <a:r>
              <a:rPr lang="en-US" sz="1600" dirty="0" err="1">
                <a:solidFill>
                  <a:schemeClr val="bg1"/>
                </a:solidFill>
              </a:rPr>
              <a:t>Medikamentosa</a:t>
            </a:r>
            <a:endParaRPr lang="en-US" sz="1600" dirty="0">
              <a:solidFill>
                <a:schemeClr val="bg1"/>
              </a:solidFill>
            </a:endParaRPr>
          </a:p>
          <a:p>
            <a:pPr marL="808038" indent="-269875">
              <a:buFontTx/>
              <a:buChar char="-"/>
            </a:pPr>
            <a:r>
              <a:rPr lang="en-US" sz="1600" dirty="0" err="1">
                <a:solidFill>
                  <a:schemeClr val="bg1"/>
                </a:solidFill>
              </a:rPr>
              <a:t>Kombinasi</a:t>
            </a:r>
            <a:r>
              <a:rPr lang="en-US" sz="1600" dirty="0">
                <a:solidFill>
                  <a:schemeClr val="bg1"/>
                </a:solidFill>
              </a:rPr>
              <a:t> estrogen progestin</a:t>
            </a:r>
          </a:p>
          <a:p>
            <a:pPr marL="808038" indent="-269875">
              <a:buFontTx/>
              <a:buChar char="-"/>
            </a:pPr>
            <a:r>
              <a:rPr lang="en-US" sz="1600" dirty="0">
                <a:solidFill>
                  <a:schemeClr val="bg1"/>
                </a:solidFill>
              </a:rPr>
              <a:t>Estrogen</a:t>
            </a:r>
          </a:p>
          <a:p>
            <a:pPr marL="808038" indent="-269875">
              <a:buFontTx/>
              <a:buChar char="-"/>
            </a:pPr>
            <a:r>
              <a:rPr lang="en-US" sz="1600" dirty="0">
                <a:solidFill>
                  <a:schemeClr val="bg1"/>
                </a:solidFill>
              </a:rPr>
              <a:t>Progestin</a:t>
            </a:r>
          </a:p>
          <a:p>
            <a:pPr marL="269875" indent="-269875">
              <a:buFont typeface="+mj-lt"/>
              <a:buAutoNum type="arabicPeriod" startAt="3"/>
            </a:pPr>
            <a:r>
              <a:rPr lang="en-US" sz="1600" b="1" dirty="0" err="1">
                <a:solidFill>
                  <a:schemeClr val="bg1"/>
                </a:solidFill>
              </a:rPr>
              <a:t>Perdarahan</a:t>
            </a:r>
            <a:r>
              <a:rPr lang="en-US" sz="1600" b="1" dirty="0">
                <a:solidFill>
                  <a:schemeClr val="bg1"/>
                </a:solidFill>
              </a:rPr>
              <a:t> </a:t>
            </a:r>
            <a:r>
              <a:rPr lang="en-US" sz="1600" b="1" dirty="0" err="1">
                <a:solidFill>
                  <a:schemeClr val="bg1"/>
                </a:solidFill>
              </a:rPr>
              <a:t>Ireguler</a:t>
            </a:r>
            <a:endParaRPr lang="en-US" sz="1600" b="1" dirty="0">
              <a:solidFill>
                <a:schemeClr val="bg1"/>
              </a:solidFill>
            </a:endParaRPr>
          </a:p>
        </p:txBody>
      </p:sp>
    </p:spTree>
    <p:extLst>
      <p:ext uri="{BB962C8B-B14F-4D97-AF65-F5344CB8AC3E}">
        <p14:creationId xmlns:p14="http://schemas.microsoft.com/office/powerpoint/2010/main" val="109608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TATA LAKSANA</a:t>
            </a:r>
            <a:endParaRPr b="1" dirty="0"/>
          </a:p>
        </p:txBody>
      </p:sp>
      <p:sp>
        <p:nvSpPr>
          <p:cNvPr id="162" name="Google Shape;162;p29"/>
          <p:cNvSpPr txBox="1">
            <a:spLocks noGrp="1"/>
          </p:cNvSpPr>
          <p:nvPr>
            <p:ph type="subTitle" idx="1"/>
          </p:nvPr>
        </p:nvSpPr>
        <p:spPr>
          <a:xfrm flipH="1">
            <a:off x="624750" y="1321800"/>
            <a:ext cx="7704000" cy="3466050"/>
          </a:xfrm>
          <a:prstGeom prst="rect">
            <a:avLst/>
          </a:prstGeom>
        </p:spPr>
        <p:txBody>
          <a:bodyPr spcFirstLastPara="1" wrap="square" lIns="91425" tIns="91425" rIns="91425" bIns="91425" anchor="t" anchorCtr="0">
            <a:noAutofit/>
          </a:bodyPr>
          <a:lstStyle/>
          <a:p>
            <a:pPr marL="269875" indent="-269875">
              <a:buAutoNum type="arabicPeriod" startAt="3"/>
            </a:pPr>
            <a:r>
              <a:rPr lang="en-US" sz="2400" b="1" dirty="0" err="1">
                <a:solidFill>
                  <a:schemeClr val="bg1"/>
                </a:solidFill>
                <a:latin typeface="Assistant ExtraLight" panose="020B0604020202020204" charset="-79"/>
                <a:cs typeface="Assistant ExtraLight" panose="020B0604020202020204" charset="-79"/>
              </a:rPr>
              <a:t>Medikamentosa</a:t>
            </a:r>
            <a:r>
              <a:rPr lang="en-US" sz="2400" b="1" dirty="0">
                <a:solidFill>
                  <a:schemeClr val="bg1"/>
                </a:solidFill>
                <a:latin typeface="Assistant ExtraLight" panose="020B0604020202020204" charset="-79"/>
                <a:cs typeface="Assistant ExtraLight" panose="020B0604020202020204" charset="-79"/>
              </a:rPr>
              <a:t> </a:t>
            </a:r>
            <a:r>
              <a:rPr lang="en-US" sz="2400" b="1" dirty="0" err="1">
                <a:solidFill>
                  <a:schemeClr val="bg1"/>
                </a:solidFill>
                <a:latin typeface="Assistant ExtraLight" panose="020B0604020202020204" charset="-79"/>
                <a:cs typeface="Assistant ExtraLight" panose="020B0604020202020204" charset="-79"/>
              </a:rPr>
              <a:t>Nonhormon</a:t>
            </a:r>
            <a:endParaRPr lang="en-US" sz="2400" b="1" dirty="0">
              <a:solidFill>
                <a:schemeClr val="bg1"/>
              </a:solidFill>
              <a:latin typeface="Assistant ExtraLight" panose="020B0604020202020204" charset="-79"/>
              <a:cs typeface="Assistant ExtraLight" panose="020B0604020202020204" charset="-79"/>
            </a:endParaRPr>
          </a:p>
          <a:p>
            <a:pPr marL="269875" indent="0">
              <a:buNone/>
            </a:pPr>
            <a:r>
              <a:rPr lang="en-US" sz="2400" dirty="0" err="1">
                <a:solidFill>
                  <a:schemeClr val="bg1"/>
                </a:solidFill>
                <a:latin typeface="Assistant ExtraLight" panose="020B0604020202020204" charset="-79"/>
                <a:cs typeface="Assistant ExtraLight" panose="020B0604020202020204" charset="-79"/>
              </a:rPr>
              <a:t>Diberikan</a:t>
            </a:r>
            <a:r>
              <a:rPr lang="en-US" sz="2400" dirty="0">
                <a:solidFill>
                  <a:schemeClr val="bg1"/>
                </a:solidFill>
                <a:latin typeface="Assistant ExtraLight" panose="020B0604020202020204" charset="-79"/>
                <a:cs typeface="Assistant ExtraLight" panose="020B0604020202020204" charset="-79"/>
              </a:rPr>
              <a:t> </a:t>
            </a:r>
            <a:r>
              <a:rPr lang="en-US" sz="2400" dirty="0" err="1">
                <a:solidFill>
                  <a:schemeClr val="bg1"/>
                </a:solidFill>
                <a:latin typeface="Assistant ExtraLight" panose="020B0604020202020204" charset="-79"/>
                <a:cs typeface="Assistant ExtraLight" panose="020B0604020202020204" charset="-79"/>
              </a:rPr>
              <a:t>bila</a:t>
            </a:r>
            <a:r>
              <a:rPr lang="en-US" sz="2400" dirty="0">
                <a:solidFill>
                  <a:schemeClr val="bg1"/>
                </a:solidFill>
                <a:latin typeface="Assistant ExtraLight" panose="020B0604020202020204" charset="-79"/>
                <a:cs typeface="Assistant ExtraLight" panose="020B0604020202020204" charset="-79"/>
              </a:rPr>
              <a:t> </a:t>
            </a:r>
            <a:r>
              <a:rPr lang="en-US" sz="2400" dirty="0" err="1">
                <a:solidFill>
                  <a:schemeClr val="bg1"/>
                </a:solidFill>
                <a:latin typeface="Assistant ExtraLight" panose="020B0604020202020204" charset="-79"/>
                <a:cs typeface="Assistant ExtraLight" panose="020B0604020202020204" charset="-79"/>
              </a:rPr>
              <a:t>tidak</a:t>
            </a:r>
            <a:r>
              <a:rPr lang="en-US" sz="2400" dirty="0">
                <a:solidFill>
                  <a:schemeClr val="bg1"/>
                </a:solidFill>
                <a:latin typeface="Assistant ExtraLight" panose="020B0604020202020204" charset="-79"/>
                <a:cs typeface="Assistant ExtraLight" panose="020B0604020202020204" charset="-79"/>
              </a:rPr>
              <a:t> </a:t>
            </a:r>
            <a:r>
              <a:rPr lang="en-US" sz="2400" dirty="0" err="1">
                <a:solidFill>
                  <a:schemeClr val="bg1"/>
                </a:solidFill>
                <a:latin typeface="Assistant ExtraLight" panose="020B0604020202020204" charset="-79"/>
                <a:cs typeface="Assistant ExtraLight" panose="020B0604020202020204" charset="-79"/>
              </a:rPr>
              <a:t>ditemukan</a:t>
            </a:r>
            <a:r>
              <a:rPr lang="en-US" sz="2400" dirty="0">
                <a:solidFill>
                  <a:schemeClr val="bg1"/>
                </a:solidFill>
                <a:latin typeface="Assistant ExtraLight" panose="020B0604020202020204" charset="-79"/>
                <a:cs typeface="Assistant ExtraLight" panose="020B0604020202020204" charset="-79"/>
              </a:rPr>
              <a:t> </a:t>
            </a:r>
            <a:r>
              <a:rPr lang="en-US" sz="2400" dirty="0" err="1">
                <a:solidFill>
                  <a:schemeClr val="bg1"/>
                </a:solidFill>
                <a:latin typeface="Assistant ExtraLight" panose="020B0604020202020204" charset="-79"/>
                <a:cs typeface="Assistant ExtraLight" panose="020B0604020202020204" charset="-79"/>
              </a:rPr>
              <a:t>keadaan</a:t>
            </a:r>
            <a:r>
              <a:rPr lang="en-US" sz="2400" dirty="0">
                <a:solidFill>
                  <a:schemeClr val="bg1"/>
                </a:solidFill>
                <a:latin typeface="Assistant ExtraLight" panose="020B0604020202020204" charset="-79"/>
                <a:cs typeface="Assistant ExtraLight" panose="020B0604020202020204" charset="-79"/>
              </a:rPr>
              <a:t> </a:t>
            </a:r>
            <a:r>
              <a:rPr lang="en-US" sz="2400" dirty="0" err="1">
                <a:solidFill>
                  <a:schemeClr val="bg1"/>
                </a:solidFill>
                <a:latin typeface="Assistant ExtraLight" panose="020B0604020202020204" charset="-79"/>
                <a:cs typeface="Assistant ExtraLight" panose="020B0604020202020204" charset="-79"/>
              </a:rPr>
              <a:t>patologis</a:t>
            </a:r>
            <a:r>
              <a:rPr lang="en-US" sz="2400" dirty="0">
                <a:solidFill>
                  <a:schemeClr val="bg1"/>
                </a:solidFill>
                <a:latin typeface="Assistant ExtraLight" panose="020B0604020202020204" charset="-79"/>
                <a:cs typeface="Assistant ExtraLight" panose="020B0604020202020204" charset="-79"/>
              </a:rPr>
              <a:t> </a:t>
            </a:r>
            <a:r>
              <a:rPr lang="en-US" sz="2400" dirty="0" err="1">
                <a:solidFill>
                  <a:schemeClr val="bg1"/>
                </a:solidFill>
                <a:latin typeface="Assistant ExtraLight" panose="020B0604020202020204" charset="-79"/>
                <a:cs typeface="Assistant ExtraLight" panose="020B0604020202020204" charset="-79"/>
              </a:rPr>
              <a:t>panggul</a:t>
            </a:r>
            <a:r>
              <a:rPr lang="en-US" sz="2400" dirty="0">
                <a:solidFill>
                  <a:schemeClr val="bg1"/>
                </a:solidFill>
                <a:latin typeface="Assistant ExtraLight" panose="020B0604020202020204" charset="-79"/>
                <a:cs typeface="Assistant ExtraLight" panose="020B0604020202020204" charset="-79"/>
              </a:rPr>
              <a:t>. </a:t>
            </a:r>
            <a:r>
              <a:rPr lang="en-US" sz="2400" dirty="0" err="1">
                <a:solidFill>
                  <a:schemeClr val="bg1"/>
                </a:solidFill>
                <a:latin typeface="Assistant ExtraLight" panose="020B0604020202020204" charset="-79"/>
                <a:cs typeface="Assistant ExtraLight" panose="020B0604020202020204" charset="-79"/>
              </a:rPr>
              <a:t>Tujuan</a:t>
            </a:r>
            <a:r>
              <a:rPr lang="en-US" sz="2400" dirty="0">
                <a:solidFill>
                  <a:schemeClr val="bg1"/>
                </a:solidFill>
                <a:latin typeface="Assistant ExtraLight" panose="020B0604020202020204" charset="-79"/>
                <a:cs typeface="Assistant ExtraLight" panose="020B0604020202020204" charset="-79"/>
              </a:rPr>
              <a:t>: ↓ </a:t>
            </a:r>
            <a:r>
              <a:rPr lang="en-US" sz="2400" dirty="0" err="1">
                <a:solidFill>
                  <a:schemeClr val="bg1"/>
                </a:solidFill>
                <a:latin typeface="Assistant ExtraLight" panose="020B0604020202020204" charset="-79"/>
                <a:cs typeface="Assistant ExtraLight" panose="020B0604020202020204" charset="-79"/>
              </a:rPr>
              <a:t>jumlah</a:t>
            </a:r>
            <a:r>
              <a:rPr lang="en-US" sz="2400" dirty="0">
                <a:solidFill>
                  <a:schemeClr val="bg1"/>
                </a:solidFill>
                <a:latin typeface="Assistant ExtraLight" panose="020B0604020202020204" charset="-79"/>
                <a:cs typeface="Assistant ExtraLight" panose="020B0604020202020204" charset="-79"/>
              </a:rPr>
              <a:t> </a:t>
            </a:r>
            <a:r>
              <a:rPr lang="en-US" sz="2400" dirty="0" err="1">
                <a:solidFill>
                  <a:schemeClr val="bg1"/>
                </a:solidFill>
                <a:latin typeface="Assistant ExtraLight" panose="020B0604020202020204" charset="-79"/>
                <a:cs typeface="Assistant ExtraLight" panose="020B0604020202020204" charset="-79"/>
              </a:rPr>
              <a:t>darah</a:t>
            </a:r>
            <a:r>
              <a:rPr lang="en-US" sz="2400" dirty="0">
                <a:solidFill>
                  <a:schemeClr val="bg1"/>
                </a:solidFill>
                <a:latin typeface="Assistant ExtraLight" panose="020B0604020202020204" charset="-79"/>
                <a:cs typeface="Assistant ExtraLight" panose="020B0604020202020204" charset="-79"/>
              </a:rPr>
              <a:t> yang </a:t>
            </a:r>
            <a:r>
              <a:rPr lang="en-US" sz="2400" dirty="0" err="1">
                <a:solidFill>
                  <a:schemeClr val="bg1"/>
                </a:solidFill>
                <a:latin typeface="Assistant ExtraLight" panose="020B0604020202020204" charset="-79"/>
                <a:cs typeface="Assistant ExtraLight" panose="020B0604020202020204" charset="-79"/>
              </a:rPr>
              <a:t>keluar</a:t>
            </a:r>
            <a:r>
              <a:rPr lang="en-US" sz="2400" dirty="0">
                <a:solidFill>
                  <a:schemeClr val="bg1"/>
                </a:solidFill>
                <a:latin typeface="Assistant ExtraLight" panose="020B0604020202020204" charset="-79"/>
                <a:cs typeface="Assistant ExtraLight" panose="020B0604020202020204" charset="-79"/>
              </a:rPr>
              <a:t>, </a:t>
            </a:r>
            <a:r>
              <a:rPr lang="en-US" sz="2400" dirty="0" err="1">
                <a:solidFill>
                  <a:schemeClr val="bg1"/>
                </a:solidFill>
                <a:latin typeface="Assistant ExtraLight" panose="020B0604020202020204" charset="-79"/>
                <a:cs typeface="Assistant ExtraLight" panose="020B0604020202020204" charset="-79"/>
              </a:rPr>
              <a:t>risiko</a:t>
            </a:r>
            <a:r>
              <a:rPr lang="en-US" sz="2400" dirty="0">
                <a:solidFill>
                  <a:schemeClr val="bg1"/>
                </a:solidFill>
                <a:latin typeface="Assistant ExtraLight" panose="020B0604020202020204" charset="-79"/>
                <a:cs typeface="Assistant ExtraLight" panose="020B0604020202020204" charset="-79"/>
              </a:rPr>
              <a:t> anemia, ↑ </a:t>
            </a:r>
            <a:r>
              <a:rPr lang="en-US" sz="2400" dirty="0" err="1">
                <a:solidFill>
                  <a:schemeClr val="bg1"/>
                </a:solidFill>
                <a:latin typeface="Assistant ExtraLight" panose="020B0604020202020204" charset="-79"/>
                <a:cs typeface="Assistant ExtraLight" panose="020B0604020202020204" charset="-79"/>
              </a:rPr>
              <a:t>kualitas</a:t>
            </a:r>
            <a:r>
              <a:rPr lang="en-US" sz="2400" dirty="0">
                <a:solidFill>
                  <a:schemeClr val="bg1"/>
                </a:solidFill>
                <a:latin typeface="Assistant ExtraLight" panose="020B0604020202020204" charset="-79"/>
                <a:cs typeface="Assistant ExtraLight" panose="020B0604020202020204" charset="-79"/>
              </a:rPr>
              <a:t> </a:t>
            </a:r>
            <a:r>
              <a:rPr lang="en-US" sz="2400" dirty="0" err="1">
                <a:solidFill>
                  <a:schemeClr val="bg1"/>
                </a:solidFill>
                <a:latin typeface="Assistant ExtraLight" panose="020B0604020202020204" charset="-79"/>
                <a:cs typeface="Assistant ExtraLight" panose="020B0604020202020204" charset="-79"/>
              </a:rPr>
              <a:t>hidup</a:t>
            </a:r>
            <a:endParaRPr lang="en-US" sz="2400" dirty="0">
              <a:solidFill>
                <a:schemeClr val="bg1"/>
              </a:solidFill>
              <a:latin typeface="Assistant ExtraLight" panose="020B0604020202020204" charset="-79"/>
              <a:cs typeface="Assistant ExtraLight" panose="020B0604020202020204" charset="-79"/>
            </a:endParaRPr>
          </a:p>
          <a:p>
            <a:pPr marL="538163" indent="-268288">
              <a:buFontTx/>
              <a:buChar char="-"/>
            </a:pPr>
            <a:r>
              <a:rPr lang="en-US" sz="2400" dirty="0">
                <a:solidFill>
                  <a:schemeClr val="bg1"/>
                </a:solidFill>
                <a:latin typeface="Assistant ExtraLight" panose="020B0604020202020204" charset="-79"/>
                <a:cs typeface="Assistant ExtraLight" panose="020B0604020202020204" charset="-79"/>
              </a:rPr>
              <a:t>NSAID</a:t>
            </a:r>
          </a:p>
          <a:p>
            <a:pPr marL="538163" indent="-268288">
              <a:buFontTx/>
              <a:buChar char="-"/>
            </a:pPr>
            <a:r>
              <a:rPr lang="en-US" sz="2400" dirty="0" err="1">
                <a:solidFill>
                  <a:schemeClr val="bg1"/>
                </a:solidFill>
                <a:latin typeface="Assistant ExtraLight" panose="020B0604020202020204" charset="-79"/>
                <a:cs typeface="Assistant ExtraLight" panose="020B0604020202020204" charset="-79"/>
              </a:rPr>
              <a:t>Antifibrinolisis</a:t>
            </a:r>
            <a:endParaRPr lang="en-US" sz="2400" dirty="0">
              <a:solidFill>
                <a:schemeClr val="bg1"/>
              </a:solidFill>
              <a:latin typeface="Assistant ExtraLight" panose="020B0604020202020204" charset="-79"/>
              <a:cs typeface="Assistant ExtraLight" panose="020B0604020202020204" charset="-79"/>
            </a:endParaRPr>
          </a:p>
          <a:p>
            <a:pPr marL="269875" indent="-269875">
              <a:buFont typeface="+mj-lt"/>
              <a:buAutoNum type="arabicPeriod" startAt="4"/>
            </a:pPr>
            <a:r>
              <a:rPr lang="en-US" sz="2400" b="1" dirty="0" err="1">
                <a:solidFill>
                  <a:schemeClr val="bg1"/>
                </a:solidFill>
                <a:latin typeface="Assistant ExtraLight" panose="020B0604020202020204" charset="-79"/>
                <a:cs typeface="Assistant ExtraLight" panose="020B0604020202020204" charset="-79"/>
              </a:rPr>
              <a:t>Terapi</a:t>
            </a:r>
            <a:r>
              <a:rPr lang="en-US" sz="2400" b="1" dirty="0">
                <a:solidFill>
                  <a:schemeClr val="bg1"/>
                </a:solidFill>
                <a:latin typeface="Assistant ExtraLight" panose="020B0604020202020204" charset="-79"/>
                <a:cs typeface="Assistant ExtraLight" panose="020B0604020202020204" charset="-79"/>
              </a:rPr>
              <a:t> </a:t>
            </a:r>
            <a:r>
              <a:rPr lang="en-US" sz="2400" b="1" dirty="0" err="1">
                <a:solidFill>
                  <a:schemeClr val="bg1"/>
                </a:solidFill>
                <a:latin typeface="Assistant ExtraLight" panose="020B0604020202020204" charset="-79"/>
                <a:cs typeface="Assistant ExtraLight" panose="020B0604020202020204" charset="-79"/>
              </a:rPr>
              <a:t>Bedah</a:t>
            </a:r>
            <a:endParaRPr lang="en-US" sz="2400" b="1" dirty="0">
              <a:solidFill>
                <a:schemeClr val="bg1"/>
              </a:solidFill>
              <a:latin typeface="Assistant ExtraLight" panose="020B0604020202020204" charset="-79"/>
              <a:cs typeface="Assistant ExtraLight" panose="020B0604020202020204" charset="-79"/>
            </a:endParaRPr>
          </a:p>
        </p:txBody>
      </p:sp>
    </p:spTree>
    <p:extLst>
      <p:ext uri="{BB962C8B-B14F-4D97-AF65-F5344CB8AC3E}">
        <p14:creationId xmlns:p14="http://schemas.microsoft.com/office/powerpoint/2010/main" val="117382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subTitle" idx="2"/>
          </p:nvPr>
        </p:nvSpPr>
        <p:spPr>
          <a:xfrm flipH="1">
            <a:off x="903113" y="2137358"/>
            <a:ext cx="3101100" cy="1565123"/>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a:solidFill>
                  <a:schemeClr val="bg1"/>
                </a:solidFill>
              </a:rPr>
              <a:t>Anemia</a:t>
            </a:r>
          </a:p>
          <a:p>
            <a:pPr marL="285750" lvl="0" indent="-285750" algn="l" rtl="0">
              <a:spcBef>
                <a:spcPts val="0"/>
              </a:spcBef>
              <a:spcAft>
                <a:spcPts val="0"/>
              </a:spcAft>
              <a:buFont typeface="Arial" panose="020B0604020202020204" pitchFamily="34" charset="0"/>
              <a:buChar char="•"/>
            </a:pPr>
            <a:r>
              <a:rPr lang="en-US" dirty="0">
                <a:solidFill>
                  <a:schemeClr val="bg1"/>
                </a:solidFill>
              </a:rPr>
              <a:t>Endometrial hyperplasia or carcinoma if anovulation or simple hypertrophy is left untreated</a:t>
            </a:r>
            <a:endParaRPr dirty="0">
              <a:solidFill>
                <a:schemeClr val="bg1"/>
              </a:solidFill>
            </a:endParaRPr>
          </a:p>
        </p:txBody>
      </p:sp>
      <p:sp>
        <p:nvSpPr>
          <p:cNvPr id="258" name="Google Shape;258;p35"/>
          <p:cNvSpPr txBox="1">
            <a:spLocks noGrp="1"/>
          </p:cNvSpPr>
          <p:nvPr>
            <p:ph type="subTitle" idx="3"/>
          </p:nvPr>
        </p:nvSpPr>
        <p:spPr>
          <a:xfrm flipH="1">
            <a:off x="5139789" y="4062202"/>
            <a:ext cx="2580476" cy="63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EXPECTED OUTCOME</a:t>
            </a:r>
            <a:endParaRPr dirty="0">
              <a:solidFill>
                <a:schemeClr val="bg1"/>
              </a:solidFill>
            </a:endParaRPr>
          </a:p>
        </p:txBody>
      </p:sp>
      <p:sp>
        <p:nvSpPr>
          <p:cNvPr id="259" name="Google Shape;259;p35"/>
          <p:cNvSpPr txBox="1">
            <a:spLocks noGrp="1"/>
          </p:cNvSpPr>
          <p:nvPr>
            <p:ph type="subTitle" idx="1"/>
          </p:nvPr>
        </p:nvSpPr>
        <p:spPr>
          <a:xfrm flipH="1">
            <a:off x="5139789" y="2137357"/>
            <a:ext cx="3041700" cy="15651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rPr>
              <a:t>Return to normal menstrual pattern with the correction of underlying pathologic condition or periodic progestin</a:t>
            </a:r>
            <a:endParaRPr dirty="0">
              <a:solidFill>
                <a:schemeClr val="bg1"/>
              </a:solidFill>
            </a:endParaRPr>
          </a:p>
        </p:txBody>
      </p:sp>
      <p:sp>
        <p:nvSpPr>
          <p:cNvPr id="260" name="Google Shape;260;p35"/>
          <p:cNvSpPr txBox="1">
            <a:spLocks noGrp="1"/>
          </p:cNvSpPr>
          <p:nvPr>
            <p:ph type="subTitle" idx="4"/>
          </p:nvPr>
        </p:nvSpPr>
        <p:spPr>
          <a:xfrm flipH="1">
            <a:off x="903113" y="3921525"/>
            <a:ext cx="1875256" cy="63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KOMPLIKASI</a:t>
            </a:r>
            <a:endParaRPr dirty="0">
              <a:solidFill>
                <a:schemeClr val="bg1"/>
              </a:solidFill>
            </a:endParaRPr>
          </a:p>
        </p:txBody>
      </p:sp>
      <p:sp>
        <p:nvSpPr>
          <p:cNvPr id="261" name="Google Shape;261;p35"/>
          <p:cNvSpPr/>
          <p:nvPr/>
        </p:nvSpPr>
        <p:spPr>
          <a:xfrm>
            <a:off x="903188" y="3766600"/>
            <a:ext cx="3223500" cy="96600"/>
          </a:xfrm>
          <a:prstGeom prst="roundRect">
            <a:avLst>
              <a:gd name="adj" fmla="val 50000"/>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5078888" y="3766600"/>
            <a:ext cx="3162000" cy="96600"/>
          </a:xfrm>
          <a:prstGeom prst="roundRect">
            <a:avLst>
              <a:gd name="adj" fmla="val 50000"/>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a:extLst>
              <a:ext uri="{FF2B5EF4-FFF2-40B4-BE49-F238E27FC236}">
                <a16:creationId xmlns:a16="http://schemas.microsoft.com/office/drawing/2014/main" id="{B18855BB-CA40-4C74-8728-09A730A41171}"/>
              </a:ext>
            </a:extLst>
          </p:cNvPr>
          <p:cNvPicPr>
            <a:picLocks noChangeAspect="1"/>
          </p:cNvPicPr>
          <p:nvPr/>
        </p:nvPicPr>
        <p:blipFill>
          <a:blip r:embed="rId3"/>
          <a:stretch>
            <a:fillRect/>
          </a:stretch>
        </p:blipFill>
        <p:spPr>
          <a:xfrm>
            <a:off x="3526367" y="234667"/>
            <a:ext cx="2091266" cy="209126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7" name="Google Shape;807;p51"/>
          <p:cNvSpPr txBox="1">
            <a:spLocks noGrp="1"/>
          </p:cNvSpPr>
          <p:nvPr>
            <p:ph type="title"/>
          </p:nvPr>
        </p:nvSpPr>
        <p:spPr>
          <a:xfrm>
            <a:off x="2469951" y="2847375"/>
            <a:ext cx="4204097" cy="93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THANK YOU</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30"/>
          <p:cNvSpPr txBox="1">
            <a:spLocks noGrp="1"/>
          </p:cNvSpPr>
          <p:nvPr>
            <p:ph type="title" idx="3"/>
          </p:nvPr>
        </p:nvSpPr>
        <p:spPr>
          <a:xfrm>
            <a:off x="4171050" y="344700"/>
            <a:ext cx="4345200" cy="74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TERMINOLOGI</a:t>
            </a:r>
            <a:endParaRPr dirty="0"/>
          </a:p>
        </p:txBody>
      </p:sp>
      <p:sp>
        <p:nvSpPr>
          <p:cNvPr id="169" name="Google Shape;169;p30"/>
          <p:cNvSpPr txBox="1">
            <a:spLocks noGrp="1"/>
          </p:cNvSpPr>
          <p:nvPr>
            <p:ph type="title"/>
          </p:nvPr>
        </p:nvSpPr>
        <p:spPr>
          <a:xfrm flipH="1">
            <a:off x="7371849" y="2213425"/>
            <a:ext cx="13236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173" name="Google Shape;173;p30"/>
          <p:cNvSpPr txBox="1">
            <a:spLocks noGrp="1"/>
          </p:cNvSpPr>
          <p:nvPr>
            <p:ph type="subTitle" idx="6"/>
          </p:nvPr>
        </p:nvSpPr>
        <p:spPr>
          <a:xfrm flipH="1">
            <a:off x="2078080" y="2028135"/>
            <a:ext cx="3130200" cy="948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rPr>
              <a:t>MENORAGIA (HIPERMENOREA)</a:t>
            </a:r>
            <a:endParaRPr dirty="0">
              <a:solidFill>
                <a:schemeClr val="bg1"/>
              </a:solidFill>
            </a:endParaRPr>
          </a:p>
        </p:txBody>
      </p:sp>
      <p:sp>
        <p:nvSpPr>
          <p:cNvPr id="174" name="Google Shape;174;p30"/>
          <p:cNvSpPr txBox="1">
            <a:spLocks noGrp="1"/>
          </p:cNvSpPr>
          <p:nvPr>
            <p:ph type="subTitle" idx="7"/>
          </p:nvPr>
        </p:nvSpPr>
        <p:spPr>
          <a:xfrm>
            <a:off x="4721469" y="2129414"/>
            <a:ext cx="2373511" cy="745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bg1"/>
                </a:solidFill>
              </a:rPr>
              <a:t>OLIGOMENOREA</a:t>
            </a:r>
            <a:endParaRPr dirty="0">
              <a:solidFill>
                <a:schemeClr val="bg1"/>
              </a:solidFill>
            </a:endParaRPr>
          </a:p>
        </p:txBody>
      </p:sp>
      <p:sp>
        <p:nvSpPr>
          <p:cNvPr id="175" name="Google Shape;175;p30"/>
          <p:cNvSpPr txBox="1">
            <a:spLocks noGrp="1"/>
          </p:cNvSpPr>
          <p:nvPr>
            <p:ph type="subTitle" idx="8"/>
          </p:nvPr>
        </p:nvSpPr>
        <p:spPr>
          <a:xfrm flipH="1">
            <a:off x="2078080" y="3321529"/>
            <a:ext cx="3130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METRORAGIA</a:t>
            </a:r>
            <a:endParaRPr dirty="0">
              <a:solidFill>
                <a:schemeClr val="bg1"/>
              </a:solidFill>
            </a:endParaRPr>
          </a:p>
        </p:txBody>
      </p:sp>
      <p:sp>
        <p:nvSpPr>
          <p:cNvPr id="176" name="Google Shape;176;p30"/>
          <p:cNvSpPr txBox="1">
            <a:spLocks noGrp="1"/>
          </p:cNvSpPr>
          <p:nvPr>
            <p:ph type="subTitle" idx="9"/>
          </p:nvPr>
        </p:nvSpPr>
        <p:spPr>
          <a:xfrm>
            <a:off x="4941277" y="3305440"/>
            <a:ext cx="2153703" cy="609978"/>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bg1"/>
                </a:solidFill>
              </a:rPr>
              <a:t>POLIMENOREA</a:t>
            </a:r>
            <a:endParaRPr dirty="0">
              <a:solidFill>
                <a:schemeClr val="bg1"/>
              </a:solidFill>
            </a:endParaRPr>
          </a:p>
        </p:txBody>
      </p:sp>
      <p:sp>
        <p:nvSpPr>
          <p:cNvPr id="177" name="Google Shape;177;p30"/>
          <p:cNvSpPr txBox="1">
            <a:spLocks noGrp="1"/>
          </p:cNvSpPr>
          <p:nvPr>
            <p:ph type="title" idx="13"/>
          </p:nvPr>
        </p:nvSpPr>
        <p:spPr>
          <a:xfrm>
            <a:off x="430634" y="3188375"/>
            <a:ext cx="13236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178" name="Google Shape;178;p30"/>
          <p:cNvSpPr txBox="1">
            <a:spLocks noGrp="1"/>
          </p:cNvSpPr>
          <p:nvPr>
            <p:ph type="title" idx="14"/>
          </p:nvPr>
        </p:nvSpPr>
        <p:spPr>
          <a:xfrm flipH="1">
            <a:off x="7371856" y="3188375"/>
            <a:ext cx="13236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179" name="Google Shape;179;p30"/>
          <p:cNvSpPr txBox="1">
            <a:spLocks noGrp="1"/>
          </p:cNvSpPr>
          <p:nvPr>
            <p:ph type="title" idx="15"/>
          </p:nvPr>
        </p:nvSpPr>
        <p:spPr>
          <a:xfrm>
            <a:off x="430634" y="2213414"/>
            <a:ext cx="13236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Tree>
    <p:extLst>
      <p:ext uri="{BB962C8B-B14F-4D97-AF65-F5344CB8AC3E}">
        <p14:creationId xmlns:p14="http://schemas.microsoft.com/office/powerpoint/2010/main" val="43532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CB57F2-4554-487F-A38D-1870B5B80816}"/>
              </a:ext>
            </a:extLst>
          </p:cNvPr>
          <p:cNvPicPr>
            <a:picLocks noChangeAspect="1"/>
          </p:cNvPicPr>
          <p:nvPr/>
        </p:nvPicPr>
        <p:blipFill>
          <a:blip r:embed="rId2"/>
          <a:stretch>
            <a:fillRect/>
          </a:stretch>
        </p:blipFill>
        <p:spPr>
          <a:xfrm>
            <a:off x="352208" y="318471"/>
            <a:ext cx="8439584" cy="1828894"/>
          </a:xfrm>
          <a:prstGeom prst="rect">
            <a:avLst/>
          </a:prstGeom>
        </p:spPr>
      </p:pic>
      <p:pic>
        <p:nvPicPr>
          <p:cNvPr id="4" name="Picture 3">
            <a:extLst>
              <a:ext uri="{FF2B5EF4-FFF2-40B4-BE49-F238E27FC236}">
                <a16:creationId xmlns:a16="http://schemas.microsoft.com/office/drawing/2014/main" id="{CA3B22EF-BFBF-450A-A0A9-DB27F6904E4F}"/>
              </a:ext>
            </a:extLst>
          </p:cNvPr>
          <p:cNvPicPr>
            <a:picLocks noChangeAspect="1"/>
          </p:cNvPicPr>
          <p:nvPr/>
        </p:nvPicPr>
        <p:blipFill>
          <a:blip r:embed="rId3"/>
          <a:stretch>
            <a:fillRect/>
          </a:stretch>
        </p:blipFill>
        <p:spPr>
          <a:xfrm>
            <a:off x="2283422" y="2147365"/>
            <a:ext cx="4577157" cy="2693226"/>
          </a:xfrm>
          <a:prstGeom prst="rect">
            <a:avLst/>
          </a:prstGeom>
        </p:spPr>
      </p:pic>
    </p:spTree>
    <p:extLst>
      <p:ext uri="{BB962C8B-B14F-4D97-AF65-F5344CB8AC3E}">
        <p14:creationId xmlns:p14="http://schemas.microsoft.com/office/powerpoint/2010/main" val="335608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MENORAGIA (HIPERMENOREA)</a:t>
            </a:r>
            <a:endParaRPr b="1" dirty="0"/>
          </a:p>
        </p:txBody>
      </p:sp>
      <p:sp>
        <p:nvSpPr>
          <p:cNvPr id="162" name="Google Shape;162;p29"/>
          <p:cNvSpPr txBox="1">
            <a:spLocks noGrp="1"/>
          </p:cNvSpPr>
          <p:nvPr>
            <p:ph type="subTitle" idx="1"/>
          </p:nvPr>
        </p:nvSpPr>
        <p:spPr>
          <a:xfrm flipH="1">
            <a:off x="624749" y="1321800"/>
            <a:ext cx="3947250" cy="3360600"/>
          </a:xfrm>
          <a:prstGeom prst="rect">
            <a:avLst/>
          </a:prstGeom>
        </p:spPr>
        <p:txBody>
          <a:bodyPr spcFirstLastPara="1" wrap="square" lIns="91425" tIns="91425" rIns="91425" bIns="91425" anchor="t" anchorCtr="0">
            <a:noAutofit/>
          </a:bodyPr>
          <a:lstStyle/>
          <a:p>
            <a:pPr marL="285750" lvl="0" indent="-285750" algn="l" rtl="0">
              <a:spcAft>
                <a:spcPts val="0"/>
              </a:spcAft>
              <a:buFont typeface="Arial" panose="020B0604020202020204" pitchFamily="34" charset="0"/>
              <a:buChar char="•"/>
            </a:pPr>
            <a:r>
              <a:rPr lang="en-ID" dirty="0" err="1">
                <a:solidFill>
                  <a:schemeClr val="bg1"/>
                </a:solidFill>
              </a:rPr>
              <a:t>Perdarahan</a:t>
            </a:r>
            <a:r>
              <a:rPr lang="en-ID" dirty="0">
                <a:solidFill>
                  <a:schemeClr val="bg1"/>
                </a:solidFill>
              </a:rPr>
              <a:t> </a:t>
            </a:r>
            <a:r>
              <a:rPr lang="en-ID" dirty="0" err="1">
                <a:solidFill>
                  <a:schemeClr val="bg1"/>
                </a:solidFill>
              </a:rPr>
              <a:t>haid</a:t>
            </a:r>
            <a:r>
              <a:rPr lang="en-ID" dirty="0">
                <a:solidFill>
                  <a:schemeClr val="bg1"/>
                </a:solidFill>
              </a:rPr>
              <a:t> </a:t>
            </a:r>
            <a:r>
              <a:rPr lang="en-ID" dirty="0" err="1">
                <a:solidFill>
                  <a:schemeClr val="bg1"/>
                </a:solidFill>
              </a:rPr>
              <a:t>dengan</a:t>
            </a:r>
            <a:r>
              <a:rPr lang="en-ID" dirty="0">
                <a:solidFill>
                  <a:schemeClr val="bg1"/>
                </a:solidFill>
              </a:rPr>
              <a:t> </a:t>
            </a:r>
            <a:r>
              <a:rPr lang="en-ID" dirty="0" err="1">
                <a:solidFill>
                  <a:schemeClr val="bg1"/>
                </a:solidFill>
              </a:rPr>
              <a:t>jumlah</a:t>
            </a:r>
            <a:r>
              <a:rPr lang="en-ID" dirty="0">
                <a:solidFill>
                  <a:schemeClr val="bg1"/>
                </a:solidFill>
              </a:rPr>
              <a:t> </a:t>
            </a:r>
            <a:r>
              <a:rPr lang="en-ID" dirty="0" err="1">
                <a:solidFill>
                  <a:schemeClr val="bg1"/>
                </a:solidFill>
              </a:rPr>
              <a:t>darah</a:t>
            </a:r>
            <a:r>
              <a:rPr lang="en-ID" dirty="0">
                <a:solidFill>
                  <a:schemeClr val="bg1"/>
                </a:solidFill>
              </a:rPr>
              <a:t> &gt;&gt; dan/</a:t>
            </a:r>
            <a:r>
              <a:rPr lang="en-ID" dirty="0" err="1">
                <a:solidFill>
                  <a:schemeClr val="bg1"/>
                </a:solidFill>
              </a:rPr>
              <a:t>atau</a:t>
            </a:r>
            <a:r>
              <a:rPr lang="en-ID" dirty="0">
                <a:solidFill>
                  <a:schemeClr val="bg1"/>
                </a:solidFill>
              </a:rPr>
              <a:t> </a:t>
            </a:r>
            <a:r>
              <a:rPr lang="en-ID" dirty="0" err="1">
                <a:solidFill>
                  <a:schemeClr val="bg1"/>
                </a:solidFill>
              </a:rPr>
              <a:t>durasi</a:t>
            </a:r>
            <a:r>
              <a:rPr lang="en-ID" dirty="0">
                <a:solidFill>
                  <a:schemeClr val="bg1"/>
                </a:solidFill>
              </a:rPr>
              <a:t> </a:t>
            </a:r>
            <a:r>
              <a:rPr lang="en-ID" dirty="0" err="1">
                <a:solidFill>
                  <a:schemeClr val="bg1"/>
                </a:solidFill>
              </a:rPr>
              <a:t>lebih</a:t>
            </a:r>
            <a:r>
              <a:rPr lang="en-ID" dirty="0">
                <a:solidFill>
                  <a:schemeClr val="bg1"/>
                </a:solidFill>
              </a:rPr>
              <a:t> lama </a:t>
            </a:r>
            <a:r>
              <a:rPr lang="en-ID" dirty="0" err="1">
                <a:solidFill>
                  <a:schemeClr val="bg1"/>
                </a:solidFill>
              </a:rPr>
              <a:t>dari</a:t>
            </a:r>
            <a:r>
              <a:rPr lang="en-ID" dirty="0">
                <a:solidFill>
                  <a:schemeClr val="bg1"/>
                </a:solidFill>
              </a:rPr>
              <a:t> normal </a:t>
            </a:r>
            <a:r>
              <a:rPr lang="en-ID" dirty="0" err="1">
                <a:solidFill>
                  <a:schemeClr val="bg1"/>
                </a:solidFill>
              </a:rPr>
              <a:t>dengan</a:t>
            </a:r>
            <a:r>
              <a:rPr lang="en-ID" dirty="0">
                <a:solidFill>
                  <a:schemeClr val="bg1"/>
                </a:solidFill>
              </a:rPr>
              <a:t> </a:t>
            </a:r>
            <a:r>
              <a:rPr lang="en-ID" dirty="0" err="1">
                <a:solidFill>
                  <a:schemeClr val="bg1"/>
                </a:solidFill>
              </a:rPr>
              <a:t>siklus</a:t>
            </a:r>
            <a:r>
              <a:rPr lang="en-ID" dirty="0">
                <a:solidFill>
                  <a:schemeClr val="bg1"/>
                </a:solidFill>
              </a:rPr>
              <a:t> yang normal </a:t>
            </a:r>
            <a:r>
              <a:rPr lang="en-ID" dirty="0" err="1">
                <a:solidFill>
                  <a:schemeClr val="bg1"/>
                </a:solidFill>
              </a:rPr>
              <a:t>teratur</a:t>
            </a:r>
            <a:endParaRPr lang="en-ID" dirty="0">
              <a:solidFill>
                <a:schemeClr val="bg1"/>
              </a:solidFill>
            </a:endParaRPr>
          </a:p>
          <a:p>
            <a:pPr marL="285750" indent="-285750">
              <a:buFont typeface="Arial" panose="020B0604020202020204" pitchFamily="34" charset="0"/>
              <a:buChar char="•"/>
            </a:pPr>
            <a:r>
              <a:rPr lang="en-US" sz="1400" dirty="0" err="1">
                <a:solidFill>
                  <a:schemeClr val="bg1"/>
                </a:solidFill>
              </a:rPr>
              <a:t>Secara</a:t>
            </a:r>
            <a:r>
              <a:rPr lang="en-US" sz="1400" dirty="0">
                <a:solidFill>
                  <a:schemeClr val="bg1"/>
                </a:solidFill>
              </a:rPr>
              <a:t> </a:t>
            </a:r>
            <a:r>
              <a:rPr lang="en-US" sz="1400" dirty="0" err="1">
                <a:solidFill>
                  <a:schemeClr val="bg1"/>
                </a:solidFill>
              </a:rPr>
              <a:t>klinis</a:t>
            </a:r>
            <a:r>
              <a:rPr lang="en-US" sz="1400" dirty="0">
                <a:solidFill>
                  <a:schemeClr val="bg1"/>
                </a:solidFill>
              </a:rPr>
              <a:t>: total </a:t>
            </a:r>
            <a:r>
              <a:rPr lang="en-US" sz="1400" dirty="0" err="1">
                <a:solidFill>
                  <a:schemeClr val="bg1"/>
                </a:solidFill>
              </a:rPr>
              <a:t>jumlah</a:t>
            </a:r>
            <a:r>
              <a:rPr lang="en-US" sz="1400" dirty="0">
                <a:solidFill>
                  <a:schemeClr val="bg1"/>
                </a:solidFill>
              </a:rPr>
              <a:t> </a:t>
            </a:r>
            <a:r>
              <a:rPr lang="en-US" sz="1400" dirty="0" err="1">
                <a:solidFill>
                  <a:schemeClr val="bg1"/>
                </a:solidFill>
              </a:rPr>
              <a:t>darah</a:t>
            </a:r>
            <a:r>
              <a:rPr lang="en-US" sz="1400" dirty="0">
                <a:solidFill>
                  <a:schemeClr val="bg1"/>
                </a:solidFill>
              </a:rPr>
              <a:t> </a:t>
            </a:r>
            <a:r>
              <a:rPr lang="en-US" sz="1400" dirty="0" err="1">
                <a:solidFill>
                  <a:schemeClr val="bg1"/>
                </a:solidFill>
              </a:rPr>
              <a:t>haid</a:t>
            </a:r>
            <a:r>
              <a:rPr lang="en-US" sz="1400" dirty="0">
                <a:solidFill>
                  <a:schemeClr val="bg1"/>
                </a:solidFill>
              </a:rPr>
              <a:t> &gt;80 mL/</a:t>
            </a:r>
            <a:r>
              <a:rPr lang="en-US" sz="1400" dirty="0" err="1">
                <a:solidFill>
                  <a:schemeClr val="bg1"/>
                </a:solidFill>
              </a:rPr>
              <a:t>siklus</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durasi</a:t>
            </a:r>
            <a:r>
              <a:rPr lang="en-US" sz="1400" dirty="0">
                <a:solidFill>
                  <a:schemeClr val="bg1"/>
                </a:solidFill>
              </a:rPr>
              <a:t> &gt;7 </a:t>
            </a:r>
            <a:r>
              <a:rPr lang="en-US" sz="1400" dirty="0" err="1">
                <a:solidFill>
                  <a:schemeClr val="bg1"/>
                </a:solidFill>
              </a:rPr>
              <a:t>hari</a:t>
            </a:r>
            <a:endParaRPr lang="en-US" sz="1400" dirty="0">
              <a:solidFill>
                <a:schemeClr val="bg1"/>
              </a:solidFill>
            </a:endParaRPr>
          </a:p>
          <a:p>
            <a:pPr marL="285750" lvl="0" indent="-285750" algn="l" rtl="0">
              <a:spcAft>
                <a:spcPts val="0"/>
              </a:spcAft>
              <a:buFont typeface="Arial" panose="020B0604020202020204" pitchFamily="34" charset="0"/>
              <a:buChar char="•"/>
            </a:pPr>
            <a:r>
              <a:rPr lang="en-ID" dirty="0">
                <a:solidFill>
                  <a:schemeClr val="bg1"/>
                </a:solidFill>
              </a:rPr>
              <a:t>WHO </a:t>
            </a:r>
            <a:r>
              <a:rPr lang="en-ID" dirty="0" err="1">
                <a:solidFill>
                  <a:schemeClr val="bg1"/>
                </a:solidFill>
              </a:rPr>
              <a:t>melaporkan</a:t>
            </a:r>
            <a:r>
              <a:rPr lang="en-ID" dirty="0">
                <a:solidFill>
                  <a:schemeClr val="bg1"/>
                </a:solidFill>
              </a:rPr>
              <a:t> 18 </a:t>
            </a:r>
            <a:r>
              <a:rPr lang="en-ID" dirty="0" err="1">
                <a:solidFill>
                  <a:schemeClr val="bg1"/>
                </a:solidFill>
              </a:rPr>
              <a:t>juta</a:t>
            </a:r>
            <a:r>
              <a:rPr lang="en-ID" dirty="0">
                <a:solidFill>
                  <a:schemeClr val="bg1"/>
                </a:solidFill>
              </a:rPr>
              <a:t> </a:t>
            </a:r>
            <a:r>
              <a:rPr lang="en-ID" dirty="0" err="1">
                <a:solidFill>
                  <a:schemeClr val="bg1"/>
                </a:solidFill>
              </a:rPr>
              <a:t>perempuan</a:t>
            </a:r>
            <a:r>
              <a:rPr lang="en-ID" dirty="0">
                <a:solidFill>
                  <a:schemeClr val="bg1"/>
                </a:solidFill>
              </a:rPr>
              <a:t> </a:t>
            </a:r>
            <a:r>
              <a:rPr lang="en-ID" dirty="0" err="1">
                <a:solidFill>
                  <a:schemeClr val="bg1"/>
                </a:solidFill>
              </a:rPr>
              <a:t>usia</a:t>
            </a:r>
            <a:r>
              <a:rPr lang="en-ID" dirty="0">
                <a:solidFill>
                  <a:schemeClr val="bg1"/>
                </a:solidFill>
              </a:rPr>
              <a:t> 30 - 55 </a:t>
            </a:r>
            <a:r>
              <a:rPr lang="en-ID" dirty="0" err="1">
                <a:solidFill>
                  <a:schemeClr val="bg1"/>
                </a:solidFill>
              </a:rPr>
              <a:t>th</a:t>
            </a:r>
            <a:r>
              <a:rPr lang="en-ID" dirty="0">
                <a:solidFill>
                  <a:schemeClr val="bg1"/>
                </a:solidFill>
              </a:rPr>
              <a:t> </a:t>
            </a:r>
            <a:r>
              <a:rPr lang="en-ID" dirty="0" err="1">
                <a:solidFill>
                  <a:schemeClr val="bg1"/>
                </a:solidFill>
              </a:rPr>
              <a:t>mengalami</a:t>
            </a:r>
            <a:r>
              <a:rPr lang="en-ID" dirty="0">
                <a:solidFill>
                  <a:schemeClr val="bg1"/>
                </a:solidFill>
              </a:rPr>
              <a:t> </a:t>
            </a:r>
            <a:r>
              <a:rPr lang="en-ID" dirty="0" err="1">
                <a:solidFill>
                  <a:schemeClr val="bg1"/>
                </a:solidFill>
              </a:rPr>
              <a:t>haid</a:t>
            </a:r>
            <a:r>
              <a:rPr lang="en-ID" dirty="0">
                <a:solidFill>
                  <a:schemeClr val="bg1"/>
                </a:solidFill>
              </a:rPr>
              <a:t> yang </a:t>
            </a:r>
            <a:r>
              <a:rPr lang="en-ID" dirty="0" err="1">
                <a:solidFill>
                  <a:schemeClr val="bg1"/>
                </a:solidFill>
              </a:rPr>
              <a:t>berlebih</a:t>
            </a:r>
            <a:r>
              <a:rPr lang="en-ID" dirty="0">
                <a:solidFill>
                  <a:schemeClr val="bg1"/>
                </a:solidFill>
              </a:rPr>
              <a:t> </a:t>
            </a:r>
            <a:r>
              <a:rPr lang="en-ID" dirty="0">
                <a:solidFill>
                  <a:schemeClr val="bg1"/>
                </a:solidFill>
                <a:sym typeface="Wingdings" panose="05000000000000000000" pitchFamily="2" charset="2"/>
              </a:rPr>
              <a:t> </a:t>
            </a:r>
            <a:r>
              <a:rPr lang="en-ID" dirty="0">
                <a:solidFill>
                  <a:schemeClr val="bg1"/>
                </a:solidFill>
              </a:rPr>
              <a:t>10% </a:t>
            </a:r>
            <a:r>
              <a:rPr lang="en-ID" dirty="0" err="1">
                <a:solidFill>
                  <a:schemeClr val="bg1"/>
                </a:solidFill>
              </a:rPr>
              <a:t>termasuk</a:t>
            </a:r>
            <a:r>
              <a:rPr lang="en-ID" dirty="0">
                <a:solidFill>
                  <a:schemeClr val="bg1"/>
                </a:solidFill>
              </a:rPr>
              <a:t> </a:t>
            </a:r>
            <a:r>
              <a:rPr lang="en-ID" dirty="0" err="1">
                <a:solidFill>
                  <a:schemeClr val="bg1"/>
                </a:solidFill>
              </a:rPr>
              <a:t>dalam</a:t>
            </a:r>
            <a:r>
              <a:rPr lang="en-ID" dirty="0">
                <a:solidFill>
                  <a:schemeClr val="bg1"/>
                </a:solidFill>
              </a:rPr>
              <a:t> </a:t>
            </a:r>
            <a:r>
              <a:rPr lang="en-ID" dirty="0" err="1">
                <a:solidFill>
                  <a:schemeClr val="bg1"/>
                </a:solidFill>
              </a:rPr>
              <a:t>kategori</a:t>
            </a:r>
            <a:r>
              <a:rPr lang="en-ID" dirty="0">
                <a:solidFill>
                  <a:schemeClr val="bg1"/>
                </a:solidFill>
              </a:rPr>
              <a:t> </a:t>
            </a:r>
            <a:r>
              <a:rPr lang="en-ID" dirty="0" err="1">
                <a:solidFill>
                  <a:schemeClr val="bg1"/>
                </a:solidFill>
              </a:rPr>
              <a:t>menoragia</a:t>
            </a:r>
            <a:endParaRPr lang="en-ID" dirty="0">
              <a:solidFill>
                <a:schemeClr val="bg1"/>
              </a:solidFill>
            </a:endParaRPr>
          </a:p>
          <a:p>
            <a:pPr marL="285750" lvl="0" indent="-285750" algn="l" rtl="0">
              <a:spcAft>
                <a:spcPts val="0"/>
              </a:spcAft>
              <a:buFont typeface="Arial" panose="020B0604020202020204" pitchFamily="34" charset="0"/>
              <a:buChar char="•"/>
            </a:pPr>
            <a:r>
              <a:rPr lang="en-ID" dirty="0" err="1">
                <a:solidFill>
                  <a:schemeClr val="bg1"/>
                </a:solidFill>
              </a:rPr>
              <a:t>Penyebab</a:t>
            </a:r>
            <a:r>
              <a:rPr lang="en-ID" dirty="0">
                <a:solidFill>
                  <a:schemeClr val="bg1"/>
                </a:solidFill>
              </a:rPr>
              <a:t>: </a:t>
            </a:r>
            <a:r>
              <a:rPr lang="en-ID" dirty="0" err="1">
                <a:solidFill>
                  <a:schemeClr val="bg1"/>
                </a:solidFill>
              </a:rPr>
              <a:t>terletak</a:t>
            </a:r>
            <a:r>
              <a:rPr lang="en-ID" dirty="0">
                <a:solidFill>
                  <a:schemeClr val="bg1"/>
                </a:solidFill>
              </a:rPr>
              <a:t> pada </a:t>
            </a:r>
            <a:r>
              <a:rPr lang="en-ID" dirty="0" err="1">
                <a:solidFill>
                  <a:schemeClr val="bg1"/>
                </a:solidFill>
              </a:rPr>
              <a:t>kondisi</a:t>
            </a:r>
            <a:r>
              <a:rPr lang="en-ID" dirty="0">
                <a:solidFill>
                  <a:schemeClr val="bg1"/>
                </a:solidFill>
              </a:rPr>
              <a:t> </a:t>
            </a:r>
            <a:r>
              <a:rPr lang="en-ID" dirty="0" err="1">
                <a:solidFill>
                  <a:schemeClr val="bg1"/>
                </a:solidFill>
              </a:rPr>
              <a:t>dalam</a:t>
            </a:r>
            <a:r>
              <a:rPr lang="en-ID" dirty="0">
                <a:solidFill>
                  <a:schemeClr val="bg1"/>
                </a:solidFill>
              </a:rPr>
              <a:t> uterus </a:t>
            </a:r>
            <a:r>
              <a:rPr lang="en-ID" dirty="0">
                <a:solidFill>
                  <a:schemeClr val="bg1"/>
                </a:solidFill>
                <a:sym typeface="Wingdings" panose="05000000000000000000" pitchFamily="2" charset="2"/>
              </a:rPr>
              <a:t> </a:t>
            </a:r>
            <a:r>
              <a:rPr lang="en-ID" dirty="0" err="1">
                <a:solidFill>
                  <a:schemeClr val="bg1"/>
                </a:solidFill>
                <a:sym typeface="Wingdings" panose="05000000000000000000" pitchFamily="2" charset="2"/>
              </a:rPr>
              <a:t>h</a:t>
            </a:r>
            <a:r>
              <a:rPr lang="en-ID" dirty="0" err="1">
                <a:solidFill>
                  <a:schemeClr val="bg1"/>
                </a:solidFill>
              </a:rPr>
              <a:t>emostasis</a:t>
            </a:r>
            <a:r>
              <a:rPr lang="en-ID" dirty="0">
                <a:solidFill>
                  <a:schemeClr val="bg1"/>
                </a:solidFill>
              </a:rPr>
              <a:t> di endometrium pada </a:t>
            </a:r>
            <a:r>
              <a:rPr lang="en-ID" dirty="0" err="1">
                <a:solidFill>
                  <a:schemeClr val="bg1"/>
                </a:solidFill>
              </a:rPr>
              <a:t>siklus</a:t>
            </a:r>
            <a:r>
              <a:rPr lang="en-ID" dirty="0">
                <a:solidFill>
                  <a:schemeClr val="bg1"/>
                </a:solidFill>
              </a:rPr>
              <a:t> </a:t>
            </a:r>
            <a:r>
              <a:rPr lang="en-ID" dirty="0" err="1">
                <a:solidFill>
                  <a:schemeClr val="bg1"/>
                </a:solidFill>
              </a:rPr>
              <a:t>haid</a:t>
            </a:r>
            <a:r>
              <a:rPr lang="en-ID" dirty="0">
                <a:solidFill>
                  <a:schemeClr val="bg1"/>
                </a:solidFill>
              </a:rPr>
              <a:t> </a:t>
            </a:r>
            <a:r>
              <a:rPr lang="en-ID" dirty="0" err="1">
                <a:solidFill>
                  <a:schemeClr val="bg1"/>
                </a:solidFill>
              </a:rPr>
              <a:t>berhubungan</a:t>
            </a:r>
            <a:r>
              <a:rPr lang="en-ID" dirty="0">
                <a:solidFill>
                  <a:schemeClr val="bg1"/>
                </a:solidFill>
              </a:rPr>
              <a:t> </a:t>
            </a:r>
            <a:r>
              <a:rPr lang="en-ID" dirty="0" err="1">
                <a:solidFill>
                  <a:schemeClr val="bg1"/>
                </a:solidFill>
              </a:rPr>
              <a:t>erat</a:t>
            </a:r>
            <a:r>
              <a:rPr lang="en-ID" dirty="0">
                <a:solidFill>
                  <a:schemeClr val="bg1"/>
                </a:solidFill>
              </a:rPr>
              <a:t> </a:t>
            </a:r>
            <a:r>
              <a:rPr lang="en-ID" dirty="0" err="1">
                <a:solidFill>
                  <a:schemeClr val="bg1"/>
                </a:solidFill>
              </a:rPr>
              <a:t>dengan</a:t>
            </a:r>
            <a:r>
              <a:rPr lang="en-ID" dirty="0">
                <a:solidFill>
                  <a:schemeClr val="bg1"/>
                </a:solidFill>
              </a:rPr>
              <a:t> platelet dan fibrin, </a:t>
            </a:r>
            <a:r>
              <a:rPr lang="en-ID" dirty="0" err="1">
                <a:solidFill>
                  <a:schemeClr val="bg1"/>
                </a:solidFill>
              </a:rPr>
              <a:t>gangguan</a:t>
            </a:r>
            <a:r>
              <a:rPr lang="en-ID" dirty="0">
                <a:solidFill>
                  <a:schemeClr val="bg1"/>
                </a:solidFill>
              </a:rPr>
              <a:t> </a:t>
            </a:r>
            <a:r>
              <a:rPr lang="en-ID" dirty="0" err="1">
                <a:solidFill>
                  <a:schemeClr val="bg1"/>
                </a:solidFill>
              </a:rPr>
              <a:t>anatomi</a:t>
            </a:r>
            <a:r>
              <a:rPr lang="en-ID" dirty="0">
                <a:solidFill>
                  <a:schemeClr val="bg1"/>
                </a:solidFill>
              </a:rPr>
              <a:t> (</a:t>
            </a:r>
            <a:r>
              <a:rPr lang="en-ID" dirty="0" err="1">
                <a:solidFill>
                  <a:schemeClr val="bg1"/>
                </a:solidFill>
              </a:rPr>
              <a:t>mioma</a:t>
            </a:r>
            <a:r>
              <a:rPr lang="en-ID" dirty="0">
                <a:solidFill>
                  <a:schemeClr val="bg1"/>
                </a:solidFill>
              </a:rPr>
              <a:t> uteri, </a:t>
            </a:r>
            <a:r>
              <a:rPr lang="en-ID" dirty="0" err="1">
                <a:solidFill>
                  <a:schemeClr val="bg1"/>
                </a:solidFill>
              </a:rPr>
              <a:t>polip</a:t>
            </a:r>
            <a:r>
              <a:rPr lang="en-ID" dirty="0">
                <a:solidFill>
                  <a:schemeClr val="bg1"/>
                </a:solidFill>
              </a:rPr>
              <a:t> dan </a:t>
            </a:r>
            <a:r>
              <a:rPr lang="en-ID" dirty="0" err="1">
                <a:solidFill>
                  <a:schemeClr val="bg1"/>
                </a:solidFill>
              </a:rPr>
              <a:t>hiperplasia</a:t>
            </a:r>
            <a:r>
              <a:rPr lang="en-ID" dirty="0">
                <a:solidFill>
                  <a:schemeClr val="bg1"/>
                </a:solidFill>
              </a:rPr>
              <a:t> endometrium)</a:t>
            </a:r>
            <a:endParaRPr dirty="0">
              <a:solidFill>
                <a:schemeClr val="bg1"/>
              </a:solidFill>
            </a:endParaRPr>
          </a:p>
        </p:txBody>
      </p:sp>
      <p:pic>
        <p:nvPicPr>
          <p:cNvPr id="4" name="Picture 3">
            <a:extLst>
              <a:ext uri="{FF2B5EF4-FFF2-40B4-BE49-F238E27FC236}">
                <a16:creationId xmlns:a16="http://schemas.microsoft.com/office/drawing/2014/main" id="{0DC49A21-339B-4947-9DFA-58B39B0C384D}"/>
              </a:ext>
            </a:extLst>
          </p:cNvPr>
          <p:cNvPicPr>
            <a:picLocks noChangeAspect="1"/>
          </p:cNvPicPr>
          <p:nvPr/>
        </p:nvPicPr>
        <p:blipFill rotWithShape="1">
          <a:blip r:embed="rId3"/>
          <a:srcRect l="16880" r="16880"/>
          <a:stretch/>
        </p:blipFill>
        <p:spPr>
          <a:xfrm>
            <a:off x="5159829" y="1321799"/>
            <a:ext cx="3359421" cy="3359421"/>
          </a:xfrm>
          <a:prstGeom prst="ellipse">
            <a:avLst/>
          </a:prstGeom>
        </p:spPr>
      </p:pic>
    </p:spTree>
    <p:extLst>
      <p:ext uri="{BB962C8B-B14F-4D97-AF65-F5344CB8AC3E}">
        <p14:creationId xmlns:p14="http://schemas.microsoft.com/office/powerpoint/2010/main" val="270086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HIPOMENOREA</a:t>
            </a:r>
            <a:endParaRPr b="1" dirty="0"/>
          </a:p>
        </p:txBody>
      </p:sp>
      <p:sp>
        <p:nvSpPr>
          <p:cNvPr id="162" name="Google Shape;162;p29"/>
          <p:cNvSpPr txBox="1">
            <a:spLocks noGrp="1"/>
          </p:cNvSpPr>
          <p:nvPr>
            <p:ph type="subTitle" idx="1"/>
          </p:nvPr>
        </p:nvSpPr>
        <p:spPr>
          <a:xfrm flipH="1">
            <a:off x="624749" y="1019721"/>
            <a:ext cx="3947250" cy="3360600"/>
          </a:xfrm>
          <a:prstGeom prst="rect">
            <a:avLst/>
          </a:prstGeom>
        </p:spPr>
        <p:txBody>
          <a:bodyPr spcFirstLastPara="1" wrap="square" lIns="91425" tIns="91425" rIns="91425" bIns="91425" anchor="t" anchorCtr="0">
            <a:noAutofit/>
          </a:bodyPr>
          <a:lstStyle/>
          <a:p>
            <a:pPr marL="179388" lvl="0" indent="-179388" algn="l" rtl="0">
              <a:spcBef>
                <a:spcPts val="0"/>
              </a:spcBef>
              <a:spcAft>
                <a:spcPts val="0"/>
              </a:spcAft>
              <a:buFont typeface="Arial" panose="020B0604020202020204" pitchFamily="34" charset="0"/>
              <a:buChar char="•"/>
            </a:pPr>
            <a:r>
              <a:rPr lang="en-US" sz="1400" dirty="0" err="1">
                <a:solidFill>
                  <a:schemeClr val="bg1"/>
                </a:solidFill>
              </a:rPr>
              <a:t>Perdarahan</a:t>
            </a:r>
            <a:r>
              <a:rPr lang="en-US" sz="1400" dirty="0">
                <a:solidFill>
                  <a:schemeClr val="bg1"/>
                </a:solidFill>
              </a:rPr>
              <a:t> </a:t>
            </a:r>
            <a:r>
              <a:rPr lang="en-US" sz="1400" dirty="0" err="1">
                <a:solidFill>
                  <a:schemeClr val="bg1"/>
                </a:solidFill>
              </a:rPr>
              <a:t>haid</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darah</a:t>
            </a:r>
            <a:r>
              <a:rPr lang="en-US" sz="1400" dirty="0">
                <a:solidFill>
                  <a:schemeClr val="bg1"/>
                </a:solidFill>
              </a:rPr>
              <a:t> &lt;&lt; dan/</a:t>
            </a:r>
            <a:r>
              <a:rPr lang="en-US" sz="1400" dirty="0" err="1">
                <a:solidFill>
                  <a:schemeClr val="bg1"/>
                </a:solidFill>
              </a:rPr>
              <a:t>atau</a:t>
            </a:r>
            <a:r>
              <a:rPr lang="en-US" sz="1400" dirty="0">
                <a:solidFill>
                  <a:schemeClr val="bg1"/>
                </a:solidFill>
              </a:rPr>
              <a:t> </a:t>
            </a:r>
            <a:r>
              <a:rPr lang="en-US" sz="1400" dirty="0" err="1">
                <a:solidFill>
                  <a:schemeClr val="bg1"/>
                </a:solidFill>
              </a:rPr>
              <a:t>durasi</a:t>
            </a:r>
            <a:r>
              <a:rPr lang="en-US" sz="1400" dirty="0">
                <a:solidFill>
                  <a:schemeClr val="bg1"/>
                </a:solidFill>
              </a:rPr>
              <a:t> </a:t>
            </a:r>
            <a:r>
              <a:rPr lang="en-US" sz="1400" dirty="0" err="1">
                <a:solidFill>
                  <a:schemeClr val="bg1"/>
                </a:solidFill>
              </a:rPr>
              <a:t>lebih</a:t>
            </a:r>
            <a:r>
              <a:rPr lang="en-US" sz="1400" dirty="0">
                <a:solidFill>
                  <a:schemeClr val="bg1"/>
                </a:solidFill>
              </a:rPr>
              <a:t> </a:t>
            </a:r>
            <a:r>
              <a:rPr lang="en-US" sz="1400" dirty="0" err="1">
                <a:solidFill>
                  <a:schemeClr val="bg1"/>
                </a:solidFill>
              </a:rPr>
              <a:t>pendek</a:t>
            </a:r>
            <a:r>
              <a:rPr lang="en-US" sz="1400" dirty="0">
                <a:solidFill>
                  <a:schemeClr val="bg1"/>
                </a:solidFill>
              </a:rPr>
              <a:t> </a:t>
            </a:r>
            <a:r>
              <a:rPr lang="en-US" sz="1400" dirty="0" err="1">
                <a:solidFill>
                  <a:schemeClr val="bg1"/>
                </a:solidFill>
              </a:rPr>
              <a:t>dari</a:t>
            </a:r>
            <a:r>
              <a:rPr lang="en-US" sz="1400" dirty="0">
                <a:solidFill>
                  <a:schemeClr val="bg1"/>
                </a:solidFill>
              </a:rPr>
              <a:t> normal</a:t>
            </a:r>
          </a:p>
          <a:p>
            <a:pPr marL="179388" lvl="0" indent="-179388" algn="l" rtl="0">
              <a:spcBef>
                <a:spcPts val="0"/>
              </a:spcBef>
              <a:spcAft>
                <a:spcPts val="0"/>
              </a:spcAft>
              <a:buFont typeface="Arial" panose="020B0604020202020204" pitchFamily="34" charset="0"/>
              <a:buChar char="•"/>
            </a:pPr>
            <a:r>
              <a:rPr lang="en-US" sz="1400" dirty="0" err="1">
                <a:solidFill>
                  <a:schemeClr val="bg1"/>
                </a:solidFill>
              </a:rPr>
              <a:t>Beberapa</a:t>
            </a:r>
            <a:r>
              <a:rPr lang="en-US" sz="1400" dirty="0">
                <a:solidFill>
                  <a:schemeClr val="bg1"/>
                </a:solidFill>
              </a:rPr>
              <a:t> </a:t>
            </a:r>
            <a:r>
              <a:rPr lang="en-US" sz="1400" dirty="0" err="1">
                <a:solidFill>
                  <a:schemeClr val="bg1"/>
                </a:solidFill>
              </a:rPr>
              <a:t>penyebab</a:t>
            </a:r>
            <a:r>
              <a:rPr lang="en-US" sz="1400" dirty="0">
                <a:solidFill>
                  <a:schemeClr val="bg1"/>
                </a:solidFill>
              </a:rPr>
              <a:t>: </a:t>
            </a:r>
            <a:r>
              <a:rPr lang="en-ID" dirty="0" err="1">
                <a:solidFill>
                  <a:schemeClr val="bg1"/>
                </a:solidFill>
              </a:rPr>
              <a:t>gangguan</a:t>
            </a:r>
            <a:r>
              <a:rPr lang="en-ID" dirty="0">
                <a:solidFill>
                  <a:schemeClr val="bg1"/>
                </a:solidFill>
              </a:rPr>
              <a:t> </a:t>
            </a:r>
            <a:r>
              <a:rPr lang="en-ID" dirty="0" err="1">
                <a:solidFill>
                  <a:schemeClr val="bg1"/>
                </a:solidFill>
              </a:rPr>
              <a:t>organik</a:t>
            </a:r>
            <a:r>
              <a:rPr lang="en-ID" dirty="0">
                <a:solidFill>
                  <a:schemeClr val="bg1"/>
                </a:solidFill>
              </a:rPr>
              <a:t> </a:t>
            </a:r>
            <a:r>
              <a:rPr lang="en-ID" dirty="0" err="1">
                <a:solidFill>
                  <a:schemeClr val="bg1"/>
                </a:solidFill>
              </a:rPr>
              <a:t>misalnya</a:t>
            </a:r>
            <a:r>
              <a:rPr lang="en-ID" dirty="0">
                <a:solidFill>
                  <a:schemeClr val="bg1"/>
                </a:solidFill>
              </a:rPr>
              <a:t> pada uterus </a:t>
            </a:r>
            <a:r>
              <a:rPr lang="en-ID" dirty="0" err="1">
                <a:solidFill>
                  <a:schemeClr val="bg1"/>
                </a:solidFill>
              </a:rPr>
              <a:t>pascaoperasi</a:t>
            </a:r>
            <a:r>
              <a:rPr lang="en-ID" dirty="0">
                <a:solidFill>
                  <a:schemeClr val="bg1"/>
                </a:solidFill>
              </a:rPr>
              <a:t> </a:t>
            </a:r>
            <a:r>
              <a:rPr lang="en-ID" dirty="0" err="1">
                <a:solidFill>
                  <a:schemeClr val="bg1"/>
                </a:solidFill>
              </a:rPr>
              <a:t>miomektomi</a:t>
            </a:r>
            <a:r>
              <a:rPr lang="en-ID" dirty="0">
                <a:solidFill>
                  <a:schemeClr val="bg1"/>
                </a:solidFill>
              </a:rPr>
              <a:t> dan </a:t>
            </a:r>
            <a:r>
              <a:rPr lang="en-ID" dirty="0" err="1">
                <a:solidFill>
                  <a:schemeClr val="bg1"/>
                </a:solidFill>
              </a:rPr>
              <a:t>gangguan</a:t>
            </a:r>
            <a:r>
              <a:rPr lang="en-ID" dirty="0">
                <a:solidFill>
                  <a:schemeClr val="bg1"/>
                </a:solidFill>
              </a:rPr>
              <a:t> </a:t>
            </a:r>
            <a:r>
              <a:rPr lang="en-ID" dirty="0" err="1">
                <a:solidFill>
                  <a:schemeClr val="bg1"/>
                </a:solidFill>
              </a:rPr>
              <a:t>endokrin</a:t>
            </a:r>
            <a:endParaRPr lang="en-ID" dirty="0">
              <a:solidFill>
                <a:schemeClr val="bg1"/>
              </a:solidFill>
            </a:endParaRPr>
          </a:p>
          <a:p>
            <a:pPr marL="179388" lvl="0" indent="-179388" algn="l" rtl="0">
              <a:spcBef>
                <a:spcPts val="0"/>
              </a:spcBef>
              <a:spcAft>
                <a:spcPts val="0"/>
              </a:spcAft>
              <a:buFont typeface="Arial" panose="020B0604020202020204" pitchFamily="34" charset="0"/>
              <a:buChar char="•"/>
            </a:pPr>
            <a:r>
              <a:rPr lang="en-ID" dirty="0" err="1">
                <a:solidFill>
                  <a:schemeClr val="bg1"/>
                </a:solidFill>
              </a:rPr>
              <a:t>Hipomenorea</a:t>
            </a:r>
            <a:r>
              <a:rPr lang="en-ID" dirty="0">
                <a:solidFill>
                  <a:schemeClr val="bg1"/>
                </a:solidFill>
              </a:rPr>
              <a:t> </a:t>
            </a:r>
            <a:r>
              <a:rPr lang="en-ID" dirty="0" err="1">
                <a:solidFill>
                  <a:schemeClr val="bg1"/>
                </a:solidFill>
              </a:rPr>
              <a:t>menunjukkan</a:t>
            </a:r>
            <a:r>
              <a:rPr lang="en-ID" dirty="0">
                <a:solidFill>
                  <a:schemeClr val="bg1"/>
                </a:solidFill>
              </a:rPr>
              <a:t> </a:t>
            </a:r>
            <a:r>
              <a:rPr lang="en-ID" dirty="0" err="1">
                <a:solidFill>
                  <a:schemeClr val="bg1"/>
                </a:solidFill>
              </a:rPr>
              <a:t>bahwa</a:t>
            </a:r>
            <a:r>
              <a:rPr lang="en-ID" dirty="0">
                <a:solidFill>
                  <a:schemeClr val="bg1"/>
                </a:solidFill>
              </a:rPr>
              <a:t> </a:t>
            </a:r>
            <a:r>
              <a:rPr lang="en-ID" dirty="0" err="1">
                <a:solidFill>
                  <a:schemeClr val="bg1"/>
                </a:solidFill>
              </a:rPr>
              <a:t>tebal</a:t>
            </a:r>
            <a:r>
              <a:rPr lang="en-ID" dirty="0">
                <a:solidFill>
                  <a:schemeClr val="bg1"/>
                </a:solidFill>
              </a:rPr>
              <a:t> endometrium tipis dan </a:t>
            </a:r>
            <a:r>
              <a:rPr lang="en-ID" dirty="0" err="1">
                <a:solidFill>
                  <a:schemeClr val="bg1"/>
                </a:solidFill>
              </a:rPr>
              <a:t>perlu</a:t>
            </a:r>
            <a:r>
              <a:rPr lang="en-ID" dirty="0">
                <a:solidFill>
                  <a:schemeClr val="bg1"/>
                </a:solidFill>
              </a:rPr>
              <a:t> </a:t>
            </a:r>
            <a:r>
              <a:rPr lang="en-ID" dirty="0" err="1">
                <a:solidFill>
                  <a:schemeClr val="bg1"/>
                </a:solidFill>
              </a:rPr>
              <a:t>evaluasi</a:t>
            </a:r>
            <a:r>
              <a:rPr lang="en-ID" dirty="0">
                <a:solidFill>
                  <a:schemeClr val="bg1"/>
                </a:solidFill>
              </a:rPr>
              <a:t> </a:t>
            </a:r>
            <a:r>
              <a:rPr lang="en-ID" dirty="0" err="1">
                <a:solidFill>
                  <a:schemeClr val="bg1"/>
                </a:solidFill>
              </a:rPr>
              <a:t>lebih</a:t>
            </a:r>
            <a:r>
              <a:rPr lang="en-ID" dirty="0">
                <a:solidFill>
                  <a:schemeClr val="bg1"/>
                </a:solidFill>
              </a:rPr>
              <a:t> </a:t>
            </a:r>
            <a:r>
              <a:rPr lang="en-ID" dirty="0" err="1">
                <a:solidFill>
                  <a:schemeClr val="bg1"/>
                </a:solidFill>
              </a:rPr>
              <a:t>lanjut</a:t>
            </a:r>
            <a:endParaRPr lang="en-US" sz="1400" dirty="0">
              <a:solidFill>
                <a:schemeClr val="bg1"/>
              </a:solidFill>
            </a:endParaRPr>
          </a:p>
        </p:txBody>
      </p:sp>
      <p:pic>
        <p:nvPicPr>
          <p:cNvPr id="6" name="Picture 2" descr="Gangguan Menstruasi">
            <a:extLst>
              <a:ext uri="{FF2B5EF4-FFF2-40B4-BE49-F238E27FC236}">
                <a16:creationId xmlns:a16="http://schemas.microsoft.com/office/drawing/2014/main" id="{696C9A2A-D5F6-49C1-8E9B-D8DBCFFD2E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27" r="16727"/>
          <a:stretch/>
        </p:blipFill>
        <p:spPr bwMode="auto">
          <a:xfrm>
            <a:off x="5159829" y="1321798"/>
            <a:ext cx="3359421" cy="3359421"/>
          </a:xfrm>
          <a:prstGeom prst="ellipse">
            <a:avLst/>
          </a:prstGeom>
          <a:noFill/>
          <a:extLst>
            <a:ext uri="{909E8E84-426E-40DD-AFC4-6F175D3DCCD1}">
              <a14:hiddenFill xmlns:a14="http://schemas.microsoft.com/office/drawing/2010/main">
                <a:solidFill>
                  <a:srgbClr val="FFFFFF"/>
                </a:solidFill>
              </a14:hiddenFill>
            </a:ext>
          </a:extLst>
        </p:spPr>
      </p:pic>
      <p:sp>
        <p:nvSpPr>
          <p:cNvPr id="7" name="Google Shape;161;p29">
            <a:extLst>
              <a:ext uri="{FF2B5EF4-FFF2-40B4-BE49-F238E27FC236}">
                <a16:creationId xmlns:a16="http://schemas.microsoft.com/office/drawing/2014/main" id="{6005D769-B649-4DD8-8BC4-E3094460E0EF}"/>
              </a:ext>
            </a:extLst>
          </p:cNvPr>
          <p:cNvSpPr txBox="1">
            <a:spLocks/>
          </p:cNvSpPr>
          <p:nvPr/>
        </p:nvSpPr>
        <p:spPr>
          <a:xfrm>
            <a:off x="594646" y="2861979"/>
            <a:ext cx="4844100" cy="12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1pPr>
            <a:lvl2pPr marR="0" lvl="1"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2pPr>
            <a:lvl3pPr marR="0" lvl="2"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3pPr>
            <a:lvl4pPr marR="0" lvl="3"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4pPr>
            <a:lvl5pPr marR="0" lvl="4"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5pPr>
            <a:lvl6pPr marR="0" lvl="5"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6pPr>
            <a:lvl7pPr marR="0" lvl="6"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7pPr>
            <a:lvl8pPr marR="0" lvl="7"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8pPr>
            <a:lvl9pPr marR="0" lvl="8"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9pPr>
          </a:lstStyle>
          <a:p>
            <a:r>
              <a:rPr lang="en-ID" dirty="0">
                <a:solidFill>
                  <a:schemeClr val="bg1"/>
                </a:solidFill>
              </a:rPr>
              <a:t>POLIMENOREA</a:t>
            </a:r>
          </a:p>
        </p:txBody>
      </p:sp>
      <p:sp>
        <p:nvSpPr>
          <p:cNvPr id="8" name="Google Shape;162;p29">
            <a:extLst>
              <a:ext uri="{FF2B5EF4-FFF2-40B4-BE49-F238E27FC236}">
                <a16:creationId xmlns:a16="http://schemas.microsoft.com/office/drawing/2014/main" id="{B55AAD02-2899-4A96-AE3D-D0ABE08C3081}"/>
              </a:ext>
            </a:extLst>
          </p:cNvPr>
          <p:cNvSpPr txBox="1">
            <a:spLocks/>
          </p:cNvSpPr>
          <p:nvPr/>
        </p:nvSpPr>
        <p:spPr>
          <a:xfrm flipH="1">
            <a:off x="624749" y="3526050"/>
            <a:ext cx="3947250" cy="336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200"/>
              <a:buFont typeface="Assistant ExtraLight"/>
              <a:buAutoNum type="arabicPeriod"/>
              <a:defRPr sz="1400" b="0" i="0" u="none" strike="noStrike" cap="none">
                <a:solidFill>
                  <a:schemeClr val="dk1"/>
                </a:solidFill>
                <a:latin typeface="Assistant ExtraLight"/>
                <a:ea typeface="Assistant ExtraLight"/>
                <a:cs typeface="Assistant ExtraLight"/>
                <a:sym typeface="Assistant ExtraLight"/>
              </a:defRPr>
            </a:lvl1pPr>
            <a:lvl2pPr marL="914400" marR="0" lvl="1" indent="-3175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2pPr>
            <a:lvl3pPr marL="1371600" marR="0" lvl="2"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3pPr>
            <a:lvl4pPr marL="1828800" marR="0" lvl="3" indent="-304800" algn="ctr" rtl="0">
              <a:lnSpc>
                <a:spcPct val="100000"/>
              </a:lnSpc>
              <a:spcBef>
                <a:spcPts val="0"/>
              </a:spcBef>
              <a:spcAft>
                <a:spcPts val="0"/>
              </a:spcAft>
              <a:buClr>
                <a:srgbClr val="434343"/>
              </a:buClr>
              <a:buSzPts val="1200"/>
              <a:buFont typeface="Roboto Condensed Light"/>
              <a:buAutoNum type="arabicPeriod"/>
              <a:defRPr sz="1200" b="0" i="0" u="none" strike="noStrike" cap="none">
                <a:solidFill>
                  <a:schemeClr val="dk1"/>
                </a:solidFill>
                <a:latin typeface="Assistant ExtraLight"/>
                <a:ea typeface="Assistant ExtraLight"/>
                <a:cs typeface="Assistant ExtraLight"/>
                <a:sym typeface="Assistant ExtraLight"/>
              </a:defRPr>
            </a:lvl4pPr>
            <a:lvl5pPr marL="2286000" marR="0" lvl="4" indent="-3048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5pPr>
            <a:lvl6pPr marL="2743200" marR="0" lvl="5"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6pPr>
            <a:lvl7pPr marL="3200400" marR="0" lvl="6" indent="-304800" algn="ctr" rtl="0">
              <a:lnSpc>
                <a:spcPct val="100000"/>
              </a:lnSpc>
              <a:spcBef>
                <a:spcPts val="0"/>
              </a:spcBef>
              <a:spcAft>
                <a:spcPts val="0"/>
              </a:spcAft>
              <a:buClr>
                <a:srgbClr val="434343"/>
              </a:buClr>
              <a:buSzPts val="1200"/>
              <a:buFont typeface="Roboto Condensed Light"/>
              <a:buAutoNum type="arabicPeriod"/>
              <a:defRPr sz="1200" b="0" i="0" u="none" strike="noStrike" cap="none">
                <a:solidFill>
                  <a:schemeClr val="dk1"/>
                </a:solidFill>
                <a:latin typeface="Assistant ExtraLight"/>
                <a:ea typeface="Assistant ExtraLight"/>
                <a:cs typeface="Assistant ExtraLight"/>
                <a:sym typeface="Assistant ExtraLight"/>
              </a:defRPr>
            </a:lvl7pPr>
            <a:lvl8pPr marL="3657600" marR="0" lvl="7" indent="-3048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8pPr>
            <a:lvl9pPr marL="4114800" marR="0" lvl="8"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9pPr>
          </a:lstStyle>
          <a:p>
            <a:pPr marL="171450" lvl="0" indent="-171450" algn="l" rtl="0">
              <a:spcBef>
                <a:spcPts val="0"/>
              </a:spcBef>
              <a:spcAft>
                <a:spcPts val="0"/>
              </a:spcAft>
              <a:buFont typeface="Arial" panose="020B0604020202020204" pitchFamily="34" charset="0"/>
              <a:buChar char="•"/>
            </a:pPr>
            <a:r>
              <a:rPr lang="en-US" sz="1400" dirty="0" err="1">
                <a:solidFill>
                  <a:schemeClr val="bg1"/>
                </a:solidFill>
              </a:rPr>
              <a:t>Haid</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siklus</a:t>
            </a:r>
            <a:r>
              <a:rPr lang="en-US" sz="1400" dirty="0">
                <a:solidFill>
                  <a:schemeClr val="bg1"/>
                </a:solidFill>
              </a:rPr>
              <a:t> yang </a:t>
            </a:r>
            <a:r>
              <a:rPr lang="en-US" sz="1400" dirty="0" err="1">
                <a:solidFill>
                  <a:schemeClr val="bg1"/>
                </a:solidFill>
              </a:rPr>
              <a:t>lebih</a:t>
            </a:r>
            <a:r>
              <a:rPr lang="en-US" sz="1400" dirty="0">
                <a:solidFill>
                  <a:schemeClr val="bg1"/>
                </a:solidFill>
              </a:rPr>
              <a:t> </a:t>
            </a:r>
            <a:r>
              <a:rPr lang="en-US" sz="1400" dirty="0" err="1">
                <a:solidFill>
                  <a:schemeClr val="bg1"/>
                </a:solidFill>
              </a:rPr>
              <a:t>pendek</a:t>
            </a:r>
            <a:r>
              <a:rPr lang="en-US" sz="1400" dirty="0">
                <a:solidFill>
                  <a:schemeClr val="bg1"/>
                </a:solidFill>
              </a:rPr>
              <a:t> </a:t>
            </a:r>
            <a:r>
              <a:rPr lang="en-US" sz="1400" dirty="0" err="1">
                <a:solidFill>
                  <a:schemeClr val="bg1"/>
                </a:solidFill>
              </a:rPr>
              <a:t>dari</a:t>
            </a:r>
            <a:r>
              <a:rPr lang="en-US" sz="1400" dirty="0">
                <a:solidFill>
                  <a:schemeClr val="bg1"/>
                </a:solidFill>
              </a:rPr>
              <a:t> normal (&lt;21 </a:t>
            </a:r>
            <a:r>
              <a:rPr lang="en-US" sz="1400" dirty="0" err="1">
                <a:solidFill>
                  <a:schemeClr val="bg1"/>
                </a:solidFill>
              </a:rPr>
              <a:t>hari</a:t>
            </a:r>
            <a:r>
              <a:rPr lang="en-US" sz="1400" dirty="0">
                <a:solidFill>
                  <a:schemeClr val="bg1"/>
                </a:solidFill>
              </a:rPr>
              <a:t>)</a:t>
            </a:r>
          </a:p>
          <a:p>
            <a:pPr marL="171450" lvl="0" indent="-171450" algn="l" rtl="0">
              <a:spcBef>
                <a:spcPts val="0"/>
              </a:spcBef>
              <a:spcAft>
                <a:spcPts val="0"/>
              </a:spcAft>
              <a:buFont typeface="Arial" panose="020B0604020202020204" pitchFamily="34" charset="0"/>
              <a:buChar char="•"/>
            </a:pPr>
            <a:r>
              <a:rPr lang="en-US" sz="1400" dirty="0" err="1">
                <a:solidFill>
                  <a:schemeClr val="bg1"/>
                </a:solidFill>
              </a:rPr>
              <a:t>Penyebab</a:t>
            </a:r>
            <a:r>
              <a:rPr lang="en-US" sz="1400" dirty="0">
                <a:solidFill>
                  <a:schemeClr val="bg1"/>
                </a:solidFill>
              </a:rPr>
              <a:t>: </a:t>
            </a:r>
            <a:r>
              <a:rPr lang="en-US" sz="1400" dirty="0" err="1">
                <a:solidFill>
                  <a:schemeClr val="bg1"/>
                </a:solidFill>
              </a:rPr>
              <a:t>gangguan</a:t>
            </a:r>
            <a:r>
              <a:rPr lang="en-US" sz="1400" dirty="0">
                <a:solidFill>
                  <a:schemeClr val="bg1"/>
                </a:solidFill>
              </a:rPr>
              <a:t> </a:t>
            </a:r>
            <a:r>
              <a:rPr lang="en-US" sz="1400" dirty="0" err="1">
                <a:solidFill>
                  <a:schemeClr val="bg1"/>
                </a:solidFill>
              </a:rPr>
              <a:t>endokrin</a:t>
            </a:r>
            <a:r>
              <a:rPr lang="en-US" sz="1400" dirty="0">
                <a:solidFill>
                  <a:schemeClr val="bg1"/>
                </a:solidFill>
              </a:rPr>
              <a:t> </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gangguan</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ovulasi</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fase</a:t>
            </a:r>
            <a:r>
              <a:rPr lang="en-US" sz="1400" dirty="0">
                <a:solidFill>
                  <a:schemeClr val="bg1"/>
                </a:solidFill>
                <a:sym typeface="Wingdings" panose="05000000000000000000" pitchFamily="2" charset="2"/>
              </a:rPr>
              <a:t> luteal </a:t>
            </a:r>
            <a:r>
              <a:rPr lang="en-US" sz="1400" dirty="0" err="1">
                <a:solidFill>
                  <a:schemeClr val="bg1"/>
                </a:solidFill>
                <a:sym typeface="Wingdings" panose="05000000000000000000" pitchFamily="2" charset="2"/>
              </a:rPr>
              <a:t>memendek</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kongesti</a:t>
            </a:r>
            <a:r>
              <a:rPr lang="en-US" sz="1400" dirty="0">
                <a:solidFill>
                  <a:schemeClr val="bg1"/>
                </a:solidFill>
                <a:sym typeface="Wingdings" panose="05000000000000000000" pitchFamily="2" charset="2"/>
              </a:rPr>
              <a:t> ovarium </a:t>
            </a:r>
            <a:r>
              <a:rPr lang="en-US" sz="1400" dirty="0" err="1">
                <a:solidFill>
                  <a:schemeClr val="bg1"/>
                </a:solidFill>
                <a:sym typeface="Wingdings" panose="05000000000000000000" pitchFamily="2" charset="2"/>
              </a:rPr>
              <a:t>e.c</a:t>
            </a:r>
            <a:r>
              <a:rPr lang="en-US" sz="1400" dirty="0">
                <a:solidFill>
                  <a:schemeClr val="bg1"/>
                </a:solidFill>
                <a:sym typeface="Wingdings" panose="05000000000000000000" pitchFamily="2" charset="2"/>
              </a:rPr>
              <a:t> </a:t>
            </a:r>
            <a:r>
              <a:rPr lang="en-US" sz="1400" dirty="0" err="1">
                <a:solidFill>
                  <a:schemeClr val="bg1"/>
                </a:solidFill>
                <a:sym typeface="Wingdings" panose="05000000000000000000" pitchFamily="2" charset="2"/>
              </a:rPr>
              <a:t>peradangan</a:t>
            </a:r>
            <a:endParaRPr lang="en-US" sz="1400" dirty="0">
              <a:solidFill>
                <a:schemeClr val="bg1"/>
              </a:solidFill>
            </a:endParaRPr>
          </a:p>
        </p:txBody>
      </p:sp>
    </p:spTree>
    <p:extLst>
      <p:ext uri="{BB962C8B-B14F-4D97-AF65-F5344CB8AC3E}">
        <p14:creationId xmlns:p14="http://schemas.microsoft.com/office/powerpoint/2010/main" val="133828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OLIGOMENOREA</a:t>
            </a:r>
            <a:endParaRPr b="1" dirty="0"/>
          </a:p>
        </p:txBody>
      </p:sp>
      <p:sp>
        <p:nvSpPr>
          <p:cNvPr id="162" name="Google Shape;162;p29"/>
          <p:cNvSpPr txBox="1">
            <a:spLocks noGrp="1"/>
          </p:cNvSpPr>
          <p:nvPr>
            <p:ph type="subTitle" idx="1"/>
          </p:nvPr>
        </p:nvSpPr>
        <p:spPr>
          <a:xfrm flipH="1">
            <a:off x="624748" y="1321800"/>
            <a:ext cx="7924605" cy="3360600"/>
          </a:xfrm>
          <a:prstGeom prst="rect">
            <a:avLst/>
          </a:prstGeom>
        </p:spPr>
        <p:txBody>
          <a:bodyPr spcFirstLastPara="1" wrap="square" lIns="91425" tIns="91425" rIns="91425" bIns="91425" anchor="t" anchorCtr="0">
            <a:noAutofit/>
          </a:bodyPr>
          <a:lstStyle/>
          <a:p>
            <a:pPr marL="179388" lvl="0" indent="-179388" algn="l" rtl="0">
              <a:spcBef>
                <a:spcPts val="0"/>
              </a:spcBef>
              <a:spcAft>
                <a:spcPts val="0"/>
              </a:spcAft>
              <a:buFont typeface="Arial" panose="020B0604020202020204" pitchFamily="34" charset="0"/>
              <a:buChar char="•"/>
            </a:pPr>
            <a:r>
              <a:rPr lang="en-US" sz="1400" dirty="0" err="1">
                <a:solidFill>
                  <a:schemeClr val="bg1"/>
                </a:solidFill>
                <a:latin typeface="Assistant ExtraLight" panose="020B0604020202020204" charset="-79"/>
                <a:cs typeface="Assistant ExtraLight" panose="020B0604020202020204" charset="-79"/>
              </a:rPr>
              <a:t>Haid</a:t>
            </a:r>
            <a:r>
              <a:rPr lang="en-US" sz="1400" dirty="0">
                <a:solidFill>
                  <a:schemeClr val="bg1"/>
                </a:solidFill>
                <a:latin typeface="Assistant ExtraLight" panose="020B0604020202020204" charset="-79"/>
                <a:cs typeface="Assistant ExtraLight" panose="020B0604020202020204" charset="-79"/>
              </a:rPr>
              <a:t> </a:t>
            </a:r>
            <a:r>
              <a:rPr lang="en-US" sz="1400" dirty="0" err="1">
                <a:solidFill>
                  <a:schemeClr val="bg1"/>
                </a:solidFill>
                <a:latin typeface="Assistant ExtraLight" panose="020B0604020202020204" charset="-79"/>
                <a:cs typeface="Assistant ExtraLight" panose="020B0604020202020204" charset="-79"/>
              </a:rPr>
              <a:t>dengan</a:t>
            </a:r>
            <a:r>
              <a:rPr lang="en-US" sz="1400" dirty="0">
                <a:solidFill>
                  <a:schemeClr val="bg1"/>
                </a:solidFill>
                <a:latin typeface="Assistant ExtraLight" panose="020B0604020202020204" charset="-79"/>
                <a:cs typeface="Assistant ExtraLight" panose="020B0604020202020204" charset="-79"/>
              </a:rPr>
              <a:t> </a:t>
            </a:r>
            <a:r>
              <a:rPr lang="en-US" sz="1400" dirty="0" err="1">
                <a:solidFill>
                  <a:schemeClr val="bg1"/>
                </a:solidFill>
                <a:latin typeface="Assistant ExtraLight" panose="020B0604020202020204" charset="-79"/>
                <a:cs typeface="Assistant ExtraLight" panose="020B0604020202020204" charset="-79"/>
              </a:rPr>
              <a:t>siklus</a:t>
            </a:r>
            <a:r>
              <a:rPr lang="en-US" sz="1400" dirty="0">
                <a:solidFill>
                  <a:schemeClr val="bg1"/>
                </a:solidFill>
                <a:latin typeface="Assistant ExtraLight" panose="020B0604020202020204" charset="-79"/>
                <a:cs typeface="Assistant ExtraLight" panose="020B0604020202020204" charset="-79"/>
              </a:rPr>
              <a:t> </a:t>
            </a:r>
            <a:r>
              <a:rPr lang="en-US" sz="1400" dirty="0" err="1">
                <a:solidFill>
                  <a:schemeClr val="bg1"/>
                </a:solidFill>
                <a:latin typeface="Assistant ExtraLight" panose="020B0604020202020204" charset="-79"/>
                <a:cs typeface="Assistant ExtraLight" panose="020B0604020202020204" charset="-79"/>
              </a:rPr>
              <a:t>lebih</a:t>
            </a:r>
            <a:r>
              <a:rPr lang="en-US" sz="1400" dirty="0">
                <a:solidFill>
                  <a:schemeClr val="bg1"/>
                </a:solidFill>
                <a:latin typeface="Assistant ExtraLight" panose="020B0604020202020204" charset="-79"/>
                <a:cs typeface="Assistant ExtraLight" panose="020B0604020202020204" charset="-79"/>
              </a:rPr>
              <a:t> </a:t>
            </a:r>
            <a:r>
              <a:rPr lang="en-US" sz="1400" dirty="0" err="1">
                <a:solidFill>
                  <a:schemeClr val="bg1"/>
                </a:solidFill>
                <a:latin typeface="Assistant ExtraLight" panose="020B0604020202020204" charset="-79"/>
                <a:cs typeface="Assistant ExtraLight" panose="020B0604020202020204" charset="-79"/>
              </a:rPr>
              <a:t>panjang</a:t>
            </a:r>
            <a:r>
              <a:rPr lang="en-US" sz="1400" dirty="0">
                <a:solidFill>
                  <a:schemeClr val="bg1"/>
                </a:solidFill>
                <a:latin typeface="Assistant ExtraLight" panose="020B0604020202020204" charset="-79"/>
                <a:cs typeface="Assistant ExtraLight" panose="020B0604020202020204" charset="-79"/>
              </a:rPr>
              <a:t> </a:t>
            </a:r>
            <a:r>
              <a:rPr lang="en-US" sz="1400" dirty="0" err="1">
                <a:solidFill>
                  <a:schemeClr val="bg1"/>
                </a:solidFill>
                <a:latin typeface="Assistant ExtraLight" panose="020B0604020202020204" charset="-79"/>
                <a:cs typeface="Assistant ExtraLight" panose="020B0604020202020204" charset="-79"/>
              </a:rPr>
              <a:t>dari</a:t>
            </a:r>
            <a:r>
              <a:rPr lang="en-US" sz="1400" dirty="0">
                <a:solidFill>
                  <a:schemeClr val="bg1"/>
                </a:solidFill>
                <a:latin typeface="Assistant ExtraLight" panose="020B0604020202020204" charset="-79"/>
                <a:cs typeface="Assistant ExtraLight" panose="020B0604020202020204" charset="-79"/>
              </a:rPr>
              <a:t> normal (&gt;35 </a:t>
            </a:r>
            <a:r>
              <a:rPr lang="en-US" sz="1400" dirty="0" err="1">
                <a:solidFill>
                  <a:schemeClr val="bg1"/>
                </a:solidFill>
                <a:latin typeface="Assistant ExtraLight" panose="020B0604020202020204" charset="-79"/>
                <a:cs typeface="Assistant ExtraLight" panose="020B0604020202020204" charset="-79"/>
              </a:rPr>
              <a:t>hari</a:t>
            </a:r>
            <a:r>
              <a:rPr lang="en-US" sz="1400" dirty="0">
                <a:solidFill>
                  <a:schemeClr val="bg1"/>
                </a:solidFill>
                <a:latin typeface="Assistant ExtraLight" panose="020B0604020202020204" charset="-79"/>
                <a:cs typeface="Assistant ExtraLight" panose="020B0604020202020204" charset="-79"/>
              </a:rPr>
              <a:t>)</a:t>
            </a:r>
          </a:p>
          <a:p>
            <a:pPr marL="179388" lvl="0" indent="-179388" algn="l" rtl="0">
              <a:spcBef>
                <a:spcPts val="0"/>
              </a:spcBef>
              <a:spcAft>
                <a:spcPts val="0"/>
              </a:spcAft>
              <a:buFont typeface="Arial" panose="020B0604020202020204" pitchFamily="34" charset="0"/>
              <a:buChar char="•"/>
            </a:pPr>
            <a:r>
              <a:rPr lang="en-US" sz="1400" dirty="0" err="1">
                <a:solidFill>
                  <a:schemeClr val="bg1"/>
                </a:solidFill>
                <a:latin typeface="Assistant ExtraLight" panose="020B0604020202020204" charset="-79"/>
                <a:cs typeface="Assistant ExtraLight" panose="020B0604020202020204" charset="-79"/>
              </a:rPr>
              <a:t>Sering</a:t>
            </a:r>
            <a:r>
              <a:rPr lang="en-US" sz="1400" dirty="0">
                <a:solidFill>
                  <a:schemeClr val="bg1"/>
                </a:solidFill>
                <a:latin typeface="Assistant ExtraLight" panose="020B0604020202020204" charset="-79"/>
                <a:cs typeface="Assistant ExtraLight" panose="020B0604020202020204" charset="-79"/>
              </a:rPr>
              <a:t> </a:t>
            </a:r>
            <a:r>
              <a:rPr lang="en-US" sz="1400" dirty="0" err="1">
                <a:solidFill>
                  <a:schemeClr val="bg1"/>
                </a:solidFill>
                <a:latin typeface="Assistant ExtraLight" panose="020B0604020202020204" charset="-79"/>
                <a:cs typeface="Assistant ExtraLight" panose="020B0604020202020204" charset="-79"/>
              </a:rPr>
              <a:t>terjadi</a:t>
            </a:r>
            <a:r>
              <a:rPr lang="en-US" sz="1400" dirty="0">
                <a:solidFill>
                  <a:schemeClr val="bg1"/>
                </a:solidFill>
                <a:latin typeface="Assistant ExtraLight" panose="020B0604020202020204" charset="-79"/>
                <a:cs typeface="Assistant ExtraLight" panose="020B0604020202020204" charset="-79"/>
              </a:rPr>
              <a:t> pada </a:t>
            </a:r>
            <a:r>
              <a:rPr lang="en-US" sz="1400" dirty="0" err="1">
                <a:solidFill>
                  <a:schemeClr val="bg1"/>
                </a:solidFill>
                <a:latin typeface="Assistant ExtraLight" panose="020B0604020202020204" charset="-79"/>
                <a:cs typeface="Assistant ExtraLight" panose="020B0604020202020204" charset="-79"/>
              </a:rPr>
              <a:t>sindroma</a:t>
            </a:r>
            <a:r>
              <a:rPr lang="en-US" sz="1400" dirty="0">
                <a:solidFill>
                  <a:schemeClr val="bg1"/>
                </a:solidFill>
                <a:latin typeface="Assistant ExtraLight" panose="020B0604020202020204" charset="-79"/>
                <a:cs typeface="Assistant ExtraLight" panose="020B0604020202020204" charset="-79"/>
              </a:rPr>
              <a:t> ovarium </a:t>
            </a:r>
            <a:r>
              <a:rPr lang="en-US" sz="1400" dirty="0" err="1">
                <a:solidFill>
                  <a:schemeClr val="bg1"/>
                </a:solidFill>
                <a:latin typeface="Assistant ExtraLight" panose="020B0604020202020204" charset="-79"/>
                <a:cs typeface="Assistant ExtraLight" panose="020B0604020202020204" charset="-79"/>
              </a:rPr>
              <a:t>polikistik</a:t>
            </a:r>
            <a:r>
              <a:rPr lang="en-US" sz="1400" dirty="0">
                <a:solidFill>
                  <a:schemeClr val="bg1"/>
                </a:solidFill>
                <a:latin typeface="Assistant ExtraLight" panose="020B0604020202020204" charset="-79"/>
                <a:cs typeface="Assistant ExtraLight" panose="020B0604020202020204" charset="-79"/>
              </a:rPr>
              <a:t> </a:t>
            </a:r>
            <a:r>
              <a:rPr lang="en-US" sz="1400" dirty="0" err="1">
                <a:solidFill>
                  <a:schemeClr val="bg1"/>
                </a:solidFill>
                <a:latin typeface="Assistant ExtraLight" panose="020B0604020202020204" charset="-79"/>
                <a:cs typeface="Assistant ExtraLight" panose="020B0604020202020204" charset="-79"/>
              </a:rPr>
              <a:t>e.c</a:t>
            </a:r>
            <a:r>
              <a:rPr lang="en-US" sz="1400" dirty="0">
                <a:solidFill>
                  <a:schemeClr val="bg1"/>
                </a:solidFill>
                <a:latin typeface="Assistant ExtraLight" panose="020B0604020202020204" charset="-79"/>
                <a:cs typeface="Assistant ExtraLight" panose="020B0604020202020204" charset="-79"/>
              </a:rPr>
              <a:t> ↑ </a:t>
            </a:r>
            <a:r>
              <a:rPr lang="en-US" sz="1400" dirty="0" err="1">
                <a:solidFill>
                  <a:schemeClr val="bg1"/>
                </a:solidFill>
                <a:latin typeface="Assistant ExtraLight" panose="020B0604020202020204" charset="-79"/>
                <a:cs typeface="Assistant ExtraLight" panose="020B0604020202020204" charset="-79"/>
              </a:rPr>
              <a:t>hormon</a:t>
            </a:r>
            <a:r>
              <a:rPr lang="en-US" sz="1400" dirty="0">
                <a:solidFill>
                  <a:schemeClr val="bg1"/>
                </a:solidFill>
                <a:latin typeface="Assistant ExtraLight" panose="020B0604020202020204" charset="-79"/>
                <a:cs typeface="Assistant ExtraLight" panose="020B0604020202020204" charset="-79"/>
              </a:rPr>
              <a:t> androgen </a:t>
            </a:r>
            <a:r>
              <a:rPr lang="en-US" sz="1400" dirty="0">
                <a:solidFill>
                  <a:schemeClr val="bg1"/>
                </a:solidFill>
                <a:latin typeface="Assistant ExtraLight" panose="020B0604020202020204" charset="-79"/>
                <a:cs typeface="Assistant ExtraLight" panose="020B0604020202020204" charset="-79"/>
                <a:sym typeface="Wingdings" panose="05000000000000000000" pitchFamily="2" charset="2"/>
              </a:rPr>
              <a:t> </a:t>
            </a:r>
            <a:r>
              <a:rPr lang="en-US" sz="1400" dirty="0" err="1">
                <a:solidFill>
                  <a:schemeClr val="bg1"/>
                </a:solidFill>
                <a:latin typeface="Assistant ExtraLight" panose="020B0604020202020204" charset="-79"/>
                <a:cs typeface="Assistant ExtraLight" panose="020B0604020202020204" charset="-79"/>
                <a:sym typeface="Wingdings" panose="05000000000000000000" pitchFamily="2" charset="2"/>
              </a:rPr>
              <a:t>gangguan</a:t>
            </a:r>
            <a:r>
              <a:rPr lang="en-US" sz="1400" dirty="0">
                <a:solidFill>
                  <a:schemeClr val="bg1"/>
                </a:solidFill>
                <a:latin typeface="Assistant ExtraLight" panose="020B0604020202020204" charset="-79"/>
                <a:cs typeface="Assistant ExtraLight" panose="020B0604020202020204" charset="-79"/>
                <a:sym typeface="Wingdings" panose="05000000000000000000" pitchFamily="2" charset="2"/>
              </a:rPr>
              <a:t> </a:t>
            </a:r>
            <a:r>
              <a:rPr lang="en-US" sz="1400" dirty="0" err="1">
                <a:solidFill>
                  <a:schemeClr val="bg1"/>
                </a:solidFill>
                <a:latin typeface="Assistant ExtraLight" panose="020B0604020202020204" charset="-79"/>
                <a:cs typeface="Assistant ExtraLight" panose="020B0604020202020204" charset="-79"/>
                <a:sym typeface="Wingdings" panose="05000000000000000000" pitchFamily="2" charset="2"/>
              </a:rPr>
              <a:t>ovulasi</a:t>
            </a:r>
            <a:endParaRPr lang="en-US" sz="1400" dirty="0">
              <a:solidFill>
                <a:schemeClr val="bg1"/>
              </a:solidFill>
              <a:latin typeface="Assistant ExtraLight" panose="020B0604020202020204" charset="-79"/>
              <a:cs typeface="Assistant ExtraLight" panose="020B0604020202020204" charset="-79"/>
              <a:sym typeface="Wingdings" panose="05000000000000000000" pitchFamily="2" charset="2"/>
            </a:endParaRPr>
          </a:p>
          <a:p>
            <a:pPr marL="179388" lvl="0" indent="-179388" algn="l" rtl="0">
              <a:spcBef>
                <a:spcPts val="0"/>
              </a:spcBef>
              <a:spcAft>
                <a:spcPts val="0"/>
              </a:spcAft>
              <a:buFont typeface="Arial" panose="020B0604020202020204" pitchFamily="34" charset="0"/>
              <a:buChar char="•"/>
            </a:pPr>
            <a:r>
              <a:rPr lang="en-ID" dirty="0">
                <a:solidFill>
                  <a:schemeClr val="bg1"/>
                </a:solidFill>
              </a:rPr>
              <a:t>Pada </a:t>
            </a:r>
            <a:r>
              <a:rPr lang="en-ID" dirty="0" err="1">
                <a:solidFill>
                  <a:schemeClr val="bg1"/>
                </a:solidFill>
              </a:rPr>
              <a:t>remaja</a:t>
            </a:r>
            <a:r>
              <a:rPr lang="en-ID" dirty="0">
                <a:solidFill>
                  <a:schemeClr val="bg1"/>
                </a:solidFill>
              </a:rPr>
              <a:t> </a:t>
            </a:r>
            <a:r>
              <a:rPr lang="en-ID" dirty="0" err="1">
                <a:solidFill>
                  <a:schemeClr val="bg1"/>
                </a:solidFill>
              </a:rPr>
              <a:t>e.c</a:t>
            </a:r>
            <a:r>
              <a:rPr lang="en-ID" dirty="0">
                <a:solidFill>
                  <a:schemeClr val="bg1"/>
                </a:solidFill>
              </a:rPr>
              <a:t> </a:t>
            </a:r>
            <a:r>
              <a:rPr lang="en-ID" dirty="0" err="1">
                <a:solidFill>
                  <a:schemeClr val="bg1"/>
                </a:solidFill>
              </a:rPr>
              <a:t>imaturitas</a:t>
            </a:r>
            <a:r>
              <a:rPr lang="en-ID" dirty="0">
                <a:solidFill>
                  <a:schemeClr val="bg1"/>
                </a:solidFill>
              </a:rPr>
              <a:t> </a:t>
            </a:r>
            <a:r>
              <a:rPr lang="en-ID" dirty="0" err="1">
                <a:solidFill>
                  <a:schemeClr val="bg1"/>
                </a:solidFill>
              </a:rPr>
              <a:t>poros</a:t>
            </a:r>
            <a:r>
              <a:rPr lang="en-ID" dirty="0">
                <a:solidFill>
                  <a:schemeClr val="bg1"/>
                </a:solidFill>
              </a:rPr>
              <a:t> </a:t>
            </a:r>
            <a:r>
              <a:rPr lang="en-ID" dirty="0" err="1">
                <a:solidFill>
                  <a:schemeClr val="bg1"/>
                </a:solidFill>
              </a:rPr>
              <a:t>hipotalamus</a:t>
            </a:r>
            <a:r>
              <a:rPr lang="en-ID" dirty="0">
                <a:solidFill>
                  <a:schemeClr val="bg1"/>
                </a:solidFill>
              </a:rPr>
              <a:t> </a:t>
            </a:r>
            <a:r>
              <a:rPr lang="en-ID" dirty="0" err="1">
                <a:solidFill>
                  <a:schemeClr val="bg1"/>
                </a:solidFill>
              </a:rPr>
              <a:t>hipofisis</a:t>
            </a:r>
            <a:r>
              <a:rPr lang="en-ID" dirty="0">
                <a:solidFill>
                  <a:schemeClr val="bg1"/>
                </a:solidFill>
              </a:rPr>
              <a:t> ovarium endometrium</a:t>
            </a:r>
          </a:p>
          <a:p>
            <a:pPr marL="179388" lvl="0" indent="-179388" algn="l" rtl="0">
              <a:spcBef>
                <a:spcPts val="0"/>
              </a:spcBef>
              <a:spcAft>
                <a:spcPts val="0"/>
              </a:spcAft>
              <a:buFont typeface="Arial" panose="020B0604020202020204" pitchFamily="34" charset="0"/>
              <a:buChar char="•"/>
            </a:pPr>
            <a:r>
              <a:rPr lang="en-ID" dirty="0" err="1">
                <a:solidFill>
                  <a:schemeClr val="bg1"/>
                </a:solidFill>
              </a:rPr>
              <a:t>Penyebab</a:t>
            </a:r>
            <a:r>
              <a:rPr lang="en-ID" dirty="0">
                <a:solidFill>
                  <a:schemeClr val="bg1"/>
                </a:solidFill>
              </a:rPr>
              <a:t> lain: </a:t>
            </a:r>
            <a:r>
              <a:rPr lang="en-ID" dirty="0" err="1">
                <a:solidFill>
                  <a:schemeClr val="bg1"/>
                </a:solidFill>
              </a:rPr>
              <a:t>stres</a:t>
            </a:r>
            <a:r>
              <a:rPr lang="en-ID" dirty="0">
                <a:solidFill>
                  <a:schemeClr val="bg1"/>
                </a:solidFill>
              </a:rPr>
              <a:t> </a:t>
            </a:r>
            <a:r>
              <a:rPr lang="en-ID" dirty="0" err="1">
                <a:solidFill>
                  <a:schemeClr val="bg1"/>
                </a:solidFill>
              </a:rPr>
              <a:t>fisik</a:t>
            </a:r>
            <a:r>
              <a:rPr lang="en-ID" dirty="0">
                <a:solidFill>
                  <a:schemeClr val="bg1"/>
                </a:solidFill>
              </a:rPr>
              <a:t> dan </a:t>
            </a:r>
            <a:r>
              <a:rPr lang="en-ID" dirty="0" err="1">
                <a:solidFill>
                  <a:schemeClr val="bg1"/>
                </a:solidFill>
              </a:rPr>
              <a:t>emosi</a:t>
            </a:r>
            <a:r>
              <a:rPr lang="en-ID" dirty="0">
                <a:solidFill>
                  <a:schemeClr val="bg1"/>
                </a:solidFill>
              </a:rPr>
              <a:t>, </a:t>
            </a:r>
            <a:r>
              <a:rPr lang="en-ID" dirty="0" err="1">
                <a:solidFill>
                  <a:schemeClr val="bg1"/>
                </a:solidFill>
              </a:rPr>
              <a:t>penyakit</a:t>
            </a:r>
            <a:r>
              <a:rPr lang="en-ID" dirty="0">
                <a:solidFill>
                  <a:schemeClr val="bg1"/>
                </a:solidFill>
              </a:rPr>
              <a:t> </a:t>
            </a:r>
            <a:r>
              <a:rPr lang="en-ID" dirty="0" err="1">
                <a:solidFill>
                  <a:schemeClr val="bg1"/>
                </a:solidFill>
              </a:rPr>
              <a:t>kronis</a:t>
            </a:r>
            <a:r>
              <a:rPr lang="en-ID" dirty="0">
                <a:solidFill>
                  <a:schemeClr val="bg1"/>
                </a:solidFill>
              </a:rPr>
              <a:t>, </a:t>
            </a:r>
            <a:r>
              <a:rPr lang="en-ID" dirty="0" err="1">
                <a:solidFill>
                  <a:schemeClr val="bg1"/>
                </a:solidFill>
              </a:rPr>
              <a:t>gangguan</a:t>
            </a:r>
            <a:r>
              <a:rPr lang="en-ID" dirty="0">
                <a:solidFill>
                  <a:schemeClr val="bg1"/>
                </a:solidFill>
              </a:rPr>
              <a:t> </a:t>
            </a:r>
            <a:r>
              <a:rPr lang="en-ID" dirty="0" err="1">
                <a:solidFill>
                  <a:schemeClr val="bg1"/>
                </a:solidFill>
              </a:rPr>
              <a:t>nutrisi</a:t>
            </a:r>
            <a:endParaRPr lang="en-ID" dirty="0">
              <a:solidFill>
                <a:schemeClr val="bg1"/>
              </a:solidFill>
            </a:endParaRPr>
          </a:p>
          <a:p>
            <a:pPr marL="179388" lvl="0" indent="-179388" algn="l" rtl="0">
              <a:spcBef>
                <a:spcPts val="0"/>
              </a:spcBef>
              <a:spcAft>
                <a:spcPts val="0"/>
              </a:spcAft>
              <a:buFont typeface="Arial" panose="020B0604020202020204" pitchFamily="34" charset="0"/>
              <a:buChar char="•"/>
            </a:pPr>
            <a:r>
              <a:rPr lang="en-ID" dirty="0" err="1">
                <a:solidFill>
                  <a:schemeClr val="bg1"/>
                </a:solidFill>
              </a:rPr>
              <a:t>Memerlukan</a:t>
            </a:r>
            <a:r>
              <a:rPr lang="en-ID" dirty="0">
                <a:solidFill>
                  <a:schemeClr val="bg1"/>
                </a:solidFill>
              </a:rPr>
              <a:t> </a:t>
            </a:r>
            <a:r>
              <a:rPr lang="en-ID" dirty="0" err="1">
                <a:solidFill>
                  <a:schemeClr val="bg1"/>
                </a:solidFill>
              </a:rPr>
              <a:t>evaluasi</a:t>
            </a:r>
            <a:r>
              <a:rPr lang="en-ID" dirty="0">
                <a:solidFill>
                  <a:schemeClr val="bg1"/>
                </a:solidFill>
              </a:rPr>
              <a:t> </a:t>
            </a:r>
            <a:r>
              <a:rPr lang="en-ID" dirty="0" err="1">
                <a:solidFill>
                  <a:schemeClr val="bg1"/>
                </a:solidFill>
              </a:rPr>
              <a:t>lebih</a:t>
            </a:r>
            <a:r>
              <a:rPr lang="en-ID" dirty="0">
                <a:solidFill>
                  <a:schemeClr val="bg1"/>
                </a:solidFill>
              </a:rPr>
              <a:t> </a:t>
            </a:r>
            <a:r>
              <a:rPr lang="en-ID" dirty="0" err="1">
                <a:solidFill>
                  <a:schemeClr val="bg1"/>
                </a:solidFill>
              </a:rPr>
              <a:t>lanjut</a:t>
            </a:r>
            <a:r>
              <a:rPr lang="en-ID" dirty="0">
                <a:solidFill>
                  <a:schemeClr val="bg1"/>
                </a:solidFill>
              </a:rPr>
              <a:t> </a:t>
            </a:r>
            <a:r>
              <a:rPr lang="en-ID" dirty="0" err="1">
                <a:solidFill>
                  <a:schemeClr val="bg1"/>
                </a:solidFill>
              </a:rPr>
              <a:t>untuk</a:t>
            </a:r>
            <a:r>
              <a:rPr lang="en-ID" dirty="0">
                <a:solidFill>
                  <a:schemeClr val="bg1"/>
                </a:solidFill>
              </a:rPr>
              <a:t> </a:t>
            </a:r>
            <a:r>
              <a:rPr lang="en-ID" dirty="0" err="1">
                <a:solidFill>
                  <a:schemeClr val="bg1"/>
                </a:solidFill>
              </a:rPr>
              <a:t>mencari</a:t>
            </a:r>
            <a:r>
              <a:rPr lang="en-ID" dirty="0">
                <a:solidFill>
                  <a:schemeClr val="bg1"/>
                </a:solidFill>
              </a:rPr>
              <a:t> </a:t>
            </a:r>
            <a:r>
              <a:rPr lang="en-ID" dirty="0" err="1">
                <a:solidFill>
                  <a:schemeClr val="bg1"/>
                </a:solidFill>
              </a:rPr>
              <a:t>penyebab</a:t>
            </a:r>
            <a:r>
              <a:rPr lang="en-ID" dirty="0">
                <a:solidFill>
                  <a:schemeClr val="bg1"/>
                </a:solidFill>
              </a:rPr>
              <a:t>. </a:t>
            </a:r>
            <a:r>
              <a:rPr lang="en-ID" dirty="0" err="1">
                <a:solidFill>
                  <a:schemeClr val="bg1"/>
                </a:solidFill>
              </a:rPr>
              <a:t>Perhatian</a:t>
            </a:r>
            <a:r>
              <a:rPr lang="en-ID" dirty="0">
                <a:solidFill>
                  <a:schemeClr val="bg1"/>
                </a:solidFill>
              </a:rPr>
              <a:t> </a:t>
            </a:r>
            <a:r>
              <a:rPr lang="en-ID" dirty="0" err="1">
                <a:solidFill>
                  <a:schemeClr val="bg1"/>
                </a:solidFill>
              </a:rPr>
              <a:t>perlu</a:t>
            </a:r>
            <a:r>
              <a:rPr lang="en-ID" dirty="0">
                <a:solidFill>
                  <a:schemeClr val="bg1"/>
                </a:solidFill>
              </a:rPr>
              <a:t> </a:t>
            </a:r>
            <a:r>
              <a:rPr lang="en-ID" dirty="0" err="1">
                <a:solidFill>
                  <a:schemeClr val="bg1"/>
                </a:solidFill>
              </a:rPr>
              <a:t>diberikan</a:t>
            </a:r>
            <a:r>
              <a:rPr lang="en-ID" dirty="0">
                <a:solidFill>
                  <a:schemeClr val="bg1"/>
                </a:solidFill>
              </a:rPr>
              <a:t> </a:t>
            </a:r>
            <a:r>
              <a:rPr lang="en-ID" dirty="0" err="1">
                <a:solidFill>
                  <a:schemeClr val="bg1"/>
                </a:solidFill>
              </a:rPr>
              <a:t>bila</a:t>
            </a:r>
            <a:r>
              <a:rPr lang="en-ID" dirty="0">
                <a:solidFill>
                  <a:schemeClr val="bg1"/>
                </a:solidFill>
              </a:rPr>
              <a:t> </a:t>
            </a:r>
            <a:r>
              <a:rPr lang="en-ID" dirty="0" err="1">
                <a:solidFill>
                  <a:schemeClr val="bg1"/>
                </a:solidFill>
              </a:rPr>
              <a:t>disertai</a:t>
            </a:r>
            <a:r>
              <a:rPr lang="en-ID" dirty="0">
                <a:solidFill>
                  <a:schemeClr val="bg1"/>
                </a:solidFill>
              </a:rPr>
              <a:t> </a:t>
            </a:r>
            <a:r>
              <a:rPr lang="en-ID" dirty="0" err="1">
                <a:solidFill>
                  <a:schemeClr val="bg1"/>
                </a:solidFill>
              </a:rPr>
              <a:t>dengan</a:t>
            </a:r>
            <a:r>
              <a:rPr lang="en-ID" dirty="0">
                <a:solidFill>
                  <a:schemeClr val="bg1"/>
                </a:solidFill>
              </a:rPr>
              <a:t> </a:t>
            </a:r>
            <a:r>
              <a:rPr lang="en-ID" dirty="0" err="1">
                <a:solidFill>
                  <a:schemeClr val="bg1"/>
                </a:solidFill>
              </a:rPr>
              <a:t>obesitas</a:t>
            </a:r>
            <a:r>
              <a:rPr lang="en-ID" dirty="0">
                <a:solidFill>
                  <a:schemeClr val="bg1"/>
                </a:solidFill>
              </a:rPr>
              <a:t> dan </a:t>
            </a:r>
            <a:r>
              <a:rPr lang="en-ID" dirty="0" err="1">
                <a:solidFill>
                  <a:schemeClr val="bg1"/>
                </a:solidFill>
              </a:rPr>
              <a:t>infertilitas</a:t>
            </a:r>
            <a:r>
              <a:rPr lang="en-ID" dirty="0">
                <a:solidFill>
                  <a:schemeClr val="bg1"/>
                </a:solidFill>
              </a:rPr>
              <a:t> </a:t>
            </a:r>
            <a:r>
              <a:rPr lang="en-ID" dirty="0" err="1">
                <a:solidFill>
                  <a:schemeClr val="bg1"/>
                </a:solidFill>
              </a:rPr>
              <a:t>karena</a:t>
            </a:r>
            <a:r>
              <a:rPr lang="en-ID" dirty="0">
                <a:solidFill>
                  <a:schemeClr val="bg1"/>
                </a:solidFill>
              </a:rPr>
              <a:t> </a:t>
            </a:r>
            <a:r>
              <a:rPr lang="en-ID" dirty="0" err="1">
                <a:solidFill>
                  <a:schemeClr val="bg1"/>
                </a:solidFill>
              </a:rPr>
              <a:t>mungkin</a:t>
            </a:r>
            <a:r>
              <a:rPr lang="en-ID" dirty="0">
                <a:solidFill>
                  <a:schemeClr val="bg1"/>
                </a:solidFill>
              </a:rPr>
              <a:t> </a:t>
            </a:r>
            <a:r>
              <a:rPr lang="en-ID" dirty="0" err="1">
                <a:solidFill>
                  <a:schemeClr val="bg1"/>
                </a:solidFill>
              </a:rPr>
              <a:t>berhubungan</a:t>
            </a:r>
            <a:r>
              <a:rPr lang="en-ID" dirty="0">
                <a:solidFill>
                  <a:schemeClr val="bg1"/>
                </a:solidFill>
              </a:rPr>
              <a:t> </a:t>
            </a:r>
            <a:r>
              <a:rPr lang="en-ID" dirty="0" err="1">
                <a:solidFill>
                  <a:schemeClr val="bg1"/>
                </a:solidFill>
              </a:rPr>
              <a:t>dengan</a:t>
            </a:r>
            <a:r>
              <a:rPr lang="en-ID" dirty="0">
                <a:solidFill>
                  <a:schemeClr val="bg1"/>
                </a:solidFill>
              </a:rPr>
              <a:t> </a:t>
            </a:r>
            <a:r>
              <a:rPr lang="en-ID" dirty="0" err="1">
                <a:solidFill>
                  <a:schemeClr val="bg1"/>
                </a:solidFill>
              </a:rPr>
              <a:t>sindroma</a:t>
            </a:r>
            <a:r>
              <a:rPr lang="en-ID" dirty="0">
                <a:solidFill>
                  <a:schemeClr val="bg1"/>
                </a:solidFill>
              </a:rPr>
              <a:t> </a:t>
            </a:r>
            <a:r>
              <a:rPr lang="en-ID" dirty="0" err="1">
                <a:solidFill>
                  <a:schemeClr val="bg1"/>
                </a:solidFill>
              </a:rPr>
              <a:t>metabolik</a:t>
            </a:r>
            <a:endParaRPr lang="en-US" sz="1400" dirty="0">
              <a:solidFill>
                <a:schemeClr val="bg1"/>
              </a:solidFill>
              <a:latin typeface="Assistant ExtraLight" panose="020B0604020202020204" charset="-79"/>
              <a:cs typeface="Assistant ExtraLight" panose="020B0604020202020204" charset="-79"/>
            </a:endParaRPr>
          </a:p>
        </p:txBody>
      </p:sp>
      <p:pic>
        <p:nvPicPr>
          <p:cNvPr id="7" name="Picture 6">
            <a:extLst>
              <a:ext uri="{FF2B5EF4-FFF2-40B4-BE49-F238E27FC236}">
                <a16:creationId xmlns:a16="http://schemas.microsoft.com/office/drawing/2014/main" id="{308FED3E-4935-432A-AD4F-A00E69086733}"/>
              </a:ext>
            </a:extLst>
          </p:cNvPr>
          <p:cNvPicPr>
            <a:picLocks noChangeAspect="1"/>
          </p:cNvPicPr>
          <p:nvPr/>
        </p:nvPicPr>
        <p:blipFill>
          <a:blip r:embed="rId3"/>
          <a:stretch>
            <a:fillRect/>
          </a:stretch>
        </p:blipFill>
        <p:spPr>
          <a:xfrm>
            <a:off x="2327520" y="2833642"/>
            <a:ext cx="4488960" cy="2040436"/>
          </a:xfrm>
          <a:prstGeom prst="rect">
            <a:avLst/>
          </a:prstGeom>
        </p:spPr>
      </p:pic>
    </p:spTree>
    <p:extLst>
      <p:ext uri="{BB962C8B-B14F-4D97-AF65-F5344CB8AC3E}">
        <p14:creationId xmlns:p14="http://schemas.microsoft.com/office/powerpoint/2010/main" val="201308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DD4557-A37A-4CA4-8EA7-889D5048E9F5}"/>
              </a:ext>
            </a:extLst>
          </p:cNvPr>
          <p:cNvPicPr>
            <a:picLocks noChangeAspect="1"/>
          </p:cNvPicPr>
          <p:nvPr/>
        </p:nvPicPr>
        <p:blipFill>
          <a:blip r:embed="rId2"/>
          <a:stretch>
            <a:fillRect/>
          </a:stretch>
        </p:blipFill>
        <p:spPr>
          <a:xfrm>
            <a:off x="573441" y="400753"/>
            <a:ext cx="7997119" cy="4341994"/>
          </a:xfrm>
          <a:prstGeom prst="rect">
            <a:avLst/>
          </a:prstGeom>
        </p:spPr>
      </p:pic>
    </p:spTree>
    <p:extLst>
      <p:ext uri="{BB962C8B-B14F-4D97-AF65-F5344CB8AC3E}">
        <p14:creationId xmlns:p14="http://schemas.microsoft.com/office/powerpoint/2010/main" val="369397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3"/>
          <p:cNvSpPr txBox="1">
            <a:spLocks noGrp="1"/>
          </p:cNvSpPr>
          <p:nvPr>
            <p:ph type="title"/>
          </p:nvPr>
        </p:nvSpPr>
        <p:spPr>
          <a:xfrm>
            <a:off x="594657" y="355641"/>
            <a:ext cx="31554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EPIDEMIOLOGI</a:t>
            </a:r>
            <a:endParaRPr dirty="0"/>
          </a:p>
        </p:txBody>
      </p:sp>
      <p:grpSp>
        <p:nvGrpSpPr>
          <p:cNvPr id="590" name="Google Shape;590;p43"/>
          <p:cNvGrpSpPr/>
          <p:nvPr/>
        </p:nvGrpSpPr>
        <p:grpSpPr>
          <a:xfrm>
            <a:off x="3819441" y="1642848"/>
            <a:ext cx="4604559" cy="2621656"/>
            <a:chOff x="233350" y="949250"/>
            <a:chExt cx="7137300" cy="3802300"/>
          </a:xfrm>
        </p:grpSpPr>
        <p:sp>
          <p:nvSpPr>
            <p:cNvPr id="591" name="Google Shape;591;p43"/>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3"/>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3"/>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3"/>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3"/>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3"/>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3"/>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3"/>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3"/>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3"/>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3"/>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3"/>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3"/>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3"/>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3"/>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3"/>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3"/>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3"/>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3"/>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3"/>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3"/>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3"/>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3"/>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3"/>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3"/>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3"/>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3"/>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3"/>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 name="Google Shape;660;p43"/>
          <p:cNvSpPr txBox="1"/>
          <p:nvPr/>
        </p:nvSpPr>
        <p:spPr>
          <a:xfrm>
            <a:off x="720000" y="1471164"/>
            <a:ext cx="2888690" cy="3117019"/>
          </a:xfrm>
          <a:prstGeom prst="rect">
            <a:avLst/>
          </a:prstGeom>
          <a:noFill/>
          <a:ln>
            <a:noFill/>
          </a:ln>
        </p:spPr>
        <p:txBody>
          <a:bodyPr spcFirstLastPara="1" wrap="square" lIns="91425" tIns="91425" rIns="91425" bIns="91425" anchor="t" anchorCtr="0">
            <a:noAutofit/>
          </a:bodyPr>
          <a:lstStyle/>
          <a:p>
            <a:pPr marL="179388" lvl="0" indent="-179388" algn="l" rtl="0">
              <a:spcBef>
                <a:spcPts val="0"/>
              </a:spcBef>
              <a:spcAft>
                <a:spcPts val="0"/>
              </a:spcAft>
              <a:buClr>
                <a:schemeClr val="dk1"/>
              </a:buClr>
              <a:buSzPts val="1400"/>
              <a:buFont typeface="Assistant ExtraLight"/>
              <a:buChar char="●"/>
            </a:pPr>
            <a:r>
              <a:rPr lang="en" dirty="0">
                <a:solidFill>
                  <a:schemeClr val="bg1"/>
                </a:solidFill>
                <a:latin typeface="Assistant ExtraLight"/>
                <a:ea typeface="Assistant ExtraLight"/>
                <a:cs typeface="Assistant ExtraLight"/>
                <a:sym typeface="Assistant ExtraLight"/>
              </a:rPr>
              <a:t>10-15% kasus ginekologi</a:t>
            </a:r>
          </a:p>
          <a:p>
            <a:pPr marL="179388" lvl="0" indent="-179388" algn="l" rtl="0">
              <a:spcBef>
                <a:spcPts val="0"/>
              </a:spcBef>
              <a:spcAft>
                <a:spcPts val="0"/>
              </a:spcAft>
              <a:buClr>
                <a:schemeClr val="dk1"/>
              </a:buClr>
              <a:buSzPts val="1400"/>
              <a:buFont typeface="Assistant ExtraLight"/>
              <a:buChar char="●"/>
            </a:pPr>
            <a:r>
              <a:rPr lang="en" dirty="0">
                <a:solidFill>
                  <a:schemeClr val="bg1"/>
                </a:solidFill>
                <a:latin typeface="Assistant ExtraLight"/>
                <a:ea typeface="Assistant ExtraLight"/>
                <a:cs typeface="Assistant ExtraLight"/>
                <a:sym typeface="Assistant ExtraLight"/>
              </a:rPr>
              <a:t>Usia reproduktif, ↑ remaja</a:t>
            </a:r>
          </a:p>
          <a:p>
            <a:pPr marL="179388" lvl="0" indent="-179388" algn="l" rtl="0">
              <a:spcBef>
                <a:spcPts val="0"/>
              </a:spcBef>
              <a:spcAft>
                <a:spcPts val="0"/>
              </a:spcAft>
              <a:buClr>
                <a:schemeClr val="dk1"/>
              </a:buClr>
              <a:buSzPts val="1400"/>
              <a:buFont typeface="Assistant ExtraLight"/>
              <a:buChar char="●"/>
            </a:pPr>
            <a:r>
              <a:rPr lang="en" dirty="0">
                <a:solidFill>
                  <a:schemeClr val="bg1"/>
                </a:solidFill>
                <a:latin typeface="Assistant ExtraLight"/>
                <a:ea typeface="Assistant ExtraLight"/>
                <a:cs typeface="Assistant ExtraLight"/>
                <a:sym typeface="Assistant ExtraLight"/>
              </a:rPr>
              <a:t>Tidak dipengaruhi genetik</a:t>
            </a:r>
          </a:p>
          <a:p>
            <a:pPr marL="179388" lvl="0" indent="-179388" algn="l" rtl="0">
              <a:spcBef>
                <a:spcPts val="0"/>
              </a:spcBef>
              <a:spcAft>
                <a:spcPts val="0"/>
              </a:spcAft>
              <a:buClr>
                <a:schemeClr val="dk1"/>
              </a:buClr>
              <a:buSzPts val="1400"/>
              <a:buFont typeface="Assistant ExtraLight"/>
              <a:buChar char="●"/>
            </a:pPr>
            <a:r>
              <a:rPr lang="en" dirty="0">
                <a:solidFill>
                  <a:schemeClr val="bg1"/>
                </a:solidFill>
                <a:latin typeface="Assistant ExtraLight"/>
                <a:ea typeface="Assistant ExtraLight"/>
                <a:cs typeface="Assistant ExtraLight"/>
                <a:sym typeface="Assistant ExtraLight"/>
              </a:rPr>
              <a:t>¼ penduduk perempuan mengalami menoragia, 21% siklus memendek, 17% perdarahan antarhaid, 6% </a:t>
            </a:r>
            <a:r>
              <a:rPr lang="en" i="1" dirty="0">
                <a:solidFill>
                  <a:schemeClr val="bg1"/>
                </a:solidFill>
                <a:latin typeface="Assistant ExtraLight"/>
                <a:ea typeface="Assistant ExtraLight"/>
                <a:cs typeface="Assistant ExtraLight"/>
                <a:sym typeface="Assistant ExtraLight"/>
              </a:rPr>
              <a:t>post-coital bleeding</a:t>
            </a:r>
            <a:endParaRPr lang="en" dirty="0">
              <a:solidFill>
                <a:schemeClr val="bg1"/>
              </a:solidFill>
              <a:latin typeface="Assistant ExtraLight"/>
              <a:ea typeface="Assistant ExtraLight"/>
              <a:cs typeface="Assistant ExtraLight"/>
              <a:sym typeface="Assistant ExtraLight"/>
            </a:endParaRPr>
          </a:p>
          <a:p>
            <a:pPr marL="179388" lvl="0" indent="-179388" algn="l" rtl="0">
              <a:spcBef>
                <a:spcPts val="0"/>
              </a:spcBef>
              <a:spcAft>
                <a:spcPts val="0"/>
              </a:spcAft>
              <a:buClr>
                <a:schemeClr val="dk1"/>
              </a:buClr>
              <a:buSzPts val="1400"/>
              <a:buFont typeface="Assistant ExtraLight"/>
              <a:buChar char="●"/>
            </a:pPr>
            <a:r>
              <a:rPr lang="en" dirty="0">
                <a:solidFill>
                  <a:schemeClr val="bg1"/>
                </a:solidFill>
                <a:latin typeface="Assistant ExtraLight"/>
                <a:ea typeface="Assistant ExtraLight"/>
                <a:cs typeface="Assistant ExtraLight"/>
                <a:sym typeface="Assistant ExtraLight"/>
              </a:rPr>
              <a:t>RSUD Dr. Soetomo Surabaya: th 2007 dan 2008 prevalensi 12,48% dan 8,8% dari seluruh kunjungan poli kandungan</a:t>
            </a:r>
            <a:endParaRPr dirty="0">
              <a:solidFill>
                <a:schemeClr val="bg1"/>
              </a:solidFill>
              <a:latin typeface="Assistant ExtraLight"/>
              <a:ea typeface="Assistant ExtraLight"/>
              <a:cs typeface="Assistant ExtraLight"/>
              <a:sym typeface="Assistant ExtraLight"/>
            </a:endParaRPr>
          </a:p>
        </p:txBody>
      </p:sp>
    </p:spTree>
    <p:extLst>
      <p:ext uri="{BB962C8B-B14F-4D97-AF65-F5344CB8AC3E}">
        <p14:creationId xmlns:p14="http://schemas.microsoft.com/office/powerpoint/2010/main" val="3541446698"/>
      </p:ext>
    </p:extLst>
  </p:cSld>
  <p:clrMapOvr>
    <a:masterClrMapping/>
  </p:clrMapOvr>
</p:sld>
</file>

<file path=ppt/theme/theme1.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985</Words>
  <Application>Microsoft Macintosh PowerPoint</Application>
  <PresentationFormat>On-screen Show (16:9)</PresentationFormat>
  <Paragraphs>133</Paragraphs>
  <Slides>29</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Assistant ExtraLight</vt:lpstr>
      <vt:lpstr>Raleway Thin</vt:lpstr>
      <vt:lpstr>Proxima Nova</vt:lpstr>
      <vt:lpstr>PT Serif</vt:lpstr>
      <vt:lpstr>Roboto Condensed Light</vt:lpstr>
      <vt:lpstr>Assistant</vt:lpstr>
      <vt:lpstr>Nunito Light</vt:lpstr>
      <vt:lpstr>Thasadith</vt:lpstr>
      <vt:lpstr>Arial</vt:lpstr>
      <vt:lpstr>Marvel</vt:lpstr>
      <vt:lpstr>Proxima Nova Semibold</vt:lpstr>
      <vt:lpstr>Slidesgo Final Pages</vt:lpstr>
      <vt:lpstr>UTERINE ABNORMAL BLEEDING</vt:lpstr>
      <vt:lpstr>DEFINISI</vt:lpstr>
      <vt:lpstr>TERMINOLOGI</vt:lpstr>
      <vt:lpstr>PowerPoint Presentation</vt:lpstr>
      <vt:lpstr>MENORAGIA (HIPERMENOREA)</vt:lpstr>
      <vt:lpstr>HIPOMENOREA</vt:lpstr>
      <vt:lpstr>OLIGOMENOREA</vt:lpstr>
      <vt:lpstr>PowerPoint Presentation</vt:lpstr>
      <vt:lpstr>EPIDEMIOLOGI</vt:lpstr>
      <vt:lpstr>KLASIFIKASI (JENIS PERDARAHAN)</vt:lpstr>
      <vt:lpstr>KLASIFIKASI (JENIS PERDARAHAN)</vt:lpstr>
      <vt:lpstr>KLASIFIKASI (ETIOLOGI)</vt:lpstr>
      <vt:lpstr>PUA-P</vt:lpstr>
      <vt:lpstr>PUA-A</vt:lpstr>
      <vt:lpstr>PUA-L</vt:lpstr>
      <vt:lpstr>PUA-M</vt:lpstr>
      <vt:lpstr>PowerPoint Presentation</vt:lpstr>
      <vt:lpstr>KLASIFIKASI</vt:lpstr>
      <vt:lpstr>GEJALA KLINIS</vt:lpstr>
      <vt:lpstr>DIAGNOSIS</vt:lpstr>
      <vt:lpstr>DIAGNOSIS</vt:lpstr>
      <vt:lpstr>ANAMNESIS</vt:lpstr>
      <vt:lpstr>PX FISIK</vt:lpstr>
      <vt:lpstr>PowerPoint Presentation</vt:lpstr>
      <vt:lpstr>TATA LAKSANA</vt:lpstr>
      <vt:lpstr>TATA LAKSANA</vt:lpstr>
      <vt:lpstr>TATA LAKSANA</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UTERINE ABNORMAL BLEEDING</dc:title>
  <cp:lastModifiedBy>gefbarfaikar</cp:lastModifiedBy>
  <cp:revision>2</cp:revision>
  <dcterms:modified xsi:type="dcterms:W3CDTF">2021-04-15T01:11:37Z</dcterms:modified>
</cp:coreProperties>
</file>