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5" autoAdjust="0"/>
    <p:restoredTop sz="94660"/>
  </p:normalViewPr>
  <p:slideViewPr>
    <p:cSldViewPr snapToGrid="0">
      <p:cViewPr>
        <p:scale>
          <a:sx n="76" d="100"/>
          <a:sy n="76" d="100"/>
        </p:scale>
        <p:origin x="22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nia Melinda" userId="d3205de8778ed850" providerId="LiveId" clId="{5ABAB970-2794-4B29-9009-F828E9B14609}"/>
    <pc:docChg chg="modSld">
      <pc:chgData name="Vania Melinda" userId="d3205de8778ed850" providerId="LiveId" clId="{5ABAB970-2794-4B29-9009-F828E9B14609}" dt="2021-04-29T02:11:03.476" v="1" actId="1076"/>
      <pc:docMkLst>
        <pc:docMk/>
      </pc:docMkLst>
      <pc:sldChg chg="modSp mod">
        <pc:chgData name="Vania Melinda" userId="d3205de8778ed850" providerId="LiveId" clId="{5ABAB970-2794-4B29-9009-F828E9B14609}" dt="2021-04-29T02:11:03.476" v="1" actId="1076"/>
        <pc:sldMkLst>
          <pc:docMk/>
          <pc:sldMk cId="473243236" sldId="257"/>
        </pc:sldMkLst>
        <pc:picChg chg="mod">
          <ac:chgData name="Vania Melinda" userId="d3205de8778ed850" providerId="LiveId" clId="{5ABAB970-2794-4B29-9009-F828E9B14609}" dt="2021-04-29T02:11:03.476" v="1" actId="1076"/>
          <ac:picMkLst>
            <pc:docMk/>
            <pc:sldMk cId="473243236" sldId="257"/>
            <ac:picMk id="3" creationId="{81F5A0D0-D9A6-4952-874F-D7D8862CCCD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CC4A7-910C-4790-8148-174B7ED698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7A4971-2948-49AA-88D2-BAD88B474B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8244EE-2B29-4074-AB2C-7E34D425A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0A4AC-903C-47DF-B01F-4864C62940B8}" type="datetimeFigureOut">
              <a:rPr lang="en-ID" smtClean="0"/>
              <a:t>29/04/2021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43E591-D916-4867-B9F7-7F09E09D7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D40534-6D80-401B-B710-2E37ED311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B418-90FF-4FEF-B9D7-41DC4FC941B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588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D4C8E-C13E-456A-BF14-66DEAB452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6CD233-4089-40D9-9472-1090974F81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F90D69-149B-4E79-9AAC-E24D6BE6B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0A4AC-903C-47DF-B01F-4864C62940B8}" type="datetimeFigureOut">
              <a:rPr lang="en-ID" smtClean="0"/>
              <a:t>29/04/2021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5B0C12-316B-4CB5-8BAA-A14C1FC90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DAEEF5-1619-4E5B-9202-BD960F1FB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B418-90FF-4FEF-B9D7-41DC4FC941B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02389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6DAECA-F6E2-459F-ADAD-8716E84848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1033F6-DA80-4C10-814E-ADE17A1C2B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7F4A3D-C669-4C24-B985-853B091FB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0A4AC-903C-47DF-B01F-4864C62940B8}" type="datetimeFigureOut">
              <a:rPr lang="en-ID" smtClean="0"/>
              <a:t>29/04/2021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8EB6EA-0123-461E-9E7C-71B409104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3605AD-C153-4256-82E4-08131F819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B418-90FF-4FEF-B9D7-41DC4FC941B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05231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FFF73-0C91-4D6C-900A-9906D4F12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173BF7-0745-4971-A7C4-7631DC3992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95788C-E53A-4C2F-9CFB-4B5756442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0A4AC-903C-47DF-B01F-4864C62940B8}" type="datetimeFigureOut">
              <a:rPr lang="en-ID" smtClean="0"/>
              <a:t>29/04/2021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7B1C79-2F3D-459B-9EDC-658C0A37B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3E8829-8881-447C-B927-44B5D7109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B418-90FF-4FEF-B9D7-41DC4FC941B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21406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E947A-0039-4B5D-B94C-CB452A951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3E8BF5-B7F4-42D8-8CC1-773F33D95B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FB6391-0B1A-41A6-8D8E-501EDCF3F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0A4AC-903C-47DF-B01F-4864C62940B8}" type="datetimeFigureOut">
              <a:rPr lang="en-ID" smtClean="0"/>
              <a:t>29/04/2021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CDF834-6C9B-406E-BED1-214FA9359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9F8A02-F25B-46E6-9D2F-442EF444F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B418-90FF-4FEF-B9D7-41DC4FC941B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07282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91C86-C2BA-43F0-A501-D179222D4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64727F-72D7-4927-8877-017E83A6BC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FC5636-1D8D-4960-AE65-422EBCAA9D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9D1BA0-F4C8-4B41-91FF-7636B4486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0A4AC-903C-47DF-B01F-4864C62940B8}" type="datetimeFigureOut">
              <a:rPr lang="en-ID" smtClean="0"/>
              <a:t>29/04/2021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8969F4-BA63-46E6-BAE3-9EF872F41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D0BDAC-D571-4C4C-8AB4-EF694263E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B418-90FF-4FEF-B9D7-41DC4FC941B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33691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F127A-7B03-470E-BDE1-154F30C6F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0F2E38-CA04-4833-A5F8-BAB547C549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F98F91-7C94-4DC2-8383-72D5C3E06D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1C6F4D-81B3-4EF6-8C36-348F9BCE6A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91487F-6049-48CD-8C91-F995A8F3EC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7A26F5-0014-4D21-B1F3-8401546A2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0A4AC-903C-47DF-B01F-4864C62940B8}" type="datetimeFigureOut">
              <a:rPr lang="en-ID" smtClean="0"/>
              <a:t>29/04/2021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75DBED-9E49-41D3-B0FB-117189AE2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417BD1-57FC-4AF8-A741-43F0AE80D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B418-90FF-4FEF-B9D7-41DC4FC941B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8108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F619A-4B4B-4CD3-BBC5-86E12BE58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0FD378-91D1-40E8-BE56-4D1B1B57C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0A4AC-903C-47DF-B01F-4864C62940B8}" type="datetimeFigureOut">
              <a:rPr lang="en-ID" smtClean="0"/>
              <a:t>29/04/2021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CE83FE-DFF7-4BCD-856A-CF57B43A8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D8C234-FCC8-4DCC-8D86-160BACF1F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B418-90FF-4FEF-B9D7-41DC4FC941B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07443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E4A5CD-7D27-4477-BC04-12469481E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0A4AC-903C-47DF-B01F-4864C62940B8}" type="datetimeFigureOut">
              <a:rPr lang="en-ID" smtClean="0"/>
              <a:t>29/04/2021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A327D-0EE4-4651-9A5C-4A1F3D5E7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640C83-314C-4A12-B553-6AAA57D0F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B418-90FF-4FEF-B9D7-41DC4FC941B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87243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30549-C931-40E5-BB0F-3C35FB320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81B2C9-59C4-4801-ABC9-C1C2D37201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3532F-B0E1-43FB-AB0A-90AFA23D0B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7DA190-A64E-401E-8215-C4E8D0376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0A4AC-903C-47DF-B01F-4864C62940B8}" type="datetimeFigureOut">
              <a:rPr lang="en-ID" smtClean="0"/>
              <a:t>29/04/2021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82FEBE-330B-4205-A53C-003487BBB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417303-9B8C-484A-89A7-BB518E00B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B418-90FF-4FEF-B9D7-41DC4FC941B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55168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41664-0CA0-4859-8C63-FF77F61C4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B12773-D002-4557-8C87-8317366D2E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465351-D18F-45F7-8953-FF448B15E6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7C917E-CE6E-4E6C-998B-F637FAC1D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0A4AC-903C-47DF-B01F-4864C62940B8}" type="datetimeFigureOut">
              <a:rPr lang="en-ID" smtClean="0"/>
              <a:t>29/04/2021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CFAB42-AAAF-4D31-9F94-03BDE7F03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392C6D-BC09-41E8-96FA-5D9D25027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B418-90FF-4FEF-B9D7-41DC4FC941B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01164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D33D65-FCCF-4F49-ACD0-8AAFC7DEC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EB1C36-6252-48CC-A76A-A7092FF601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F3E18A-C08F-46F4-8727-00A98AC1E6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A0A4AC-903C-47DF-B01F-4864C62940B8}" type="datetimeFigureOut">
              <a:rPr lang="en-ID" smtClean="0"/>
              <a:t>29/04/2021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889DD9-C0E2-477C-ABA9-4AD21BC9C1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ABB4F4-7137-4C9F-86C3-7408E621ED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90B418-90FF-4FEF-B9D7-41DC4FC941B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15403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F5A0D0-D9A6-4952-874F-D7D8862CCC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98787" y="-1973301"/>
            <a:ext cx="7153277" cy="1080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243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D5C0BAC-797B-427F-8F08-C47C00AFB1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" y="709044"/>
            <a:ext cx="5513427" cy="527519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4AE6F75-7BB1-4D1A-B712-9F949A4511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9494" y="395162"/>
            <a:ext cx="5459614" cy="606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4500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Vania Melinda</dc:creator>
  <cp:lastModifiedBy>Vania Melinda</cp:lastModifiedBy>
  <cp:revision>2</cp:revision>
  <dcterms:created xsi:type="dcterms:W3CDTF">2021-04-28T18:21:59Z</dcterms:created>
  <dcterms:modified xsi:type="dcterms:W3CDTF">2021-04-29T04:08:56Z</dcterms:modified>
</cp:coreProperties>
</file>