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1" r:id="rId6"/>
    <p:sldId id="262" r:id="rId7"/>
    <p:sldId id="263" r:id="rId8"/>
    <p:sldId id="265" r:id="rId9"/>
    <p:sldId id="26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0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35F40-03FD-4C50-819B-ACA0A9922A4B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DEDE2-3B12-4CD4-8B58-CF39F31015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115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35F40-03FD-4C50-819B-ACA0A9922A4B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DEDE2-3B12-4CD4-8B58-CF39F31015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495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35F40-03FD-4C50-819B-ACA0A9922A4B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DEDE2-3B12-4CD4-8B58-CF39F31015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894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35F40-03FD-4C50-819B-ACA0A9922A4B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DEDE2-3B12-4CD4-8B58-CF39F31015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097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35F40-03FD-4C50-819B-ACA0A9922A4B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DEDE2-3B12-4CD4-8B58-CF39F31015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076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35F40-03FD-4C50-819B-ACA0A9922A4B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DEDE2-3B12-4CD4-8B58-CF39F31015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732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35F40-03FD-4C50-819B-ACA0A9922A4B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DEDE2-3B12-4CD4-8B58-CF39F31015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570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35F40-03FD-4C50-819B-ACA0A9922A4B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DEDE2-3B12-4CD4-8B58-CF39F31015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696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35F40-03FD-4C50-819B-ACA0A9922A4B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DEDE2-3B12-4CD4-8B58-CF39F31015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124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35F40-03FD-4C50-819B-ACA0A9922A4B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DEDE2-3B12-4CD4-8B58-CF39F31015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689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35F40-03FD-4C50-819B-ACA0A9922A4B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DEDE2-3B12-4CD4-8B58-CF39F31015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833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D35F40-03FD-4C50-819B-ACA0A9922A4B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4DEDE2-3B12-4CD4-8B58-CF39F31015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207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D" dirty="0" smtClean="0"/>
              <a:t>Overview Case 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D" dirty="0" err="1" smtClean="0"/>
              <a:t>Afifah</a:t>
            </a:r>
            <a:r>
              <a:rPr lang="en-ID" dirty="0" smtClean="0"/>
              <a:t> </a:t>
            </a:r>
            <a:r>
              <a:rPr lang="en-ID" dirty="0" err="1" smtClean="0"/>
              <a:t>Jihan</a:t>
            </a:r>
            <a:r>
              <a:rPr lang="en-ID" dirty="0" smtClean="0"/>
              <a:t> </a:t>
            </a:r>
            <a:r>
              <a:rPr lang="en-ID" dirty="0" err="1" smtClean="0"/>
              <a:t>Amalia</a:t>
            </a:r>
            <a:endParaRPr lang="en-ID" dirty="0" smtClean="0"/>
          </a:p>
          <a:p>
            <a:r>
              <a:rPr lang="en-ID" dirty="0" smtClean="0"/>
              <a:t>1810211135</a:t>
            </a:r>
          </a:p>
          <a:p>
            <a:r>
              <a:rPr lang="en-ID" dirty="0" smtClean="0"/>
              <a:t>Tutorial D2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9584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066"/>
          <a:stretch/>
        </p:blipFill>
        <p:spPr>
          <a:xfrm>
            <a:off x="3213981" y="171271"/>
            <a:ext cx="5404918" cy="6686729"/>
          </a:xfrm>
        </p:spPr>
      </p:pic>
    </p:spTree>
    <p:extLst>
      <p:ext uri="{BB962C8B-B14F-4D97-AF65-F5344CB8AC3E}">
        <p14:creationId xmlns:p14="http://schemas.microsoft.com/office/powerpoint/2010/main" val="2096502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7644" y="146957"/>
            <a:ext cx="7070271" cy="6588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9264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4479" y="365125"/>
            <a:ext cx="9361120" cy="5962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0024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Anamnesis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err="1" smtClean="0"/>
              <a:t>Riwayat</a:t>
            </a:r>
            <a:r>
              <a:rPr lang="en-ID" dirty="0" smtClean="0"/>
              <a:t> </a:t>
            </a:r>
            <a:r>
              <a:rPr lang="en-ID" dirty="0" err="1" smtClean="0"/>
              <a:t>kebiasaan</a:t>
            </a:r>
            <a:r>
              <a:rPr lang="en-ID" dirty="0" smtClean="0"/>
              <a:t> </a:t>
            </a:r>
            <a:r>
              <a:rPr lang="en-ID" dirty="0" err="1" smtClean="0"/>
              <a:t>merokok</a:t>
            </a:r>
            <a:r>
              <a:rPr lang="en-ID" dirty="0" smtClean="0"/>
              <a:t>/</a:t>
            </a:r>
            <a:r>
              <a:rPr lang="en-ID" dirty="0" err="1" smtClean="0"/>
              <a:t>minum</a:t>
            </a:r>
            <a:r>
              <a:rPr lang="en-ID" dirty="0" smtClean="0"/>
              <a:t> </a:t>
            </a:r>
            <a:r>
              <a:rPr lang="en-ID" dirty="0" err="1" smtClean="0"/>
              <a:t>minuman</a:t>
            </a:r>
            <a:r>
              <a:rPr lang="en-ID" dirty="0" smtClean="0"/>
              <a:t> </a:t>
            </a:r>
            <a:r>
              <a:rPr lang="en-ID" dirty="0" err="1" smtClean="0"/>
              <a:t>beralkohol</a:t>
            </a:r>
            <a:endParaRPr lang="en-ID" dirty="0" smtClean="0"/>
          </a:p>
          <a:p>
            <a:r>
              <a:rPr lang="en-ID" dirty="0" err="1" smtClean="0"/>
              <a:t>Riwayat</a:t>
            </a:r>
            <a:r>
              <a:rPr lang="en-ID" dirty="0" smtClean="0"/>
              <a:t> </a:t>
            </a:r>
            <a:r>
              <a:rPr lang="en-ID" dirty="0" err="1" smtClean="0"/>
              <a:t>terapi</a:t>
            </a:r>
            <a:r>
              <a:rPr lang="en-ID" dirty="0" smtClean="0"/>
              <a:t> </a:t>
            </a:r>
            <a:r>
              <a:rPr lang="en-ID" dirty="0" err="1" smtClean="0"/>
              <a:t>khusus</a:t>
            </a:r>
            <a:r>
              <a:rPr lang="en-ID" dirty="0" smtClean="0"/>
              <a:t>: anti </a:t>
            </a:r>
            <a:r>
              <a:rPr lang="en-ID" dirty="0" err="1" smtClean="0"/>
              <a:t>hipertensi</a:t>
            </a:r>
            <a:r>
              <a:rPr lang="en-ID" dirty="0" smtClean="0"/>
              <a:t>, </a:t>
            </a:r>
            <a:r>
              <a:rPr lang="en-ID" dirty="0" err="1" smtClean="0"/>
              <a:t>kortikosteroid</a:t>
            </a:r>
            <a:endParaRPr lang="en-ID" dirty="0"/>
          </a:p>
          <a:p>
            <a:r>
              <a:rPr lang="en-ID" dirty="0" err="1" smtClean="0"/>
              <a:t>Siklus</a:t>
            </a:r>
            <a:r>
              <a:rPr lang="en-ID" dirty="0" smtClean="0"/>
              <a:t> </a:t>
            </a:r>
            <a:r>
              <a:rPr lang="en-ID" dirty="0" err="1" smtClean="0"/>
              <a:t>haid</a:t>
            </a:r>
            <a:r>
              <a:rPr lang="en-ID" dirty="0" smtClean="0"/>
              <a:t>. N: 21-35 </a:t>
            </a:r>
            <a:r>
              <a:rPr lang="en-ID" dirty="0" err="1" smtClean="0"/>
              <a:t>hari</a:t>
            </a:r>
            <a:r>
              <a:rPr lang="en-ID" dirty="0" smtClean="0"/>
              <a:t>. </a:t>
            </a:r>
            <a:r>
              <a:rPr lang="en-ID" dirty="0" err="1" smtClean="0"/>
              <a:t>Rerata</a:t>
            </a:r>
            <a:r>
              <a:rPr lang="en-ID" dirty="0" smtClean="0"/>
              <a:t> </a:t>
            </a:r>
            <a:r>
              <a:rPr lang="en-ID" dirty="0" err="1" smtClean="0"/>
              <a:t>siklus</a:t>
            </a:r>
            <a:r>
              <a:rPr lang="en-ID" dirty="0" smtClean="0"/>
              <a:t> </a:t>
            </a:r>
            <a:r>
              <a:rPr lang="en-ID" dirty="0" err="1" smtClean="0"/>
              <a:t>haid</a:t>
            </a:r>
            <a:r>
              <a:rPr lang="en-ID" dirty="0" smtClean="0"/>
              <a:t>: </a:t>
            </a:r>
            <a:r>
              <a:rPr lang="en-ID" dirty="0" err="1" smtClean="0"/>
              <a:t>informasi</a:t>
            </a:r>
            <a:r>
              <a:rPr lang="en-ID" dirty="0" smtClean="0"/>
              <a:t> </a:t>
            </a:r>
            <a:r>
              <a:rPr lang="en-ID" dirty="0" err="1" smtClean="0"/>
              <a:t>haid</a:t>
            </a:r>
            <a:r>
              <a:rPr lang="en-ID" dirty="0" smtClean="0"/>
              <a:t> </a:t>
            </a:r>
            <a:r>
              <a:rPr lang="en-ID" dirty="0" err="1" smtClean="0"/>
              <a:t>dalam</a:t>
            </a:r>
            <a:r>
              <a:rPr lang="en-ID" dirty="0" smtClean="0"/>
              <a:t> </a:t>
            </a:r>
            <a:r>
              <a:rPr lang="en-ID" dirty="0" err="1" smtClean="0"/>
              <a:t>kurun</a:t>
            </a:r>
            <a:r>
              <a:rPr lang="en-ID" dirty="0" smtClean="0"/>
              <a:t> 3-4 </a:t>
            </a:r>
            <a:r>
              <a:rPr lang="en-ID" dirty="0" err="1" smtClean="0"/>
              <a:t>bulan</a:t>
            </a:r>
            <a:r>
              <a:rPr lang="en-ID" dirty="0" smtClean="0"/>
              <a:t>. </a:t>
            </a:r>
            <a:r>
              <a:rPr lang="en-ID" dirty="0" err="1" smtClean="0"/>
              <a:t>Teratur</a:t>
            </a:r>
            <a:r>
              <a:rPr lang="en-ID" dirty="0" smtClean="0"/>
              <a:t>/</a:t>
            </a:r>
            <a:r>
              <a:rPr lang="en-ID" dirty="0" err="1" smtClean="0"/>
              <a:t>tidak</a:t>
            </a:r>
            <a:r>
              <a:rPr lang="en-ID" dirty="0" smtClean="0"/>
              <a:t>. </a:t>
            </a:r>
            <a:r>
              <a:rPr lang="en-ID" dirty="0" err="1" smtClean="0"/>
              <a:t>Nyeri</a:t>
            </a:r>
            <a:r>
              <a:rPr lang="en-ID" dirty="0" smtClean="0"/>
              <a:t>/</a:t>
            </a:r>
            <a:r>
              <a:rPr lang="en-ID" dirty="0" err="1" smtClean="0"/>
              <a:t>tidak</a:t>
            </a:r>
            <a:endParaRPr lang="en-ID" dirty="0" smtClean="0"/>
          </a:p>
          <a:p>
            <a:r>
              <a:rPr lang="en-ID" dirty="0" err="1" smtClean="0"/>
              <a:t>Frekuensi</a:t>
            </a:r>
            <a:r>
              <a:rPr lang="en-ID" dirty="0" smtClean="0"/>
              <a:t> </a:t>
            </a:r>
            <a:r>
              <a:rPr lang="en-ID" dirty="0" err="1" smtClean="0"/>
              <a:t>senggama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95992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 smtClean="0"/>
              <a:t>Pemeriksaan</a:t>
            </a:r>
            <a:r>
              <a:rPr lang="en-ID" dirty="0" smtClean="0"/>
              <a:t> </a:t>
            </a:r>
            <a:r>
              <a:rPr lang="en-ID" dirty="0" err="1" smtClean="0"/>
              <a:t>Fisik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smtClean="0"/>
              <a:t>TB, BB, </a:t>
            </a:r>
            <a:r>
              <a:rPr lang="en-ID" dirty="0" err="1" smtClean="0"/>
              <a:t>Lingkar</a:t>
            </a:r>
            <a:r>
              <a:rPr lang="en-ID" dirty="0" smtClean="0"/>
              <a:t> </a:t>
            </a:r>
            <a:r>
              <a:rPr lang="en-ID" dirty="0" err="1" smtClean="0"/>
              <a:t>Pinggang</a:t>
            </a:r>
            <a:endParaRPr lang="en-ID" dirty="0" smtClean="0"/>
          </a:p>
          <a:p>
            <a:r>
              <a:rPr lang="en-ID" dirty="0" smtClean="0"/>
              <a:t>IMT. </a:t>
            </a:r>
            <a:r>
              <a:rPr lang="en-ID" dirty="0" err="1" smtClean="0"/>
              <a:t>Wanita</a:t>
            </a:r>
            <a:r>
              <a:rPr lang="en-ID" dirty="0" smtClean="0"/>
              <a:t> </a:t>
            </a:r>
            <a:r>
              <a:rPr lang="en-ID" dirty="0" err="1" smtClean="0"/>
              <a:t>dengan</a:t>
            </a:r>
            <a:r>
              <a:rPr lang="en-ID" dirty="0" smtClean="0"/>
              <a:t> </a:t>
            </a:r>
            <a:r>
              <a:rPr lang="en-ID" dirty="0" err="1" smtClean="0"/>
              <a:t>tampilan</a:t>
            </a:r>
            <a:r>
              <a:rPr lang="en-ID" dirty="0" smtClean="0"/>
              <a:t> overweight </a:t>
            </a:r>
            <a:r>
              <a:rPr lang="en-ID" dirty="0" err="1" smtClean="0"/>
              <a:t>dan</a:t>
            </a:r>
            <a:r>
              <a:rPr lang="en-ID" dirty="0" smtClean="0"/>
              <a:t> </a:t>
            </a:r>
            <a:r>
              <a:rPr lang="en-ID" dirty="0" err="1" smtClean="0"/>
              <a:t>siklus</a:t>
            </a:r>
            <a:r>
              <a:rPr lang="en-ID" dirty="0" smtClean="0"/>
              <a:t> </a:t>
            </a:r>
            <a:r>
              <a:rPr lang="en-ID" dirty="0" err="1" smtClean="0"/>
              <a:t>haid</a:t>
            </a:r>
            <a:r>
              <a:rPr lang="en-ID" dirty="0" smtClean="0"/>
              <a:t> </a:t>
            </a:r>
            <a:r>
              <a:rPr lang="en-ID" dirty="0" err="1" smtClean="0"/>
              <a:t>tidak</a:t>
            </a:r>
            <a:r>
              <a:rPr lang="en-ID" dirty="0" smtClean="0"/>
              <a:t> </a:t>
            </a:r>
            <a:r>
              <a:rPr lang="en-ID" dirty="0" err="1" smtClean="0"/>
              <a:t>teratur</a:t>
            </a:r>
            <a:r>
              <a:rPr lang="en-ID" dirty="0" smtClean="0"/>
              <a:t> </a:t>
            </a:r>
            <a:r>
              <a:rPr lang="en-ID" dirty="0" err="1" smtClean="0"/>
              <a:t>mungkin</a:t>
            </a:r>
            <a:r>
              <a:rPr lang="en-ID" dirty="0" smtClean="0"/>
              <a:t> </a:t>
            </a:r>
            <a:r>
              <a:rPr lang="en-ID" dirty="0" err="1" smtClean="0"/>
              <a:t>saja</a:t>
            </a:r>
            <a:r>
              <a:rPr lang="en-ID" dirty="0" smtClean="0"/>
              <a:t> </a:t>
            </a:r>
            <a:r>
              <a:rPr lang="en-ID" dirty="0" err="1" smtClean="0"/>
              <a:t>berhubungan</a:t>
            </a:r>
            <a:r>
              <a:rPr lang="en-ID" dirty="0" smtClean="0"/>
              <a:t> </a:t>
            </a:r>
            <a:r>
              <a:rPr lang="en-ID" dirty="0" err="1" smtClean="0"/>
              <a:t>dengan</a:t>
            </a:r>
            <a:r>
              <a:rPr lang="en-ID" dirty="0" smtClean="0"/>
              <a:t> SOPK (</a:t>
            </a:r>
            <a:r>
              <a:rPr lang="en-ID" dirty="0" err="1" smtClean="0"/>
              <a:t>sindrom</a:t>
            </a:r>
            <a:r>
              <a:rPr lang="en-ID" dirty="0" smtClean="0"/>
              <a:t> </a:t>
            </a:r>
            <a:r>
              <a:rPr lang="en-ID" dirty="0" err="1" smtClean="0"/>
              <a:t>ovarium</a:t>
            </a:r>
            <a:r>
              <a:rPr lang="en-ID" dirty="0" smtClean="0"/>
              <a:t> </a:t>
            </a:r>
            <a:r>
              <a:rPr lang="en-ID" dirty="0" err="1" smtClean="0"/>
              <a:t>polikistik</a:t>
            </a:r>
            <a:r>
              <a:rPr lang="en-ID" dirty="0" smtClean="0"/>
              <a:t>)</a:t>
            </a:r>
          </a:p>
          <a:p>
            <a:r>
              <a:rPr lang="en-ID" dirty="0" err="1" smtClean="0"/>
              <a:t>Pertumbuhan</a:t>
            </a:r>
            <a:r>
              <a:rPr lang="en-ID" dirty="0" smtClean="0"/>
              <a:t> </a:t>
            </a:r>
            <a:r>
              <a:rPr lang="en-ID" dirty="0" err="1" smtClean="0"/>
              <a:t>rambut</a:t>
            </a:r>
            <a:r>
              <a:rPr lang="en-ID" dirty="0" smtClean="0"/>
              <a:t> abnormal kumis, </a:t>
            </a:r>
            <a:r>
              <a:rPr lang="en-ID" dirty="0" err="1" smtClean="0"/>
              <a:t>jenggot</a:t>
            </a:r>
            <a:r>
              <a:rPr lang="en-ID" dirty="0" smtClean="0"/>
              <a:t>, </a:t>
            </a:r>
            <a:r>
              <a:rPr lang="en-ID" dirty="0" err="1" smtClean="0"/>
              <a:t>jambang</a:t>
            </a:r>
            <a:r>
              <a:rPr lang="en-ID" dirty="0" smtClean="0"/>
              <a:t>, yang </a:t>
            </a:r>
            <a:r>
              <a:rPr lang="en-ID" dirty="0" err="1" smtClean="0"/>
              <a:t>lebat</a:t>
            </a:r>
            <a:r>
              <a:rPr lang="en-ID" dirty="0" smtClean="0"/>
              <a:t>, </a:t>
            </a:r>
            <a:r>
              <a:rPr lang="en-ID" dirty="0" err="1" smtClean="0"/>
              <a:t>bulu</a:t>
            </a:r>
            <a:r>
              <a:rPr lang="en-ID" dirty="0" smtClean="0"/>
              <a:t> kaki yang </a:t>
            </a:r>
            <a:r>
              <a:rPr lang="en-ID" dirty="0" err="1" smtClean="0"/>
              <a:t>lebat</a:t>
            </a:r>
            <a:r>
              <a:rPr lang="en-ID" dirty="0" smtClean="0"/>
              <a:t> </a:t>
            </a:r>
            <a:r>
              <a:rPr lang="en-ID" dirty="0" err="1" smtClean="0"/>
              <a:t>dan</a:t>
            </a:r>
            <a:r>
              <a:rPr lang="en-ID" dirty="0" smtClean="0"/>
              <a:t> </a:t>
            </a:r>
            <a:r>
              <a:rPr lang="en-ID" dirty="0" err="1" smtClean="0"/>
              <a:t>sebagainya</a:t>
            </a:r>
            <a:r>
              <a:rPr lang="en-ID" dirty="0" smtClean="0"/>
              <a:t> (</a:t>
            </a:r>
            <a:r>
              <a:rPr lang="en-ID" dirty="0" err="1" smtClean="0"/>
              <a:t>hirsutisme</a:t>
            </a:r>
            <a:r>
              <a:rPr lang="en-ID" dirty="0" smtClean="0"/>
              <a:t>)</a:t>
            </a:r>
          </a:p>
          <a:p>
            <a:r>
              <a:rPr lang="en-US" dirty="0" err="1"/>
              <a:t>P</a:t>
            </a:r>
            <a:r>
              <a:rPr lang="en-US" dirty="0" err="1" smtClean="0"/>
              <a:t>ertumbuhan</a:t>
            </a:r>
            <a:r>
              <a:rPr lang="en-US" dirty="0" smtClean="0"/>
              <a:t> </a:t>
            </a:r>
            <a:r>
              <a:rPr lang="en-US" dirty="0" err="1" smtClean="0"/>
              <a:t>jerawat</a:t>
            </a:r>
            <a:r>
              <a:rPr lang="en-US" dirty="0" smtClean="0"/>
              <a:t> yang </a:t>
            </a: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normal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perempuan</a:t>
            </a:r>
            <a:r>
              <a:rPr lang="en-US" dirty="0" smtClean="0"/>
              <a:t>, </a:t>
            </a:r>
            <a:r>
              <a:rPr lang="en-US" dirty="0" err="1" smtClean="0"/>
              <a:t>seringkali</a:t>
            </a:r>
            <a:r>
              <a:rPr lang="en-US" dirty="0" smtClean="0"/>
              <a:t> </a:t>
            </a:r>
            <a:r>
              <a:rPr lang="en-US" dirty="0" err="1" smtClean="0"/>
              <a:t>terkait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kondisi</a:t>
            </a:r>
            <a:r>
              <a:rPr lang="en-US" dirty="0" smtClean="0"/>
              <a:t> </a:t>
            </a:r>
            <a:r>
              <a:rPr lang="en-US" dirty="0" err="1" smtClean="0"/>
              <a:t>hiperandrogenisme</a:t>
            </a:r>
            <a:r>
              <a:rPr lang="en-US" dirty="0" smtClean="0"/>
              <a:t>,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klinis</a:t>
            </a:r>
            <a:r>
              <a:rPr lang="en-US" dirty="0" smtClean="0"/>
              <a:t> </a:t>
            </a:r>
            <a:r>
              <a:rPr lang="en-US" dirty="0" err="1" smtClean="0"/>
              <a:t>maupun</a:t>
            </a:r>
            <a:r>
              <a:rPr lang="en-US" dirty="0" smtClean="0"/>
              <a:t> </a:t>
            </a:r>
            <a:r>
              <a:rPr lang="en-US" dirty="0" err="1" smtClean="0"/>
              <a:t>biokimiawi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2516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 smtClean="0"/>
              <a:t>Pemeriksaan</a:t>
            </a:r>
            <a:r>
              <a:rPr lang="en-ID" dirty="0" smtClean="0"/>
              <a:t> </a:t>
            </a:r>
            <a:r>
              <a:rPr lang="en-ID" dirty="0" err="1" smtClean="0"/>
              <a:t>Penunjang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lnSpc>
                <a:spcPct val="120000"/>
              </a:lnSpc>
            </a:pPr>
            <a:r>
              <a:rPr lang="en-US" dirty="0" err="1" smtClean="0"/>
              <a:t>Pemeriksaan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yang </a:t>
            </a:r>
            <a:r>
              <a:rPr lang="en-US" dirty="0" err="1" smtClean="0"/>
              <a:t>dianjurkan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mendeteksi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mengonfirmasi</a:t>
            </a:r>
            <a:r>
              <a:rPr lang="en-US" dirty="0" smtClean="0"/>
              <a:t> </a:t>
            </a:r>
            <a:r>
              <a:rPr lang="en-US" dirty="0" err="1" smtClean="0"/>
              <a:t>adanya</a:t>
            </a:r>
            <a:r>
              <a:rPr lang="en-US" dirty="0" smtClean="0"/>
              <a:t> </a:t>
            </a:r>
            <a:r>
              <a:rPr lang="en-US" dirty="0" err="1" smtClean="0"/>
              <a:t>ovulasi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siklus</a:t>
            </a:r>
            <a:r>
              <a:rPr lang="en-US" dirty="0" smtClean="0"/>
              <a:t> </a:t>
            </a:r>
            <a:r>
              <a:rPr lang="en-US" dirty="0" err="1" smtClean="0"/>
              <a:t>haid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penilaian</a:t>
            </a:r>
            <a:r>
              <a:rPr lang="en-US" dirty="0" smtClean="0"/>
              <a:t> </a:t>
            </a:r>
            <a:r>
              <a:rPr lang="en-US" dirty="0" err="1" smtClean="0"/>
              <a:t>kadar</a:t>
            </a:r>
            <a:r>
              <a:rPr lang="en-US" dirty="0" smtClean="0"/>
              <a:t> </a:t>
            </a:r>
            <a:r>
              <a:rPr lang="en-US" dirty="0" err="1" smtClean="0"/>
              <a:t>progesteron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fase</a:t>
            </a:r>
            <a:r>
              <a:rPr lang="en-US" dirty="0" smtClean="0"/>
              <a:t> luteal </a:t>
            </a:r>
            <a:r>
              <a:rPr lang="en-US" dirty="0" err="1" smtClean="0"/>
              <a:t>madia</a:t>
            </a:r>
            <a:r>
              <a:rPr lang="en-US" dirty="0" smtClean="0"/>
              <a:t>,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kurang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7 </a:t>
            </a:r>
            <a:r>
              <a:rPr lang="en-US" dirty="0" err="1" smtClean="0"/>
              <a:t>hari</a:t>
            </a:r>
            <a:r>
              <a:rPr lang="en-US" dirty="0" smtClean="0"/>
              <a:t> </a:t>
            </a:r>
            <a:r>
              <a:rPr lang="en-US" dirty="0" err="1" smtClean="0"/>
              <a:t>sebelum</a:t>
            </a:r>
            <a:r>
              <a:rPr lang="en-US" dirty="0" smtClean="0"/>
              <a:t> </a:t>
            </a:r>
            <a:r>
              <a:rPr lang="en-US" dirty="0" err="1" smtClean="0"/>
              <a:t>perkiraan</a:t>
            </a:r>
            <a:r>
              <a:rPr lang="en-US" dirty="0" smtClean="0"/>
              <a:t> </a:t>
            </a:r>
            <a:r>
              <a:rPr lang="en-US" dirty="0" err="1" smtClean="0"/>
              <a:t>datangnya</a:t>
            </a:r>
            <a:r>
              <a:rPr lang="en-US" dirty="0" smtClean="0"/>
              <a:t> </a:t>
            </a:r>
            <a:r>
              <a:rPr lang="en-US" dirty="0" err="1" smtClean="0"/>
              <a:t>haid</a:t>
            </a:r>
            <a:r>
              <a:rPr lang="en-US" dirty="0" smtClean="0"/>
              <a:t>.</a:t>
            </a:r>
          </a:p>
          <a:p>
            <a:pPr algn="just">
              <a:lnSpc>
                <a:spcPct val="120000"/>
              </a:lnSpc>
            </a:pPr>
            <a:r>
              <a:rPr lang="en-US" dirty="0" err="1" smtClean="0"/>
              <a:t>Adanya</a:t>
            </a:r>
            <a:r>
              <a:rPr lang="en-US" dirty="0" smtClean="0"/>
              <a:t> </a:t>
            </a:r>
            <a:r>
              <a:rPr lang="en-US" dirty="0" err="1" smtClean="0"/>
              <a:t>ovulasi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ditentukan</a:t>
            </a:r>
            <a:r>
              <a:rPr lang="en-US" dirty="0" smtClean="0"/>
              <a:t>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kadar</a:t>
            </a:r>
            <a:r>
              <a:rPr lang="en-US" dirty="0" smtClean="0"/>
              <a:t> </a:t>
            </a:r>
            <a:r>
              <a:rPr lang="en-US" dirty="0" err="1" smtClean="0"/>
              <a:t>progesteron</a:t>
            </a:r>
            <a:r>
              <a:rPr lang="en-US" dirty="0" smtClean="0"/>
              <a:t> </a:t>
            </a:r>
            <a:r>
              <a:rPr lang="en-US" dirty="0" err="1" smtClean="0"/>
              <a:t>fase</a:t>
            </a:r>
            <a:r>
              <a:rPr lang="en-US" dirty="0" smtClean="0"/>
              <a:t> luteal </a:t>
            </a:r>
            <a:r>
              <a:rPr lang="en-US" dirty="0" err="1" smtClean="0"/>
              <a:t>madia</a:t>
            </a:r>
            <a:r>
              <a:rPr lang="en-US" dirty="0" smtClean="0"/>
              <a:t> </a:t>
            </a:r>
            <a:r>
              <a:rPr lang="en-US" dirty="0" err="1" smtClean="0"/>
              <a:t>dijumpai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9,4 mg/ml (30 </a:t>
            </a:r>
            <a:r>
              <a:rPr lang="en-US" dirty="0" err="1" smtClean="0"/>
              <a:t>nmol</a:t>
            </a:r>
            <a:r>
              <a:rPr lang="en-US" dirty="0" smtClean="0"/>
              <a:t>/l)</a:t>
            </a:r>
          </a:p>
          <a:p>
            <a:pPr algn="just">
              <a:lnSpc>
                <a:spcPct val="120000"/>
              </a:lnSpc>
            </a:pPr>
            <a:r>
              <a:rPr lang="en-ID" dirty="0" err="1" smtClean="0"/>
              <a:t>Penilaian</a:t>
            </a:r>
            <a:r>
              <a:rPr lang="en-ID" dirty="0" smtClean="0"/>
              <a:t> </a:t>
            </a:r>
            <a:r>
              <a:rPr lang="en-ID" dirty="0" err="1" smtClean="0"/>
              <a:t>ini</a:t>
            </a:r>
            <a:r>
              <a:rPr lang="en-ID" dirty="0" smtClean="0"/>
              <a:t> </a:t>
            </a:r>
            <a:r>
              <a:rPr lang="en-ID" dirty="0" err="1" smtClean="0"/>
              <a:t>jadi</a:t>
            </a:r>
            <a:r>
              <a:rPr lang="en-ID" dirty="0" smtClean="0"/>
              <a:t> </a:t>
            </a:r>
            <a:r>
              <a:rPr lang="en-ID" dirty="0" err="1" smtClean="0"/>
              <a:t>tidak</a:t>
            </a:r>
            <a:r>
              <a:rPr lang="en-ID" dirty="0" smtClean="0"/>
              <a:t> </a:t>
            </a:r>
            <a:r>
              <a:rPr lang="en-ID" dirty="0" err="1" smtClean="0"/>
              <a:t>memiliki</a:t>
            </a:r>
            <a:r>
              <a:rPr lang="en-ID" dirty="0" smtClean="0"/>
              <a:t> </a:t>
            </a:r>
            <a:r>
              <a:rPr lang="en-ID" dirty="0" err="1" smtClean="0"/>
              <a:t>nilai</a:t>
            </a:r>
            <a:r>
              <a:rPr lang="en-ID" dirty="0" smtClean="0"/>
              <a:t> diagnostic </a:t>
            </a:r>
            <a:r>
              <a:rPr lang="en-ID" dirty="0" err="1" smtClean="0"/>
              <a:t>jika</a:t>
            </a:r>
            <a:r>
              <a:rPr lang="en-ID" dirty="0" smtClean="0"/>
              <a:t> </a:t>
            </a:r>
            <a:r>
              <a:rPr lang="en-ID" dirty="0" err="1" smtClean="0"/>
              <a:t>siklus</a:t>
            </a:r>
            <a:r>
              <a:rPr lang="en-ID" dirty="0" smtClean="0"/>
              <a:t> </a:t>
            </a:r>
            <a:r>
              <a:rPr lang="en-ID" dirty="0" err="1" smtClean="0"/>
              <a:t>haid</a:t>
            </a:r>
            <a:r>
              <a:rPr lang="en-ID" dirty="0" smtClean="0"/>
              <a:t> yang </a:t>
            </a:r>
            <a:r>
              <a:rPr lang="en-ID" dirty="0" err="1" smtClean="0"/>
              <a:t>tidak</a:t>
            </a:r>
            <a:r>
              <a:rPr lang="en-ID" dirty="0" smtClean="0"/>
              <a:t> normal</a:t>
            </a:r>
          </a:p>
          <a:p>
            <a:pPr algn="just">
              <a:lnSpc>
                <a:spcPct val="120000"/>
              </a:lnSpc>
            </a:pPr>
            <a:r>
              <a:rPr lang="en-ID" dirty="0" err="1" smtClean="0"/>
              <a:t>Pemeriksaan</a:t>
            </a:r>
            <a:r>
              <a:rPr lang="en-ID" dirty="0" smtClean="0"/>
              <a:t> </a:t>
            </a:r>
            <a:r>
              <a:rPr lang="en-ID" dirty="0" err="1" smtClean="0"/>
              <a:t>kadar</a:t>
            </a:r>
            <a:r>
              <a:rPr lang="en-ID" dirty="0" smtClean="0"/>
              <a:t> TSH </a:t>
            </a:r>
            <a:r>
              <a:rPr lang="en-ID" dirty="0" err="1" smtClean="0"/>
              <a:t>dan</a:t>
            </a:r>
            <a:r>
              <a:rPr lang="en-ID" dirty="0" smtClean="0"/>
              <a:t> prolactin (</a:t>
            </a:r>
            <a:r>
              <a:rPr lang="en-ID" dirty="0" err="1" smtClean="0"/>
              <a:t>jika</a:t>
            </a:r>
            <a:r>
              <a:rPr lang="en-ID" dirty="0" smtClean="0"/>
              <a:t> </a:t>
            </a:r>
            <a:r>
              <a:rPr lang="en-ID" dirty="0" err="1" smtClean="0"/>
              <a:t>terdapat</a:t>
            </a:r>
            <a:r>
              <a:rPr lang="en-ID" dirty="0" smtClean="0"/>
              <a:t> </a:t>
            </a:r>
            <a:r>
              <a:rPr lang="en-ID" dirty="0" err="1" smtClean="0"/>
              <a:t>indikasi</a:t>
            </a:r>
            <a:r>
              <a:rPr lang="en-ID" dirty="0" smtClean="0"/>
              <a:t> </a:t>
            </a:r>
            <a:r>
              <a:rPr lang="en-ID" dirty="0" err="1" smtClean="0"/>
              <a:t>berupa</a:t>
            </a:r>
            <a:r>
              <a:rPr lang="en-ID" dirty="0" smtClean="0"/>
              <a:t> </a:t>
            </a:r>
            <a:r>
              <a:rPr lang="en-ID" dirty="0" err="1" smtClean="0"/>
              <a:t>siklus</a:t>
            </a:r>
            <a:r>
              <a:rPr lang="en-ID" dirty="0" smtClean="0"/>
              <a:t> yang </a:t>
            </a:r>
            <a:r>
              <a:rPr lang="en-ID" dirty="0" err="1" smtClean="0"/>
              <a:t>tidak</a:t>
            </a:r>
            <a:r>
              <a:rPr lang="en-ID" dirty="0" smtClean="0"/>
              <a:t> </a:t>
            </a:r>
            <a:r>
              <a:rPr lang="en-ID" dirty="0" err="1" smtClean="0"/>
              <a:t>berovulasi</a:t>
            </a:r>
            <a:r>
              <a:rPr lang="en-ID" dirty="0" smtClean="0"/>
              <a:t>, </a:t>
            </a:r>
            <a:r>
              <a:rPr lang="en-ID" dirty="0" err="1" smtClean="0"/>
              <a:t>keluhan</a:t>
            </a:r>
            <a:r>
              <a:rPr lang="en-ID" dirty="0" smtClean="0"/>
              <a:t> </a:t>
            </a:r>
            <a:r>
              <a:rPr lang="en-ID" dirty="0" err="1" smtClean="0"/>
              <a:t>galaktore</a:t>
            </a:r>
            <a:r>
              <a:rPr lang="en-ID" dirty="0" smtClean="0"/>
              <a:t>, </a:t>
            </a:r>
            <a:r>
              <a:rPr lang="en-ID" dirty="0" err="1" smtClean="0"/>
              <a:t>terdapat</a:t>
            </a:r>
            <a:r>
              <a:rPr lang="en-ID" dirty="0" smtClean="0"/>
              <a:t> </a:t>
            </a:r>
            <a:r>
              <a:rPr lang="en-ID" dirty="0" err="1" smtClean="0"/>
              <a:t>kelainan</a:t>
            </a:r>
            <a:r>
              <a:rPr lang="en-ID" dirty="0" smtClean="0"/>
              <a:t> </a:t>
            </a:r>
            <a:r>
              <a:rPr lang="en-ID" dirty="0" err="1" smtClean="0"/>
              <a:t>fisik</a:t>
            </a:r>
            <a:r>
              <a:rPr lang="en-ID" dirty="0" smtClean="0"/>
              <a:t> </a:t>
            </a:r>
            <a:r>
              <a:rPr lang="en-ID" dirty="0" err="1" smtClean="0"/>
              <a:t>atau</a:t>
            </a:r>
            <a:r>
              <a:rPr lang="en-ID" dirty="0" smtClean="0"/>
              <a:t> </a:t>
            </a:r>
            <a:r>
              <a:rPr lang="en-ID" dirty="0" err="1" smtClean="0"/>
              <a:t>gejala</a:t>
            </a:r>
            <a:r>
              <a:rPr lang="en-ID" dirty="0" smtClean="0"/>
              <a:t> </a:t>
            </a:r>
            <a:r>
              <a:rPr lang="en-ID" dirty="0" err="1" smtClean="0"/>
              <a:t>klinis</a:t>
            </a:r>
            <a:r>
              <a:rPr lang="en-ID" dirty="0" smtClean="0"/>
              <a:t> yang </a:t>
            </a:r>
            <a:r>
              <a:rPr lang="en-ID" dirty="0" err="1" smtClean="0"/>
              <a:t>sesuai</a:t>
            </a:r>
            <a:r>
              <a:rPr lang="en-ID" dirty="0" smtClean="0"/>
              <a:t> </a:t>
            </a:r>
            <a:r>
              <a:rPr lang="en-ID" dirty="0" err="1" smtClean="0"/>
              <a:t>dengan</a:t>
            </a:r>
            <a:r>
              <a:rPr lang="en-ID" dirty="0" smtClean="0"/>
              <a:t> </a:t>
            </a:r>
            <a:r>
              <a:rPr lang="en-ID" dirty="0" err="1" smtClean="0"/>
              <a:t>kelainan</a:t>
            </a:r>
            <a:r>
              <a:rPr lang="en-ID" dirty="0" smtClean="0"/>
              <a:t> </a:t>
            </a:r>
            <a:r>
              <a:rPr lang="en-ID" dirty="0" err="1" smtClean="0"/>
              <a:t>pada</a:t>
            </a:r>
            <a:r>
              <a:rPr lang="en-ID" dirty="0" smtClean="0"/>
              <a:t> </a:t>
            </a:r>
            <a:r>
              <a:rPr lang="en-ID" dirty="0" err="1" smtClean="0"/>
              <a:t>kelenjar</a:t>
            </a:r>
            <a:r>
              <a:rPr lang="en-ID" dirty="0" smtClean="0"/>
              <a:t> </a:t>
            </a:r>
            <a:r>
              <a:rPr lang="en-ID" dirty="0" err="1" smtClean="0"/>
              <a:t>tiroid</a:t>
            </a:r>
            <a:r>
              <a:rPr lang="en-ID" dirty="0" smtClean="0"/>
              <a:t>)</a:t>
            </a:r>
          </a:p>
          <a:p>
            <a:pPr algn="just">
              <a:lnSpc>
                <a:spcPct val="120000"/>
              </a:lnSpc>
            </a:pPr>
            <a:r>
              <a:rPr lang="en-ID" dirty="0" err="1" smtClean="0"/>
              <a:t>Pemeriksaan</a:t>
            </a:r>
            <a:r>
              <a:rPr lang="en-ID" dirty="0" smtClean="0"/>
              <a:t> </a:t>
            </a:r>
            <a:r>
              <a:rPr lang="en-ID" dirty="0" err="1" smtClean="0"/>
              <a:t>kadar</a:t>
            </a:r>
            <a:r>
              <a:rPr lang="en-ID" dirty="0" smtClean="0"/>
              <a:t> LH </a:t>
            </a:r>
            <a:r>
              <a:rPr lang="en-ID" dirty="0" err="1" smtClean="0"/>
              <a:t>dan</a:t>
            </a:r>
            <a:r>
              <a:rPr lang="en-ID" dirty="0" smtClean="0"/>
              <a:t> FSH. </a:t>
            </a:r>
            <a:r>
              <a:rPr lang="en-ID" dirty="0" err="1" smtClean="0"/>
              <a:t>Dilakukan</a:t>
            </a:r>
            <a:r>
              <a:rPr lang="en-ID" dirty="0" smtClean="0"/>
              <a:t> </a:t>
            </a:r>
            <a:r>
              <a:rPr lang="en-ID" dirty="0" err="1" smtClean="0"/>
              <a:t>pada</a:t>
            </a:r>
            <a:r>
              <a:rPr lang="en-ID" dirty="0" smtClean="0"/>
              <a:t> </a:t>
            </a:r>
            <a:r>
              <a:rPr lang="en-ID" dirty="0" err="1" smtClean="0"/>
              <a:t>proliferasi</a:t>
            </a:r>
            <a:r>
              <a:rPr lang="en-ID" dirty="0" smtClean="0"/>
              <a:t> </a:t>
            </a:r>
            <a:r>
              <a:rPr lang="en-ID" dirty="0" err="1" smtClean="0"/>
              <a:t>awal</a:t>
            </a:r>
            <a:r>
              <a:rPr lang="en-ID" dirty="0" smtClean="0"/>
              <a:t> (</a:t>
            </a:r>
            <a:r>
              <a:rPr lang="en-ID" dirty="0" err="1" smtClean="0"/>
              <a:t>hari</a:t>
            </a:r>
            <a:r>
              <a:rPr lang="en-ID" dirty="0" smtClean="0"/>
              <a:t> 3-5), </a:t>
            </a:r>
            <a:r>
              <a:rPr lang="en-ID" dirty="0" err="1" smtClean="0"/>
              <a:t>terutama</a:t>
            </a:r>
            <a:r>
              <a:rPr lang="en-ID" dirty="0" smtClean="0"/>
              <a:t> </a:t>
            </a:r>
            <a:r>
              <a:rPr lang="en-ID" dirty="0" err="1" smtClean="0"/>
              <a:t>jika</a:t>
            </a:r>
            <a:r>
              <a:rPr lang="en-ID" dirty="0" smtClean="0"/>
              <a:t> </a:t>
            </a:r>
            <a:r>
              <a:rPr lang="en-ID" dirty="0" err="1" smtClean="0"/>
              <a:t>dipertimbangkan</a:t>
            </a:r>
            <a:r>
              <a:rPr lang="en-ID" dirty="0" smtClean="0"/>
              <a:t> </a:t>
            </a:r>
            <a:r>
              <a:rPr lang="en-ID" dirty="0" err="1" smtClean="0"/>
              <a:t>terdapat</a:t>
            </a:r>
            <a:r>
              <a:rPr lang="en-ID" dirty="0" smtClean="0"/>
              <a:t> </a:t>
            </a:r>
            <a:r>
              <a:rPr lang="en-ID" dirty="0" err="1" smtClean="0"/>
              <a:t>peningkatan</a:t>
            </a:r>
            <a:r>
              <a:rPr lang="en-ID" dirty="0" smtClean="0"/>
              <a:t> LH/FSH </a:t>
            </a:r>
            <a:r>
              <a:rPr lang="en-ID" dirty="0" err="1" smtClean="0"/>
              <a:t>pada</a:t>
            </a:r>
            <a:r>
              <a:rPr lang="en-ID" dirty="0" smtClean="0"/>
              <a:t> </a:t>
            </a:r>
            <a:r>
              <a:rPr lang="en-ID" dirty="0" err="1" smtClean="0"/>
              <a:t>kasus</a:t>
            </a:r>
            <a:r>
              <a:rPr lang="en-ID" dirty="0" smtClean="0"/>
              <a:t> SOPK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967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 smtClean="0"/>
              <a:t>Pemeriksaan</a:t>
            </a:r>
            <a:r>
              <a:rPr lang="en-ID" dirty="0" smtClean="0"/>
              <a:t> </a:t>
            </a:r>
            <a:r>
              <a:rPr lang="en-ID" dirty="0" err="1" smtClean="0"/>
              <a:t>Penunjang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20000"/>
              </a:lnSpc>
            </a:pPr>
            <a:r>
              <a:rPr lang="en-ID" dirty="0" err="1" smtClean="0"/>
              <a:t>Jika</a:t>
            </a:r>
            <a:r>
              <a:rPr lang="en-ID" dirty="0" smtClean="0"/>
              <a:t> </a:t>
            </a:r>
            <a:r>
              <a:rPr lang="en-ID" dirty="0" err="1" smtClean="0"/>
              <a:t>ditemukan</a:t>
            </a:r>
            <a:r>
              <a:rPr lang="en-ID" dirty="0" smtClean="0"/>
              <a:t> </a:t>
            </a:r>
            <a:r>
              <a:rPr lang="en-ID" dirty="0" err="1" smtClean="0"/>
              <a:t>gejala</a:t>
            </a:r>
            <a:r>
              <a:rPr lang="en-ID" dirty="0" smtClean="0"/>
              <a:t> </a:t>
            </a:r>
            <a:r>
              <a:rPr lang="en-ID" dirty="0" err="1" smtClean="0"/>
              <a:t>hiperanndrogenisme</a:t>
            </a:r>
            <a:r>
              <a:rPr lang="en-ID" dirty="0" smtClean="0"/>
              <a:t>, </a:t>
            </a:r>
            <a:r>
              <a:rPr lang="en-ID" dirty="0" err="1" smtClean="0"/>
              <a:t>spt</a:t>
            </a:r>
            <a:r>
              <a:rPr lang="en-ID" dirty="0" smtClean="0"/>
              <a:t> </a:t>
            </a:r>
            <a:r>
              <a:rPr lang="en-ID" dirty="0" err="1" smtClean="0"/>
              <a:t>hirsutisme</a:t>
            </a:r>
            <a:r>
              <a:rPr lang="en-ID" dirty="0" smtClean="0"/>
              <a:t> </a:t>
            </a:r>
            <a:r>
              <a:rPr lang="en-ID" dirty="0" err="1" smtClean="0"/>
              <a:t>atau</a:t>
            </a:r>
            <a:r>
              <a:rPr lang="en-ID" dirty="0" smtClean="0"/>
              <a:t> acne yang </a:t>
            </a:r>
            <a:r>
              <a:rPr lang="en-ID" dirty="0" err="1" smtClean="0"/>
              <a:t>berlebihan</a:t>
            </a:r>
            <a:r>
              <a:rPr lang="en-ID" dirty="0" smtClean="0"/>
              <a:t>. </a:t>
            </a:r>
            <a:r>
              <a:rPr lang="en-ID" dirty="0" err="1" smtClean="0"/>
              <a:t>Perlu</a:t>
            </a:r>
            <a:r>
              <a:rPr lang="en-ID" dirty="0" smtClean="0"/>
              <a:t> </a:t>
            </a:r>
            <a:r>
              <a:rPr lang="en-ID" dirty="0" err="1" smtClean="0"/>
              <a:t>diperiksa</a:t>
            </a:r>
            <a:r>
              <a:rPr lang="en-ID" dirty="0" smtClean="0"/>
              <a:t> </a:t>
            </a:r>
            <a:r>
              <a:rPr lang="en-ID" dirty="0" err="1" smtClean="0"/>
              <a:t>kadar</a:t>
            </a:r>
            <a:r>
              <a:rPr lang="en-ID" dirty="0" smtClean="0"/>
              <a:t> testosterone </a:t>
            </a:r>
            <a:r>
              <a:rPr lang="en-ID" dirty="0" err="1" smtClean="0"/>
              <a:t>atau</a:t>
            </a:r>
            <a:r>
              <a:rPr lang="en-ID" dirty="0" smtClean="0"/>
              <a:t> </a:t>
            </a:r>
            <a:r>
              <a:rPr lang="en-ID" i="1" dirty="0" smtClean="0"/>
              <a:t>free androgen index</a:t>
            </a:r>
            <a:r>
              <a:rPr lang="en-ID" dirty="0" smtClean="0"/>
              <a:t> (FAI = 100xtestosteron total/SHBG). N = &lt;7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2636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 smtClean="0"/>
              <a:t>Pemeriksaan</a:t>
            </a:r>
            <a:r>
              <a:rPr lang="en-ID" dirty="0" smtClean="0"/>
              <a:t> </a:t>
            </a:r>
            <a:r>
              <a:rPr lang="en-ID" dirty="0" err="1" smtClean="0"/>
              <a:t>penunjang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ID" dirty="0" err="1" smtClean="0"/>
              <a:t>Pemeriksaan</a:t>
            </a:r>
            <a:r>
              <a:rPr lang="en-ID" dirty="0" smtClean="0"/>
              <a:t> </a:t>
            </a:r>
            <a:r>
              <a:rPr lang="en-ID" dirty="0" err="1" smtClean="0"/>
              <a:t>ovulasi</a:t>
            </a:r>
            <a:endParaRPr lang="en-ID" dirty="0" smtClean="0"/>
          </a:p>
          <a:p>
            <a:pPr marL="514350" indent="-514350">
              <a:buFont typeface="+mj-lt"/>
              <a:buAutoNum type="arabicPeriod"/>
            </a:pPr>
            <a:r>
              <a:rPr lang="en-ID" dirty="0" err="1" smtClean="0"/>
              <a:t>Pemeriksaan</a:t>
            </a:r>
            <a:r>
              <a:rPr lang="en-ID" dirty="0" smtClean="0"/>
              <a:t> </a:t>
            </a:r>
            <a:r>
              <a:rPr lang="en-ID" dirty="0" err="1" smtClean="0"/>
              <a:t>hormon</a:t>
            </a:r>
            <a:endParaRPr lang="en-ID" dirty="0" smtClean="0"/>
          </a:p>
          <a:p>
            <a:pPr marL="514350" indent="-514350">
              <a:buFont typeface="+mj-lt"/>
              <a:buAutoNum type="arabicPeriod"/>
            </a:pPr>
            <a:r>
              <a:rPr lang="en-ID" dirty="0" err="1" smtClean="0"/>
              <a:t>Penilaian</a:t>
            </a:r>
            <a:r>
              <a:rPr lang="en-ID" dirty="0" smtClean="0"/>
              <a:t> </a:t>
            </a:r>
            <a:r>
              <a:rPr lang="en-ID" dirty="0" err="1" smtClean="0"/>
              <a:t>kelainan</a:t>
            </a:r>
            <a:r>
              <a:rPr lang="en-ID" dirty="0" smtClean="0"/>
              <a:t> uterus</a:t>
            </a:r>
          </a:p>
          <a:p>
            <a:pPr marL="514350" indent="-514350">
              <a:buFont typeface="+mj-lt"/>
              <a:buAutoNum type="arabicPeriod"/>
            </a:pPr>
            <a:r>
              <a:rPr lang="en-ID" dirty="0" err="1" smtClean="0"/>
              <a:t>Penilaian</a:t>
            </a:r>
            <a:r>
              <a:rPr lang="en-ID" dirty="0" smtClean="0"/>
              <a:t> </a:t>
            </a:r>
            <a:r>
              <a:rPr lang="en-ID" dirty="0" err="1" smtClean="0"/>
              <a:t>kelainan</a:t>
            </a:r>
            <a:r>
              <a:rPr lang="en-ID" dirty="0" smtClean="0"/>
              <a:t> tuba</a:t>
            </a:r>
          </a:p>
          <a:p>
            <a:pPr marL="514350" indent="-514350">
              <a:buFont typeface="+mj-lt"/>
              <a:buAutoNum type="arabicPeriod"/>
            </a:pPr>
            <a:r>
              <a:rPr lang="en-ID" dirty="0" err="1" smtClean="0"/>
              <a:t>Penilaian</a:t>
            </a:r>
            <a:r>
              <a:rPr lang="en-ID" dirty="0" smtClean="0"/>
              <a:t> Chlamydia</a:t>
            </a:r>
          </a:p>
          <a:p>
            <a:pPr marL="514350" indent="-514350">
              <a:buFont typeface="+mj-lt"/>
              <a:buAutoNum type="arabicPeriod"/>
            </a:pPr>
            <a:r>
              <a:rPr lang="en-ID" dirty="0" err="1" smtClean="0"/>
              <a:t>Pemeriksaan</a:t>
            </a:r>
            <a:r>
              <a:rPr lang="en-ID" dirty="0" smtClean="0"/>
              <a:t> lender </a:t>
            </a:r>
            <a:r>
              <a:rPr lang="en-ID" dirty="0" err="1" smtClean="0"/>
              <a:t>serviks</a:t>
            </a:r>
            <a:r>
              <a:rPr lang="en-ID" dirty="0" smtClean="0"/>
              <a:t> </a:t>
            </a:r>
            <a:r>
              <a:rPr lang="en-ID" dirty="0" err="1" smtClean="0"/>
              <a:t>dan</a:t>
            </a:r>
            <a:r>
              <a:rPr lang="en-ID" dirty="0" smtClean="0"/>
              <a:t> </a:t>
            </a:r>
            <a:r>
              <a:rPr lang="en-ID" dirty="0" err="1" smtClean="0"/>
              <a:t>uji</a:t>
            </a:r>
            <a:r>
              <a:rPr lang="en-ID" dirty="0" smtClean="0"/>
              <a:t> </a:t>
            </a:r>
            <a:r>
              <a:rPr lang="en-ID" dirty="0" err="1" smtClean="0"/>
              <a:t>pasca</a:t>
            </a:r>
            <a:r>
              <a:rPr lang="en-ID" dirty="0" smtClean="0"/>
              <a:t> </a:t>
            </a:r>
            <a:r>
              <a:rPr lang="en-ID" dirty="0" err="1" smtClean="0"/>
              <a:t>senggama</a:t>
            </a:r>
            <a:endParaRPr lang="en-ID" dirty="0" smtClean="0"/>
          </a:p>
        </p:txBody>
      </p:sp>
    </p:spTree>
    <p:extLst>
      <p:ext uri="{BB962C8B-B14F-4D97-AF65-F5344CB8AC3E}">
        <p14:creationId xmlns:p14="http://schemas.microsoft.com/office/powerpoint/2010/main" val="2732241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294</Words>
  <Application>Microsoft Office PowerPoint</Application>
  <PresentationFormat>Widescreen</PresentationFormat>
  <Paragraphs>29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Overview Case 2</vt:lpstr>
      <vt:lpstr>PowerPoint Presentation</vt:lpstr>
      <vt:lpstr>PowerPoint Presentation</vt:lpstr>
      <vt:lpstr>PowerPoint Presentation</vt:lpstr>
      <vt:lpstr>Anamnesis</vt:lpstr>
      <vt:lpstr>Pemeriksaan Fisik</vt:lpstr>
      <vt:lpstr>Pemeriksaan Penunjang</vt:lpstr>
      <vt:lpstr>Pemeriksaan Penunjang</vt:lpstr>
      <vt:lpstr>Pemeriksaan penunjang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 Case 2</dc:title>
  <dc:creator>Windows User</dc:creator>
  <cp:lastModifiedBy>Windows User</cp:lastModifiedBy>
  <cp:revision>4</cp:revision>
  <dcterms:created xsi:type="dcterms:W3CDTF">2021-04-29T01:00:03Z</dcterms:created>
  <dcterms:modified xsi:type="dcterms:W3CDTF">2021-04-29T01:53:30Z</dcterms:modified>
</cp:coreProperties>
</file>